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Lst>
  <p:notesMasterIdLst>
    <p:notesMasterId r:id="rId36"/>
  </p:notesMasterIdLst>
  <p:sldIdLst>
    <p:sldId id="256" r:id="rId3"/>
    <p:sldId id="257" r:id="rId4"/>
    <p:sldId id="295" r:id="rId5"/>
    <p:sldId id="260" r:id="rId6"/>
    <p:sldId id="262" r:id="rId7"/>
    <p:sldId id="263" r:id="rId8"/>
    <p:sldId id="264" r:id="rId9"/>
    <p:sldId id="265"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343" r:id="rId29"/>
    <p:sldId id="285" r:id="rId30"/>
    <p:sldId id="286" r:id="rId31"/>
    <p:sldId id="287" r:id="rId32"/>
    <p:sldId id="299" r:id="rId33"/>
    <p:sldId id="298" r:id="rId34"/>
    <p:sldId id="351" r:id="rId35"/>
  </p:sldIdLst>
  <p:sldSz cx="12192000" cy="6858000"/>
  <p:notesSz cx="6951663" cy="10082213"/>
  <p:embeddedFontLst>
    <p:embeddedFont>
      <p:font typeface="Calibri" panose="020F0502020204030204" pitchFamily="34" charset="0"/>
      <p:regular r:id="rId37"/>
      <p:bold r:id="rId38"/>
      <p:italic r:id="rId39"/>
      <p:boldItalic r:id="rId40"/>
    </p:embeddedFont>
    <p:embeddedFont>
      <p:font typeface="Century Gothic" panose="020B0502020202020204" pitchFamily="34" charset="0"/>
      <p:regular r:id="rId41"/>
      <p:bold r:id="rId42"/>
      <p:italic r:id="rId43"/>
      <p:boldItalic r:id="rId44"/>
    </p:embeddedFont>
    <p:embeddedFont>
      <p:font typeface="Segoe UI" panose="020B0502040204020203"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8"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67" d="100"/>
          <a:sy n="67" d="100"/>
        </p:scale>
        <p:origin x="780" y="72"/>
      </p:cViewPr>
      <p:guideLst>
        <p:guide orient="horz" pos="2160"/>
        <p:guide pos="3840"/>
      </p:guideLst>
    </p:cSldViewPr>
  </p:slideViewPr>
  <p:notesTextViewPr>
    <p:cViewPr>
      <p:scale>
        <a:sx n="1" d="1"/>
        <a:sy n="1" d="1"/>
      </p:scale>
      <p:origin x="0" y="0"/>
    </p:cViewPr>
  </p:notesTextViewPr>
  <p:sorterViewPr>
    <p:cViewPr>
      <p:scale>
        <a:sx n="80" d="100"/>
        <a:sy n="80" d="100"/>
      </p:scale>
      <p:origin x="0" y="-75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10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11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110"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11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108" Type="http://customschemas.google.com/relationships/presentationmetadata" Target="metadata"/><Relationship Id="rId20" Type="http://schemas.openxmlformats.org/officeDocument/2006/relationships/slide" Target="slides/slide18.xml"/><Relationship Id="rId41" Type="http://schemas.openxmlformats.org/officeDocument/2006/relationships/font" Target="fonts/font5.fntdata"/><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af2c669f052f4e6462dc30ca9c219a8d5a390d16ee432df14d08193c87599260::" providerId="AD" clId="Web-{FA807853-0FB4-A778-9AD0-E965D22BC318}"/>
    <pc:docChg chg="modSld">
      <pc:chgData name="Guest User" userId="S::urn:spo:anon#af2c669f052f4e6462dc30ca9c219a8d5a390d16ee432df14d08193c87599260::" providerId="AD" clId="Web-{FA807853-0FB4-A778-9AD0-E965D22BC318}" dt="2024-05-17T15:34:20.099" v="3" actId="20577"/>
      <pc:docMkLst>
        <pc:docMk/>
      </pc:docMkLst>
      <pc:sldChg chg="modSp">
        <pc:chgData name="Guest User" userId="S::urn:spo:anon#af2c669f052f4e6462dc30ca9c219a8d5a390d16ee432df14d08193c87599260::" providerId="AD" clId="Web-{FA807853-0FB4-A778-9AD0-E965D22BC318}" dt="2024-05-17T15:34:20.099" v="3" actId="20577"/>
        <pc:sldMkLst>
          <pc:docMk/>
          <pc:sldMk cId="3624398430" sldId="265"/>
        </pc:sldMkLst>
        <pc:spChg chg="mod">
          <ac:chgData name="Guest User" userId="S::urn:spo:anon#af2c669f052f4e6462dc30ca9c219a8d5a390d16ee432df14d08193c87599260::" providerId="AD" clId="Web-{FA807853-0FB4-A778-9AD0-E965D22BC318}" dt="2024-05-17T15:34:20.099" v="3" actId="20577"/>
          <ac:spMkLst>
            <pc:docMk/>
            <pc:sldMk cId="3624398430" sldId="265"/>
            <ac:spMk id="157" creationId="{00000000-0000-0000-0000-000000000000}"/>
          </ac:spMkLst>
        </pc:spChg>
      </pc:sldChg>
    </pc:docChg>
  </pc:docChgLst>
  <pc:docChgLst>
    <pc:chgData name="Dr. Ani Munirah binti Mohamad" userId="dbd053e9-05fc-429b-b417-ac3c7e48826e" providerId="ADAL" clId="{AA955710-16F6-4329-B7D1-93B98976AF32}"/>
    <pc:docChg chg="delSld">
      <pc:chgData name="Dr. Ani Munirah binti Mohamad" userId="dbd053e9-05fc-429b-b417-ac3c7e48826e" providerId="ADAL" clId="{AA955710-16F6-4329-B7D1-93B98976AF32}" dt="2024-06-12T16:34:11.868" v="0" actId="47"/>
      <pc:docMkLst>
        <pc:docMk/>
      </pc:docMkLst>
      <pc:sldChg chg="del">
        <pc:chgData name="Dr. Ani Munirah binti Mohamad" userId="dbd053e9-05fc-429b-b417-ac3c7e48826e" providerId="ADAL" clId="{AA955710-16F6-4329-B7D1-93B98976AF32}" dt="2024-06-12T16:34:11.868" v="0" actId="47"/>
        <pc:sldMkLst>
          <pc:docMk/>
          <pc:sldMk cId="3164088367" sldId="267"/>
        </pc:sldMkLst>
      </pc:sldChg>
      <pc:sldChg chg="del">
        <pc:chgData name="Dr. Ani Munirah binti Mohamad" userId="dbd053e9-05fc-429b-b417-ac3c7e48826e" providerId="ADAL" clId="{AA955710-16F6-4329-B7D1-93B98976AF32}" dt="2024-06-12T16:34:11.868" v="0" actId="47"/>
        <pc:sldMkLst>
          <pc:docMk/>
          <pc:sldMk cId="953815134" sldId="288"/>
        </pc:sldMkLst>
      </pc:sldChg>
      <pc:sldChg chg="del">
        <pc:chgData name="Dr. Ani Munirah binti Mohamad" userId="dbd053e9-05fc-429b-b417-ac3c7e48826e" providerId="ADAL" clId="{AA955710-16F6-4329-B7D1-93B98976AF32}" dt="2024-06-12T16:34:11.868" v="0" actId="47"/>
        <pc:sldMkLst>
          <pc:docMk/>
          <pc:sldMk cId="4020423993" sldId="289"/>
        </pc:sldMkLst>
      </pc:sldChg>
      <pc:sldChg chg="del">
        <pc:chgData name="Dr. Ani Munirah binti Mohamad" userId="dbd053e9-05fc-429b-b417-ac3c7e48826e" providerId="ADAL" clId="{AA955710-16F6-4329-B7D1-93B98976AF32}" dt="2024-06-12T16:34:11.868" v="0" actId="47"/>
        <pc:sldMkLst>
          <pc:docMk/>
          <pc:sldMk cId="381583882" sldId="290"/>
        </pc:sldMkLst>
      </pc:sldChg>
      <pc:sldChg chg="del">
        <pc:chgData name="Dr. Ani Munirah binti Mohamad" userId="dbd053e9-05fc-429b-b417-ac3c7e48826e" providerId="ADAL" clId="{AA955710-16F6-4329-B7D1-93B98976AF32}" dt="2024-06-12T16:34:11.868" v="0" actId="47"/>
        <pc:sldMkLst>
          <pc:docMk/>
          <pc:sldMk cId="1076679937" sldId="291"/>
        </pc:sldMkLst>
      </pc:sldChg>
      <pc:sldChg chg="del">
        <pc:chgData name="Dr. Ani Munirah binti Mohamad" userId="dbd053e9-05fc-429b-b417-ac3c7e48826e" providerId="ADAL" clId="{AA955710-16F6-4329-B7D1-93B98976AF32}" dt="2024-06-12T16:34:11.868" v="0" actId="47"/>
        <pc:sldMkLst>
          <pc:docMk/>
          <pc:sldMk cId="3378173935" sldId="292"/>
        </pc:sldMkLst>
      </pc:sldChg>
      <pc:sldChg chg="del">
        <pc:chgData name="Dr. Ani Munirah binti Mohamad" userId="dbd053e9-05fc-429b-b417-ac3c7e48826e" providerId="ADAL" clId="{AA955710-16F6-4329-B7D1-93B98976AF32}" dt="2024-06-12T16:34:11.868" v="0" actId="47"/>
        <pc:sldMkLst>
          <pc:docMk/>
          <pc:sldMk cId="1634195756" sldId="293"/>
        </pc:sldMkLst>
      </pc:sldChg>
      <pc:sldChg chg="del">
        <pc:chgData name="Dr. Ani Munirah binti Mohamad" userId="dbd053e9-05fc-429b-b417-ac3c7e48826e" providerId="ADAL" clId="{AA955710-16F6-4329-B7D1-93B98976AF32}" dt="2024-06-12T16:34:11.868" v="0" actId="47"/>
        <pc:sldMkLst>
          <pc:docMk/>
          <pc:sldMk cId="966176064" sldId="294"/>
        </pc:sldMkLst>
      </pc:sldChg>
      <pc:sldChg chg="del">
        <pc:chgData name="Dr. Ani Munirah binti Mohamad" userId="dbd053e9-05fc-429b-b417-ac3c7e48826e" providerId="ADAL" clId="{AA955710-16F6-4329-B7D1-93B98976AF32}" dt="2024-06-12T16:34:11.868" v="0" actId="47"/>
        <pc:sldMkLst>
          <pc:docMk/>
          <pc:sldMk cId="1617865296" sldId="296"/>
        </pc:sldMkLst>
      </pc:sldChg>
      <pc:sldChg chg="del">
        <pc:chgData name="Dr. Ani Munirah binti Mohamad" userId="dbd053e9-05fc-429b-b417-ac3c7e48826e" providerId="ADAL" clId="{AA955710-16F6-4329-B7D1-93B98976AF32}" dt="2024-06-12T16:34:11.868" v="0" actId="47"/>
        <pc:sldMkLst>
          <pc:docMk/>
          <pc:sldMk cId="3381698634" sldId="297"/>
        </pc:sldMkLst>
      </pc:sldChg>
      <pc:sldChg chg="del">
        <pc:chgData name="Dr. Ani Munirah binti Mohamad" userId="dbd053e9-05fc-429b-b417-ac3c7e48826e" providerId="ADAL" clId="{AA955710-16F6-4329-B7D1-93B98976AF32}" dt="2024-06-12T16:34:11.868" v="0" actId="47"/>
        <pc:sldMkLst>
          <pc:docMk/>
          <pc:sldMk cId="1297641555" sldId="300"/>
        </pc:sldMkLst>
      </pc:sldChg>
      <pc:sldChg chg="del">
        <pc:chgData name="Dr. Ani Munirah binti Mohamad" userId="dbd053e9-05fc-429b-b417-ac3c7e48826e" providerId="ADAL" clId="{AA955710-16F6-4329-B7D1-93B98976AF32}" dt="2024-06-12T16:34:11.868" v="0" actId="47"/>
        <pc:sldMkLst>
          <pc:docMk/>
          <pc:sldMk cId="700385732" sldId="301"/>
        </pc:sldMkLst>
      </pc:sldChg>
      <pc:sldChg chg="del">
        <pc:chgData name="Dr. Ani Munirah binti Mohamad" userId="dbd053e9-05fc-429b-b417-ac3c7e48826e" providerId="ADAL" clId="{AA955710-16F6-4329-B7D1-93B98976AF32}" dt="2024-06-12T16:34:11.868" v="0" actId="47"/>
        <pc:sldMkLst>
          <pc:docMk/>
          <pc:sldMk cId="2342606125" sldId="302"/>
        </pc:sldMkLst>
      </pc:sldChg>
      <pc:sldChg chg="del">
        <pc:chgData name="Dr. Ani Munirah binti Mohamad" userId="dbd053e9-05fc-429b-b417-ac3c7e48826e" providerId="ADAL" clId="{AA955710-16F6-4329-B7D1-93B98976AF32}" dt="2024-06-12T16:34:11.868" v="0" actId="47"/>
        <pc:sldMkLst>
          <pc:docMk/>
          <pc:sldMk cId="1475366312" sldId="303"/>
        </pc:sldMkLst>
      </pc:sldChg>
      <pc:sldChg chg="del">
        <pc:chgData name="Dr. Ani Munirah binti Mohamad" userId="dbd053e9-05fc-429b-b417-ac3c7e48826e" providerId="ADAL" clId="{AA955710-16F6-4329-B7D1-93B98976AF32}" dt="2024-06-12T16:34:11.868" v="0" actId="47"/>
        <pc:sldMkLst>
          <pc:docMk/>
          <pc:sldMk cId="913646620" sldId="304"/>
        </pc:sldMkLst>
      </pc:sldChg>
      <pc:sldChg chg="del">
        <pc:chgData name="Dr. Ani Munirah binti Mohamad" userId="dbd053e9-05fc-429b-b417-ac3c7e48826e" providerId="ADAL" clId="{AA955710-16F6-4329-B7D1-93B98976AF32}" dt="2024-06-12T16:34:11.868" v="0" actId="47"/>
        <pc:sldMkLst>
          <pc:docMk/>
          <pc:sldMk cId="3976938955" sldId="305"/>
        </pc:sldMkLst>
      </pc:sldChg>
      <pc:sldChg chg="del">
        <pc:chgData name="Dr. Ani Munirah binti Mohamad" userId="dbd053e9-05fc-429b-b417-ac3c7e48826e" providerId="ADAL" clId="{AA955710-16F6-4329-B7D1-93B98976AF32}" dt="2024-06-12T16:34:11.868" v="0" actId="47"/>
        <pc:sldMkLst>
          <pc:docMk/>
          <pc:sldMk cId="3130499194" sldId="306"/>
        </pc:sldMkLst>
      </pc:sldChg>
      <pc:sldChg chg="del">
        <pc:chgData name="Dr. Ani Munirah binti Mohamad" userId="dbd053e9-05fc-429b-b417-ac3c7e48826e" providerId="ADAL" clId="{AA955710-16F6-4329-B7D1-93B98976AF32}" dt="2024-06-12T16:34:11.868" v="0" actId="47"/>
        <pc:sldMkLst>
          <pc:docMk/>
          <pc:sldMk cId="1529761923" sldId="307"/>
        </pc:sldMkLst>
      </pc:sldChg>
      <pc:sldChg chg="del">
        <pc:chgData name="Dr. Ani Munirah binti Mohamad" userId="dbd053e9-05fc-429b-b417-ac3c7e48826e" providerId="ADAL" clId="{AA955710-16F6-4329-B7D1-93B98976AF32}" dt="2024-06-12T16:34:11.868" v="0" actId="47"/>
        <pc:sldMkLst>
          <pc:docMk/>
          <pc:sldMk cId="1751341189" sldId="308"/>
        </pc:sldMkLst>
      </pc:sldChg>
      <pc:sldChg chg="del">
        <pc:chgData name="Dr. Ani Munirah binti Mohamad" userId="dbd053e9-05fc-429b-b417-ac3c7e48826e" providerId="ADAL" clId="{AA955710-16F6-4329-B7D1-93B98976AF32}" dt="2024-06-12T16:34:11.868" v="0" actId="47"/>
        <pc:sldMkLst>
          <pc:docMk/>
          <pc:sldMk cId="1708778792" sldId="309"/>
        </pc:sldMkLst>
      </pc:sldChg>
      <pc:sldChg chg="del">
        <pc:chgData name="Dr. Ani Munirah binti Mohamad" userId="dbd053e9-05fc-429b-b417-ac3c7e48826e" providerId="ADAL" clId="{AA955710-16F6-4329-B7D1-93B98976AF32}" dt="2024-06-12T16:34:11.868" v="0" actId="47"/>
        <pc:sldMkLst>
          <pc:docMk/>
          <pc:sldMk cId="1471379319" sldId="310"/>
        </pc:sldMkLst>
      </pc:sldChg>
      <pc:sldChg chg="del">
        <pc:chgData name="Dr. Ani Munirah binti Mohamad" userId="dbd053e9-05fc-429b-b417-ac3c7e48826e" providerId="ADAL" clId="{AA955710-16F6-4329-B7D1-93B98976AF32}" dt="2024-06-12T16:34:11.868" v="0" actId="47"/>
        <pc:sldMkLst>
          <pc:docMk/>
          <pc:sldMk cId="2974450818" sldId="311"/>
        </pc:sldMkLst>
      </pc:sldChg>
      <pc:sldChg chg="del">
        <pc:chgData name="Dr. Ani Munirah binti Mohamad" userId="dbd053e9-05fc-429b-b417-ac3c7e48826e" providerId="ADAL" clId="{AA955710-16F6-4329-B7D1-93B98976AF32}" dt="2024-06-12T16:34:11.868" v="0" actId="47"/>
        <pc:sldMkLst>
          <pc:docMk/>
          <pc:sldMk cId="2483386257" sldId="312"/>
        </pc:sldMkLst>
      </pc:sldChg>
      <pc:sldChg chg="del">
        <pc:chgData name="Dr. Ani Munirah binti Mohamad" userId="dbd053e9-05fc-429b-b417-ac3c7e48826e" providerId="ADAL" clId="{AA955710-16F6-4329-B7D1-93B98976AF32}" dt="2024-06-12T16:34:11.868" v="0" actId="47"/>
        <pc:sldMkLst>
          <pc:docMk/>
          <pc:sldMk cId="1335880592" sldId="313"/>
        </pc:sldMkLst>
      </pc:sldChg>
      <pc:sldChg chg="del">
        <pc:chgData name="Dr. Ani Munirah binti Mohamad" userId="dbd053e9-05fc-429b-b417-ac3c7e48826e" providerId="ADAL" clId="{AA955710-16F6-4329-B7D1-93B98976AF32}" dt="2024-06-12T16:34:11.868" v="0" actId="47"/>
        <pc:sldMkLst>
          <pc:docMk/>
          <pc:sldMk cId="2829068941" sldId="314"/>
        </pc:sldMkLst>
      </pc:sldChg>
      <pc:sldChg chg="del">
        <pc:chgData name="Dr. Ani Munirah binti Mohamad" userId="dbd053e9-05fc-429b-b417-ac3c7e48826e" providerId="ADAL" clId="{AA955710-16F6-4329-B7D1-93B98976AF32}" dt="2024-06-12T16:34:11.868" v="0" actId="47"/>
        <pc:sldMkLst>
          <pc:docMk/>
          <pc:sldMk cId="1513201269" sldId="315"/>
        </pc:sldMkLst>
      </pc:sldChg>
      <pc:sldChg chg="del">
        <pc:chgData name="Dr. Ani Munirah binti Mohamad" userId="dbd053e9-05fc-429b-b417-ac3c7e48826e" providerId="ADAL" clId="{AA955710-16F6-4329-B7D1-93B98976AF32}" dt="2024-06-12T16:34:11.868" v="0" actId="47"/>
        <pc:sldMkLst>
          <pc:docMk/>
          <pc:sldMk cId="3625262743" sldId="316"/>
        </pc:sldMkLst>
      </pc:sldChg>
      <pc:sldChg chg="del">
        <pc:chgData name="Dr. Ani Munirah binti Mohamad" userId="dbd053e9-05fc-429b-b417-ac3c7e48826e" providerId="ADAL" clId="{AA955710-16F6-4329-B7D1-93B98976AF32}" dt="2024-06-12T16:34:11.868" v="0" actId="47"/>
        <pc:sldMkLst>
          <pc:docMk/>
          <pc:sldMk cId="1949578042" sldId="317"/>
        </pc:sldMkLst>
      </pc:sldChg>
      <pc:sldChg chg="del">
        <pc:chgData name="Dr. Ani Munirah binti Mohamad" userId="dbd053e9-05fc-429b-b417-ac3c7e48826e" providerId="ADAL" clId="{AA955710-16F6-4329-B7D1-93B98976AF32}" dt="2024-06-12T16:34:11.868" v="0" actId="47"/>
        <pc:sldMkLst>
          <pc:docMk/>
          <pc:sldMk cId="2541712656" sldId="318"/>
        </pc:sldMkLst>
      </pc:sldChg>
      <pc:sldChg chg="del">
        <pc:chgData name="Dr. Ani Munirah binti Mohamad" userId="dbd053e9-05fc-429b-b417-ac3c7e48826e" providerId="ADAL" clId="{AA955710-16F6-4329-B7D1-93B98976AF32}" dt="2024-06-12T16:34:11.868" v="0" actId="47"/>
        <pc:sldMkLst>
          <pc:docMk/>
          <pc:sldMk cId="846111342" sldId="319"/>
        </pc:sldMkLst>
      </pc:sldChg>
      <pc:sldChg chg="del">
        <pc:chgData name="Dr. Ani Munirah binti Mohamad" userId="dbd053e9-05fc-429b-b417-ac3c7e48826e" providerId="ADAL" clId="{AA955710-16F6-4329-B7D1-93B98976AF32}" dt="2024-06-12T16:34:11.868" v="0" actId="47"/>
        <pc:sldMkLst>
          <pc:docMk/>
          <pc:sldMk cId="3436478699" sldId="321"/>
        </pc:sldMkLst>
      </pc:sldChg>
      <pc:sldChg chg="del">
        <pc:chgData name="Dr. Ani Munirah binti Mohamad" userId="dbd053e9-05fc-429b-b417-ac3c7e48826e" providerId="ADAL" clId="{AA955710-16F6-4329-B7D1-93B98976AF32}" dt="2024-06-12T16:34:11.868" v="0" actId="47"/>
        <pc:sldMkLst>
          <pc:docMk/>
          <pc:sldMk cId="3580742180" sldId="322"/>
        </pc:sldMkLst>
      </pc:sldChg>
      <pc:sldChg chg="del">
        <pc:chgData name="Dr. Ani Munirah binti Mohamad" userId="dbd053e9-05fc-429b-b417-ac3c7e48826e" providerId="ADAL" clId="{AA955710-16F6-4329-B7D1-93B98976AF32}" dt="2024-06-12T16:34:11.868" v="0" actId="47"/>
        <pc:sldMkLst>
          <pc:docMk/>
          <pc:sldMk cId="480445509" sldId="323"/>
        </pc:sldMkLst>
      </pc:sldChg>
      <pc:sldChg chg="del">
        <pc:chgData name="Dr. Ani Munirah binti Mohamad" userId="dbd053e9-05fc-429b-b417-ac3c7e48826e" providerId="ADAL" clId="{AA955710-16F6-4329-B7D1-93B98976AF32}" dt="2024-06-12T16:34:11.868" v="0" actId="47"/>
        <pc:sldMkLst>
          <pc:docMk/>
          <pc:sldMk cId="2331577065" sldId="324"/>
        </pc:sldMkLst>
      </pc:sldChg>
      <pc:sldChg chg="del">
        <pc:chgData name="Dr. Ani Munirah binti Mohamad" userId="dbd053e9-05fc-429b-b417-ac3c7e48826e" providerId="ADAL" clId="{AA955710-16F6-4329-B7D1-93B98976AF32}" dt="2024-06-12T16:34:11.868" v="0" actId="47"/>
        <pc:sldMkLst>
          <pc:docMk/>
          <pc:sldMk cId="4078244540" sldId="325"/>
        </pc:sldMkLst>
      </pc:sldChg>
      <pc:sldChg chg="del">
        <pc:chgData name="Dr. Ani Munirah binti Mohamad" userId="dbd053e9-05fc-429b-b417-ac3c7e48826e" providerId="ADAL" clId="{AA955710-16F6-4329-B7D1-93B98976AF32}" dt="2024-06-12T16:34:11.868" v="0" actId="47"/>
        <pc:sldMkLst>
          <pc:docMk/>
          <pc:sldMk cId="2259504694" sldId="326"/>
        </pc:sldMkLst>
      </pc:sldChg>
      <pc:sldChg chg="del">
        <pc:chgData name="Dr. Ani Munirah binti Mohamad" userId="dbd053e9-05fc-429b-b417-ac3c7e48826e" providerId="ADAL" clId="{AA955710-16F6-4329-B7D1-93B98976AF32}" dt="2024-06-12T16:34:11.868" v="0" actId="47"/>
        <pc:sldMkLst>
          <pc:docMk/>
          <pc:sldMk cId="3855396954" sldId="327"/>
        </pc:sldMkLst>
      </pc:sldChg>
      <pc:sldChg chg="del">
        <pc:chgData name="Dr. Ani Munirah binti Mohamad" userId="dbd053e9-05fc-429b-b417-ac3c7e48826e" providerId="ADAL" clId="{AA955710-16F6-4329-B7D1-93B98976AF32}" dt="2024-06-12T16:34:11.868" v="0" actId="47"/>
        <pc:sldMkLst>
          <pc:docMk/>
          <pc:sldMk cId="3981204518" sldId="328"/>
        </pc:sldMkLst>
      </pc:sldChg>
      <pc:sldChg chg="del">
        <pc:chgData name="Dr. Ani Munirah binti Mohamad" userId="dbd053e9-05fc-429b-b417-ac3c7e48826e" providerId="ADAL" clId="{AA955710-16F6-4329-B7D1-93B98976AF32}" dt="2024-06-12T16:34:11.868" v="0" actId="47"/>
        <pc:sldMkLst>
          <pc:docMk/>
          <pc:sldMk cId="16408653" sldId="329"/>
        </pc:sldMkLst>
      </pc:sldChg>
      <pc:sldChg chg="del">
        <pc:chgData name="Dr. Ani Munirah binti Mohamad" userId="dbd053e9-05fc-429b-b417-ac3c7e48826e" providerId="ADAL" clId="{AA955710-16F6-4329-B7D1-93B98976AF32}" dt="2024-06-12T16:34:11.868" v="0" actId="47"/>
        <pc:sldMkLst>
          <pc:docMk/>
          <pc:sldMk cId="443517540" sldId="330"/>
        </pc:sldMkLst>
      </pc:sldChg>
      <pc:sldChg chg="del">
        <pc:chgData name="Dr. Ani Munirah binti Mohamad" userId="dbd053e9-05fc-429b-b417-ac3c7e48826e" providerId="ADAL" clId="{AA955710-16F6-4329-B7D1-93B98976AF32}" dt="2024-06-12T16:34:11.868" v="0" actId="47"/>
        <pc:sldMkLst>
          <pc:docMk/>
          <pc:sldMk cId="2025289569" sldId="331"/>
        </pc:sldMkLst>
      </pc:sldChg>
      <pc:sldChg chg="del">
        <pc:chgData name="Dr. Ani Munirah binti Mohamad" userId="dbd053e9-05fc-429b-b417-ac3c7e48826e" providerId="ADAL" clId="{AA955710-16F6-4329-B7D1-93B98976AF32}" dt="2024-06-12T16:34:11.868" v="0" actId="47"/>
        <pc:sldMkLst>
          <pc:docMk/>
          <pc:sldMk cId="1084271290" sldId="332"/>
        </pc:sldMkLst>
      </pc:sldChg>
      <pc:sldChg chg="del">
        <pc:chgData name="Dr. Ani Munirah binti Mohamad" userId="dbd053e9-05fc-429b-b417-ac3c7e48826e" providerId="ADAL" clId="{AA955710-16F6-4329-B7D1-93B98976AF32}" dt="2024-06-12T16:34:11.868" v="0" actId="47"/>
        <pc:sldMkLst>
          <pc:docMk/>
          <pc:sldMk cId="1198030232" sldId="333"/>
        </pc:sldMkLst>
      </pc:sldChg>
      <pc:sldChg chg="del">
        <pc:chgData name="Dr. Ani Munirah binti Mohamad" userId="dbd053e9-05fc-429b-b417-ac3c7e48826e" providerId="ADAL" clId="{AA955710-16F6-4329-B7D1-93B98976AF32}" dt="2024-06-12T16:34:11.868" v="0" actId="47"/>
        <pc:sldMkLst>
          <pc:docMk/>
          <pc:sldMk cId="633872097" sldId="334"/>
        </pc:sldMkLst>
      </pc:sldChg>
      <pc:sldChg chg="del">
        <pc:chgData name="Dr. Ani Munirah binti Mohamad" userId="dbd053e9-05fc-429b-b417-ac3c7e48826e" providerId="ADAL" clId="{AA955710-16F6-4329-B7D1-93B98976AF32}" dt="2024-06-12T16:34:11.868" v="0" actId="47"/>
        <pc:sldMkLst>
          <pc:docMk/>
          <pc:sldMk cId="3089947258" sldId="335"/>
        </pc:sldMkLst>
      </pc:sldChg>
      <pc:sldChg chg="del">
        <pc:chgData name="Dr. Ani Munirah binti Mohamad" userId="dbd053e9-05fc-429b-b417-ac3c7e48826e" providerId="ADAL" clId="{AA955710-16F6-4329-B7D1-93B98976AF32}" dt="2024-06-12T16:34:11.868" v="0" actId="47"/>
        <pc:sldMkLst>
          <pc:docMk/>
          <pc:sldMk cId="97942739" sldId="336"/>
        </pc:sldMkLst>
      </pc:sldChg>
      <pc:sldChg chg="del">
        <pc:chgData name="Dr. Ani Munirah binti Mohamad" userId="dbd053e9-05fc-429b-b417-ac3c7e48826e" providerId="ADAL" clId="{AA955710-16F6-4329-B7D1-93B98976AF32}" dt="2024-06-12T16:34:11.868" v="0" actId="47"/>
        <pc:sldMkLst>
          <pc:docMk/>
          <pc:sldMk cId="3550932589" sldId="337"/>
        </pc:sldMkLst>
      </pc:sldChg>
      <pc:sldChg chg="del">
        <pc:chgData name="Dr. Ani Munirah binti Mohamad" userId="dbd053e9-05fc-429b-b417-ac3c7e48826e" providerId="ADAL" clId="{AA955710-16F6-4329-B7D1-93B98976AF32}" dt="2024-06-12T16:34:11.868" v="0" actId="47"/>
        <pc:sldMkLst>
          <pc:docMk/>
          <pc:sldMk cId="3412772144" sldId="338"/>
        </pc:sldMkLst>
      </pc:sldChg>
      <pc:sldChg chg="del">
        <pc:chgData name="Dr. Ani Munirah binti Mohamad" userId="dbd053e9-05fc-429b-b417-ac3c7e48826e" providerId="ADAL" clId="{AA955710-16F6-4329-B7D1-93B98976AF32}" dt="2024-06-12T16:34:11.868" v="0" actId="47"/>
        <pc:sldMkLst>
          <pc:docMk/>
          <pc:sldMk cId="1623638483" sldId="339"/>
        </pc:sldMkLst>
      </pc:sldChg>
      <pc:sldChg chg="del">
        <pc:chgData name="Dr. Ani Munirah binti Mohamad" userId="dbd053e9-05fc-429b-b417-ac3c7e48826e" providerId="ADAL" clId="{AA955710-16F6-4329-B7D1-93B98976AF32}" dt="2024-06-12T16:34:11.868" v="0" actId="47"/>
        <pc:sldMkLst>
          <pc:docMk/>
          <pc:sldMk cId="2066546657" sldId="340"/>
        </pc:sldMkLst>
      </pc:sldChg>
      <pc:sldChg chg="del">
        <pc:chgData name="Dr. Ani Munirah binti Mohamad" userId="dbd053e9-05fc-429b-b417-ac3c7e48826e" providerId="ADAL" clId="{AA955710-16F6-4329-B7D1-93B98976AF32}" dt="2024-06-12T16:34:11.868" v="0" actId="47"/>
        <pc:sldMkLst>
          <pc:docMk/>
          <pc:sldMk cId="3095859859" sldId="341"/>
        </pc:sldMkLst>
      </pc:sldChg>
      <pc:sldChg chg="del">
        <pc:chgData name="Dr. Ani Munirah binti Mohamad" userId="dbd053e9-05fc-429b-b417-ac3c7e48826e" providerId="ADAL" clId="{AA955710-16F6-4329-B7D1-93B98976AF32}" dt="2024-06-12T16:34:11.868" v="0" actId="47"/>
        <pc:sldMkLst>
          <pc:docMk/>
          <pc:sldMk cId="1148872436" sldId="342"/>
        </pc:sldMkLst>
      </pc:sldChg>
      <pc:sldChg chg="del">
        <pc:chgData name="Dr. Ani Munirah binti Mohamad" userId="dbd053e9-05fc-429b-b417-ac3c7e48826e" providerId="ADAL" clId="{AA955710-16F6-4329-B7D1-93B98976AF32}" dt="2024-06-12T16:34:11.868" v="0" actId="47"/>
        <pc:sldMkLst>
          <pc:docMk/>
          <pc:sldMk cId="1454458594" sldId="344"/>
        </pc:sldMkLst>
      </pc:sldChg>
      <pc:sldChg chg="del">
        <pc:chgData name="Dr. Ani Munirah binti Mohamad" userId="dbd053e9-05fc-429b-b417-ac3c7e48826e" providerId="ADAL" clId="{AA955710-16F6-4329-B7D1-93B98976AF32}" dt="2024-06-12T16:34:11.868" v="0" actId="47"/>
        <pc:sldMkLst>
          <pc:docMk/>
          <pc:sldMk cId="1226565616" sldId="345"/>
        </pc:sldMkLst>
      </pc:sldChg>
      <pc:sldChg chg="del">
        <pc:chgData name="Dr. Ani Munirah binti Mohamad" userId="dbd053e9-05fc-429b-b417-ac3c7e48826e" providerId="ADAL" clId="{AA955710-16F6-4329-B7D1-93B98976AF32}" dt="2024-06-12T16:34:11.868" v="0" actId="47"/>
        <pc:sldMkLst>
          <pc:docMk/>
          <pc:sldMk cId="3839218992" sldId="346"/>
        </pc:sldMkLst>
      </pc:sldChg>
      <pc:sldChg chg="del">
        <pc:chgData name="Dr. Ani Munirah binti Mohamad" userId="dbd053e9-05fc-429b-b417-ac3c7e48826e" providerId="ADAL" clId="{AA955710-16F6-4329-B7D1-93B98976AF32}" dt="2024-06-12T16:34:11.868" v="0" actId="47"/>
        <pc:sldMkLst>
          <pc:docMk/>
          <pc:sldMk cId="2983603354" sldId="347"/>
        </pc:sldMkLst>
      </pc:sldChg>
      <pc:sldChg chg="del">
        <pc:chgData name="Dr. Ani Munirah binti Mohamad" userId="dbd053e9-05fc-429b-b417-ac3c7e48826e" providerId="ADAL" clId="{AA955710-16F6-4329-B7D1-93B98976AF32}" dt="2024-06-12T16:34:11.868" v="0" actId="47"/>
        <pc:sldMkLst>
          <pc:docMk/>
          <pc:sldMk cId="2322740650" sldId="348"/>
        </pc:sldMkLst>
      </pc:sldChg>
      <pc:sldChg chg="del">
        <pc:chgData name="Dr. Ani Munirah binti Mohamad" userId="dbd053e9-05fc-429b-b417-ac3c7e48826e" providerId="ADAL" clId="{AA955710-16F6-4329-B7D1-93B98976AF32}" dt="2024-06-12T16:34:11.868" v="0" actId="47"/>
        <pc:sldMkLst>
          <pc:docMk/>
          <pc:sldMk cId="3793337167" sldId="349"/>
        </pc:sldMkLst>
      </pc:sldChg>
      <pc:sldChg chg="del">
        <pc:chgData name="Dr. Ani Munirah binti Mohamad" userId="dbd053e9-05fc-429b-b417-ac3c7e48826e" providerId="ADAL" clId="{AA955710-16F6-4329-B7D1-93B98976AF32}" dt="2024-06-12T16:34:11.868" v="0" actId="47"/>
        <pc:sldMkLst>
          <pc:docMk/>
          <pc:sldMk cId="2211756248" sldId="350"/>
        </pc:sldMkLst>
      </pc:sldChg>
    </pc:docChg>
  </pc:docChgLst>
  <pc:docChgLst>
    <pc:chgData name="Dr. Ani Munirah binti Mohamad" userId="dbd053e9-05fc-429b-b417-ac3c7e48826e" providerId="ADAL" clId="{F8094B07-19E1-459E-944C-5481E58AEEEA}"/>
    <pc:docChg chg="undo custSel addSld delSld modSld">
      <pc:chgData name="Dr. Ani Munirah binti Mohamad" userId="dbd053e9-05fc-429b-b417-ac3c7e48826e" providerId="ADAL" clId="{F8094B07-19E1-459E-944C-5481E58AEEEA}" dt="2024-05-19T17:07:57.487" v="216" actId="1076"/>
      <pc:docMkLst>
        <pc:docMk/>
      </pc:docMkLst>
      <pc:sldChg chg="modSp mod">
        <pc:chgData name="Dr. Ani Munirah binti Mohamad" userId="dbd053e9-05fc-429b-b417-ac3c7e48826e" providerId="ADAL" clId="{F8094B07-19E1-459E-944C-5481E58AEEEA}" dt="2024-05-19T16:58:37.516" v="97" actId="5793"/>
        <pc:sldMkLst>
          <pc:docMk/>
          <pc:sldMk cId="3164088367" sldId="267"/>
        </pc:sldMkLst>
        <pc:spChg chg="mod">
          <ac:chgData name="Dr. Ani Munirah binti Mohamad" userId="dbd053e9-05fc-429b-b417-ac3c7e48826e" providerId="ADAL" clId="{F8094B07-19E1-459E-944C-5481E58AEEEA}" dt="2024-05-19T16:58:37.516" v="97" actId="5793"/>
          <ac:spMkLst>
            <pc:docMk/>
            <pc:sldMk cId="3164088367" sldId="267"/>
            <ac:spMk id="158" creationId="{00000000-0000-0000-0000-000000000000}"/>
          </ac:spMkLst>
        </pc:spChg>
      </pc:sldChg>
      <pc:sldChg chg="modSp mod">
        <pc:chgData name="Dr. Ani Munirah binti Mohamad" userId="dbd053e9-05fc-429b-b417-ac3c7e48826e" providerId="ADAL" clId="{F8094B07-19E1-459E-944C-5481E58AEEEA}" dt="2024-05-19T16:51:43.725" v="2" actId="12"/>
        <pc:sldMkLst>
          <pc:docMk/>
          <pc:sldMk cId="366867540" sldId="274"/>
        </pc:sldMkLst>
        <pc:spChg chg="mod">
          <ac:chgData name="Dr. Ani Munirah binti Mohamad" userId="dbd053e9-05fc-429b-b417-ac3c7e48826e" providerId="ADAL" clId="{F8094B07-19E1-459E-944C-5481E58AEEEA}" dt="2024-05-19T16:51:43.725" v="2" actId="12"/>
          <ac:spMkLst>
            <pc:docMk/>
            <pc:sldMk cId="366867540" sldId="274"/>
            <ac:spMk id="158" creationId="{00000000-0000-0000-0000-000000000000}"/>
          </ac:spMkLst>
        </pc:spChg>
      </pc:sldChg>
      <pc:sldChg chg="modSp mod">
        <pc:chgData name="Dr. Ani Munirah binti Mohamad" userId="dbd053e9-05fc-429b-b417-ac3c7e48826e" providerId="ADAL" clId="{F8094B07-19E1-459E-944C-5481E58AEEEA}" dt="2024-05-19T16:51:48.041" v="3" actId="12"/>
        <pc:sldMkLst>
          <pc:docMk/>
          <pc:sldMk cId="3857579483" sldId="275"/>
        </pc:sldMkLst>
        <pc:spChg chg="mod">
          <ac:chgData name="Dr. Ani Munirah binti Mohamad" userId="dbd053e9-05fc-429b-b417-ac3c7e48826e" providerId="ADAL" clId="{F8094B07-19E1-459E-944C-5481E58AEEEA}" dt="2024-05-19T16:51:48.041" v="3" actId="12"/>
          <ac:spMkLst>
            <pc:docMk/>
            <pc:sldMk cId="3857579483" sldId="275"/>
            <ac:spMk id="158" creationId="{00000000-0000-0000-0000-000000000000}"/>
          </ac:spMkLst>
        </pc:spChg>
      </pc:sldChg>
      <pc:sldChg chg="modSp mod">
        <pc:chgData name="Dr. Ani Munirah binti Mohamad" userId="dbd053e9-05fc-429b-b417-ac3c7e48826e" providerId="ADAL" clId="{F8094B07-19E1-459E-944C-5481E58AEEEA}" dt="2024-05-19T16:52:05.109" v="5" actId="179"/>
        <pc:sldMkLst>
          <pc:docMk/>
          <pc:sldMk cId="1952830884" sldId="278"/>
        </pc:sldMkLst>
        <pc:spChg chg="mod">
          <ac:chgData name="Dr. Ani Munirah binti Mohamad" userId="dbd053e9-05fc-429b-b417-ac3c7e48826e" providerId="ADAL" clId="{F8094B07-19E1-459E-944C-5481E58AEEEA}" dt="2024-05-19T16:52:05.109" v="5" actId="179"/>
          <ac:spMkLst>
            <pc:docMk/>
            <pc:sldMk cId="1952830884" sldId="278"/>
            <ac:spMk id="158" creationId="{00000000-0000-0000-0000-000000000000}"/>
          </ac:spMkLst>
        </pc:spChg>
      </pc:sldChg>
      <pc:sldChg chg="modSp mod">
        <pc:chgData name="Dr. Ani Munirah binti Mohamad" userId="dbd053e9-05fc-429b-b417-ac3c7e48826e" providerId="ADAL" clId="{F8094B07-19E1-459E-944C-5481E58AEEEA}" dt="2024-05-19T16:52:16.291" v="7" actId="179"/>
        <pc:sldMkLst>
          <pc:docMk/>
          <pc:sldMk cId="1070469222" sldId="279"/>
        </pc:sldMkLst>
        <pc:spChg chg="mod">
          <ac:chgData name="Dr. Ani Munirah binti Mohamad" userId="dbd053e9-05fc-429b-b417-ac3c7e48826e" providerId="ADAL" clId="{F8094B07-19E1-459E-944C-5481E58AEEEA}" dt="2024-05-19T16:52:16.291" v="7" actId="179"/>
          <ac:spMkLst>
            <pc:docMk/>
            <pc:sldMk cId="1070469222" sldId="279"/>
            <ac:spMk id="158" creationId="{00000000-0000-0000-0000-000000000000}"/>
          </ac:spMkLst>
        </pc:spChg>
      </pc:sldChg>
      <pc:sldChg chg="modSp mod">
        <pc:chgData name="Dr. Ani Munirah binti Mohamad" userId="dbd053e9-05fc-429b-b417-ac3c7e48826e" providerId="ADAL" clId="{F8094B07-19E1-459E-944C-5481E58AEEEA}" dt="2024-05-19T16:52:25.361" v="10" actId="12"/>
        <pc:sldMkLst>
          <pc:docMk/>
          <pc:sldMk cId="3393508940" sldId="280"/>
        </pc:sldMkLst>
        <pc:spChg chg="mod">
          <ac:chgData name="Dr. Ani Munirah binti Mohamad" userId="dbd053e9-05fc-429b-b417-ac3c7e48826e" providerId="ADAL" clId="{F8094B07-19E1-459E-944C-5481E58AEEEA}" dt="2024-05-19T16:52:25.361" v="10" actId="12"/>
          <ac:spMkLst>
            <pc:docMk/>
            <pc:sldMk cId="3393508940" sldId="280"/>
            <ac:spMk id="158" creationId="{00000000-0000-0000-0000-000000000000}"/>
          </ac:spMkLst>
        </pc:spChg>
      </pc:sldChg>
      <pc:sldChg chg="modSp mod">
        <pc:chgData name="Dr. Ani Munirah binti Mohamad" userId="dbd053e9-05fc-429b-b417-ac3c7e48826e" providerId="ADAL" clId="{F8094B07-19E1-459E-944C-5481E58AEEEA}" dt="2024-05-19T16:52:35.328" v="12" actId="179"/>
        <pc:sldMkLst>
          <pc:docMk/>
          <pc:sldMk cId="2098017" sldId="281"/>
        </pc:sldMkLst>
        <pc:spChg chg="mod">
          <ac:chgData name="Dr. Ani Munirah binti Mohamad" userId="dbd053e9-05fc-429b-b417-ac3c7e48826e" providerId="ADAL" clId="{F8094B07-19E1-459E-944C-5481E58AEEEA}" dt="2024-05-19T16:52:35.328" v="12" actId="179"/>
          <ac:spMkLst>
            <pc:docMk/>
            <pc:sldMk cId="2098017" sldId="281"/>
            <ac:spMk id="158" creationId="{00000000-0000-0000-0000-000000000000}"/>
          </ac:spMkLst>
        </pc:spChg>
      </pc:sldChg>
      <pc:sldChg chg="modSp mod">
        <pc:chgData name="Dr. Ani Munirah binti Mohamad" userId="dbd053e9-05fc-429b-b417-ac3c7e48826e" providerId="ADAL" clId="{F8094B07-19E1-459E-944C-5481E58AEEEA}" dt="2024-05-19T16:52:45.971" v="15" actId="12"/>
        <pc:sldMkLst>
          <pc:docMk/>
          <pc:sldMk cId="2654666580" sldId="282"/>
        </pc:sldMkLst>
        <pc:spChg chg="mod">
          <ac:chgData name="Dr. Ani Munirah binti Mohamad" userId="dbd053e9-05fc-429b-b417-ac3c7e48826e" providerId="ADAL" clId="{F8094B07-19E1-459E-944C-5481E58AEEEA}" dt="2024-05-19T16:52:45.971" v="15" actId="12"/>
          <ac:spMkLst>
            <pc:docMk/>
            <pc:sldMk cId="2654666580" sldId="282"/>
            <ac:spMk id="158" creationId="{00000000-0000-0000-0000-000000000000}"/>
          </ac:spMkLst>
        </pc:spChg>
      </pc:sldChg>
      <pc:sldChg chg="modSp mod">
        <pc:chgData name="Dr. Ani Munirah binti Mohamad" userId="dbd053e9-05fc-429b-b417-ac3c7e48826e" providerId="ADAL" clId="{F8094B07-19E1-459E-944C-5481E58AEEEA}" dt="2024-05-19T16:52:56.219" v="17" actId="12"/>
        <pc:sldMkLst>
          <pc:docMk/>
          <pc:sldMk cId="1176501579" sldId="283"/>
        </pc:sldMkLst>
        <pc:spChg chg="mod">
          <ac:chgData name="Dr. Ani Munirah binti Mohamad" userId="dbd053e9-05fc-429b-b417-ac3c7e48826e" providerId="ADAL" clId="{F8094B07-19E1-459E-944C-5481E58AEEEA}" dt="2024-05-19T16:52:56.219" v="17" actId="12"/>
          <ac:spMkLst>
            <pc:docMk/>
            <pc:sldMk cId="1176501579" sldId="283"/>
            <ac:spMk id="158" creationId="{00000000-0000-0000-0000-000000000000}"/>
          </ac:spMkLst>
        </pc:spChg>
      </pc:sldChg>
      <pc:sldChg chg="modSp mod">
        <pc:chgData name="Dr. Ani Munirah binti Mohamad" userId="dbd053e9-05fc-429b-b417-ac3c7e48826e" providerId="ADAL" clId="{F8094B07-19E1-459E-944C-5481E58AEEEA}" dt="2024-05-19T16:53:04.609" v="19" actId="179"/>
        <pc:sldMkLst>
          <pc:docMk/>
          <pc:sldMk cId="2933105433" sldId="284"/>
        </pc:sldMkLst>
        <pc:spChg chg="mod">
          <ac:chgData name="Dr. Ani Munirah binti Mohamad" userId="dbd053e9-05fc-429b-b417-ac3c7e48826e" providerId="ADAL" clId="{F8094B07-19E1-459E-944C-5481E58AEEEA}" dt="2024-05-19T16:53:04.609" v="19" actId="179"/>
          <ac:spMkLst>
            <pc:docMk/>
            <pc:sldMk cId="2933105433" sldId="284"/>
            <ac:spMk id="158" creationId="{00000000-0000-0000-0000-000000000000}"/>
          </ac:spMkLst>
        </pc:spChg>
      </pc:sldChg>
      <pc:sldChg chg="modSp mod">
        <pc:chgData name="Dr. Ani Munirah binti Mohamad" userId="dbd053e9-05fc-429b-b417-ac3c7e48826e" providerId="ADAL" clId="{F8094B07-19E1-459E-944C-5481E58AEEEA}" dt="2024-05-19T16:55:38.427" v="40" actId="27636"/>
        <pc:sldMkLst>
          <pc:docMk/>
          <pc:sldMk cId="953815134" sldId="288"/>
        </pc:sldMkLst>
        <pc:spChg chg="mod">
          <ac:chgData name="Dr. Ani Munirah binti Mohamad" userId="dbd053e9-05fc-429b-b417-ac3c7e48826e" providerId="ADAL" clId="{F8094B07-19E1-459E-944C-5481E58AEEEA}" dt="2024-05-19T16:55:38.427" v="40" actId="27636"/>
          <ac:spMkLst>
            <pc:docMk/>
            <pc:sldMk cId="953815134" sldId="288"/>
            <ac:spMk id="158" creationId="{00000000-0000-0000-0000-000000000000}"/>
          </ac:spMkLst>
        </pc:spChg>
      </pc:sldChg>
      <pc:sldChg chg="modSp mod">
        <pc:chgData name="Dr. Ani Munirah binti Mohamad" userId="dbd053e9-05fc-429b-b417-ac3c7e48826e" providerId="ADAL" clId="{F8094B07-19E1-459E-944C-5481E58AEEEA}" dt="2024-05-19T16:57:11.486" v="71" actId="27636"/>
        <pc:sldMkLst>
          <pc:docMk/>
          <pc:sldMk cId="4020423993" sldId="289"/>
        </pc:sldMkLst>
        <pc:spChg chg="mod">
          <ac:chgData name="Dr. Ani Munirah binti Mohamad" userId="dbd053e9-05fc-429b-b417-ac3c7e48826e" providerId="ADAL" clId="{F8094B07-19E1-459E-944C-5481E58AEEEA}" dt="2024-05-19T16:57:11.486" v="71" actId="27636"/>
          <ac:spMkLst>
            <pc:docMk/>
            <pc:sldMk cId="4020423993" sldId="289"/>
            <ac:spMk id="158" creationId="{00000000-0000-0000-0000-000000000000}"/>
          </ac:spMkLst>
        </pc:spChg>
      </pc:sldChg>
      <pc:sldChg chg="modSp mod">
        <pc:chgData name="Dr. Ani Munirah binti Mohamad" userId="dbd053e9-05fc-429b-b417-ac3c7e48826e" providerId="ADAL" clId="{F8094B07-19E1-459E-944C-5481E58AEEEA}" dt="2024-05-19T16:56:28.176" v="54" actId="20577"/>
        <pc:sldMkLst>
          <pc:docMk/>
          <pc:sldMk cId="381583882" sldId="290"/>
        </pc:sldMkLst>
        <pc:spChg chg="mod">
          <ac:chgData name="Dr. Ani Munirah binti Mohamad" userId="dbd053e9-05fc-429b-b417-ac3c7e48826e" providerId="ADAL" clId="{F8094B07-19E1-459E-944C-5481E58AEEEA}" dt="2024-05-19T16:56:28.176" v="54" actId="20577"/>
          <ac:spMkLst>
            <pc:docMk/>
            <pc:sldMk cId="381583882" sldId="290"/>
            <ac:spMk id="158" creationId="{00000000-0000-0000-0000-000000000000}"/>
          </ac:spMkLst>
        </pc:spChg>
      </pc:sldChg>
      <pc:sldChg chg="modSp mod">
        <pc:chgData name="Dr. Ani Munirah binti Mohamad" userId="dbd053e9-05fc-429b-b417-ac3c7e48826e" providerId="ADAL" clId="{F8094B07-19E1-459E-944C-5481E58AEEEA}" dt="2024-05-19T16:57:29.184" v="76" actId="403"/>
        <pc:sldMkLst>
          <pc:docMk/>
          <pc:sldMk cId="1076679937" sldId="291"/>
        </pc:sldMkLst>
        <pc:spChg chg="mod">
          <ac:chgData name="Dr. Ani Munirah binti Mohamad" userId="dbd053e9-05fc-429b-b417-ac3c7e48826e" providerId="ADAL" clId="{F8094B07-19E1-459E-944C-5481E58AEEEA}" dt="2024-05-19T16:57:29.184" v="76" actId="403"/>
          <ac:spMkLst>
            <pc:docMk/>
            <pc:sldMk cId="1076679937" sldId="291"/>
            <ac:spMk id="158" creationId="{00000000-0000-0000-0000-000000000000}"/>
          </ac:spMkLst>
        </pc:spChg>
      </pc:sldChg>
      <pc:sldChg chg="modSp mod">
        <pc:chgData name="Dr. Ani Munirah binti Mohamad" userId="dbd053e9-05fc-429b-b417-ac3c7e48826e" providerId="ADAL" clId="{F8094B07-19E1-459E-944C-5481E58AEEEA}" dt="2024-05-19T16:57:54.583" v="89" actId="27636"/>
        <pc:sldMkLst>
          <pc:docMk/>
          <pc:sldMk cId="3378173935" sldId="292"/>
        </pc:sldMkLst>
        <pc:spChg chg="mod">
          <ac:chgData name="Dr. Ani Munirah binti Mohamad" userId="dbd053e9-05fc-429b-b417-ac3c7e48826e" providerId="ADAL" clId="{F8094B07-19E1-459E-944C-5481E58AEEEA}" dt="2024-05-19T16:57:54.583" v="89" actId="27636"/>
          <ac:spMkLst>
            <pc:docMk/>
            <pc:sldMk cId="3378173935" sldId="292"/>
            <ac:spMk id="158" creationId="{00000000-0000-0000-0000-000000000000}"/>
          </ac:spMkLst>
        </pc:spChg>
      </pc:sldChg>
      <pc:sldChg chg="modSp mod">
        <pc:chgData name="Dr. Ani Munirah binti Mohamad" userId="dbd053e9-05fc-429b-b417-ac3c7e48826e" providerId="ADAL" clId="{F8094B07-19E1-459E-944C-5481E58AEEEA}" dt="2024-05-19T16:58:33.277" v="96" actId="5793"/>
        <pc:sldMkLst>
          <pc:docMk/>
          <pc:sldMk cId="966176064" sldId="294"/>
        </pc:sldMkLst>
        <pc:spChg chg="mod">
          <ac:chgData name="Dr. Ani Munirah binti Mohamad" userId="dbd053e9-05fc-429b-b417-ac3c7e48826e" providerId="ADAL" clId="{F8094B07-19E1-459E-944C-5481E58AEEEA}" dt="2024-05-19T16:58:33.277" v="96" actId="5793"/>
          <ac:spMkLst>
            <pc:docMk/>
            <pc:sldMk cId="966176064" sldId="294"/>
            <ac:spMk id="158" creationId="{00000000-0000-0000-0000-000000000000}"/>
          </ac:spMkLst>
        </pc:spChg>
      </pc:sldChg>
      <pc:sldChg chg="modSp mod">
        <pc:chgData name="Dr. Ani Munirah binti Mohamad" userId="dbd053e9-05fc-429b-b417-ac3c7e48826e" providerId="ADAL" clId="{F8094B07-19E1-459E-944C-5481E58AEEEA}" dt="2024-05-19T16:58:49.737" v="100" actId="27636"/>
        <pc:sldMkLst>
          <pc:docMk/>
          <pc:sldMk cId="700385732" sldId="301"/>
        </pc:sldMkLst>
        <pc:spChg chg="mod">
          <ac:chgData name="Dr. Ani Munirah binti Mohamad" userId="dbd053e9-05fc-429b-b417-ac3c7e48826e" providerId="ADAL" clId="{F8094B07-19E1-459E-944C-5481E58AEEEA}" dt="2024-05-19T16:58:49.737" v="100" actId="27636"/>
          <ac:spMkLst>
            <pc:docMk/>
            <pc:sldMk cId="700385732" sldId="301"/>
            <ac:spMk id="158" creationId="{00000000-0000-0000-0000-000000000000}"/>
          </ac:spMkLst>
        </pc:spChg>
      </pc:sldChg>
      <pc:sldChg chg="modSp mod">
        <pc:chgData name="Dr. Ani Munirah binti Mohamad" userId="dbd053e9-05fc-429b-b417-ac3c7e48826e" providerId="ADAL" clId="{F8094B07-19E1-459E-944C-5481E58AEEEA}" dt="2024-05-19T16:58:43.338" v="98" actId="5793"/>
        <pc:sldMkLst>
          <pc:docMk/>
          <pc:sldMk cId="2342606125" sldId="302"/>
        </pc:sldMkLst>
        <pc:spChg chg="mod">
          <ac:chgData name="Dr. Ani Munirah binti Mohamad" userId="dbd053e9-05fc-429b-b417-ac3c7e48826e" providerId="ADAL" clId="{F8094B07-19E1-459E-944C-5481E58AEEEA}" dt="2024-05-19T16:58:43.338" v="98" actId="5793"/>
          <ac:spMkLst>
            <pc:docMk/>
            <pc:sldMk cId="2342606125" sldId="302"/>
            <ac:spMk id="158" creationId="{00000000-0000-0000-0000-000000000000}"/>
          </ac:spMkLst>
        </pc:spChg>
      </pc:sldChg>
      <pc:sldChg chg="modSp mod">
        <pc:chgData name="Dr. Ani Munirah binti Mohamad" userId="dbd053e9-05fc-429b-b417-ac3c7e48826e" providerId="ADAL" clId="{F8094B07-19E1-459E-944C-5481E58AEEEA}" dt="2024-05-19T16:59:03.139" v="106" actId="27636"/>
        <pc:sldMkLst>
          <pc:docMk/>
          <pc:sldMk cId="1475366312" sldId="303"/>
        </pc:sldMkLst>
        <pc:spChg chg="mod">
          <ac:chgData name="Dr. Ani Munirah binti Mohamad" userId="dbd053e9-05fc-429b-b417-ac3c7e48826e" providerId="ADAL" clId="{F8094B07-19E1-459E-944C-5481E58AEEEA}" dt="2024-05-19T16:59:03.139" v="106" actId="27636"/>
          <ac:spMkLst>
            <pc:docMk/>
            <pc:sldMk cId="1475366312" sldId="303"/>
            <ac:spMk id="158" creationId="{00000000-0000-0000-0000-000000000000}"/>
          </ac:spMkLst>
        </pc:spChg>
      </pc:sldChg>
      <pc:sldChg chg="modSp mod">
        <pc:chgData name="Dr. Ani Munirah binti Mohamad" userId="dbd053e9-05fc-429b-b417-ac3c7e48826e" providerId="ADAL" clId="{F8094B07-19E1-459E-944C-5481E58AEEEA}" dt="2024-05-19T16:58:55.626" v="103" actId="27636"/>
        <pc:sldMkLst>
          <pc:docMk/>
          <pc:sldMk cId="913646620" sldId="304"/>
        </pc:sldMkLst>
        <pc:spChg chg="mod">
          <ac:chgData name="Dr. Ani Munirah binti Mohamad" userId="dbd053e9-05fc-429b-b417-ac3c7e48826e" providerId="ADAL" clId="{F8094B07-19E1-459E-944C-5481E58AEEEA}" dt="2024-05-19T16:58:55.626" v="103" actId="27636"/>
          <ac:spMkLst>
            <pc:docMk/>
            <pc:sldMk cId="913646620" sldId="304"/>
            <ac:spMk id="158" creationId="{00000000-0000-0000-0000-000000000000}"/>
          </ac:spMkLst>
        </pc:spChg>
      </pc:sldChg>
      <pc:sldChg chg="modSp mod">
        <pc:chgData name="Dr. Ani Munirah binti Mohamad" userId="dbd053e9-05fc-429b-b417-ac3c7e48826e" providerId="ADAL" clId="{F8094B07-19E1-459E-944C-5481E58AEEEA}" dt="2024-05-19T16:59:24.531" v="112" actId="20577"/>
        <pc:sldMkLst>
          <pc:docMk/>
          <pc:sldMk cId="3976938955" sldId="305"/>
        </pc:sldMkLst>
        <pc:spChg chg="mod">
          <ac:chgData name="Dr. Ani Munirah binti Mohamad" userId="dbd053e9-05fc-429b-b417-ac3c7e48826e" providerId="ADAL" clId="{F8094B07-19E1-459E-944C-5481E58AEEEA}" dt="2024-05-19T16:59:24.531" v="112" actId="20577"/>
          <ac:spMkLst>
            <pc:docMk/>
            <pc:sldMk cId="3976938955" sldId="305"/>
            <ac:spMk id="158" creationId="{00000000-0000-0000-0000-000000000000}"/>
          </ac:spMkLst>
        </pc:spChg>
      </pc:sldChg>
      <pc:sldChg chg="modSp mod">
        <pc:chgData name="Dr. Ani Munirah binti Mohamad" userId="dbd053e9-05fc-429b-b417-ac3c7e48826e" providerId="ADAL" clId="{F8094B07-19E1-459E-944C-5481E58AEEEA}" dt="2024-05-19T16:59:14.196" v="111" actId="27636"/>
        <pc:sldMkLst>
          <pc:docMk/>
          <pc:sldMk cId="1708778792" sldId="309"/>
        </pc:sldMkLst>
        <pc:spChg chg="mod">
          <ac:chgData name="Dr. Ani Munirah binti Mohamad" userId="dbd053e9-05fc-429b-b417-ac3c7e48826e" providerId="ADAL" clId="{F8094B07-19E1-459E-944C-5481E58AEEEA}" dt="2024-05-19T16:59:14.196" v="111" actId="27636"/>
          <ac:spMkLst>
            <pc:docMk/>
            <pc:sldMk cId="1708778792" sldId="309"/>
            <ac:spMk id="158" creationId="{00000000-0000-0000-0000-000000000000}"/>
          </ac:spMkLst>
        </pc:spChg>
      </pc:sldChg>
      <pc:sldChg chg="modSp mod">
        <pc:chgData name="Dr. Ani Munirah binti Mohamad" userId="dbd053e9-05fc-429b-b417-ac3c7e48826e" providerId="ADAL" clId="{F8094B07-19E1-459E-944C-5481E58AEEEA}" dt="2024-05-19T16:59:08.573" v="108" actId="27636"/>
        <pc:sldMkLst>
          <pc:docMk/>
          <pc:sldMk cId="1471379319" sldId="310"/>
        </pc:sldMkLst>
        <pc:spChg chg="mod">
          <ac:chgData name="Dr. Ani Munirah binti Mohamad" userId="dbd053e9-05fc-429b-b417-ac3c7e48826e" providerId="ADAL" clId="{F8094B07-19E1-459E-944C-5481E58AEEEA}" dt="2024-05-19T16:59:08.573" v="108" actId="27636"/>
          <ac:spMkLst>
            <pc:docMk/>
            <pc:sldMk cId="1471379319" sldId="310"/>
            <ac:spMk id="158" creationId="{00000000-0000-0000-0000-000000000000}"/>
          </ac:spMkLst>
        </pc:spChg>
      </pc:sldChg>
      <pc:sldChg chg="modSp mod">
        <pc:chgData name="Dr. Ani Munirah binti Mohamad" userId="dbd053e9-05fc-429b-b417-ac3c7e48826e" providerId="ADAL" clId="{F8094B07-19E1-459E-944C-5481E58AEEEA}" dt="2024-05-19T16:59:30.256" v="114" actId="20577"/>
        <pc:sldMkLst>
          <pc:docMk/>
          <pc:sldMk cId="2483386257" sldId="312"/>
        </pc:sldMkLst>
        <pc:spChg chg="mod">
          <ac:chgData name="Dr. Ani Munirah binti Mohamad" userId="dbd053e9-05fc-429b-b417-ac3c7e48826e" providerId="ADAL" clId="{F8094B07-19E1-459E-944C-5481E58AEEEA}" dt="2024-05-19T16:59:30.256" v="114" actId="20577"/>
          <ac:spMkLst>
            <pc:docMk/>
            <pc:sldMk cId="2483386257" sldId="312"/>
            <ac:spMk id="158" creationId="{00000000-0000-0000-0000-000000000000}"/>
          </ac:spMkLst>
        </pc:spChg>
      </pc:sldChg>
      <pc:sldChg chg="modSp mod">
        <pc:chgData name="Dr. Ani Munirah binti Mohamad" userId="dbd053e9-05fc-429b-b417-ac3c7e48826e" providerId="ADAL" clId="{F8094B07-19E1-459E-944C-5481E58AEEEA}" dt="2024-05-19T17:00:29.316" v="121" actId="27636"/>
        <pc:sldMkLst>
          <pc:docMk/>
          <pc:sldMk cId="1335880592" sldId="313"/>
        </pc:sldMkLst>
        <pc:spChg chg="mod">
          <ac:chgData name="Dr. Ani Munirah binti Mohamad" userId="dbd053e9-05fc-429b-b417-ac3c7e48826e" providerId="ADAL" clId="{F8094B07-19E1-459E-944C-5481E58AEEEA}" dt="2024-05-19T17:00:29.316" v="121" actId="27636"/>
          <ac:spMkLst>
            <pc:docMk/>
            <pc:sldMk cId="1335880592" sldId="313"/>
            <ac:spMk id="158" creationId="{00000000-0000-0000-0000-000000000000}"/>
          </ac:spMkLst>
        </pc:spChg>
      </pc:sldChg>
      <pc:sldChg chg="modSp mod">
        <pc:chgData name="Dr. Ani Munirah binti Mohamad" userId="dbd053e9-05fc-429b-b417-ac3c7e48826e" providerId="ADAL" clId="{F8094B07-19E1-459E-944C-5481E58AEEEA}" dt="2024-05-19T17:01:01.269" v="128" actId="403"/>
        <pc:sldMkLst>
          <pc:docMk/>
          <pc:sldMk cId="1949578042" sldId="317"/>
        </pc:sldMkLst>
        <pc:spChg chg="mod">
          <ac:chgData name="Dr. Ani Munirah binti Mohamad" userId="dbd053e9-05fc-429b-b417-ac3c7e48826e" providerId="ADAL" clId="{F8094B07-19E1-459E-944C-5481E58AEEEA}" dt="2024-05-19T17:01:01.269" v="128" actId="403"/>
          <ac:spMkLst>
            <pc:docMk/>
            <pc:sldMk cId="1949578042" sldId="317"/>
            <ac:spMk id="158" creationId="{00000000-0000-0000-0000-000000000000}"/>
          </ac:spMkLst>
        </pc:spChg>
      </pc:sldChg>
      <pc:sldChg chg="modSp mod">
        <pc:chgData name="Dr. Ani Munirah binti Mohamad" userId="dbd053e9-05fc-429b-b417-ac3c7e48826e" providerId="ADAL" clId="{F8094B07-19E1-459E-944C-5481E58AEEEA}" dt="2024-05-19T17:01:39.707" v="137" actId="27636"/>
        <pc:sldMkLst>
          <pc:docMk/>
          <pc:sldMk cId="2541712656" sldId="318"/>
        </pc:sldMkLst>
        <pc:spChg chg="mod">
          <ac:chgData name="Dr. Ani Munirah binti Mohamad" userId="dbd053e9-05fc-429b-b417-ac3c7e48826e" providerId="ADAL" clId="{F8094B07-19E1-459E-944C-5481E58AEEEA}" dt="2024-05-19T17:01:39.707" v="137" actId="27636"/>
          <ac:spMkLst>
            <pc:docMk/>
            <pc:sldMk cId="2541712656" sldId="318"/>
            <ac:spMk id="158" creationId="{00000000-0000-0000-0000-000000000000}"/>
          </ac:spMkLst>
        </pc:spChg>
      </pc:sldChg>
      <pc:sldChg chg="modSp mod">
        <pc:chgData name="Dr. Ani Munirah binti Mohamad" userId="dbd053e9-05fc-429b-b417-ac3c7e48826e" providerId="ADAL" clId="{F8094B07-19E1-459E-944C-5481E58AEEEA}" dt="2024-05-19T17:03:24.643" v="164" actId="179"/>
        <pc:sldMkLst>
          <pc:docMk/>
          <pc:sldMk cId="846111342" sldId="319"/>
        </pc:sldMkLst>
        <pc:spChg chg="mod">
          <ac:chgData name="Dr. Ani Munirah binti Mohamad" userId="dbd053e9-05fc-429b-b417-ac3c7e48826e" providerId="ADAL" clId="{F8094B07-19E1-459E-944C-5481E58AEEEA}" dt="2024-05-19T17:03:24.643" v="164" actId="179"/>
          <ac:spMkLst>
            <pc:docMk/>
            <pc:sldMk cId="846111342" sldId="319"/>
            <ac:spMk id="158" creationId="{00000000-0000-0000-0000-000000000000}"/>
          </ac:spMkLst>
        </pc:spChg>
      </pc:sldChg>
      <pc:sldChg chg="modSp mod">
        <pc:chgData name="Dr. Ani Munirah binti Mohamad" userId="dbd053e9-05fc-429b-b417-ac3c7e48826e" providerId="ADAL" clId="{F8094B07-19E1-459E-944C-5481E58AEEEA}" dt="2024-05-19T17:01:25.382" v="132" actId="179"/>
        <pc:sldMkLst>
          <pc:docMk/>
          <pc:sldMk cId="3436478699" sldId="321"/>
        </pc:sldMkLst>
        <pc:spChg chg="mod">
          <ac:chgData name="Dr. Ani Munirah binti Mohamad" userId="dbd053e9-05fc-429b-b417-ac3c7e48826e" providerId="ADAL" clId="{F8094B07-19E1-459E-944C-5481E58AEEEA}" dt="2024-05-19T17:01:25.382" v="132" actId="179"/>
          <ac:spMkLst>
            <pc:docMk/>
            <pc:sldMk cId="3436478699" sldId="321"/>
            <ac:spMk id="158" creationId="{00000000-0000-0000-0000-000000000000}"/>
          </ac:spMkLst>
        </pc:spChg>
      </pc:sldChg>
      <pc:sldChg chg="modSp mod">
        <pc:chgData name="Dr. Ani Munirah binti Mohamad" userId="dbd053e9-05fc-429b-b417-ac3c7e48826e" providerId="ADAL" clId="{F8094B07-19E1-459E-944C-5481E58AEEEA}" dt="2024-05-19T17:01:15.611" v="130" actId="179"/>
        <pc:sldMkLst>
          <pc:docMk/>
          <pc:sldMk cId="3580742180" sldId="322"/>
        </pc:sldMkLst>
        <pc:spChg chg="mod">
          <ac:chgData name="Dr. Ani Munirah binti Mohamad" userId="dbd053e9-05fc-429b-b417-ac3c7e48826e" providerId="ADAL" clId="{F8094B07-19E1-459E-944C-5481E58AEEEA}" dt="2024-05-19T17:01:15.611" v="130" actId="179"/>
          <ac:spMkLst>
            <pc:docMk/>
            <pc:sldMk cId="3580742180" sldId="322"/>
            <ac:spMk id="158" creationId="{00000000-0000-0000-0000-000000000000}"/>
          </ac:spMkLst>
        </pc:spChg>
      </pc:sldChg>
      <pc:sldChg chg="modSp mod">
        <pc:chgData name="Dr. Ani Munirah binti Mohamad" userId="dbd053e9-05fc-429b-b417-ac3c7e48826e" providerId="ADAL" clId="{F8094B07-19E1-459E-944C-5481E58AEEEA}" dt="2024-05-19T17:05:16.302" v="192" actId="179"/>
        <pc:sldMkLst>
          <pc:docMk/>
          <pc:sldMk cId="480445509" sldId="323"/>
        </pc:sldMkLst>
        <pc:spChg chg="mod">
          <ac:chgData name="Dr. Ani Munirah binti Mohamad" userId="dbd053e9-05fc-429b-b417-ac3c7e48826e" providerId="ADAL" clId="{F8094B07-19E1-459E-944C-5481E58AEEEA}" dt="2024-05-19T17:05:16.302" v="192" actId="179"/>
          <ac:spMkLst>
            <pc:docMk/>
            <pc:sldMk cId="480445509" sldId="323"/>
            <ac:spMk id="158" creationId="{00000000-0000-0000-0000-000000000000}"/>
          </ac:spMkLst>
        </pc:spChg>
      </pc:sldChg>
      <pc:sldChg chg="modSp mod">
        <pc:chgData name="Dr. Ani Munirah binti Mohamad" userId="dbd053e9-05fc-429b-b417-ac3c7e48826e" providerId="ADAL" clId="{F8094B07-19E1-459E-944C-5481E58AEEEA}" dt="2024-05-19T17:04:12.587" v="176" actId="179"/>
        <pc:sldMkLst>
          <pc:docMk/>
          <pc:sldMk cId="2331577065" sldId="324"/>
        </pc:sldMkLst>
        <pc:spChg chg="mod">
          <ac:chgData name="Dr. Ani Munirah binti Mohamad" userId="dbd053e9-05fc-429b-b417-ac3c7e48826e" providerId="ADAL" clId="{F8094B07-19E1-459E-944C-5481E58AEEEA}" dt="2024-05-19T17:04:12.587" v="176" actId="179"/>
          <ac:spMkLst>
            <pc:docMk/>
            <pc:sldMk cId="2331577065" sldId="324"/>
            <ac:spMk id="158" creationId="{00000000-0000-0000-0000-000000000000}"/>
          </ac:spMkLst>
        </pc:spChg>
      </pc:sldChg>
      <pc:sldChg chg="modSp mod">
        <pc:chgData name="Dr. Ani Munirah binti Mohamad" userId="dbd053e9-05fc-429b-b417-ac3c7e48826e" providerId="ADAL" clId="{F8094B07-19E1-459E-944C-5481E58AEEEA}" dt="2024-05-19T17:04:03.893" v="174" actId="179"/>
        <pc:sldMkLst>
          <pc:docMk/>
          <pc:sldMk cId="4078244540" sldId="325"/>
        </pc:sldMkLst>
        <pc:spChg chg="mod">
          <ac:chgData name="Dr. Ani Munirah binti Mohamad" userId="dbd053e9-05fc-429b-b417-ac3c7e48826e" providerId="ADAL" clId="{F8094B07-19E1-459E-944C-5481E58AEEEA}" dt="2024-05-19T17:04:03.893" v="174" actId="179"/>
          <ac:spMkLst>
            <pc:docMk/>
            <pc:sldMk cId="4078244540" sldId="325"/>
            <ac:spMk id="158" creationId="{00000000-0000-0000-0000-000000000000}"/>
          </ac:spMkLst>
        </pc:spChg>
      </pc:sldChg>
      <pc:sldChg chg="modSp mod">
        <pc:chgData name="Dr. Ani Munirah binti Mohamad" userId="dbd053e9-05fc-429b-b417-ac3c7e48826e" providerId="ADAL" clId="{F8094B07-19E1-459E-944C-5481E58AEEEA}" dt="2024-05-19T17:03:54.773" v="172" actId="12"/>
        <pc:sldMkLst>
          <pc:docMk/>
          <pc:sldMk cId="2259504694" sldId="326"/>
        </pc:sldMkLst>
        <pc:spChg chg="mod">
          <ac:chgData name="Dr. Ani Munirah binti Mohamad" userId="dbd053e9-05fc-429b-b417-ac3c7e48826e" providerId="ADAL" clId="{F8094B07-19E1-459E-944C-5481E58AEEEA}" dt="2024-05-19T17:03:54.773" v="172" actId="12"/>
          <ac:spMkLst>
            <pc:docMk/>
            <pc:sldMk cId="2259504694" sldId="326"/>
            <ac:spMk id="158" creationId="{00000000-0000-0000-0000-000000000000}"/>
          </ac:spMkLst>
        </pc:spChg>
      </pc:sldChg>
      <pc:sldChg chg="modSp mod">
        <pc:chgData name="Dr. Ani Munirah binti Mohamad" userId="dbd053e9-05fc-429b-b417-ac3c7e48826e" providerId="ADAL" clId="{F8094B07-19E1-459E-944C-5481E58AEEEA}" dt="2024-05-19T17:03:46.503" v="170" actId="12"/>
        <pc:sldMkLst>
          <pc:docMk/>
          <pc:sldMk cId="3855396954" sldId="327"/>
        </pc:sldMkLst>
        <pc:spChg chg="mod">
          <ac:chgData name="Dr. Ani Munirah binti Mohamad" userId="dbd053e9-05fc-429b-b417-ac3c7e48826e" providerId="ADAL" clId="{F8094B07-19E1-459E-944C-5481E58AEEEA}" dt="2024-05-19T17:03:46.503" v="170" actId="12"/>
          <ac:spMkLst>
            <pc:docMk/>
            <pc:sldMk cId="3855396954" sldId="327"/>
            <ac:spMk id="158" creationId="{00000000-0000-0000-0000-000000000000}"/>
          </ac:spMkLst>
        </pc:spChg>
      </pc:sldChg>
      <pc:sldChg chg="modSp mod">
        <pc:chgData name="Dr. Ani Munirah binti Mohamad" userId="dbd053e9-05fc-429b-b417-ac3c7e48826e" providerId="ADAL" clId="{F8094B07-19E1-459E-944C-5481E58AEEEA}" dt="2024-05-19T17:03:02.731" v="159" actId="179"/>
        <pc:sldMkLst>
          <pc:docMk/>
          <pc:sldMk cId="3981204518" sldId="328"/>
        </pc:sldMkLst>
        <pc:spChg chg="mod">
          <ac:chgData name="Dr. Ani Munirah binti Mohamad" userId="dbd053e9-05fc-429b-b417-ac3c7e48826e" providerId="ADAL" clId="{F8094B07-19E1-459E-944C-5481E58AEEEA}" dt="2024-05-19T17:03:02.731" v="159" actId="179"/>
          <ac:spMkLst>
            <pc:docMk/>
            <pc:sldMk cId="3981204518" sldId="328"/>
            <ac:spMk id="158" creationId="{00000000-0000-0000-0000-000000000000}"/>
          </ac:spMkLst>
        </pc:spChg>
      </pc:sldChg>
      <pc:sldChg chg="modSp mod">
        <pc:chgData name="Dr. Ani Munirah binti Mohamad" userId="dbd053e9-05fc-429b-b417-ac3c7e48826e" providerId="ADAL" clId="{F8094B07-19E1-459E-944C-5481E58AEEEA}" dt="2024-05-19T17:03:36.451" v="167" actId="179"/>
        <pc:sldMkLst>
          <pc:docMk/>
          <pc:sldMk cId="16408653" sldId="329"/>
        </pc:sldMkLst>
        <pc:spChg chg="mod">
          <ac:chgData name="Dr. Ani Munirah binti Mohamad" userId="dbd053e9-05fc-429b-b417-ac3c7e48826e" providerId="ADAL" clId="{F8094B07-19E1-459E-944C-5481E58AEEEA}" dt="2024-05-19T17:03:36.451" v="167" actId="179"/>
          <ac:spMkLst>
            <pc:docMk/>
            <pc:sldMk cId="16408653" sldId="329"/>
            <ac:spMk id="158" creationId="{00000000-0000-0000-0000-000000000000}"/>
          </ac:spMkLst>
        </pc:spChg>
      </pc:sldChg>
      <pc:sldChg chg="modSp mod">
        <pc:chgData name="Dr. Ani Munirah binti Mohamad" userId="dbd053e9-05fc-429b-b417-ac3c7e48826e" providerId="ADAL" clId="{F8094B07-19E1-459E-944C-5481E58AEEEA}" dt="2024-05-19T17:02:46.458" v="155" actId="27636"/>
        <pc:sldMkLst>
          <pc:docMk/>
          <pc:sldMk cId="443517540" sldId="330"/>
        </pc:sldMkLst>
        <pc:spChg chg="mod">
          <ac:chgData name="Dr. Ani Munirah binti Mohamad" userId="dbd053e9-05fc-429b-b417-ac3c7e48826e" providerId="ADAL" clId="{F8094B07-19E1-459E-944C-5481E58AEEEA}" dt="2024-05-19T17:02:46.458" v="155" actId="27636"/>
          <ac:spMkLst>
            <pc:docMk/>
            <pc:sldMk cId="443517540" sldId="330"/>
            <ac:spMk id="158" creationId="{00000000-0000-0000-0000-000000000000}"/>
          </ac:spMkLst>
        </pc:spChg>
      </pc:sldChg>
      <pc:sldChg chg="modSp mod">
        <pc:chgData name="Dr. Ani Munirah binti Mohamad" userId="dbd053e9-05fc-429b-b417-ac3c7e48826e" providerId="ADAL" clId="{F8094B07-19E1-459E-944C-5481E58AEEEA}" dt="2024-05-19T17:03:14.032" v="162" actId="14100"/>
        <pc:sldMkLst>
          <pc:docMk/>
          <pc:sldMk cId="2025289569" sldId="331"/>
        </pc:sldMkLst>
        <pc:spChg chg="mod">
          <ac:chgData name="Dr. Ani Munirah binti Mohamad" userId="dbd053e9-05fc-429b-b417-ac3c7e48826e" providerId="ADAL" clId="{F8094B07-19E1-459E-944C-5481E58AEEEA}" dt="2024-05-19T17:03:14.032" v="162" actId="14100"/>
          <ac:spMkLst>
            <pc:docMk/>
            <pc:sldMk cId="2025289569" sldId="331"/>
            <ac:spMk id="158" creationId="{00000000-0000-0000-0000-000000000000}"/>
          </ac:spMkLst>
        </pc:spChg>
      </pc:sldChg>
      <pc:sldChg chg="modSp mod">
        <pc:chgData name="Dr. Ani Munirah binti Mohamad" userId="dbd053e9-05fc-429b-b417-ac3c7e48826e" providerId="ADAL" clId="{F8094B07-19E1-459E-944C-5481E58AEEEA}" dt="2024-05-19T17:02:54.258" v="157" actId="179"/>
        <pc:sldMkLst>
          <pc:docMk/>
          <pc:sldMk cId="1084271290" sldId="332"/>
        </pc:sldMkLst>
        <pc:spChg chg="mod">
          <ac:chgData name="Dr. Ani Munirah binti Mohamad" userId="dbd053e9-05fc-429b-b417-ac3c7e48826e" providerId="ADAL" clId="{F8094B07-19E1-459E-944C-5481E58AEEEA}" dt="2024-05-19T17:02:54.258" v="157" actId="179"/>
          <ac:spMkLst>
            <pc:docMk/>
            <pc:sldMk cId="1084271290" sldId="332"/>
            <ac:spMk id="158" creationId="{00000000-0000-0000-0000-000000000000}"/>
          </ac:spMkLst>
        </pc:spChg>
      </pc:sldChg>
      <pc:sldChg chg="modSp mod">
        <pc:chgData name="Dr. Ani Munirah binti Mohamad" userId="dbd053e9-05fc-429b-b417-ac3c7e48826e" providerId="ADAL" clId="{F8094B07-19E1-459E-944C-5481E58AEEEA}" dt="2024-05-19T17:02:38.538" v="152" actId="179"/>
        <pc:sldMkLst>
          <pc:docMk/>
          <pc:sldMk cId="1198030232" sldId="333"/>
        </pc:sldMkLst>
        <pc:spChg chg="mod">
          <ac:chgData name="Dr. Ani Munirah binti Mohamad" userId="dbd053e9-05fc-429b-b417-ac3c7e48826e" providerId="ADAL" clId="{F8094B07-19E1-459E-944C-5481E58AEEEA}" dt="2024-05-19T17:02:38.538" v="152" actId="179"/>
          <ac:spMkLst>
            <pc:docMk/>
            <pc:sldMk cId="1198030232" sldId="333"/>
            <ac:spMk id="158" creationId="{00000000-0000-0000-0000-000000000000}"/>
          </ac:spMkLst>
        </pc:spChg>
      </pc:sldChg>
      <pc:sldChg chg="modSp mod">
        <pc:chgData name="Dr. Ani Munirah binti Mohamad" userId="dbd053e9-05fc-429b-b417-ac3c7e48826e" providerId="ADAL" clId="{F8094B07-19E1-459E-944C-5481E58AEEEA}" dt="2024-05-19T17:02:22.503" v="148" actId="27636"/>
        <pc:sldMkLst>
          <pc:docMk/>
          <pc:sldMk cId="633872097" sldId="334"/>
        </pc:sldMkLst>
        <pc:spChg chg="mod">
          <ac:chgData name="Dr. Ani Munirah binti Mohamad" userId="dbd053e9-05fc-429b-b417-ac3c7e48826e" providerId="ADAL" clId="{F8094B07-19E1-459E-944C-5481E58AEEEA}" dt="2024-05-19T17:02:22.503" v="148" actId="27636"/>
          <ac:spMkLst>
            <pc:docMk/>
            <pc:sldMk cId="633872097" sldId="334"/>
            <ac:spMk id="158" creationId="{00000000-0000-0000-0000-000000000000}"/>
          </ac:spMkLst>
        </pc:spChg>
      </pc:sldChg>
      <pc:sldChg chg="modSp mod">
        <pc:chgData name="Dr. Ani Munirah binti Mohamad" userId="dbd053e9-05fc-429b-b417-ac3c7e48826e" providerId="ADAL" clId="{F8094B07-19E1-459E-944C-5481E58AEEEA}" dt="2024-05-19T17:02:29.350" v="150" actId="179"/>
        <pc:sldMkLst>
          <pc:docMk/>
          <pc:sldMk cId="3089947258" sldId="335"/>
        </pc:sldMkLst>
        <pc:spChg chg="mod">
          <ac:chgData name="Dr. Ani Munirah binti Mohamad" userId="dbd053e9-05fc-429b-b417-ac3c7e48826e" providerId="ADAL" clId="{F8094B07-19E1-459E-944C-5481E58AEEEA}" dt="2024-05-19T17:02:29.350" v="150" actId="179"/>
          <ac:spMkLst>
            <pc:docMk/>
            <pc:sldMk cId="3089947258" sldId="335"/>
            <ac:spMk id="158" creationId="{00000000-0000-0000-0000-000000000000}"/>
          </ac:spMkLst>
        </pc:spChg>
      </pc:sldChg>
      <pc:sldChg chg="modSp mod">
        <pc:chgData name="Dr. Ani Munirah binti Mohamad" userId="dbd053e9-05fc-429b-b417-ac3c7e48826e" providerId="ADAL" clId="{F8094B07-19E1-459E-944C-5481E58AEEEA}" dt="2024-05-19T17:02:10.933" v="143" actId="179"/>
        <pc:sldMkLst>
          <pc:docMk/>
          <pc:sldMk cId="97942739" sldId="336"/>
        </pc:sldMkLst>
        <pc:spChg chg="mod">
          <ac:chgData name="Dr. Ani Munirah binti Mohamad" userId="dbd053e9-05fc-429b-b417-ac3c7e48826e" providerId="ADAL" clId="{F8094B07-19E1-459E-944C-5481E58AEEEA}" dt="2024-05-19T17:02:10.933" v="143" actId="179"/>
          <ac:spMkLst>
            <pc:docMk/>
            <pc:sldMk cId="97942739" sldId="336"/>
            <ac:spMk id="158" creationId="{00000000-0000-0000-0000-000000000000}"/>
          </ac:spMkLst>
        </pc:spChg>
      </pc:sldChg>
      <pc:sldChg chg="modSp mod">
        <pc:chgData name="Dr. Ani Munirah binti Mohamad" userId="dbd053e9-05fc-429b-b417-ac3c7e48826e" providerId="ADAL" clId="{F8094B07-19E1-459E-944C-5481E58AEEEA}" dt="2024-05-19T17:01:57.738" v="141" actId="179"/>
        <pc:sldMkLst>
          <pc:docMk/>
          <pc:sldMk cId="3550932589" sldId="337"/>
        </pc:sldMkLst>
        <pc:spChg chg="mod">
          <ac:chgData name="Dr. Ani Munirah binti Mohamad" userId="dbd053e9-05fc-429b-b417-ac3c7e48826e" providerId="ADAL" clId="{F8094B07-19E1-459E-944C-5481E58AEEEA}" dt="2024-05-19T17:01:57.738" v="141" actId="179"/>
          <ac:spMkLst>
            <pc:docMk/>
            <pc:sldMk cId="3550932589" sldId="337"/>
            <ac:spMk id="158" creationId="{00000000-0000-0000-0000-000000000000}"/>
          </ac:spMkLst>
        </pc:spChg>
      </pc:sldChg>
      <pc:sldChg chg="modSp mod">
        <pc:chgData name="Dr. Ani Munirah binti Mohamad" userId="dbd053e9-05fc-429b-b417-ac3c7e48826e" providerId="ADAL" clId="{F8094B07-19E1-459E-944C-5481E58AEEEA}" dt="2024-05-19T17:01:47.799" v="139" actId="179"/>
        <pc:sldMkLst>
          <pc:docMk/>
          <pc:sldMk cId="3412772144" sldId="338"/>
        </pc:sldMkLst>
        <pc:spChg chg="mod">
          <ac:chgData name="Dr. Ani Munirah binti Mohamad" userId="dbd053e9-05fc-429b-b417-ac3c7e48826e" providerId="ADAL" clId="{F8094B07-19E1-459E-944C-5481E58AEEEA}" dt="2024-05-19T17:01:47.799" v="139" actId="179"/>
          <ac:spMkLst>
            <pc:docMk/>
            <pc:sldMk cId="3412772144" sldId="338"/>
            <ac:spMk id="158" creationId="{00000000-0000-0000-0000-000000000000}"/>
          </ac:spMkLst>
        </pc:spChg>
      </pc:sldChg>
      <pc:sldChg chg="modSp mod">
        <pc:chgData name="Dr. Ani Munirah binti Mohamad" userId="dbd053e9-05fc-429b-b417-ac3c7e48826e" providerId="ADAL" clId="{F8094B07-19E1-459E-944C-5481E58AEEEA}" dt="2024-05-19T17:05:26.880" v="194" actId="179"/>
        <pc:sldMkLst>
          <pc:docMk/>
          <pc:sldMk cId="1623638483" sldId="339"/>
        </pc:sldMkLst>
        <pc:spChg chg="mod">
          <ac:chgData name="Dr. Ani Munirah binti Mohamad" userId="dbd053e9-05fc-429b-b417-ac3c7e48826e" providerId="ADAL" clId="{F8094B07-19E1-459E-944C-5481E58AEEEA}" dt="2024-05-19T17:05:26.880" v="194" actId="179"/>
          <ac:spMkLst>
            <pc:docMk/>
            <pc:sldMk cId="1623638483" sldId="339"/>
            <ac:spMk id="158" creationId="{00000000-0000-0000-0000-000000000000}"/>
          </ac:spMkLst>
        </pc:spChg>
      </pc:sldChg>
      <pc:sldChg chg="modSp mod">
        <pc:chgData name="Dr. Ani Munirah binti Mohamad" userId="dbd053e9-05fc-429b-b417-ac3c7e48826e" providerId="ADAL" clId="{F8094B07-19E1-459E-944C-5481E58AEEEA}" dt="2024-05-19T17:05:06.521" v="190" actId="27636"/>
        <pc:sldMkLst>
          <pc:docMk/>
          <pc:sldMk cId="2066546657" sldId="340"/>
        </pc:sldMkLst>
        <pc:spChg chg="mod">
          <ac:chgData name="Dr. Ani Munirah binti Mohamad" userId="dbd053e9-05fc-429b-b417-ac3c7e48826e" providerId="ADAL" clId="{F8094B07-19E1-459E-944C-5481E58AEEEA}" dt="2024-05-19T17:05:06.521" v="190" actId="27636"/>
          <ac:spMkLst>
            <pc:docMk/>
            <pc:sldMk cId="2066546657" sldId="340"/>
            <ac:spMk id="158" creationId="{00000000-0000-0000-0000-000000000000}"/>
          </ac:spMkLst>
        </pc:spChg>
      </pc:sldChg>
      <pc:sldChg chg="modSp mod">
        <pc:chgData name="Dr. Ani Munirah binti Mohamad" userId="dbd053e9-05fc-429b-b417-ac3c7e48826e" providerId="ADAL" clId="{F8094B07-19E1-459E-944C-5481E58AEEEA}" dt="2024-05-19T17:04:56.763" v="187" actId="27636"/>
        <pc:sldMkLst>
          <pc:docMk/>
          <pc:sldMk cId="3095859859" sldId="341"/>
        </pc:sldMkLst>
        <pc:spChg chg="mod">
          <ac:chgData name="Dr. Ani Munirah binti Mohamad" userId="dbd053e9-05fc-429b-b417-ac3c7e48826e" providerId="ADAL" clId="{F8094B07-19E1-459E-944C-5481E58AEEEA}" dt="2024-05-19T17:04:56.763" v="187" actId="27636"/>
          <ac:spMkLst>
            <pc:docMk/>
            <pc:sldMk cId="3095859859" sldId="341"/>
            <ac:spMk id="158" creationId="{00000000-0000-0000-0000-000000000000}"/>
          </ac:spMkLst>
        </pc:spChg>
      </pc:sldChg>
      <pc:sldChg chg="modSp mod">
        <pc:chgData name="Dr. Ani Munirah binti Mohamad" userId="dbd053e9-05fc-429b-b417-ac3c7e48826e" providerId="ADAL" clId="{F8094B07-19E1-459E-944C-5481E58AEEEA}" dt="2024-05-19T17:04:41.501" v="182" actId="27636"/>
        <pc:sldMkLst>
          <pc:docMk/>
          <pc:sldMk cId="1148872436" sldId="342"/>
        </pc:sldMkLst>
        <pc:spChg chg="mod">
          <ac:chgData name="Dr. Ani Munirah binti Mohamad" userId="dbd053e9-05fc-429b-b417-ac3c7e48826e" providerId="ADAL" clId="{F8094B07-19E1-459E-944C-5481E58AEEEA}" dt="2024-05-19T17:04:41.501" v="182" actId="27636"/>
          <ac:spMkLst>
            <pc:docMk/>
            <pc:sldMk cId="1148872436" sldId="342"/>
            <ac:spMk id="158" creationId="{00000000-0000-0000-0000-000000000000}"/>
          </ac:spMkLst>
        </pc:spChg>
      </pc:sldChg>
      <pc:sldChg chg="addSp delSp modSp add mod">
        <pc:chgData name="Dr. Ani Munirah binti Mohamad" userId="dbd053e9-05fc-429b-b417-ac3c7e48826e" providerId="ADAL" clId="{F8094B07-19E1-459E-944C-5481E58AEEEA}" dt="2024-05-19T16:54:41.030" v="31" actId="1076"/>
        <pc:sldMkLst>
          <pc:docMk/>
          <pc:sldMk cId="93206016" sldId="343"/>
        </pc:sldMkLst>
        <pc:spChg chg="add del mod">
          <ac:chgData name="Dr. Ani Munirah binti Mohamad" userId="dbd053e9-05fc-429b-b417-ac3c7e48826e" providerId="ADAL" clId="{F8094B07-19E1-459E-944C-5481E58AEEEA}" dt="2024-05-19T16:54:27.978" v="25" actId="478"/>
          <ac:spMkLst>
            <pc:docMk/>
            <pc:sldMk cId="93206016" sldId="343"/>
            <ac:spMk id="5" creationId="{9906E6F3-699A-44A5-89C0-FFE8D7113831}"/>
          </ac:spMkLst>
        </pc:spChg>
        <pc:spChg chg="mod">
          <ac:chgData name="Dr. Ani Munirah binti Mohamad" userId="dbd053e9-05fc-429b-b417-ac3c7e48826e" providerId="ADAL" clId="{F8094B07-19E1-459E-944C-5481E58AEEEA}" dt="2024-05-19T16:54:34.859" v="28" actId="1076"/>
          <ac:spMkLst>
            <pc:docMk/>
            <pc:sldMk cId="93206016" sldId="343"/>
            <ac:spMk id="157" creationId="{00000000-0000-0000-0000-000000000000}"/>
          </ac:spMkLst>
        </pc:spChg>
        <pc:picChg chg="del">
          <ac:chgData name="Dr. Ani Munirah binti Mohamad" userId="dbd053e9-05fc-429b-b417-ac3c7e48826e" providerId="ADAL" clId="{F8094B07-19E1-459E-944C-5481E58AEEEA}" dt="2024-05-19T16:53:52.978" v="21" actId="478"/>
          <ac:picMkLst>
            <pc:docMk/>
            <pc:sldMk cId="93206016" sldId="343"/>
            <ac:picMk id="2" creationId="{FED4617A-8C17-FDF9-21A1-3B5FF422D3B9}"/>
          </ac:picMkLst>
        </pc:picChg>
        <pc:picChg chg="add mod">
          <ac:chgData name="Dr. Ani Munirah binti Mohamad" userId="dbd053e9-05fc-429b-b417-ac3c7e48826e" providerId="ADAL" clId="{F8094B07-19E1-459E-944C-5481E58AEEEA}" dt="2024-05-19T16:54:41.030" v="31" actId="1076"/>
          <ac:picMkLst>
            <pc:docMk/>
            <pc:sldMk cId="93206016" sldId="343"/>
            <ac:picMk id="4" creationId="{3D4E6910-FECA-46DC-BC60-43CABBA8158E}"/>
          </ac:picMkLst>
        </pc:picChg>
      </pc:sldChg>
      <pc:sldChg chg="modSp add mod">
        <pc:chgData name="Dr. Ani Munirah binti Mohamad" userId="dbd053e9-05fc-429b-b417-ac3c7e48826e" providerId="ADAL" clId="{F8094B07-19E1-459E-944C-5481E58AEEEA}" dt="2024-05-19T16:56:12.492" v="49" actId="27636"/>
        <pc:sldMkLst>
          <pc:docMk/>
          <pc:sldMk cId="1454458594" sldId="344"/>
        </pc:sldMkLst>
        <pc:spChg chg="mod">
          <ac:chgData name="Dr. Ani Munirah binti Mohamad" userId="dbd053e9-05fc-429b-b417-ac3c7e48826e" providerId="ADAL" clId="{F8094B07-19E1-459E-944C-5481E58AEEEA}" dt="2024-05-19T16:56:12.492" v="49" actId="27636"/>
          <ac:spMkLst>
            <pc:docMk/>
            <pc:sldMk cId="1454458594" sldId="344"/>
            <ac:spMk id="158" creationId="{00000000-0000-0000-0000-000000000000}"/>
          </ac:spMkLst>
        </pc:spChg>
      </pc:sldChg>
      <pc:sldChg chg="modSp add mod">
        <pc:chgData name="Dr. Ani Munirah binti Mohamad" userId="dbd053e9-05fc-429b-b417-ac3c7e48826e" providerId="ADAL" clId="{F8094B07-19E1-459E-944C-5481E58AEEEA}" dt="2024-05-19T16:56:34.434" v="56" actId="27636"/>
        <pc:sldMkLst>
          <pc:docMk/>
          <pc:sldMk cId="1226565616" sldId="345"/>
        </pc:sldMkLst>
        <pc:spChg chg="mod">
          <ac:chgData name="Dr. Ani Munirah binti Mohamad" userId="dbd053e9-05fc-429b-b417-ac3c7e48826e" providerId="ADAL" clId="{F8094B07-19E1-459E-944C-5481E58AEEEA}" dt="2024-05-19T16:56:34.434" v="56" actId="27636"/>
          <ac:spMkLst>
            <pc:docMk/>
            <pc:sldMk cId="1226565616" sldId="345"/>
            <ac:spMk id="158" creationId="{00000000-0000-0000-0000-000000000000}"/>
          </ac:spMkLst>
        </pc:spChg>
      </pc:sldChg>
      <pc:sldChg chg="modSp add mod">
        <pc:chgData name="Dr. Ani Munirah binti Mohamad" userId="dbd053e9-05fc-429b-b417-ac3c7e48826e" providerId="ADAL" clId="{F8094B07-19E1-459E-944C-5481E58AEEEA}" dt="2024-05-19T16:57:07.156" v="67" actId="27636"/>
        <pc:sldMkLst>
          <pc:docMk/>
          <pc:sldMk cId="3839218992" sldId="346"/>
        </pc:sldMkLst>
        <pc:spChg chg="mod">
          <ac:chgData name="Dr. Ani Munirah binti Mohamad" userId="dbd053e9-05fc-429b-b417-ac3c7e48826e" providerId="ADAL" clId="{F8094B07-19E1-459E-944C-5481E58AEEEA}" dt="2024-05-19T16:57:01.961" v="63" actId="255"/>
          <ac:spMkLst>
            <pc:docMk/>
            <pc:sldMk cId="3839218992" sldId="346"/>
            <ac:spMk id="157" creationId="{00000000-0000-0000-0000-000000000000}"/>
          </ac:spMkLst>
        </pc:spChg>
        <pc:spChg chg="mod">
          <ac:chgData name="Dr. Ani Munirah binti Mohamad" userId="dbd053e9-05fc-429b-b417-ac3c7e48826e" providerId="ADAL" clId="{F8094B07-19E1-459E-944C-5481E58AEEEA}" dt="2024-05-19T16:57:07.156" v="67" actId="27636"/>
          <ac:spMkLst>
            <pc:docMk/>
            <pc:sldMk cId="3839218992" sldId="346"/>
            <ac:spMk id="158" creationId="{00000000-0000-0000-0000-000000000000}"/>
          </ac:spMkLst>
        </pc:spChg>
      </pc:sldChg>
      <pc:sldChg chg="modSp add mod">
        <pc:chgData name="Dr. Ani Munirah binti Mohamad" userId="dbd053e9-05fc-429b-b417-ac3c7e48826e" providerId="ADAL" clId="{F8094B07-19E1-459E-944C-5481E58AEEEA}" dt="2024-05-19T16:57:37.077" v="82" actId="403"/>
        <pc:sldMkLst>
          <pc:docMk/>
          <pc:sldMk cId="2983603354" sldId="347"/>
        </pc:sldMkLst>
        <pc:spChg chg="mod">
          <ac:chgData name="Dr. Ani Munirah binti Mohamad" userId="dbd053e9-05fc-429b-b417-ac3c7e48826e" providerId="ADAL" clId="{F8094B07-19E1-459E-944C-5481E58AEEEA}" dt="2024-05-19T16:57:37.077" v="82" actId="403"/>
          <ac:spMkLst>
            <pc:docMk/>
            <pc:sldMk cId="2983603354" sldId="347"/>
            <ac:spMk id="158" creationId="{00000000-0000-0000-0000-000000000000}"/>
          </ac:spMkLst>
        </pc:spChg>
      </pc:sldChg>
      <pc:sldChg chg="modSp add mod">
        <pc:chgData name="Dr. Ani Munirah binti Mohamad" userId="dbd053e9-05fc-429b-b417-ac3c7e48826e" providerId="ADAL" clId="{F8094B07-19E1-459E-944C-5481E58AEEEA}" dt="2024-05-19T16:58:02.213" v="95" actId="27636"/>
        <pc:sldMkLst>
          <pc:docMk/>
          <pc:sldMk cId="2322740650" sldId="348"/>
        </pc:sldMkLst>
        <pc:spChg chg="mod">
          <ac:chgData name="Dr. Ani Munirah binti Mohamad" userId="dbd053e9-05fc-429b-b417-ac3c7e48826e" providerId="ADAL" clId="{F8094B07-19E1-459E-944C-5481E58AEEEA}" dt="2024-05-19T16:58:02.213" v="95" actId="27636"/>
          <ac:spMkLst>
            <pc:docMk/>
            <pc:sldMk cId="2322740650" sldId="348"/>
            <ac:spMk id="158" creationId="{00000000-0000-0000-0000-000000000000}"/>
          </ac:spMkLst>
        </pc:spChg>
      </pc:sldChg>
      <pc:sldChg chg="addSp delSp modSp add mod">
        <pc:chgData name="Dr. Ani Munirah binti Mohamad" userId="dbd053e9-05fc-429b-b417-ac3c7e48826e" providerId="ADAL" clId="{F8094B07-19E1-459E-944C-5481E58AEEEA}" dt="2024-05-19T17:00:10.921" v="119" actId="1076"/>
        <pc:sldMkLst>
          <pc:docMk/>
          <pc:sldMk cId="3793337167" sldId="349"/>
        </pc:sldMkLst>
        <pc:spChg chg="add del mod">
          <ac:chgData name="Dr. Ani Munirah binti Mohamad" userId="dbd053e9-05fc-429b-b417-ac3c7e48826e" providerId="ADAL" clId="{F8094B07-19E1-459E-944C-5481E58AEEEA}" dt="2024-05-19T17:00:08.357" v="118" actId="478"/>
          <ac:spMkLst>
            <pc:docMk/>
            <pc:sldMk cId="3793337167" sldId="349"/>
            <ac:spMk id="4" creationId="{06805659-F33F-4376-B5D3-694C352DBE5E}"/>
          </ac:spMkLst>
        </pc:spChg>
        <pc:picChg chg="add mod">
          <ac:chgData name="Dr. Ani Munirah binti Mohamad" userId="dbd053e9-05fc-429b-b417-ac3c7e48826e" providerId="ADAL" clId="{F8094B07-19E1-459E-944C-5481E58AEEEA}" dt="2024-05-19T17:00:10.921" v="119" actId="1076"/>
          <ac:picMkLst>
            <pc:docMk/>
            <pc:sldMk cId="3793337167" sldId="349"/>
            <ac:picMk id="3" creationId="{83461A80-A25B-464B-B321-C369F7CB01C1}"/>
          </ac:picMkLst>
        </pc:picChg>
        <pc:picChg chg="del">
          <ac:chgData name="Dr. Ani Munirah binti Mohamad" userId="dbd053e9-05fc-429b-b417-ac3c7e48826e" providerId="ADAL" clId="{F8094B07-19E1-459E-944C-5481E58AEEEA}" dt="2024-05-19T16:59:50.414" v="116" actId="478"/>
          <ac:picMkLst>
            <pc:docMk/>
            <pc:sldMk cId="3793337167" sldId="349"/>
            <ac:picMk id="1026" creationId="{76C1BB95-E02E-2921-E3E1-2CBA0E1B01B0}"/>
          </ac:picMkLst>
        </pc:picChg>
      </pc:sldChg>
      <pc:sldChg chg="addSp delSp modSp add mod">
        <pc:chgData name="Dr. Ani Munirah binti Mohamad" userId="dbd053e9-05fc-429b-b417-ac3c7e48826e" providerId="ADAL" clId="{F8094B07-19E1-459E-944C-5481E58AEEEA}" dt="2024-05-19T17:06:44.981" v="205" actId="167"/>
        <pc:sldMkLst>
          <pc:docMk/>
          <pc:sldMk cId="2211756248" sldId="350"/>
        </pc:sldMkLst>
        <pc:spChg chg="add del mod">
          <ac:chgData name="Dr. Ani Munirah binti Mohamad" userId="dbd053e9-05fc-429b-b417-ac3c7e48826e" providerId="ADAL" clId="{F8094B07-19E1-459E-944C-5481E58AEEEA}" dt="2024-05-19T17:06:26.767" v="198" actId="478"/>
          <ac:spMkLst>
            <pc:docMk/>
            <pc:sldMk cId="2211756248" sldId="350"/>
            <ac:spMk id="4" creationId="{C90157E5-D30E-4C50-A3F1-0BD2732B8CDB}"/>
          </ac:spMkLst>
        </pc:spChg>
        <pc:spChg chg="mod">
          <ac:chgData name="Dr. Ani Munirah binti Mohamad" userId="dbd053e9-05fc-429b-b417-ac3c7e48826e" providerId="ADAL" clId="{F8094B07-19E1-459E-944C-5481E58AEEEA}" dt="2024-05-19T17:06:38.264" v="202" actId="1076"/>
          <ac:spMkLst>
            <pc:docMk/>
            <pc:sldMk cId="2211756248" sldId="350"/>
            <ac:spMk id="157" creationId="{00000000-0000-0000-0000-000000000000}"/>
          </ac:spMkLst>
        </pc:spChg>
        <pc:picChg chg="add mod ord">
          <ac:chgData name="Dr. Ani Munirah binti Mohamad" userId="dbd053e9-05fc-429b-b417-ac3c7e48826e" providerId="ADAL" clId="{F8094B07-19E1-459E-944C-5481E58AEEEA}" dt="2024-05-19T17:06:44.981" v="205" actId="167"/>
          <ac:picMkLst>
            <pc:docMk/>
            <pc:sldMk cId="2211756248" sldId="350"/>
            <ac:picMk id="3" creationId="{6EC62686-1423-4FB7-B409-AF4A02A21727}"/>
          </ac:picMkLst>
        </pc:picChg>
        <pc:picChg chg="del">
          <ac:chgData name="Dr. Ani Munirah binti Mohamad" userId="dbd053e9-05fc-429b-b417-ac3c7e48826e" providerId="ADAL" clId="{F8094B07-19E1-459E-944C-5481E58AEEEA}" dt="2024-05-19T17:06:02.483" v="196" actId="478"/>
          <ac:picMkLst>
            <pc:docMk/>
            <pc:sldMk cId="2211756248" sldId="350"/>
            <ac:picMk id="2050" creationId="{5BD357BB-A47B-3D89-771C-0978578907EF}"/>
          </ac:picMkLst>
        </pc:picChg>
      </pc:sldChg>
      <pc:sldChg chg="add del">
        <pc:chgData name="Dr. Ani Munirah binti Mohamad" userId="dbd053e9-05fc-429b-b417-ac3c7e48826e" providerId="ADAL" clId="{F8094B07-19E1-459E-944C-5481E58AEEEA}" dt="2024-05-19T17:07:20.642" v="207" actId="2890"/>
        <pc:sldMkLst>
          <pc:docMk/>
          <pc:sldMk cId="385533618" sldId="351"/>
        </pc:sldMkLst>
      </pc:sldChg>
      <pc:sldChg chg="addSp delSp modSp add mod">
        <pc:chgData name="Dr. Ani Munirah binti Mohamad" userId="dbd053e9-05fc-429b-b417-ac3c7e48826e" providerId="ADAL" clId="{F8094B07-19E1-459E-944C-5481E58AEEEA}" dt="2024-05-19T17:07:57.487" v="216" actId="1076"/>
        <pc:sldMkLst>
          <pc:docMk/>
          <pc:sldMk cId="3842482437" sldId="351"/>
        </pc:sldMkLst>
        <pc:spChg chg="add del mod">
          <ac:chgData name="Dr. Ani Munirah binti Mohamad" userId="dbd053e9-05fc-429b-b417-ac3c7e48826e" providerId="ADAL" clId="{F8094B07-19E1-459E-944C-5481E58AEEEA}" dt="2024-05-19T17:07:47.471" v="212" actId="478"/>
          <ac:spMkLst>
            <pc:docMk/>
            <pc:sldMk cId="3842482437" sldId="351"/>
            <ac:spMk id="4" creationId="{2BCCA747-EC83-4CA7-AE73-12751E171F20}"/>
          </ac:spMkLst>
        </pc:spChg>
        <pc:spChg chg="del">
          <ac:chgData name="Dr. Ani Munirah binti Mohamad" userId="dbd053e9-05fc-429b-b417-ac3c7e48826e" providerId="ADAL" clId="{F8094B07-19E1-459E-944C-5481E58AEEEA}" dt="2024-05-19T17:07:28.102" v="210" actId="478"/>
          <ac:spMkLst>
            <pc:docMk/>
            <pc:sldMk cId="3842482437" sldId="351"/>
            <ac:spMk id="157" creationId="{00000000-0000-0000-0000-000000000000}"/>
          </ac:spMkLst>
        </pc:spChg>
        <pc:picChg chg="add mod">
          <ac:chgData name="Dr. Ani Munirah binti Mohamad" userId="dbd053e9-05fc-429b-b417-ac3c7e48826e" providerId="ADAL" clId="{F8094B07-19E1-459E-944C-5481E58AEEEA}" dt="2024-05-19T17:07:57.487" v="216" actId="1076"/>
          <ac:picMkLst>
            <pc:docMk/>
            <pc:sldMk cId="3842482437" sldId="351"/>
            <ac:picMk id="3" creationId="{CAB62675-1305-4A1F-A5B2-A5C9DC8FC54E}"/>
          </ac:picMkLst>
        </pc:picChg>
        <pc:picChg chg="del">
          <ac:chgData name="Dr. Ani Munirah binti Mohamad" userId="dbd053e9-05fc-429b-b417-ac3c7e48826e" providerId="ADAL" clId="{F8094B07-19E1-459E-944C-5481E58AEEEA}" dt="2024-05-19T17:07:26.492" v="209" actId="478"/>
          <ac:picMkLst>
            <pc:docMk/>
            <pc:sldMk cId="3842482437" sldId="351"/>
            <ac:picMk id="2050" creationId="{5BD357BB-A47B-3D89-771C-0978578907EF}"/>
          </ac:picMkLst>
        </pc:picChg>
      </pc:sldChg>
    </pc:docChg>
  </pc:docChgLst>
  <pc:docChgLst>
    <pc:chgData name="Dr. Ani Munirah binti Mohamad" userId="S::animunirah@staf.uum.edu.my::dbd053e9-05fc-429b-b417-ac3c7e48826e" providerId="AD" clId="Web-{AB97A175-51CA-397C-BC85-EF4B9E11A6BC}"/>
    <pc:docChg chg="modSld">
      <pc:chgData name="Dr. Ani Munirah binti Mohamad" userId="S::animunirah@staf.uum.edu.my::dbd053e9-05fc-429b-b417-ac3c7e48826e" providerId="AD" clId="Web-{AB97A175-51CA-397C-BC85-EF4B9E11A6BC}" dt="2024-05-19T16:49:13.567" v="178" actId="20577"/>
      <pc:docMkLst>
        <pc:docMk/>
      </pc:docMkLst>
      <pc:sldChg chg="mod modShow">
        <pc:chgData name="Dr. Ani Munirah binti Mohamad" userId="S::animunirah@staf.uum.edu.my::dbd053e9-05fc-429b-b417-ac3c7e48826e" providerId="AD" clId="Web-{AB97A175-51CA-397C-BC85-EF4B9E11A6BC}" dt="2024-05-19T16:46:35.389" v="80"/>
        <pc:sldMkLst>
          <pc:docMk/>
          <pc:sldMk cId="0" sldId="256"/>
        </pc:sldMkLst>
      </pc:sldChg>
      <pc:sldChg chg="mod modShow">
        <pc:chgData name="Dr. Ani Munirah binti Mohamad" userId="S::animunirah@staf.uum.edu.my::dbd053e9-05fc-429b-b417-ac3c7e48826e" providerId="AD" clId="Web-{AB97A175-51CA-397C-BC85-EF4B9E11A6BC}" dt="2024-05-19T16:46:35.420" v="81"/>
        <pc:sldMkLst>
          <pc:docMk/>
          <pc:sldMk cId="0" sldId="257"/>
        </pc:sldMkLst>
      </pc:sldChg>
      <pc:sldChg chg="mod modShow">
        <pc:chgData name="Dr. Ani Munirah binti Mohamad" userId="S::animunirah@staf.uum.edu.my::dbd053e9-05fc-429b-b417-ac3c7e48826e" providerId="AD" clId="Web-{AB97A175-51CA-397C-BC85-EF4B9E11A6BC}" dt="2024-05-19T16:46:35.498" v="83"/>
        <pc:sldMkLst>
          <pc:docMk/>
          <pc:sldMk cId="2716199034" sldId="260"/>
        </pc:sldMkLst>
      </pc:sldChg>
      <pc:sldChg chg="mod modShow">
        <pc:chgData name="Dr. Ani Munirah binti Mohamad" userId="S::animunirah@staf.uum.edu.my::dbd053e9-05fc-429b-b417-ac3c7e48826e" providerId="AD" clId="Web-{AB97A175-51CA-397C-BC85-EF4B9E11A6BC}" dt="2024-05-19T16:46:35.529" v="84"/>
        <pc:sldMkLst>
          <pc:docMk/>
          <pc:sldMk cId="945183760" sldId="262"/>
        </pc:sldMkLst>
      </pc:sldChg>
      <pc:sldChg chg="mod modShow">
        <pc:chgData name="Dr. Ani Munirah binti Mohamad" userId="S::animunirah@staf.uum.edu.my::dbd053e9-05fc-429b-b417-ac3c7e48826e" providerId="AD" clId="Web-{AB97A175-51CA-397C-BC85-EF4B9E11A6BC}" dt="2024-05-19T16:46:35.561" v="85"/>
        <pc:sldMkLst>
          <pc:docMk/>
          <pc:sldMk cId="1357174521" sldId="263"/>
        </pc:sldMkLst>
      </pc:sldChg>
      <pc:sldChg chg="mod modShow">
        <pc:chgData name="Dr. Ani Munirah binti Mohamad" userId="S::animunirah@staf.uum.edu.my::dbd053e9-05fc-429b-b417-ac3c7e48826e" providerId="AD" clId="Web-{AB97A175-51CA-397C-BC85-EF4B9E11A6BC}" dt="2024-05-19T16:46:35.592" v="86"/>
        <pc:sldMkLst>
          <pc:docMk/>
          <pc:sldMk cId="3303405173" sldId="264"/>
        </pc:sldMkLst>
      </pc:sldChg>
      <pc:sldChg chg="mod modShow">
        <pc:chgData name="Dr. Ani Munirah binti Mohamad" userId="S::animunirah@staf.uum.edu.my::dbd053e9-05fc-429b-b417-ac3c7e48826e" providerId="AD" clId="Web-{AB97A175-51CA-397C-BC85-EF4B9E11A6BC}" dt="2024-05-19T16:46:35.623" v="87"/>
        <pc:sldMkLst>
          <pc:docMk/>
          <pc:sldMk cId="3624398430" sldId="265"/>
        </pc:sldMkLst>
      </pc:sldChg>
      <pc:sldChg chg="modSp mod modShow">
        <pc:chgData name="Dr. Ani Munirah binti Mohamad" userId="S::animunirah@staf.uum.edu.my::dbd053e9-05fc-429b-b417-ac3c7e48826e" providerId="AD" clId="Web-{AB97A175-51CA-397C-BC85-EF4B9E11A6BC}" dt="2024-05-19T16:48:24.252" v="167" actId="20577"/>
        <pc:sldMkLst>
          <pc:docMk/>
          <pc:sldMk cId="937763204" sldId="266"/>
        </pc:sldMkLst>
        <pc:spChg chg="mod">
          <ac:chgData name="Dr. Ani Munirah binti Mohamad" userId="S::animunirah@staf.uum.edu.my::dbd053e9-05fc-429b-b417-ac3c7e48826e" providerId="AD" clId="Web-{AB97A175-51CA-397C-BC85-EF4B9E11A6BC}" dt="2024-05-19T16:48:24.252" v="167" actId="20577"/>
          <ac:spMkLst>
            <pc:docMk/>
            <pc:sldMk cId="937763204" sldId="266"/>
            <ac:spMk id="158" creationId="{00000000-0000-0000-0000-000000000000}"/>
          </ac:spMkLst>
        </pc:spChg>
      </pc:sldChg>
      <pc:sldChg chg="mod modShow">
        <pc:chgData name="Dr. Ani Munirah binti Mohamad" userId="S::animunirah@staf.uum.edu.my::dbd053e9-05fc-429b-b417-ac3c7e48826e" providerId="AD" clId="Web-{AB97A175-51CA-397C-BC85-EF4B9E11A6BC}" dt="2024-05-19T16:46:36.639" v="119"/>
        <pc:sldMkLst>
          <pc:docMk/>
          <pc:sldMk cId="3164088367" sldId="267"/>
        </pc:sldMkLst>
      </pc:sldChg>
      <pc:sldChg chg="modSp mod modShow">
        <pc:chgData name="Dr. Ani Munirah binti Mohamad" userId="S::animunirah@staf.uum.edu.my::dbd053e9-05fc-429b-b417-ac3c7e48826e" providerId="AD" clId="Web-{AB97A175-51CA-397C-BC85-EF4B9E11A6BC}" dt="2024-05-19T16:48:51.222" v="169" actId="20577"/>
        <pc:sldMkLst>
          <pc:docMk/>
          <pc:sldMk cId="3035952661" sldId="268"/>
        </pc:sldMkLst>
        <pc:spChg chg="mod">
          <ac:chgData name="Dr. Ani Munirah binti Mohamad" userId="S::animunirah@staf.uum.edu.my::dbd053e9-05fc-429b-b417-ac3c7e48826e" providerId="AD" clId="Web-{AB97A175-51CA-397C-BC85-EF4B9E11A6BC}" dt="2024-05-19T16:48:51.222" v="169" actId="20577"/>
          <ac:spMkLst>
            <pc:docMk/>
            <pc:sldMk cId="3035952661" sldId="268"/>
            <ac:spMk id="158" creationId="{00000000-0000-0000-0000-000000000000}"/>
          </ac:spMkLst>
        </pc:spChg>
      </pc:sldChg>
      <pc:sldChg chg="modSp mod modShow">
        <pc:chgData name="Dr. Ani Munirah binti Mohamad" userId="S::animunirah@staf.uum.edu.my::dbd053e9-05fc-429b-b417-ac3c7e48826e" providerId="AD" clId="Web-{AB97A175-51CA-397C-BC85-EF4B9E11A6BC}" dt="2024-05-19T16:49:00.285" v="171" actId="20577"/>
        <pc:sldMkLst>
          <pc:docMk/>
          <pc:sldMk cId="526131397" sldId="269"/>
        </pc:sldMkLst>
        <pc:spChg chg="mod">
          <ac:chgData name="Dr. Ani Munirah binti Mohamad" userId="S::animunirah@staf.uum.edu.my::dbd053e9-05fc-429b-b417-ac3c7e48826e" providerId="AD" clId="Web-{AB97A175-51CA-397C-BC85-EF4B9E11A6BC}" dt="2024-05-19T16:49:00.285" v="171" actId="20577"/>
          <ac:spMkLst>
            <pc:docMk/>
            <pc:sldMk cId="526131397" sldId="269"/>
            <ac:spMk id="158" creationId="{00000000-0000-0000-0000-000000000000}"/>
          </ac:spMkLst>
        </pc:spChg>
      </pc:sldChg>
      <pc:sldChg chg="modSp mod modShow">
        <pc:chgData name="Dr. Ani Munirah binti Mohamad" userId="S::animunirah@staf.uum.edu.my::dbd053e9-05fc-429b-b417-ac3c7e48826e" providerId="AD" clId="Web-{AB97A175-51CA-397C-BC85-EF4B9E11A6BC}" dt="2024-05-19T16:49:13.567" v="178" actId="20577"/>
        <pc:sldMkLst>
          <pc:docMk/>
          <pc:sldMk cId="4169149729" sldId="270"/>
        </pc:sldMkLst>
        <pc:spChg chg="mod">
          <ac:chgData name="Dr. Ani Munirah binti Mohamad" userId="S::animunirah@staf.uum.edu.my::dbd053e9-05fc-429b-b417-ac3c7e48826e" providerId="AD" clId="Web-{AB97A175-51CA-397C-BC85-EF4B9E11A6BC}" dt="2024-05-19T16:49:13.567" v="178" actId="20577"/>
          <ac:spMkLst>
            <pc:docMk/>
            <pc:sldMk cId="4169149729" sldId="270"/>
            <ac:spMk id="158" creationId="{00000000-0000-0000-0000-000000000000}"/>
          </ac:spMkLst>
        </pc:spChg>
      </pc:sldChg>
      <pc:sldChg chg="mod modShow">
        <pc:chgData name="Dr. Ani Munirah binti Mohamad" userId="S::animunirah@staf.uum.edu.my::dbd053e9-05fc-429b-b417-ac3c7e48826e" providerId="AD" clId="Web-{AB97A175-51CA-397C-BC85-EF4B9E11A6BC}" dt="2024-05-19T16:46:35.764" v="92"/>
        <pc:sldMkLst>
          <pc:docMk/>
          <pc:sldMk cId="3687209180" sldId="271"/>
        </pc:sldMkLst>
      </pc:sldChg>
      <pc:sldChg chg="mod modShow">
        <pc:chgData name="Dr. Ani Munirah binti Mohamad" userId="S::animunirah@staf.uum.edu.my::dbd053e9-05fc-429b-b417-ac3c7e48826e" providerId="AD" clId="Web-{AB97A175-51CA-397C-BC85-EF4B9E11A6BC}" dt="2024-05-19T16:46:35.795" v="93"/>
        <pc:sldMkLst>
          <pc:docMk/>
          <pc:sldMk cId="871651220" sldId="272"/>
        </pc:sldMkLst>
      </pc:sldChg>
      <pc:sldChg chg="mod modShow">
        <pc:chgData name="Dr. Ani Munirah binti Mohamad" userId="S::animunirah@staf.uum.edu.my::dbd053e9-05fc-429b-b417-ac3c7e48826e" providerId="AD" clId="Web-{AB97A175-51CA-397C-BC85-EF4B9E11A6BC}" dt="2024-05-19T16:46:35.826" v="94"/>
        <pc:sldMkLst>
          <pc:docMk/>
          <pc:sldMk cId="4116853057" sldId="273"/>
        </pc:sldMkLst>
      </pc:sldChg>
      <pc:sldChg chg="mod modShow">
        <pc:chgData name="Dr. Ani Munirah binti Mohamad" userId="S::animunirah@staf.uum.edu.my::dbd053e9-05fc-429b-b417-ac3c7e48826e" providerId="AD" clId="Web-{AB97A175-51CA-397C-BC85-EF4B9E11A6BC}" dt="2024-05-19T16:46:35.858" v="95"/>
        <pc:sldMkLst>
          <pc:docMk/>
          <pc:sldMk cId="366867540" sldId="274"/>
        </pc:sldMkLst>
      </pc:sldChg>
      <pc:sldChg chg="mod modShow">
        <pc:chgData name="Dr. Ani Munirah binti Mohamad" userId="S::animunirah@staf.uum.edu.my::dbd053e9-05fc-429b-b417-ac3c7e48826e" providerId="AD" clId="Web-{AB97A175-51CA-397C-BC85-EF4B9E11A6BC}" dt="2024-05-19T16:46:35.889" v="96"/>
        <pc:sldMkLst>
          <pc:docMk/>
          <pc:sldMk cId="3857579483" sldId="275"/>
        </pc:sldMkLst>
      </pc:sldChg>
      <pc:sldChg chg="mod modShow">
        <pc:chgData name="Dr. Ani Munirah binti Mohamad" userId="S::animunirah@staf.uum.edu.my::dbd053e9-05fc-429b-b417-ac3c7e48826e" providerId="AD" clId="Web-{AB97A175-51CA-397C-BC85-EF4B9E11A6BC}" dt="2024-05-19T16:46:35.904" v="97"/>
        <pc:sldMkLst>
          <pc:docMk/>
          <pc:sldMk cId="2320696026" sldId="276"/>
        </pc:sldMkLst>
      </pc:sldChg>
      <pc:sldChg chg="mod modShow">
        <pc:chgData name="Dr. Ani Munirah binti Mohamad" userId="S::animunirah@staf.uum.edu.my::dbd053e9-05fc-429b-b417-ac3c7e48826e" providerId="AD" clId="Web-{AB97A175-51CA-397C-BC85-EF4B9E11A6BC}" dt="2024-05-19T16:46:35.936" v="98"/>
        <pc:sldMkLst>
          <pc:docMk/>
          <pc:sldMk cId="89196730" sldId="277"/>
        </pc:sldMkLst>
      </pc:sldChg>
      <pc:sldChg chg="mod modShow">
        <pc:chgData name="Dr. Ani Munirah binti Mohamad" userId="S::animunirah@staf.uum.edu.my::dbd053e9-05fc-429b-b417-ac3c7e48826e" providerId="AD" clId="Web-{AB97A175-51CA-397C-BC85-EF4B9E11A6BC}" dt="2024-05-19T16:46:35.967" v="99"/>
        <pc:sldMkLst>
          <pc:docMk/>
          <pc:sldMk cId="1952830884" sldId="278"/>
        </pc:sldMkLst>
      </pc:sldChg>
      <pc:sldChg chg="mod modShow">
        <pc:chgData name="Dr. Ani Munirah binti Mohamad" userId="S::animunirah@staf.uum.edu.my::dbd053e9-05fc-429b-b417-ac3c7e48826e" providerId="AD" clId="Web-{AB97A175-51CA-397C-BC85-EF4B9E11A6BC}" dt="2024-05-19T16:46:35.998" v="100"/>
        <pc:sldMkLst>
          <pc:docMk/>
          <pc:sldMk cId="1070469222" sldId="279"/>
        </pc:sldMkLst>
      </pc:sldChg>
      <pc:sldChg chg="mod modShow">
        <pc:chgData name="Dr. Ani Munirah binti Mohamad" userId="S::animunirah@staf.uum.edu.my::dbd053e9-05fc-429b-b417-ac3c7e48826e" providerId="AD" clId="Web-{AB97A175-51CA-397C-BC85-EF4B9E11A6BC}" dt="2024-05-19T16:46:36.029" v="101"/>
        <pc:sldMkLst>
          <pc:docMk/>
          <pc:sldMk cId="3393508940" sldId="280"/>
        </pc:sldMkLst>
      </pc:sldChg>
      <pc:sldChg chg="mod modShow">
        <pc:chgData name="Dr. Ani Munirah binti Mohamad" userId="S::animunirah@staf.uum.edu.my::dbd053e9-05fc-429b-b417-ac3c7e48826e" providerId="AD" clId="Web-{AB97A175-51CA-397C-BC85-EF4B9E11A6BC}" dt="2024-05-19T16:46:36.061" v="102"/>
        <pc:sldMkLst>
          <pc:docMk/>
          <pc:sldMk cId="2098017" sldId="281"/>
        </pc:sldMkLst>
      </pc:sldChg>
      <pc:sldChg chg="mod modShow">
        <pc:chgData name="Dr. Ani Munirah binti Mohamad" userId="S::animunirah@staf.uum.edu.my::dbd053e9-05fc-429b-b417-ac3c7e48826e" providerId="AD" clId="Web-{AB97A175-51CA-397C-BC85-EF4B9E11A6BC}" dt="2024-05-19T16:46:36.092" v="103"/>
        <pc:sldMkLst>
          <pc:docMk/>
          <pc:sldMk cId="2654666580" sldId="282"/>
        </pc:sldMkLst>
      </pc:sldChg>
      <pc:sldChg chg="mod modShow">
        <pc:chgData name="Dr. Ani Munirah binti Mohamad" userId="S::animunirah@staf.uum.edu.my::dbd053e9-05fc-429b-b417-ac3c7e48826e" providerId="AD" clId="Web-{AB97A175-51CA-397C-BC85-EF4B9E11A6BC}" dt="2024-05-19T16:46:36.123" v="104"/>
        <pc:sldMkLst>
          <pc:docMk/>
          <pc:sldMk cId="1176501579" sldId="283"/>
        </pc:sldMkLst>
      </pc:sldChg>
      <pc:sldChg chg="mod modShow">
        <pc:chgData name="Dr. Ani Munirah binti Mohamad" userId="S::animunirah@staf.uum.edu.my::dbd053e9-05fc-429b-b417-ac3c7e48826e" providerId="AD" clId="Web-{AB97A175-51CA-397C-BC85-EF4B9E11A6BC}" dt="2024-05-19T16:46:36.154" v="105"/>
        <pc:sldMkLst>
          <pc:docMk/>
          <pc:sldMk cId="2933105433" sldId="284"/>
        </pc:sldMkLst>
      </pc:sldChg>
      <pc:sldChg chg="mod modShow">
        <pc:chgData name="Dr. Ani Munirah binti Mohamad" userId="S::animunirah@staf.uum.edu.my::dbd053e9-05fc-429b-b417-ac3c7e48826e" providerId="AD" clId="Web-{AB97A175-51CA-397C-BC85-EF4B9E11A6BC}" dt="2024-05-19T16:46:36.186" v="106"/>
        <pc:sldMkLst>
          <pc:docMk/>
          <pc:sldMk cId="2323599197" sldId="285"/>
        </pc:sldMkLst>
      </pc:sldChg>
      <pc:sldChg chg="mod modShow">
        <pc:chgData name="Dr. Ani Munirah binti Mohamad" userId="S::animunirah@staf.uum.edu.my::dbd053e9-05fc-429b-b417-ac3c7e48826e" providerId="AD" clId="Web-{AB97A175-51CA-397C-BC85-EF4B9E11A6BC}" dt="2024-05-19T16:46:36.233" v="107"/>
        <pc:sldMkLst>
          <pc:docMk/>
          <pc:sldMk cId="2682678313" sldId="286"/>
        </pc:sldMkLst>
      </pc:sldChg>
      <pc:sldChg chg="mod modShow">
        <pc:chgData name="Dr. Ani Munirah binti Mohamad" userId="S::animunirah@staf.uum.edu.my::dbd053e9-05fc-429b-b417-ac3c7e48826e" providerId="AD" clId="Web-{AB97A175-51CA-397C-BC85-EF4B9E11A6BC}" dt="2024-05-19T16:46:36.264" v="108"/>
        <pc:sldMkLst>
          <pc:docMk/>
          <pc:sldMk cId="388314227" sldId="287"/>
        </pc:sldMkLst>
      </pc:sldChg>
      <pc:sldChg chg="mod modShow">
        <pc:chgData name="Dr. Ani Munirah binti Mohamad" userId="S::animunirah@staf.uum.edu.my::dbd053e9-05fc-429b-b417-ac3c7e48826e" providerId="AD" clId="Web-{AB97A175-51CA-397C-BC85-EF4B9E11A6BC}" dt="2024-05-19T16:46:36.389" v="112"/>
        <pc:sldMkLst>
          <pc:docMk/>
          <pc:sldMk cId="953815134" sldId="288"/>
        </pc:sldMkLst>
      </pc:sldChg>
      <pc:sldChg chg="mod modShow">
        <pc:chgData name="Dr. Ani Munirah binti Mohamad" userId="S::animunirah@staf.uum.edu.my::dbd053e9-05fc-429b-b417-ac3c7e48826e" providerId="AD" clId="Web-{AB97A175-51CA-397C-BC85-EF4B9E11A6BC}" dt="2024-05-19T16:46:36.467" v="114"/>
        <pc:sldMkLst>
          <pc:docMk/>
          <pc:sldMk cId="4020423993" sldId="289"/>
        </pc:sldMkLst>
      </pc:sldChg>
      <pc:sldChg chg="mod modShow">
        <pc:chgData name="Dr. Ani Munirah binti Mohamad" userId="S::animunirah@staf.uum.edu.my::dbd053e9-05fc-429b-b417-ac3c7e48826e" providerId="AD" clId="Web-{AB97A175-51CA-397C-BC85-EF4B9E11A6BC}" dt="2024-05-19T16:46:36.436" v="113"/>
        <pc:sldMkLst>
          <pc:docMk/>
          <pc:sldMk cId="381583882" sldId="290"/>
        </pc:sldMkLst>
      </pc:sldChg>
      <pc:sldChg chg="mod modShow">
        <pc:chgData name="Dr. Ani Munirah binti Mohamad" userId="S::animunirah@staf.uum.edu.my::dbd053e9-05fc-429b-b417-ac3c7e48826e" providerId="AD" clId="Web-{AB97A175-51CA-397C-BC85-EF4B9E11A6BC}" dt="2024-05-19T16:46:36.498" v="115"/>
        <pc:sldMkLst>
          <pc:docMk/>
          <pc:sldMk cId="1076679937" sldId="291"/>
        </pc:sldMkLst>
      </pc:sldChg>
      <pc:sldChg chg="mod modShow">
        <pc:chgData name="Dr. Ani Munirah binti Mohamad" userId="S::animunirah@staf.uum.edu.my::dbd053e9-05fc-429b-b417-ac3c7e48826e" providerId="AD" clId="Web-{AB97A175-51CA-397C-BC85-EF4B9E11A6BC}" dt="2024-05-19T16:46:36.545" v="116"/>
        <pc:sldMkLst>
          <pc:docMk/>
          <pc:sldMk cId="3378173935" sldId="292"/>
        </pc:sldMkLst>
      </pc:sldChg>
      <pc:sldChg chg="mod modShow">
        <pc:chgData name="Dr. Ani Munirah binti Mohamad" userId="S::animunirah@staf.uum.edu.my::dbd053e9-05fc-429b-b417-ac3c7e48826e" providerId="AD" clId="Web-{AB97A175-51CA-397C-BC85-EF4B9E11A6BC}" dt="2024-05-19T16:46:36.576" v="117"/>
        <pc:sldMkLst>
          <pc:docMk/>
          <pc:sldMk cId="1634195756" sldId="293"/>
        </pc:sldMkLst>
      </pc:sldChg>
      <pc:sldChg chg="mod modShow">
        <pc:chgData name="Dr. Ani Munirah binti Mohamad" userId="S::animunirah@staf.uum.edu.my::dbd053e9-05fc-429b-b417-ac3c7e48826e" providerId="AD" clId="Web-{AB97A175-51CA-397C-BC85-EF4B9E11A6BC}" dt="2024-05-19T16:46:36.608" v="118"/>
        <pc:sldMkLst>
          <pc:docMk/>
          <pc:sldMk cId="966176064" sldId="294"/>
        </pc:sldMkLst>
      </pc:sldChg>
      <pc:sldChg chg="mod modShow">
        <pc:chgData name="Dr. Ani Munirah binti Mohamad" userId="S::animunirah@staf.uum.edu.my::dbd053e9-05fc-429b-b417-ac3c7e48826e" providerId="AD" clId="Web-{AB97A175-51CA-397C-BC85-EF4B9E11A6BC}" dt="2024-05-19T16:46:35.467" v="82"/>
        <pc:sldMkLst>
          <pc:docMk/>
          <pc:sldMk cId="1487690051" sldId="295"/>
        </pc:sldMkLst>
      </pc:sldChg>
      <pc:sldChg chg="mod modShow">
        <pc:chgData name="Dr. Ani Munirah binti Mohamad" userId="S::animunirah@staf.uum.edu.my::dbd053e9-05fc-429b-b417-ac3c7e48826e" providerId="AD" clId="Web-{AB97A175-51CA-397C-BC85-EF4B9E11A6BC}" dt="2024-05-19T16:46:36.358" v="111"/>
        <pc:sldMkLst>
          <pc:docMk/>
          <pc:sldMk cId="1617865296" sldId="296"/>
        </pc:sldMkLst>
      </pc:sldChg>
      <pc:sldChg chg="mod modShow">
        <pc:chgData name="Dr. Ani Munirah binti Mohamad" userId="S::animunirah@staf.uum.edu.my::dbd053e9-05fc-429b-b417-ac3c7e48826e" providerId="AD" clId="Web-{AB97A175-51CA-397C-BC85-EF4B9E11A6BC}" dt="2024-05-19T16:46:37.201" v="137"/>
        <pc:sldMkLst>
          <pc:docMk/>
          <pc:sldMk cId="3381698634" sldId="297"/>
        </pc:sldMkLst>
      </pc:sldChg>
      <pc:sldChg chg="mod modShow">
        <pc:chgData name="Dr. Ani Munirah binti Mohamad" userId="S::animunirah@staf.uum.edu.my::dbd053e9-05fc-429b-b417-ac3c7e48826e" providerId="AD" clId="Web-{AB97A175-51CA-397C-BC85-EF4B9E11A6BC}" dt="2024-05-19T16:46:36.326" v="110"/>
        <pc:sldMkLst>
          <pc:docMk/>
          <pc:sldMk cId="3926453287" sldId="298"/>
        </pc:sldMkLst>
      </pc:sldChg>
      <pc:sldChg chg="mod modShow">
        <pc:chgData name="Dr. Ani Munirah binti Mohamad" userId="S::animunirah@staf.uum.edu.my::dbd053e9-05fc-429b-b417-ac3c7e48826e" providerId="AD" clId="Web-{AB97A175-51CA-397C-BC85-EF4B9E11A6BC}" dt="2024-05-19T16:46:36.295" v="109"/>
        <pc:sldMkLst>
          <pc:docMk/>
          <pc:sldMk cId="3582719775" sldId="299"/>
        </pc:sldMkLst>
      </pc:sldChg>
      <pc:sldChg chg="mod modShow">
        <pc:chgData name="Dr. Ani Munirah binti Mohamad" userId="S::animunirah@staf.uum.edu.my::dbd053e9-05fc-429b-b417-ac3c7e48826e" providerId="AD" clId="Web-{AB97A175-51CA-397C-BC85-EF4B9E11A6BC}" dt="2024-05-19T16:46:36.670" v="120"/>
        <pc:sldMkLst>
          <pc:docMk/>
          <pc:sldMk cId="1297641555" sldId="300"/>
        </pc:sldMkLst>
      </pc:sldChg>
      <pc:sldChg chg="mod modShow">
        <pc:chgData name="Dr. Ani Munirah binti Mohamad" userId="S::animunirah@staf.uum.edu.my::dbd053e9-05fc-429b-b417-ac3c7e48826e" providerId="AD" clId="Web-{AB97A175-51CA-397C-BC85-EF4B9E11A6BC}" dt="2024-05-19T16:46:36.733" v="122"/>
        <pc:sldMkLst>
          <pc:docMk/>
          <pc:sldMk cId="700385732" sldId="301"/>
        </pc:sldMkLst>
      </pc:sldChg>
      <pc:sldChg chg="mod modShow">
        <pc:chgData name="Dr. Ani Munirah binti Mohamad" userId="S::animunirah@staf.uum.edu.my::dbd053e9-05fc-429b-b417-ac3c7e48826e" providerId="AD" clId="Web-{AB97A175-51CA-397C-BC85-EF4B9E11A6BC}" dt="2024-05-19T16:46:36.701" v="121"/>
        <pc:sldMkLst>
          <pc:docMk/>
          <pc:sldMk cId="2342606125" sldId="302"/>
        </pc:sldMkLst>
      </pc:sldChg>
      <pc:sldChg chg="mod modShow">
        <pc:chgData name="Dr. Ani Munirah binti Mohamad" userId="S::animunirah@staf.uum.edu.my::dbd053e9-05fc-429b-b417-ac3c7e48826e" providerId="AD" clId="Web-{AB97A175-51CA-397C-BC85-EF4B9E11A6BC}" dt="2024-05-19T16:46:36.795" v="124"/>
        <pc:sldMkLst>
          <pc:docMk/>
          <pc:sldMk cId="1475366312" sldId="303"/>
        </pc:sldMkLst>
      </pc:sldChg>
      <pc:sldChg chg="mod modShow">
        <pc:chgData name="Dr. Ani Munirah binti Mohamad" userId="S::animunirah@staf.uum.edu.my::dbd053e9-05fc-429b-b417-ac3c7e48826e" providerId="AD" clId="Web-{AB97A175-51CA-397C-BC85-EF4B9E11A6BC}" dt="2024-05-19T16:46:36.764" v="123"/>
        <pc:sldMkLst>
          <pc:docMk/>
          <pc:sldMk cId="913646620" sldId="304"/>
        </pc:sldMkLst>
      </pc:sldChg>
      <pc:sldChg chg="mod modShow">
        <pc:chgData name="Dr. Ani Munirah binti Mohamad" userId="S::animunirah@staf.uum.edu.my::dbd053e9-05fc-429b-b417-ac3c7e48826e" providerId="AD" clId="Web-{AB97A175-51CA-397C-BC85-EF4B9E11A6BC}" dt="2024-05-19T16:46:36.967" v="130"/>
        <pc:sldMkLst>
          <pc:docMk/>
          <pc:sldMk cId="3976938955" sldId="305"/>
        </pc:sldMkLst>
      </pc:sldChg>
      <pc:sldChg chg="mod modShow">
        <pc:chgData name="Dr. Ani Munirah binti Mohamad" userId="S::animunirah@staf.uum.edu.my::dbd053e9-05fc-429b-b417-ac3c7e48826e" providerId="AD" clId="Web-{AB97A175-51CA-397C-BC85-EF4B9E11A6BC}" dt="2024-05-19T16:46:36.936" v="129"/>
        <pc:sldMkLst>
          <pc:docMk/>
          <pc:sldMk cId="3130499194" sldId="306"/>
        </pc:sldMkLst>
      </pc:sldChg>
      <pc:sldChg chg="mod modShow">
        <pc:chgData name="Dr. Ani Munirah binti Mohamad" userId="S::animunirah@staf.uum.edu.my::dbd053e9-05fc-429b-b417-ac3c7e48826e" providerId="AD" clId="Web-{AB97A175-51CA-397C-BC85-EF4B9E11A6BC}" dt="2024-05-19T16:46:36.904" v="128"/>
        <pc:sldMkLst>
          <pc:docMk/>
          <pc:sldMk cId="1529761923" sldId="307"/>
        </pc:sldMkLst>
      </pc:sldChg>
      <pc:sldChg chg="modSp mod modShow">
        <pc:chgData name="Dr. Ani Munirah binti Mohamad" userId="S::animunirah@staf.uum.edu.my::dbd053e9-05fc-429b-b417-ac3c7e48826e" providerId="AD" clId="Web-{AB97A175-51CA-397C-BC85-EF4B9E11A6BC}" dt="2024-05-19T16:48:00.236" v="165" actId="20577"/>
        <pc:sldMkLst>
          <pc:docMk/>
          <pc:sldMk cId="1751341189" sldId="308"/>
        </pc:sldMkLst>
        <pc:spChg chg="mod">
          <ac:chgData name="Dr. Ani Munirah binti Mohamad" userId="S::animunirah@staf.uum.edu.my::dbd053e9-05fc-429b-b417-ac3c7e48826e" providerId="AD" clId="Web-{AB97A175-51CA-397C-BC85-EF4B9E11A6BC}" dt="2024-05-19T16:48:00.236" v="165" actId="20577"/>
          <ac:spMkLst>
            <pc:docMk/>
            <pc:sldMk cId="1751341189" sldId="308"/>
            <ac:spMk id="158" creationId="{00000000-0000-0000-0000-000000000000}"/>
          </ac:spMkLst>
        </pc:spChg>
      </pc:sldChg>
      <pc:sldChg chg="mod modShow">
        <pc:chgData name="Dr. Ani Munirah binti Mohamad" userId="S::animunirah@staf.uum.edu.my::dbd053e9-05fc-429b-b417-ac3c7e48826e" providerId="AD" clId="Web-{AB97A175-51CA-397C-BC85-EF4B9E11A6BC}" dt="2024-05-19T16:46:36.858" v="126"/>
        <pc:sldMkLst>
          <pc:docMk/>
          <pc:sldMk cId="1708778792" sldId="309"/>
        </pc:sldMkLst>
      </pc:sldChg>
      <pc:sldChg chg="mod modShow">
        <pc:chgData name="Dr. Ani Munirah binti Mohamad" userId="S::animunirah@staf.uum.edu.my::dbd053e9-05fc-429b-b417-ac3c7e48826e" providerId="AD" clId="Web-{AB97A175-51CA-397C-BC85-EF4B9E11A6BC}" dt="2024-05-19T16:46:36.826" v="125"/>
        <pc:sldMkLst>
          <pc:docMk/>
          <pc:sldMk cId="1471379319" sldId="310"/>
        </pc:sldMkLst>
      </pc:sldChg>
      <pc:sldChg chg="mod modShow">
        <pc:chgData name="Dr. Ani Munirah binti Mohamad" userId="S::animunirah@staf.uum.edu.my::dbd053e9-05fc-429b-b417-ac3c7e48826e" providerId="AD" clId="Web-{AB97A175-51CA-397C-BC85-EF4B9E11A6BC}" dt="2024-05-19T16:46:37.029" v="132"/>
        <pc:sldMkLst>
          <pc:docMk/>
          <pc:sldMk cId="2974450818" sldId="311"/>
        </pc:sldMkLst>
      </pc:sldChg>
      <pc:sldChg chg="mod modShow">
        <pc:chgData name="Dr. Ani Munirah binti Mohamad" userId="S::animunirah@staf.uum.edu.my::dbd053e9-05fc-429b-b417-ac3c7e48826e" providerId="AD" clId="Web-{AB97A175-51CA-397C-BC85-EF4B9E11A6BC}" dt="2024-05-19T16:46:36.998" v="131"/>
        <pc:sldMkLst>
          <pc:docMk/>
          <pc:sldMk cId="2483386257" sldId="312"/>
        </pc:sldMkLst>
      </pc:sldChg>
      <pc:sldChg chg="mod modShow">
        <pc:chgData name="Dr. Ani Munirah binti Mohamad" userId="S::animunirah@staf.uum.edu.my::dbd053e9-05fc-429b-b417-ac3c7e48826e" providerId="AD" clId="Web-{AB97A175-51CA-397C-BC85-EF4B9E11A6BC}" dt="2024-05-19T16:46:37.170" v="136"/>
        <pc:sldMkLst>
          <pc:docMk/>
          <pc:sldMk cId="1335880592" sldId="313"/>
        </pc:sldMkLst>
      </pc:sldChg>
      <pc:sldChg chg="mod modShow">
        <pc:chgData name="Dr. Ani Munirah binti Mohamad" userId="S::animunirah@staf.uum.edu.my::dbd053e9-05fc-429b-b417-ac3c7e48826e" providerId="AD" clId="Web-{AB97A175-51CA-397C-BC85-EF4B9E11A6BC}" dt="2024-05-19T16:46:37.123" v="135"/>
        <pc:sldMkLst>
          <pc:docMk/>
          <pc:sldMk cId="2829068941" sldId="314"/>
        </pc:sldMkLst>
      </pc:sldChg>
      <pc:sldChg chg="mod modShow">
        <pc:chgData name="Dr. Ani Munirah binti Mohamad" userId="S::animunirah@staf.uum.edu.my::dbd053e9-05fc-429b-b417-ac3c7e48826e" providerId="AD" clId="Web-{AB97A175-51CA-397C-BC85-EF4B9E11A6BC}" dt="2024-05-19T16:46:37.092" v="134"/>
        <pc:sldMkLst>
          <pc:docMk/>
          <pc:sldMk cId="1513201269" sldId="315"/>
        </pc:sldMkLst>
      </pc:sldChg>
      <pc:sldChg chg="mod modShow">
        <pc:chgData name="Dr. Ani Munirah binti Mohamad" userId="S::animunirah@staf.uum.edu.my::dbd053e9-05fc-429b-b417-ac3c7e48826e" providerId="AD" clId="Web-{AB97A175-51CA-397C-BC85-EF4B9E11A6BC}" dt="2024-05-19T16:46:37.061" v="133"/>
        <pc:sldMkLst>
          <pc:docMk/>
          <pc:sldMk cId="3625262743" sldId="316"/>
        </pc:sldMkLst>
      </pc:sldChg>
      <pc:sldChg chg="mod modShow">
        <pc:chgData name="Dr. Ani Munirah binti Mohamad" userId="S::animunirah@staf.uum.edu.my::dbd053e9-05fc-429b-b417-ac3c7e48826e" providerId="AD" clId="Web-{AB97A175-51CA-397C-BC85-EF4B9E11A6BC}" dt="2024-05-19T16:46:37.233" v="138"/>
        <pc:sldMkLst>
          <pc:docMk/>
          <pc:sldMk cId="1949578042" sldId="317"/>
        </pc:sldMkLst>
      </pc:sldChg>
      <pc:sldChg chg="mod modShow">
        <pc:chgData name="Dr. Ani Munirah binti Mohamad" userId="S::animunirah@staf.uum.edu.my::dbd053e9-05fc-429b-b417-ac3c7e48826e" providerId="AD" clId="Web-{AB97A175-51CA-397C-BC85-EF4B9E11A6BC}" dt="2024-05-19T16:46:37.342" v="141"/>
        <pc:sldMkLst>
          <pc:docMk/>
          <pc:sldMk cId="2541712656" sldId="318"/>
        </pc:sldMkLst>
      </pc:sldChg>
      <pc:sldChg chg="mod modShow">
        <pc:chgData name="Dr. Ani Munirah binti Mohamad" userId="S::animunirah@staf.uum.edu.my::dbd053e9-05fc-429b-b417-ac3c7e48826e" providerId="AD" clId="Web-{AB97A175-51CA-397C-BC85-EF4B9E11A6BC}" dt="2024-05-19T16:46:37.858" v="157"/>
        <pc:sldMkLst>
          <pc:docMk/>
          <pc:sldMk cId="846111342" sldId="319"/>
        </pc:sldMkLst>
      </pc:sldChg>
      <pc:sldChg chg="mod modShow">
        <pc:chgData name="Dr. Ani Munirah binti Mohamad" userId="S::animunirah@staf.uum.edu.my::dbd053e9-05fc-429b-b417-ac3c7e48826e" providerId="AD" clId="Web-{AB97A175-51CA-397C-BC85-EF4B9E11A6BC}" dt="2024-05-19T16:46:37.311" v="140"/>
        <pc:sldMkLst>
          <pc:docMk/>
          <pc:sldMk cId="3436478699" sldId="321"/>
        </pc:sldMkLst>
      </pc:sldChg>
      <pc:sldChg chg="mod modShow">
        <pc:chgData name="Dr. Ani Munirah binti Mohamad" userId="S::animunirah@staf.uum.edu.my::dbd053e9-05fc-429b-b417-ac3c7e48826e" providerId="AD" clId="Web-{AB97A175-51CA-397C-BC85-EF4B9E11A6BC}" dt="2024-05-19T16:46:37.264" v="139"/>
        <pc:sldMkLst>
          <pc:docMk/>
          <pc:sldMk cId="3580742180" sldId="322"/>
        </pc:sldMkLst>
      </pc:sldChg>
      <pc:sldChg chg="mod modShow">
        <pc:chgData name="Dr. Ani Munirah binti Mohamad" userId="S::animunirah@staf.uum.edu.my::dbd053e9-05fc-429b-b417-ac3c7e48826e" providerId="AD" clId="Web-{AB97A175-51CA-397C-BC85-EF4B9E11A6BC}" dt="2024-05-19T16:46:37.530" v="147"/>
        <pc:sldMkLst>
          <pc:docMk/>
          <pc:sldMk cId="480445509" sldId="323"/>
        </pc:sldMkLst>
      </pc:sldChg>
      <pc:sldChg chg="mod modShow">
        <pc:chgData name="Dr. Ani Munirah binti Mohamad" userId="S::animunirah@staf.uum.edu.my::dbd053e9-05fc-429b-b417-ac3c7e48826e" providerId="AD" clId="Web-{AB97A175-51CA-397C-BC85-EF4B9E11A6BC}" dt="2024-05-19T16:46:37.951" v="160"/>
        <pc:sldMkLst>
          <pc:docMk/>
          <pc:sldMk cId="2331577065" sldId="324"/>
        </pc:sldMkLst>
      </pc:sldChg>
      <pc:sldChg chg="mod modShow">
        <pc:chgData name="Dr. Ani Munirah binti Mohamad" userId="S::animunirah@staf.uum.edu.my::dbd053e9-05fc-429b-b417-ac3c7e48826e" providerId="AD" clId="Web-{AB97A175-51CA-397C-BC85-EF4B9E11A6BC}" dt="2024-05-19T16:46:37.920" v="159"/>
        <pc:sldMkLst>
          <pc:docMk/>
          <pc:sldMk cId="4078244540" sldId="325"/>
        </pc:sldMkLst>
      </pc:sldChg>
      <pc:sldChg chg="mod modShow">
        <pc:chgData name="Dr. Ani Munirah binti Mohamad" userId="S::animunirah@staf.uum.edu.my::dbd053e9-05fc-429b-b417-ac3c7e48826e" providerId="AD" clId="Web-{AB97A175-51CA-397C-BC85-EF4B9E11A6BC}" dt="2024-05-19T16:46:37.889" v="158"/>
        <pc:sldMkLst>
          <pc:docMk/>
          <pc:sldMk cId="2259504694" sldId="326"/>
        </pc:sldMkLst>
      </pc:sldChg>
      <pc:sldChg chg="mod modShow">
        <pc:chgData name="Dr. Ani Munirah binti Mohamad" userId="S::animunirah@staf.uum.edu.my::dbd053e9-05fc-429b-b417-ac3c7e48826e" providerId="AD" clId="Web-{AB97A175-51CA-397C-BC85-EF4B9E11A6BC}" dt="2024-05-19T16:46:37.983" v="161"/>
        <pc:sldMkLst>
          <pc:docMk/>
          <pc:sldMk cId="3855396954" sldId="327"/>
        </pc:sldMkLst>
      </pc:sldChg>
      <pc:sldChg chg="mod modShow">
        <pc:chgData name="Dr. Ani Munirah binti Mohamad" userId="S::animunirah@staf.uum.edu.my::dbd053e9-05fc-429b-b417-ac3c7e48826e" providerId="AD" clId="Web-{AB97A175-51CA-397C-BC85-EF4B9E11A6BC}" dt="2024-05-19T16:46:37.795" v="155"/>
        <pc:sldMkLst>
          <pc:docMk/>
          <pc:sldMk cId="3981204518" sldId="328"/>
        </pc:sldMkLst>
      </pc:sldChg>
      <pc:sldChg chg="mod modShow">
        <pc:chgData name="Dr. Ani Munirah binti Mohamad" userId="S::animunirah@staf.uum.edu.my::dbd053e9-05fc-429b-b417-ac3c7e48826e" providerId="AD" clId="Web-{AB97A175-51CA-397C-BC85-EF4B9E11A6BC}" dt="2024-05-19T16:46:38.014" v="162"/>
        <pc:sldMkLst>
          <pc:docMk/>
          <pc:sldMk cId="16408653" sldId="329"/>
        </pc:sldMkLst>
      </pc:sldChg>
      <pc:sldChg chg="mod modShow">
        <pc:chgData name="Dr. Ani Munirah binti Mohamad" userId="S::animunirah@staf.uum.edu.my::dbd053e9-05fc-429b-b417-ac3c7e48826e" providerId="AD" clId="Web-{AB97A175-51CA-397C-BC85-EF4B9E11A6BC}" dt="2024-05-19T16:46:37.717" v="153"/>
        <pc:sldMkLst>
          <pc:docMk/>
          <pc:sldMk cId="443517540" sldId="330"/>
        </pc:sldMkLst>
      </pc:sldChg>
      <pc:sldChg chg="mod modShow">
        <pc:chgData name="Dr. Ani Munirah binti Mohamad" userId="S::animunirah@staf.uum.edu.my::dbd053e9-05fc-429b-b417-ac3c7e48826e" providerId="AD" clId="Web-{AB97A175-51CA-397C-BC85-EF4B9E11A6BC}" dt="2024-05-19T16:46:37.826" v="156"/>
        <pc:sldMkLst>
          <pc:docMk/>
          <pc:sldMk cId="2025289569" sldId="331"/>
        </pc:sldMkLst>
      </pc:sldChg>
      <pc:sldChg chg="mod modShow">
        <pc:chgData name="Dr. Ani Munirah binti Mohamad" userId="S::animunirah@staf.uum.edu.my::dbd053e9-05fc-429b-b417-ac3c7e48826e" providerId="AD" clId="Web-{AB97A175-51CA-397C-BC85-EF4B9E11A6BC}" dt="2024-05-19T16:46:37.748" v="154"/>
        <pc:sldMkLst>
          <pc:docMk/>
          <pc:sldMk cId="1084271290" sldId="332"/>
        </pc:sldMkLst>
      </pc:sldChg>
      <pc:sldChg chg="mod modShow">
        <pc:chgData name="Dr. Ani Munirah binti Mohamad" userId="S::animunirah@staf.uum.edu.my::dbd053e9-05fc-429b-b417-ac3c7e48826e" providerId="AD" clId="Web-{AB97A175-51CA-397C-BC85-EF4B9E11A6BC}" dt="2024-05-19T16:46:37.686" v="152"/>
        <pc:sldMkLst>
          <pc:docMk/>
          <pc:sldMk cId="1198030232" sldId="333"/>
        </pc:sldMkLst>
      </pc:sldChg>
      <pc:sldChg chg="mod modShow">
        <pc:chgData name="Dr. Ani Munirah binti Mohamad" userId="S::animunirah@staf.uum.edu.my::dbd053e9-05fc-429b-b417-ac3c7e48826e" providerId="AD" clId="Web-{AB97A175-51CA-397C-BC85-EF4B9E11A6BC}" dt="2024-05-19T16:46:37.623" v="150"/>
        <pc:sldMkLst>
          <pc:docMk/>
          <pc:sldMk cId="633872097" sldId="334"/>
        </pc:sldMkLst>
      </pc:sldChg>
      <pc:sldChg chg="mod modShow">
        <pc:chgData name="Dr. Ani Munirah binti Mohamad" userId="S::animunirah@staf.uum.edu.my::dbd053e9-05fc-429b-b417-ac3c7e48826e" providerId="AD" clId="Web-{AB97A175-51CA-397C-BC85-EF4B9E11A6BC}" dt="2024-05-19T16:46:37.655" v="151"/>
        <pc:sldMkLst>
          <pc:docMk/>
          <pc:sldMk cId="3089947258" sldId="335"/>
        </pc:sldMkLst>
      </pc:sldChg>
      <pc:sldChg chg="mod modShow">
        <pc:chgData name="Dr. Ani Munirah binti Mohamad" userId="S::animunirah@staf.uum.edu.my::dbd053e9-05fc-429b-b417-ac3c7e48826e" providerId="AD" clId="Web-{AB97A175-51CA-397C-BC85-EF4B9E11A6BC}" dt="2024-05-19T16:46:37.592" v="149"/>
        <pc:sldMkLst>
          <pc:docMk/>
          <pc:sldMk cId="97942739" sldId="336"/>
        </pc:sldMkLst>
      </pc:sldChg>
      <pc:sldChg chg="mod modShow">
        <pc:chgData name="Dr. Ani Munirah binti Mohamad" userId="S::animunirah@staf.uum.edu.my::dbd053e9-05fc-429b-b417-ac3c7e48826e" providerId="AD" clId="Web-{AB97A175-51CA-397C-BC85-EF4B9E11A6BC}" dt="2024-05-19T16:46:37.561" v="148"/>
        <pc:sldMkLst>
          <pc:docMk/>
          <pc:sldMk cId="3550932589" sldId="337"/>
        </pc:sldMkLst>
      </pc:sldChg>
      <pc:sldChg chg="mod modShow">
        <pc:chgData name="Dr. Ani Munirah binti Mohamad" userId="S::animunirah@staf.uum.edu.my::dbd053e9-05fc-429b-b417-ac3c7e48826e" providerId="AD" clId="Web-{AB97A175-51CA-397C-BC85-EF4B9E11A6BC}" dt="2024-05-19T16:46:37.373" v="142"/>
        <pc:sldMkLst>
          <pc:docMk/>
          <pc:sldMk cId="3412772144" sldId="338"/>
        </pc:sldMkLst>
      </pc:sldChg>
      <pc:sldChg chg="mod modShow">
        <pc:chgData name="Dr. Ani Munirah binti Mohamad" userId="S::animunirah@staf.uum.edu.my::dbd053e9-05fc-429b-b417-ac3c7e48826e" providerId="AD" clId="Web-{AB97A175-51CA-397C-BC85-EF4B9E11A6BC}" dt="2024-05-19T16:46:37.405" v="143"/>
        <pc:sldMkLst>
          <pc:docMk/>
          <pc:sldMk cId="1623638483" sldId="339"/>
        </pc:sldMkLst>
      </pc:sldChg>
      <pc:sldChg chg="mod modShow">
        <pc:chgData name="Dr. Ani Munirah binti Mohamad" userId="S::animunirah@staf.uum.edu.my::dbd053e9-05fc-429b-b417-ac3c7e48826e" providerId="AD" clId="Web-{AB97A175-51CA-397C-BC85-EF4B9E11A6BC}" dt="2024-05-19T16:46:37.498" v="146"/>
        <pc:sldMkLst>
          <pc:docMk/>
          <pc:sldMk cId="2066546657" sldId="340"/>
        </pc:sldMkLst>
      </pc:sldChg>
      <pc:sldChg chg="mod modShow">
        <pc:chgData name="Dr. Ani Munirah binti Mohamad" userId="S::animunirah@staf.uum.edu.my::dbd053e9-05fc-429b-b417-ac3c7e48826e" providerId="AD" clId="Web-{AB97A175-51CA-397C-BC85-EF4B9E11A6BC}" dt="2024-05-19T16:46:37.467" v="145"/>
        <pc:sldMkLst>
          <pc:docMk/>
          <pc:sldMk cId="3095859859" sldId="341"/>
        </pc:sldMkLst>
      </pc:sldChg>
      <pc:sldChg chg="mod modShow">
        <pc:chgData name="Dr. Ani Munirah binti Mohamad" userId="S::animunirah@staf.uum.edu.my::dbd053e9-05fc-429b-b417-ac3c7e48826e" providerId="AD" clId="Web-{AB97A175-51CA-397C-BC85-EF4B9E11A6BC}" dt="2024-05-19T16:46:37.436" v="144"/>
        <pc:sldMkLst>
          <pc:docMk/>
          <pc:sldMk cId="1148872436" sldId="3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5575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8876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493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8441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3829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514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029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9514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3486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04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6615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9353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4183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621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289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3652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9507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0719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3737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7360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7881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3317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1937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2141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5071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2448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21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264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8250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1247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8344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Κενό" type="blank">
  <p:cSld name="BLANK">
    <p:spTree>
      <p:nvGrpSpPr>
        <p:cNvPr id="1" name="Shape 66"/>
        <p:cNvGrpSpPr/>
        <p:nvPr/>
      </p:nvGrpSpPr>
      <p:grpSpPr>
        <a:xfrm>
          <a:off x="0" y="0"/>
          <a:ext cx="0" cy="0"/>
          <a:chOff x="0" y="0"/>
          <a:chExt cx="0" cy="0"/>
        </a:xfrm>
      </p:grpSpPr>
      <p:sp>
        <p:nvSpPr>
          <p:cNvPr id="67" name="Google Shape;67;p48"/>
          <p:cNvSpPr txBox="1"/>
          <p:nvPr/>
        </p:nvSpPr>
        <p:spPr>
          <a:xfrm>
            <a:off x="1538742" y="6251419"/>
            <a:ext cx="3760845" cy="51422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00" b="0" i="0" u="none" strike="noStrike" cap="none">
              <a:solidFill>
                <a:srgbClr val="595959"/>
              </a:solidFill>
              <a:latin typeface="Century Gothic"/>
              <a:ea typeface="Century Gothic"/>
              <a:cs typeface="Century Gothic"/>
              <a:sym typeface="Century Gothic"/>
            </a:endParaRPr>
          </a:p>
        </p:txBody>
      </p:sp>
      <p:graphicFrame>
        <p:nvGraphicFramePr>
          <p:cNvPr id="68" name="Google Shape;68;p48"/>
          <p:cNvGraphicFramePr/>
          <p:nvPr/>
        </p:nvGraphicFramePr>
        <p:xfrm>
          <a:off x="1189871" y="6101850"/>
          <a:ext cx="4136700" cy="471869"/>
        </p:xfrm>
        <a:graphic>
          <a:graphicData uri="http://schemas.openxmlformats.org/drawingml/2006/table">
            <a:tbl>
              <a:tblPr>
                <a:noFill/>
                <a:tableStyleId>{29A00ED3-4F39-45E5-B855-3537186DFB81}</a:tableStyleId>
              </a:tblPr>
              <a:tblGrid>
                <a:gridCol w="717225">
                  <a:extLst>
                    <a:ext uri="{9D8B030D-6E8A-4147-A177-3AD203B41FA5}">
                      <a16:colId xmlns:a16="http://schemas.microsoft.com/office/drawing/2014/main" val="20000"/>
                    </a:ext>
                  </a:extLst>
                </a:gridCol>
                <a:gridCol w="3419475">
                  <a:extLst>
                    <a:ext uri="{9D8B030D-6E8A-4147-A177-3AD203B41FA5}">
                      <a16:colId xmlns:a16="http://schemas.microsoft.com/office/drawing/2014/main" val="20001"/>
                    </a:ext>
                  </a:extLst>
                </a:gridCol>
              </a:tblGrid>
              <a:tr h="114300">
                <a:tc>
                  <a:txBody>
                    <a:bodyPr/>
                    <a:lstStyle/>
                    <a:p>
                      <a:pPr marL="0" marR="0" lvl="0" indent="0" algn="l" rtl="0">
                        <a:lnSpc>
                          <a:spcPct val="107000"/>
                        </a:lnSpc>
                        <a:spcBef>
                          <a:spcPts val="0"/>
                        </a:spcBef>
                        <a:spcAft>
                          <a:spcPts val="0"/>
                        </a:spcAft>
                        <a:buNone/>
                      </a:pPr>
                      <a:endParaRPr sz="110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900" b="0" u="none" strike="noStrike" cap="none">
                          <a:solidFill>
                            <a:srgbClr val="003399"/>
                          </a:solidFill>
                          <a:latin typeface="Century Gothic"/>
                          <a:ea typeface="Century Gothic"/>
                          <a:cs typeface="Century Gothic"/>
                          <a:sym typeface="Century Gothic"/>
                        </a:rPr>
                        <a:t>CCP-LAW |</a:t>
                      </a:r>
                      <a:r>
                        <a:rPr lang="en-US" sz="900" b="0" u="none" strike="noStrike" cap="none">
                          <a:solidFill>
                            <a:srgbClr val="2683C6"/>
                          </a:solidFill>
                          <a:latin typeface="Century Gothic"/>
                          <a:ea typeface="Century Gothic"/>
                          <a:cs typeface="Century Gothic"/>
                          <a:sym typeface="Century Gothic"/>
                        </a:rPr>
                        <a:t>Curricula development on Climate Change Policy and Law</a:t>
                      </a:r>
                      <a:endParaRPr sz="900" b="0" u="none" strike="noStrike" cap="none">
                        <a:latin typeface="Calibri"/>
                        <a:ea typeface="Calibri"/>
                        <a:cs typeface="Calibri"/>
                        <a:sym typeface="Calibri"/>
                      </a:endParaRPr>
                    </a:p>
                    <a:p>
                      <a:pPr marL="0" marR="0" lvl="0" indent="0" algn="l" rtl="0">
                        <a:lnSpc>
                          <a:spcPct val="107000"/>
                        </a:lnSpc>
                        <a:spcBef>
                          <a:spcPts val="300"/>
                        </a:spcBef>
                        <a:spcAft>
                          <a:spcPts val="0"/>
                        </a:spcAft>
                        <a:buNone/>
                      </a:pPr>
                      <a:r>
                        <a:rPr lang="en-US" sz="900" u="none" strike="noStrike" cap="none">
                          <a:solidFill>
                            <a:srgbClr val="3B3838"/>
                          </a:solidFill>
                          <a:latin typeface="Calibri"/>
                          <a:ea typeface="Calibri"/>
                          <a:cs typeface="Calibri"/>
                          <a:sym typeface="Calibri"/>
                        </a:rPr>
                        <a:t>Project No of Reference: 618874-EPP-1-2020-1-VN-EPPKA2-CBHE-JP</a:t>
                      </a:r>
                      <a:endParaRPr sz="110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69" name="Google Shape;69;p48"/>
          <p:cNvPicPr preferRelativeResize="0"/>
          <p:nvPr/>
        </p:nvPicPr>
        <p:blipFill rotWithShape="1">
          <a:blip r:embed="rId2">
            <a:alphaModFix/>
          </a:blip>
          <a:srcRect/>
          <a:stretch/>
        </p:blipFill>
        <p:spPr>
          <a:xfrm>
            <a:off x="1189871" y="6000290"/>
            <a:ext cx="697742" cy="674990"/>
          </a:xfrm>
          <a:prstGeom prst="rect">
            <a:avLst/>
          </a:prstGeom>
          <a:noFill/>
          <a:ln>
            <a:noFill/>
          </a:ln>
        </p:spPr>
      </p:pic>
      <p:pic>
        <p:nvPicPr>
          <p:cNvPr id="70" name="Google Shape;70;p48"/>
          <p:cNvPicPr preferRelativeResize="0"/>
          <p:nvPr/>
        </p:nvPicPr>
        <p:blipFill rotWithShape="1">
          <a:blip r:embed="rId3">
            <a:alphaModFix/>
          </a:blip>
          <a:srcRect/>
          <a:stretch/>
        </p:blipFill>
        <p:spPr>
          <a:xfrm>
            <a:off x="9126747" y="6078678"/>
            <a:ext cx="1526511" cy="4298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www.picpedia.org/chalkboard/c/case-study.html"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en.wikiquote.org/wiki/Gratitud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1959342"/>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800"/>
              </a:spcBef>
              <a:spcAft>
                <a:spcPts val="800"/>
              </a:spcAft>
              <a:buNone/>
            </a:pPr>
            <a:r>
              <a:rPr lang="en-US" sz="2700" b="1" i="0" u="none" strike="noStrike" cap="none" dirty="0">
                <a:solidFill>
                  <a:srgbClr val="003399"/>
                </a:solidFill>
                <a:latin typeface="Century Gothic"/>
                <a:ea typeface="Century Gothic"/>
                <a:cs typeface="Century Gothic"/>
                <a:sym typeface="Century Gothic"/>
              </a:rPr>
              <a:t>Subject: Corporate Governance and Climate Change</a:t>
            </a:r>
          </a:p>
          <a:p>
            <a:pPr marL="0" marR="0" lvl="0" indent="0" algn="ctr" rtl="0">
              <a:lnSpc>
                <a:spcPct val="107000"/>
              </a:lnSpc>
              <a:spcBef>
                <a:spcPts val="800"/>
              </a:spcBef>
              <a:spcAft>
                <a:spcPts val="800"/>
              </a:spcAft>
              <a:buNone/>
            </a:pPr>
            <a:r>
              <a:rPr lang="en-US" sz="2700" b="1" i="0" u="none" strike="noStrike" cap="none" dirty="0">
                <a:solidFill>
                  <a:srgbClr val="003399"/>
                </a:solidFill>
                <a:latin typeface="Century Gothic"/>
                <a:ea typeface="Century Gothic"/>
                <a:cs typeface="Century Gothic"/>
                <a:sym typeface="Century Gothic"/>
              </a:rPr>
              <a:t>Topic 6: Corporate Strategies for Addressing Climate Change</a:t>
            </a:r>
          </a:p>
          <a:p>
            <a:pPr marL="0" marR="0" lvl="0" indent="0" algn="ctr" rtl="0">
              <a:lnSpc>
                <a:spcPct val="107000"/>
              </a:lnSpc>
              <a:spcBef>
                <a:spcPts val="800"/>
              </a:spcBef>
              <a:spcAft>
                <a:spcPts val="800"/>
              </a:spcAft>
              <a:buNone/>
            </a:pPr>
            <a:r>
              <a:rPr lang="en-US" sz="2200" b="1" dirty="0">
                <a:solidFill>
                  <a:srgbClr val="003399"/>
                </a:solidFill>
                <a:latin typeface="Century Gothic"/>
                <a:ea typeface="Century Gothic"/>
                <a:cs typeface="Century Gothic"/>
                <a:sym typeface="Century Gothic"/>
              </a:rPr>
              <a:t>Instructor Name: </a:t>
            </a:r>
            <a:r>
              <a:rPr lang="en-US" sz="2200" b="1" dirty="0">
                <a:solidFill>
                  <a:srgbClr val="003399"/>
                </a:solidFill>
                <a:highlight>
                  <a:srgbClr val="FFFF00"/>
                </a:highlight>
                <a:latin typeface="Century Gothic"/>
                <a:ea typeface="Century Gothic"/>
                <a:cs typeface="Century Gothic"/>
                <a:sym typeface="Century Gothic"/>
              </a:rPr>
              <a:t>…</a:t>
            </a:r>
            <a:endParaRPr sz="2200" b="0" i="0" u="none" strike="noStrike" cap="none" dirty="0">
              <a:solidFill>
                <a:srgbClr val="000000"/>
              </a:solidFill>
              <a:highlight>
                <a:srgbClr val="FFFF00"/>
              </a:highlight>
              <a:latin typeface="Century Gothic"/>
              <a:ea typeface="Century Gothic"/>
              <a:cs typeface="Century Gothic"/>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fr-FR"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Scope 1 Emissions: Direct Sources </a:t>
            </a:r>
            <a:endPar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endParaRPr>
          </a:p>
        </p:txBody>
      </p:sp>
      <p:sp>
        <p:nvSpPr>
          <p:cNvPr id="158" name="Google Shape;158;p46"/>
          <p:cNvSpPr txBox="1"/>
          <p:nvPr/>
        </p:nvSpPr>
        <p:spPr>
          <a:xfrm>
            <a:off x="993060" y="1620065"/>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Scope 1 includes emissions from activities that a company directly controls: </a:t>
            </a:r>
          </a:p>
          <a:p>
            <a:pPr marL="914400" lvl="2" indent="-457200">
              <a:lnSpc>
                <a:spcPct val="150000"/>
              </a:lnSpc>
              <a:buSzPts val="1600"/>
              <a:buFont typeface="Wingdings" panose="05000000000000000000" pitchFamily="2" charset="2"/>
              <a:buChar char="§"/>
            </a:pPr>
            <a:r>
              <a:rPr lang="en-US" sz="2800" dirty="0">
                <a:latin typeface="Segoe UI" panose="020B0502040204020203" pitchFamily="34" charset="0"/>
                <a:ea typeface="Quattrocento Sans"/>
                <a:cs typeface="Segoe UI" panose="020B0502040204020203" pitchFamily="34" charset="0"/>
                <a:sym typeface="Quattrocento Sans"/>
              </a:rPr>
              <a:t>Fuel combustion in boilers, vehicles, and machinery.</a:t>
            </a:r>
            <a:endParaRPr lang="en-US" sz="2800" dirty="0">
              <a:latin typeface="Segoe UI" panose="020B0502040204020203" pitchFamily="34" charset="0"/>
              <a:ea typeface="Quattrocento Sans"/>
              <a:cs typeface="Segoe UI" panose="020B0502040204020203" pitchFamily="34" charset="0"/>
            </a:endParaRPr>
          </a:p>
          <a:p>
            <a:pPr marL="914400" lvl="2" indent="-457200">
              <a:lnSpc>
                <a:spcPct val="150000"/>
              </a:lnSpc>
              <a:buSzPts val="1600"/>
              <a:buFont typeface="Wingdings" panose="05000000000000000000" pitchFamily="2" charset="2"/>
              <a:buChar char="§"/>
            </a:pPr>
            <a:r>
              <a:rPr lang="en-US" sz="2800" dirty="0">
                <a:latin typeface="Segoe UI" panose="020B0502040204020203" pitchFamily="34" charset="0"/>
                <a:ea typeface="Quattrocento Sans"/>
                <a:cs typeface="Segoe UI" panose="020B0502040204020203" pitchFamily="34" charset="0"/>
                <a:sym typeface="Quattrocento Sans"/>
              </a:rPr>
              <a:t>Industrial processes that release greenhouse gases.</a:t>
            </a:r>
            <a:endParaRPr lang="en-US" sz="2800" dirty="0">
              <a:latin typeface="Segoe UI" panose="020B0502040204020203" pitchFamily="34" charset="0"/>
              <a:ea typeface="Quattrocento Sans"/>
              <a:cs typeface="Segoe UI" panose="020B0502040204020203" pitchFamily="34" charset="0"/>
            </a:endParaRPr>
          </a:p>
          <a:p>
            <a:pPr marL="914400" lvl="2" indent="-457200">
              <a:lnSpc>
                <a:spcPct val="150000"/>
              </a:lnSpc>
              <a:buSzPts val="1600"/>
              <a:buFont typeface="Wingdings" panose="05000000000000000000" pitchFamily="2" charset="2"/>
              <a:buChar char="§"/>
            </a:pPr>
            <a:r>
              <a:rPr lang="en-US" sz="2800" dirty="0">
                <a:latin typeface="Segoe UI" panose="020B0502040204020203" pitchFamily="34" charset="0"/>
                <a:ea typeface="Quattrocento Sans"/>
                <a:cs typeface="Segoe UI" panose="020B0502040204020203" pitchFamily="34" charset="0"/>
                <a:sym typeface="Quattrocento Sans"/>
              </a:rPr>
              <a:t>Fugitive emissions from leaks or escapes.</a:t>
            </a:r>
            <a:endParaRPr lang="en-US" sz="2800" dirty="0">
              <a:latin typeface="Segoe UI" panose="020B0502040204020203" pitchFamily="34" charset="0"/>
              <a:ea typeface="Quattrocento Sans"/>
              <a:cs typeface="Segoe UI" panose="020B0502040204020203" pitchFamily="34" charset="0"/>
            </a:endParaRPr>
          </a:p>
        </p:txBody>
      </p:sp>
    </p:spTree>
    <p:extLst>
      <p:ext uri="{BB962C8B-B14F-4D97-AF65-F5344CB8AC3E}">
        <p14:creationId xmlns:p14="http://schemas.microsoft.com/office/powerpoint/2010/main" val="3035952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Scope 2 Emissions: Purchased Energy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Scope 2 covers indirect emissions from purchased electricity, heat, or steam: </a:t>
            </a:r>
          </a:p>
          <a:p>
            <a:pPr marL="914400" lvl="2" indent="-457200">
              <a:lnSpc>
                <a:spcPct val="150000"/>
              </a:lnSpc>
              <a:buSzPts val="1600"/>
              <a:buFont typeface="Wingdings" panose="05000000000000000000" pitchFamily="2" charset="2"/>
              <a:buChar char="§"/>
            </a:pPr>
            <a:r>
              <a:rPr lang="en-US" sz="2800" dirty="0">
                <a:latin typeface="Segoe UI" panose="020B0502040204020203" pitchFamily="34" charset="0"/>
                <a:ea typeface="Quattrocento Sans"/>
                <a:cs typeface="Segoe UI" panose="020B0502040204020203" pitchFamily="34" charset="0"/>
                <a:sym typeface="Quattrocento Sans"/>
              </a:rPr>
              <a:t>Emissions associated with electricity generation by the utility company.</a:t>
            </a:r>
            <a:endParaRPr lang="en-US" sz="2800" dirty="0">
              <a:latin typeface="Segoe UI" panose="020B0502040204020203" pitchFamily="34" charset="0"/>
              <a:ea typeface="Quattrocento Sans"/>
              <a:cs typeface="Segoe UI" panose="020B0502040204020203" pitchFamily="34" charset="0"/>
            </a:endParaRPr>
          </a:p>
          <a:p>
            <a:pPr marL="914400" lvl="2" indent="-457200">
              <a:lnSpc>
                <a:spcPct val="150000"/>
              </a:lnSpc>
              <a:buSzPts val="1600"/>
              <a:buFont typeface="Wingdings" panose="05000000000000000000" pitchFamily="2" charset="2"/>
              <a:buChar char="§"/>
            </a:pPr>
            <a:r>
              <a:rPr lang="en-US" sz="2800" dirty="0">
                <a:latin typeface="Segoe UI" panose="020B0502040204020203" pitchFamily="34" charset="0"/>
                <a:ea typeface="Quattrocento Sans"/>
                <a:cs typeface="Segoe UI" panose="020B0502040204020203" pitchFamily="34" charset="0"/>
                <a:sym typeface="Quattrocento Sans"/>
              </a:rPr>
              <a:t>District heating or cooling systems powered by fossil fuels.</a:t>
            </a:r>
            <a:endParaRPr lang="en-US" sz="2800" dirty="0">
              <a:latin typeface="Segoe UI" panose="020B0502040204020203" pitchFamily="34" charset="0"/>
              <a:ea typeface="Quattrocento Sans"/>
              <a:cs typeface="Segoe UI" panose="020B0502040204020203" pitchFamily="34" charset="0"/>
            </a:endParaRPr>
          </a:p>
        </p:txBody>
      </p:sp>
    </p:spTree>
    <p:extLst>
      <p:ext uri="{BB962C8B-B14F-4D97-AF65-F5344CB8AC3E}">
        <p14:creationId xmlns:p14="http://schemas.microsoft.com/office/powerpoint/2010/main" val="526131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Scope 3 Emissions: The Value Chain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850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Scope 3 considers all other indirect emissions across a company's value chain: </a:t>
            </a:r>
          </a:p>
          <a:p>
            <a:pPr marL="914400" lvl="2" indent="-457200">
              <a:lnSpc>
                <a:spcPct val="150000"/>
              </a:lnSpc>
              <a:buSzPts val="1600"/>
              <a:buFont typeface="Wingdings" panose="05000000000000000000" pitchFamily="2" charset="2"/>
              <a:buChar char="§"/>
            </a:pPr>
            <a:r>
              <a:rPr lang="en-US" sz="2800" dirty="0">
                <a:latin typeface="Segoe UI"/>
                <a:ea typeface="Quattrocento Sans"/>
                <a:cs typeface="Segoe UI"/>
                <a:sym typeface="Quattrocento Sans"/>
              </a:rPr>
              <a:t>Purchased goods and services from suppliers.</a:t>
            </a:r>
          </a:p>
          <a:p>
            <a:pPr marL="914400" lvl="2" indent="-457200">
              <a:lnSpc>
                <a:spcPct val="150000"/>
              </a:lnSpc>
              <a:buSzPts val="1600"/>
              <a:buFont typeface="Wingdings" panose="05000000000000000000" pitchFamily="2" charset="2"/>
              <a:buChar char="§"/>
            </a:pPr>
            <a:r>
              <a:rPr lang="en-US" sz="2800" dirty="0">
                <a:latin typeface="Segoe UI"/>
                <a:ea typeface="Quattrocento Sans"/>
                <a:cs typeface="Segoe UI"/>
                <a:sym typeface="Quattrocento Sans"/>
              </a:rPr>
              <a:t>Transportation and distribution of products.</a:t>
            </a:r>
          </a:p>
          <a:p>
            <a:pPr marL="914400" lvl="2" indent="-457200">
              <a:lnSpc>
                <a:spcPct val="150000"/>
              </a:lnSpc>
              <a:buSzPts val="1600"/>
              <a:buFont typeface="Wingdings" panose="05000000000000000000" pitchFamily="2" charset="2"/>
              <a:buChar char="§"/>
            </a:pPr>
            <a:r>
              <a:rPr lang="en-US" sz="2800" dirty="0">
                <a:latin typeface="Segoe UI"/>
                <a:ea typeface="Quattrocento Sans"/>
                <a:cs typeface="Segoe UI"/>
                <a:sym typeface="Quattrocento Sans"/>
              </a:rPr>
              <a:t>Use of sold products by customers (e.g., fuel consumption in vehicles).</a:t>
            </a:r>
          </a:p>
          <a:p>
            <a:pPr marL="914400" lvl="2" indent="-457200">
              <a:lnSpc>
                <a:spcPct val="150000"/>
              </a:lnSpc>
              <a:buSzPts val="1600"/>
              <a:buFont typeface="Wingdings" panose="05000000000000000000" pitchFamily="2" charset="2"/>
              <a:buChar char="§"/>
            </a:pPr>
            <a:r>
              <a:rPr lang="en-US" sz="2800" dirty="0">
                <a:latin typeface="Segoe UI"/>
                <a:ea typeface="Quattrocento Sans"/>
                <a:cs typeface="Segoe UI"/>
                <a:sym typeface="Quattrocento Sans"/>
              </a:rPr>
              <a:t>End-of-life treatment of products (waste disposal, recycling). (Can be the most significant scope for many companies)</a:t>
            </a:r>
            <a:endParaRPr lang="en-US" sz="2800" dirty="0">
              <a:latin typeface="Segoe UI"/>
              <a:ea typeface="Quattrocento Sans"/>
              <a:cs typeface="Segoe UI"/>
            </a:endParaRPr>
          </a:p>
          <a:p>
            <a:pPr marL="914400" lvl="1" indent="-457200">
              <a:lnSpc>
                <a:spcPct val="150000"/>
              </a:lnSpc>
              <a:buSzPts val="1600"/>
              <a:buFont typeface="Wingdings" panose="05000000000000000000" pitchFamily="2" charset="2"/>
              <a:buChar char="Ø"/>
            </a:pPr>
            <a:endParaRPr lang="en-US" sz="2800" dirty="0">
              <a:latin typeface="Segoe UI" panose="020B0502040204020203" pitchFamily="34" charset="0"/>
              <a:ea typeface="Quattrocento Sans"/>
              <a:cs typeface="Segoe UI" panose="020B0502040204020203" pitchFamily="34" charset="0"/>
              <a:sym typeface="Quattrocento Sans"/>
            </a:endParaRPr>
          </a:p>
        </p:txBody>
      </p:sp>
    </p:spTree>
    <p:extLst>
      <p:ext uri="{BB962C8B-B14F-4D97-AF65-F5344CB8AC3E}">
        <p14:creationId xmlns:p14="http://schemas.microsoft.com/office/powerpoint/2010/main" val="4169149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Data Collection and Inventory Development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925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Companies gather activity data from various sources (e.g., utility bills, fuel consumption records, transport data).</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Emission factors are used to convert activity data into GHG emissions.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An emissions inventory is created, summarizing emissions by gas and scope.</a:t>
            </a:r>
          </a:p>
          <a:p>
            <a:pPr marL="914400" lvl="1" indent="-457200">
              <a:lnSpc>
                <a:spcPct val="150000"/>
              </a:lnSpc>
              <a:buSzPts val="1600"/>
              <a:buFont typeface="Wingdings" panose="05000000000000000000" pitchFamily="2" charset="2"/>
              <a:buChar char="Ø"/>
            </a:pPr>
            <a:endParaRPr lang="en-US" sz="2800" dirty="0">
              <a:latin typeface="Segoe UI" panose="020B0502040204020203" pitchFamily="34" charset="0"/>
              <a:ea typeface="Quattrocento Sans"/>
              <a:cs typeface="Segoe UI" panose="020B0502040204020203" pitchFamily="34" charset="0"/>
              <a:sym typeface="Quattrocento Sans"/>
            </a:endParaRPr>
          </a:p>
        </p:txBody>
      </p:sp>
    </p:spTree>
    <p:extLst>
      <p:ext uri="{BB962C8B-B14F-4D97-AF65-F5344CB8AC3E}">
        <p14:creationId xmlns:p14="http://schemas.microsoft.com/office/powerpoint/2010/main" val="3687209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Benefits of Scope 3 Accounting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Provides a more comprehensive picture of a company's overall climate impact.</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Identifies opportunities for emission reduction across the value chain.</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Encourages collaboration with suppliers and customers for sustainability improvements.</a:t>
            </a:r>
          </a:p>
        </p:txBody>
      </p:sp>
    </p:spTree>
    <p:extLst>
      <p:ext uri="{BB962C8B-B14F-4D97-AF65-F5344CB8AC3E}">
        <p14:creationId xmlns:p14="http://schemas.microsoft.com/office/powerpoint/2010/main" val="871651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Setting Emission Reduction Targets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Companies use their emissions inventory to set ambitious and measurable reduction targets.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Targets can be aligned with scientific goals for limiting global warming.</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Targets become benchmarks to track progress over time.</a:t>
            </a:r>
          </a:p>
        </p:txBody>
      </p:sp>
    </p:spTree>
    <p:extLst>
      <p:ext uri="{BB962C8B-B14F-4D97-AF65-F5344CB8AC3E}">
        <p14:creationId xmlns:p14="http://schemas.microsoft.com/office/powerpoint/2010/main" val="4116853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Developing Mitigation Strategies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77500" lnSpcReduction="20000"/>
          </a:bodyPr>
          <a:lstStyle/>
          <a:p>
            <a:pPr marL="457200" lvl="1">
              <a:lnSpc>
                <a:spcPct val="150000"/>
              </a:lnSpc>
              <a:buSzPts val="1600"/>
            </a:pPr>
            <a:r>
              <a:rPr lang="en-US" sz="2800" dirty="0">
                <a:latin typeface="Segoe UI" panose="020B0502040204020203" pitchFamily="34" charset="0"/>
                <a:ea typeface="Quattrocento Sans"/>
                <a:cs typeface="Segoe UI" panose="020B0502040204020203" pitchFamily="34" charset="0"/>
                <a:sym typeface="Quattrocento Sans"/>
              </a:rPr>
              <a:t>Based on the emissions inventory, companies identify areas for improvement: </a:t>
            </a:r>
          </a:p>
          <a:p>
            <a:pPr marL="914400" lvl="3"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Implementing energy efficiency measures to reduce Scope 1 and 2 emissions.</a:t>
            </a:r>
          </a:p>
          <a:p>
            <a:pPr marL="914400" lvl="3"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Sourcing renewable energy for electricity consumption (Scope 2).</a:t>
            </a:r>
          </a:p>
          <a:p>
            <a:pPr marL="914400" lvl="3"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Collaborating with suppliers to reduce emissions in their operations (Scope 3).</a:t>
            </a:r>
          </a:p>
          <a:p>
            <a:pPr marL="914400" lvl="3"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Promoting sustainable product use and end-of-life practices (Scope 3).</a:t>
            </a:r>
          </a:p>
        </p:txBody>
      </p:sp>
    </p:spTree>
    <p:extLst>
      <p:ext uri="{BB962C8B-B14F-4D97-AF65-F5344CB8AC3E}">
        <p14:creationId xmlns:p14="http://schemas.microsoft.com/office/powerpoint/2010/main" val="366867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Transparency and Reporting</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457200" lvl="1">
              <a:lnSpc>
                <a:spcPct val="150000"/>
              </a:lnSpc>
              <a:buSzPts val="1600"/>
            </a:pPr>
            <a:r>
              <a:rPr lang="en-US" sz="2800" dirty="0">
                <a:latin typeface="Segoe UI" panose="020B0502040204020203" pitchFamily="34" charset="0"/>
                <a:ea typeface="Quattrocento Sans"/>
                <a:cs typeface="Segoe UI" panose="020B0502040204020203" pitchFamily="34" charset="0"/>
                <a:sym typeface="Quattrocento Sans"/>
              </a:rPr>
              <a:t>Companies communicate their carbon footprint and mitigation strategies: </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Sustainability reports with detailed emissions data and reduction goals.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Public disclosures to stakeholders and investors.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Transparency builds trust and accountability.</a:t>
            </a:r>
          </a:p>
          <a:p>
            <a:pPr marL="914400" lvl="1" indent="-457200">
              <a:lnSpc>
                <a:spcPct val="150000"/>
              </a:lnSpc>
              <a:buSzPts val="1600"/>
              <a:buFont typeface="Wingdings" panose="05000000000000000000" pitchFamily="2" charset="2"/>
              <a:buChar char="Ø"/>
            </a:pPr>
            <a:endParaRPr lang="en-US" sz="2800" dirty="0">
              <a:latin typeface="Segoe UI" panose="020B0502040204020203" pitchFamily="34" charset="0"/>
              <a:ea typeface="Quattrocento Sans"/>
              <a:cs typeface="Segoe UI" panose="020B0502040204020203" pitchFamily="34" charset="0"/>
              <a:sym typeface="Quattrocento Sans"/>
            </a:endParaRPr>
          </a:p>
        </p:txBody>
      </p:sp>
    </p:spTree>
    <p:extLst>
      <p:ext uri="{BB962C8B-B14F-4D97-AF65-F5344CB8AC3E}">
        <p14:creationId xmlns:p14="http://schemas.microsoft.com/office/powerpoint/2010/main" val="3857579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Verification and Assurance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Some companies choose to have their GHG inventories verified by independent third-party auditors.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Verification provides assurance to stakeholders about the accuracy and completeness of reported data.</a:t>
            </a:r>
          </a:p>
          <a:p>
            <a:pPr marL="914400" lvl="1" indent="-457200">
              <a:lnSpc>
                <a:spcPct val="150000"/>
              </a:lnSpc>
              <a:buSzPts val="1600"/>
              <a:buFont typeface="Wingdings" panose="05000000000000000000" pitchFamily="2" charset="2"/>
              <a:buChar char="Ø"/>
            </a:pPr>
            <a:endParaRPr lang="en-US" sz="2800" dirty="0">
              <a:latin typeface="Segoe UI" panose="020B0502040204020203" pitchFamily="34" charset="0"/>
              <a:ea typeface="Quattrocento Sans"/>
              <a:cs typeface="Segoe UI" panose="020B0502040204020203" pitchFamily="34" charset="0"/>
              <a:sym typeface="Quattrocento Sans"/>
            </a:endParaRPr>
          </a:p>
        </p:txBody>
      </p:sp>
    </p:spTree>
    <p:extLst>
      <p:ext uri="{BB962C8B-B14F-4D97-AF65-F5344CB8AC3E}">
        <p14:creationId xmlns:p14="http://schemas.microsoft.com/office/powerpoint/2010/main" val="2320696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Financial Implications of Carbon Footprint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Carbon pricing mechanisms (e.g., carbon taxes) can make emissions a cost factor.</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Companies with lower carbon footprints may benefit from cost savings and improved competitiveness.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Investors are increasingly focusing on climate risk and sustainability performance.</a:t>
            </a:r>
          </a:p>
          <a:p>
            <a:pPr marL="914400" lvl="1" indent="-457200">
              <a:lnSpc>
                <a:spcPct val="150000"/>
              </a:lnSpc>
              <a:buSzPts val="1600"/>
              <a:buFont typeface="Wingdings" panose="05000000000000000000" pitchFamily="2" charset="2"/>
              <a:buChar char="Ø"/>
            </a:pPr>
            <a:endParaRPr lang="en-US" sz="2800" dirty="0">
              <a:latin typeface="Segoe UI" panose="020B0502040204020203" pitchFamily="34" charset="0"/>
              <a:ea typeface="Quattrocento Sans"/>
              <a:cs typeface="Segoe UI" panose="020B0502040204020203" pitchFamily="34" charset="0"/>
              <a:sym typeface="Quattrocento Sans"/>
            </a:endParaRPr>
          </a:p>
        </p:txBody>
      </p:sp>
    </p:spTree>
    <p:extLst>
      <p:ext uri="{BB962C8B-B14F-4D97-AF65-F5344CB8AC3E}">
        <p14:creationId xmlns:p14="http://schemas.microsoft.com/office/powerpoint/2010/main" val="89196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468080"/>
            <a:ext cx="9488131" cy="52322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In this topic, we will cover…</a:t>
            </a:r>
            <a:endParaRPr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endParaRP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914400" lvl="1" indent="-457200">
              <a:lnSpc>
                <a:spcPct val="150000"/>
              </a:lnSpc>
              <a:buSzPts val="1600"/>
              <a:buFont typeface="Wingdings" panose="05000000000000000000" pitchFamily="2" charset="2"/>
              <a:buChar char="ü"/>
            </a:pPr>
            <a:r>
              <a:rPr lang="en-MY" sz="2800" dirty="0">
                <a:latin typeface="Segoe UI" panose="020B0502040204020203" pitchFamily="34" charset="0"/>
                <a:ea typeface="Quattrocento Sans"/>
                <a:cs typeface="Segoe UI" panose="020B0502040204020203" pitchFamily="34" charset="0"/>
                <a:sym typeface="Quattrocento Sans"/>
              </a:rPr>
              <a:t>Carbon footprint measurement using the GHG Protocol</a:t>
            </a:r>
          </a:p>
          <a:p>
            <a:pPr marL="914400" lvl="1" indent="-457200">
              <a:lnSpc>
                <a:spcPct val="150000"/>
              </a:lnSpc>
              <a:buSzPts val="1600"/>
              <a:buFont typeface="Wingdings" panose="05000000000000000000" pitchFamily="2" charset="2"/>
              <a:buChar char="ü"/>
            </a:pPr>
            <a:r>
              <a:rPr lang="en-MY" sz="2800" dirty="0">
                <a:latin typeface="Segoe UI" panose="020B0502040204020203" pitchFamily="34" charset="0"/>
                <a:ea typeface="Quattrocento Sans"/>
                <a:cs typeface="Segoe UI" panose="020B0502040204020203" pitchFamily="34" charset="0"/>
                <a:sym typeface="Quattrocento Sans"/>
              </a:rPr>
              <a:t>Climate Change Adaptation strategies</a:t>
            </a:r>
          </a:p>
          <a:p>
            <a:pPr marL="914400" lvl="1" indent="-457200">
              <a:lnSpc>
                <a:spcPct val="150000"/>
              </a:lnSpc>
              <a:buSzPts val="1600"/>
              <a:buFont typeface="Wingdings" panose="05000000000000000000" pitchFamily="2" charset="2"/>
              <a:buChar char="ü"/>
            </a:pPr>
            <a:r>
              <a:rPr lang="en-MY" sz="2800" dirty="0">
                <a:latin typeface="Segoe UI" panose="020B0502040204020203" pitchFamily="34" charset="0"/>
                <a:ea typeface="Quattrocento Sans"/>
                <a:cs typeface="Segoe UI" panose="020B0502040204020203" pitchFamily="34" charset="0"/>
                <a:sym typeface="Quattrocento Sans"/>
              </a:rPr>
              <a:t>Climate Change Mitigation strategies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Collaboration and Supply Chain Engagement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850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Companies cannot tackle Scope 3 emissions alone.</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Collaboration with suppliers and customers is crucial: </a:t>
            </a:r>
          </a:p>
          <a:p>
            <a:pPr marL="1350963"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Engaging suppliers on sustainability practices and emission reduction efforts within their operations.</a:t>
            </a:r>
          </a:p>
          <a:p>
            <a:pPr marL="1350963"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Encouraging sustainable product use and end-of-life management practices among customers.</a:t>
            </a:r>
          </a:p>
          <a:p>
            <a:pPr marL="1350963"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Industry-wide initiatives to develop best practices for measuring and reducing emissions across value chains.</a:t>
            </a:r>
          </a:p>
          <a:p>
            <a:pPr marL="914400" lvl="1" indent="-457200">
              <a:lnSpc>
                <a:spcPct val="150000"/>
              </a:lnSpc>
              <a:buSzPts val="1600"/>
              <a:buFont typeface="Wingdings" panose="05000000000000000000" pitchFamily="2" charset="2"/>
              <a:buChar char="Ø"/>
            </a:pPr>
            <a:endParaRPr lang="en-US" sz="2800" dirty="0">
              <a:latin typeface="Segoe UI" panose="020B0502040204020203" pitchFamily="34" charset="0"/>
              <a:ea typeface="Quattrocento Sans"/>
              <a:cs typeface="Segoe UI" panose="020B0502040204020203" pitchFamily="34" charset="0"/>
              <a:sym typeface="Quattrocento Sans"/>
            </a:endParaRPr>
          </a:p>
        </p:txBody>
      </p:sp>
    </p:spTree>
    <p:extLst>
      <p:ext uri="{BB962C8B-B14F-4D97-AF65-F5344CB8AC3E}">
        <p14:creationId xmlns:p14="http://schemas.microsoft.com/office/powerpoint/2010/main" val="1952830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Innovation for Emission Reduction Technologies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850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Technological advancements can play a significant role: </a:t>
            </a:r>
          </a:p>
          <a:p>
            <a:pPr marL="1252538"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Investing in research and development of clean technologies for energy generation, industrial processes, and transportation.</a:t>
            </a:r>
          </a:p>
          <a:p>
            <a:pPr marL="1252538"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Exploring carbon capture, utilization, and storage (CCUS) technologies to remove existing carbon dioxide from the atmosphere.</a:t>
            </a:r>
          </a:p>
          <a:p>
            <a:pPr marL="1252538"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Supporting the development of a low-carbon economy</a:t>
            </a:r>
          </a:p>
        </p:txBody>
      </p:sp>
    </p:spTree>
    <p:extLst>
      <p:ext uri="{BB962C8B-B14F-4D97-AF65-F5344CB8AC3E}">
        <p14:creationId xmlns:p14="http://schemas.microsoft.com/office/powerpoint/2010/main" val="1070469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Advocacy for Climate Policy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850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Companies can use their voice to influence climate policy: </a:t>
            </a:r>
          </a:p>
          <a:p>
            <a:pPr marL="1350963"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Advocating for government policies that support renewable energy, energy efficiency, and carbon pricing mechanisms.</a:t>
            </a:r>
          </a:p>
          <a:p>
            <a:pPr marL="1350963"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Engaging in policy discussions on climate change mitigation strategies.</a:t>
            </a:r>
          </a:p>
          <a:p>
            <a:pPr marL="1350963"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Contributing to a supportive regulatory environment for a smooth transition to a low-carbon future.</a:t>
            </a:r>
          </a:p>
          <a:p>
            <a:pPr marL="914400" lvl="1" indent="-457200">
              <a:lnSpc>
                <a:spcPct val="150000"/>
              </a:lnSpc>
              <a:buSzPts val="1600"/>
              <a:buFont typeface="Wingdings" panose="05000000000000000000" pitchFamily="2" charset="2"/>
              <a:buChar char="Ø"/>
            </a:pPr>
            <a:endParaRPr lang="en-US" sz="2800" dirty="0">
              <a:latin typeface="Segoe UI" panose="020B0502040204020203" pitchFamily="34" charset="0"/>
              <a:ea typeface="Quattrocento Sans"/>
              <a:cs typeface="Segoe UI" panose="020B0502040204020203" pitchFamily="34" charset="0"/>
              <a:sym typeface="Quattrocento Sans"/>
            </a:endParaRPr>
          </a:p>
        </p:txBody>
      </p:sp>
    </p:spTree>
    <p:extLst>
      <p:ext uri="{BB962C8B-B14F-4D97-AF65-F5344CB8AC3E}">
        <p14:creationId xmlns:p14="http://schemas.microsoft.com/office/powerpoint/2010/main" val="3393508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The Business Case for Climate Action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775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Taking action on climate change presents opportunities for businesses: </a:t>
            </a:r>
          </a:p>
          <a:p>
            <a:pPr marL="1350963"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Reducing energy costs through increased efficiency and renewable energy adoption.</a:t>
            </a:r>
          </a:p>
          <a:p>
            <a:pPr marL="1350963"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Building brand reputation as a sustainability leader.</a:t>
            </a:r>
          </a:p>
          <a:p>
            <a:pPr marL="1350963"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Attracting environmentally conscious customers and investors.</a:t>
            </a:r>
          </a:p>
          <a:p>
            <a:pPr marL="1350963"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Preparing for a future with stricter regulations and a focus on low-carbon solutions.</a:t>
            </a:r>
          </a:p>
        </p:txBody>
      </p:sp>
    </p:spTree>
    <p:extLst>
      <p:ext uri="{BB962C8B-B14F-4D97-AF65-F5344CB8AC3E}">
        <p14:creationId xmlns:p14="http://schemas.microsoft.com/office/powerpoint/2010/main" val="2098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The Future of Carbon Footprint Measurement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850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The GHG Protocol is constantly evolving: </a:t>
            </a:r>
          </a:p>
          <a:p>
            <a:pPr marL="1435100"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New guidance and tools are developed to address emerging challenges and cover specific industry sectors.</a:t>
            </a:r>
          </a:p>
          <a:p>
            <a:pPr marL="1435100"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Integration with other sustainability frameworks for a more holistic picture of a company's environmental impact.</a:t>
            </a:r>
          </a:p>
          <a:p>
            <a:pPr marL="1435100"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Increased focus on measuring and reporting the positive impacts of climate action initiatives.</a:t>
            </a:r>
          </a:p>
        </p:txBody>
      </p:sp>
    </p:spTree>
    <p:extLst>
      <p:ext uri="{BB962C8B-B14F-4D97-AF65-F5344CB8AC3E}">
        <p14:creationId xmlns:p14="http://schemas.microsoft.com/office/powerpoint/2010/main" val="2654666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A Global Effort for a Sustainable Future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850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Combating climate change requires a collective effort: </a:t>
            </a:r>
          </a:p>
          <a:p>
            <a:pPr marL="1350963"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All sectors of society, governments, businesses, and individuals, need to work together.</a:t>
            </a:r>
          </a:p>
          <a:p>
            <a:pPr marL="1350963"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Sharing knowledge, collaborating on solutions, and encouraging innovation.</a:t>
            </a:r>
          </a:p>
          <a:p>
            <a:pPr marL="1350963"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The GHG Protocol plays a vital role in this collective effort by providing a standardized framework for measuring and managing emissions.</a:t>
            </a:r>
          </a:p>
        </p:txBody>
      </p:sp>
    </p:spTree>
    <p:extLst>
      <p:ext uri="{BB962C8B-B14F-4D97-AF65-F5344CB8AC3E}">
        <p14:creationId xmlns:p14="http://schemas.microsoft.com/office/powerpoint/2010/main" val="1176501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Conclusion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85000" lnSpcReduction="1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Measuring carbon footprint using the GHG Protocol empowers businesses: </a:t>
            </a:r>
          </a:p>
          <a:p>
            <a:pPr marL="1435100"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To understand their environmental impact.</a:t>
            </a:r>
          </a:p>
          <a:p>
            <a:pPr marL="1435100"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To develop effective strategies for emission reduction.</a:t>
            </a:r>
          </a:p>
          <a:p>
            <a:pPr marL="1435100"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To contribute to a more sustainable future for all.</a:t>
            </a:r>
          </a:p>
          <a:p>
            <a:pPr marL="1435100" lvl="1" indent="-457200">
              <a:lnSpc>
                <a:spcPct val="150000"/>
              </a:lnSpc>
              <a:buSzPts val="1600"/>
              <a:buFont typeface="Wingdings" panose="05000000000000000000" pitchFamily="2" charset="2"/>
              <a:buChar char="ü"/>
            </a:pPr>
            <a:r>
              <a:rPr lang="en-US" sz="2800" dirty="0">
                <a:latin typeface="Segoe UI" panose="020B0502040204020203" pitchFamily="34" charset="0"/>
                <a:ea typeface="Quattrocento Sans"/>
                <a:cs typeface="Segoe UI" panose="020B0502040204020203" pitchFamily="34" charset="0"/>
                <a:sym typeface="Quattrocento Sans"/>
              </a:rPr>
              <a:t>By taking action on climate change, businesses can secure long-term success and contribute to a healthier planet.</a:t>
            </a:r>
          </a:p>
          <a:p>
            <a:pPr marL="914400" lvl="1" indent="-457200">
              <a:lnSpc>
                <a:spcPct val="150000"/>
              </a:lnSpc>
              <a:buSzPts val="1600"/>
              <a:buFont typeface="Wingdings" panose="05000000000000000000" pitchFamily="2" charset="2"/>
              <a:buChar char="Ø"/>
            </a:pPr>
            <a:endParaRPr lang="en-US" sz="2800" dirty="0">
              <a:latin typeface="Segoe UI" panose="020B0502040204020203" pitchFamily="34" charset="0"/>
              <a:ea typeface="Quattrocento Sans"/>
              <a:cs typeface="Segoe UI" panose="020B0502040204020203" pitchFamily="34" charset="0"/>
              <a:sym typeface="Quattrocento Sans"/>
            </a:endParaRPr>
          </a:p>
        </p:txBody>
      </p:sp>
    </p:spTree>
    <p:extLst>
      <p:ext uri="{BB962C8B-B14F-4D97-AF65-F5344CB8AC3E}">
        <p14:creationId xmlns:p14="http://schemas.microsoft.com/office/powerpoint/2010/main" val="2933105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643863" y="400928"/>
            <a:ext cx="6519857" cy="2585283"/>
          </a:xfrm>
          <a:prstGeom prst="rect">
            <a:avLst/>
          </a:prstGeom>
          <a:solidFill>
            <a:srgbClr val="00339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Arial"/>
              <a:buNone/>
            </a:pPr>
            <a:r>
              <a:rPr lang="en-US" sz="54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Carbon footprint measurement using the GHG Protocol</a:t>
            </a:r>
          </a:p>
        </p:txBody>
      </p:sp>
      <p:pic>
        <p:nvPicPr>
          <p:cNvPr id="4" name="Picture 3">
            <a:extLst>
              <a:ext uri="{FF2B5EF4-FFF2-40B4-BE49-F238E27FC236}">
                <a16:creationId xmlns:a16="http://schemas.microsoft.com/office/drawing/2014/main" id="{3D4E6910-FECA-46DC-BC60-43CABBA8158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40682" y="2266142"/>
            <a:ext cx="4816944" cy="3211296"/>
          </a:xfrm>
          <a:prstGeom prst="rect">
            <a:avLst/>
          </a:prstGeom>
        </p:spPr>
      </p:pic>
    </p:spTree>
    <p:extLst>
      <p:ext uri="{BB962C8B-B14F-4D97-AF65-F5344CB8AC3E}">
        <p14:creationId xmlns:p14="http://schemas.microsoft.com/office/powerpoint/2010/main" val="93206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Segoe UI" panose="020B0502040204020203" pitchFamily="34" charset="0"/>
                <a:ea typeface="Century Gothic"/>
                <a:cs typeface="Segoe UI" panose="020B0502040204020203" pitchFamily="34" charset="0"/>
                <a:sym typeface="Century Gothic"/>
              </a:rPr>
              <a:t>Microsoft's Commitment to Net-Zero </a:t>
            </a:r>
            <a:endPar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endParaRP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775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Challenge: Large technology companies have significant environmental footprints.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GHG Protocol Implementation: Microsoft uses the GHG Protocol to measure all three scopes of emissions across their global operations: data centers, offices, and supply chains.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Impact: Microsoft sets ambitious science-based targets for emission reduction and invests in renewable energy, carbon capture technologies, and sustainable practices throughout their value chain. They aim to achieve net-zero carbon emissions by 2050.</a:t>
            </a:r>
          </a:p>
        </p:txBody>
      </p:sp>
    </p:spTree>
    <p:extLst>
      <p:ext uri="{BB962C8B-B14F-4D97-AF65-F5344CB8AC3E}">
        <p14:creationId xmlns:p14="http://schemas.microsoft.com/office/powerpoint/2010/main" val="2323599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Segoe UI" panose="020B0502040204020203" pitchFamily="34" charset="0"/>
                <a:ea typeface="Century Gothic"/>
                <a:cs typeface="Segoe UI" panose="020B0502040204020203" pitchFamily="34" charset="0"/>
                <a:sym typeface="Century Gothic"/>
              </a:rPr>
              <a:t>Unilever's Sustainable Living Plan </a:t>
            </a:r>
            <a:endPar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endParaRP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775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Challenge: Consumer goods production can have environmental impacts across the lifecycle of products.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GHG Protocol Implementation: Unilever uses the GHG Protocol to measure their footprint and set ambitious reduction targets.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Impact: Their Sustainable Living Plan focuses on reducing emissions in their operations and throughout their value chain, including promoting sustainable product sourcing, packaging, and end-of-life practices.</a:t>
            </a:r>
          </a:p>
        </p:txBody>
      </p:sp>
    </p:spTree>
    <p:extLst>
      <p:ext uri="{BB962C8B-B14F-4D97-AF65-F5344CB8AC3E}">
        <p14:creationId xmlns:p14="http://schemas.microsoft.com/office/powerpoint/2010/main" val="2682678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1164368" y="1371599"/>
            <a:ext cx="6519857" cy="2585283"/>
          </a:xfrm>
          <a:prstGeom prst="rect">
            <a:avLst/>
          </a:prstGeom>
          <a:solidFill>
            <a:srgbClr val="00339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Arial"/>
              <a:buNone/>
            </a:pPr>
            <a:r>
              <a:rPr lang="en-US" sz="54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Carbon footprint measurement using the GHG Protocol</a:t>
            </a:r>
          </a:p>
        </p:txBody>
      </p:sp>
      <p:pic>
        <p:nvPicPr>
          <p:cNvPr id="2" name="Picture 1">
            <a:extLst>
              <a:ext uri="{FF2B5EF4-FFF2-40B4-BE49-F238E27FC236}">
                <a16:creationId xmlns:a16="http://schemas.microsoft.com/office/drawing/2014/main" id="{FED4617A-8C17-FDF9-21A1-3B5FF422D3B9}"/>
              </a:ext>
            </a:extLst>
          </p:cNvPr>
          <p:cNvPicPr>
            <a:picLocks noChangeAspect="1"/>
          </p:cNvPicPr>
          <p:nvPr/>
        </p:nvPicPr>
        <p:blipFill>
          <a:blip r:embed="rId3"/>
          <a:stretch>
            <a:fillRect/>
          </a:stretch>
        </p:blipFill>
        <p:spPr>
          <a:xfrm>
            <a:off x="7860468" y="742122"/>
            <a:ext cx="3276271" cy="4651513"/>
          </a:xfrm>
          <a:prstGeom prst="rect">
            <a:avLst/>
          </a:prstGeom>
          <a:ln>
            <a:solidFill>
              <a:schemeClr val="tx1"/>
            </a:solidFill>
          </a:ln>
        </p:spPr>
      </p:pic>
    </p:spTree>
    <p:extLst>
      <p:ext uri="{BB962C8B-B14F-4D97-AF65-F5344CB8AC3E}">
        <p14:creationId xmlns:p14="http://schemas.microsoft.com/office/powerpoint/2010/main" val="1487690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Segoe UI" panose="020B0502040204020203" pitchFamily="34" charset="0"/>
                <a:ea typeface="Century Gothic"/>
                <a:cs typeface="Segoe UI" panose="020B0502040204020203" pitchFamily="34" charset="0"/>
                <a:sym typeface="Century Gothic"/>
              </a:rPr>
              <a:t>Walmart's Supply Chain Sustainability </a:t>
            </a:r>
            <a:endPar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endParaRP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850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Challenge: Retail giants have a significant influence on their vast supplier networks.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GHG Protocol Implementation: Walmart encourages suppliers to measure and report emissions using the GHG Protocol.</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Impact: By collaborating with suppliers and setting clear sustainability goals, Walmart aims to reduce emissions across their entire supply chain. This demonstrates leadership and collaboration for broader impact.</a:t>
            </a:r>
          </a:p>
        </p:txBody>
      </p:sp>
    </p:spTree>
    <p:extLst>
      <p:ext uri="{BB962C8B-B14F-4D97-AF65-F5344CB8AC3E}">
        <p14:creationId xmlns:p14="http://schemas.microsoft.com/office/powerpoint/2010/main" val="388314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Segoe UI" panose="020B0502040204020203" pitchFamily="34" charset="0"/>
                <a:ea typeface="Century Gothic"/>
                <a:cs typeface="Segoe UI" panose="020B0502040204020203" pitchFamily="34" charset="0"/>
                <a:sym typeface="Century Gothic"/>
              </a:rPr>
              <a:t>Patagonia's Beyond Footprint Approach </a:t>
            </a:r>
            <a:endPar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endParaRP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700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Challenge: Companies can go beyond their own operations to promote sustainability.</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GHG Protocol Implementation: Patagonia uses the GHG Protocol to measure their footprint but also goes beyond: </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Advocating for carbon pricing policies and environmental regulations.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Supporting environmental NGOs and initiatives focused on climate change mitigation.</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Impact: Patagonia demonstrates that companies can be a force for positive change by influencing broader societal action on climate change</a:t>
            </a:r>
          </a:p>
        </p:txBody>
      </p:sp>
    </p:spTree>
    <p:extLst>
      <p:ext uri="{BB962C8B-B14F-4D97-AF65-F5344CB8AC3E}">
        <p14:creationId xmlns:p14="http://schemas.microsoft.com/office/powerpoint/2010/main" val="3582719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Segoe UI" panose="020B0502040204020203" pitchFamily="34" charset="0"/>
                <a:ea typeface="Century Gothic"/>
                <a:cs typeface="Segoe UI" panose="020B0502040204020203" pitchFamily="34" charset="0"/>
                <a:sym typeface="Century Gothic"/>
              </a:rPr>
              <a:t>Tesla's Focus on Clean Energy and Efficiency </a:t>
            </a:r>
            <a:endPar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endParaRP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700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Challenge: Manufacturing electric vehicles requires a focus on both production and operational sustainability.</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GHG Protocol Implementation: Tesla uses the GHG Protocol to measure emissions across its operations, including energy use in Gigafactories.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Impact: Tesla prioritizes clean energy adoption at its facilities and invests in energy-efficient technologies throughout the production process. </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They also promote a low-carbon future by providing sustainable transportation options with electric vehicles.</a:t>
            </a:r>
          </a:p>
        </p:txBody>
      </p:sp>
    </p:spTree>
    <p:extLst>
      <p:ext uri="{BB962C8B-B14F-4D97-AF65-F5344CB8AC3E}">
        <p14:creationId xmlns:p14="http://schemas.microsoft.com/office/powerpoint/2010/main" val="3926453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CAB62675-1305-4A1F-A5B2-A5C9DC8FC54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6628" y="225083"/>
            <a:ext cx="10618744" cy="5732145"/>
          </a:xfrm>
          <a:prstGeom prst="rect">
            <a:avLst/>
          </a:prstGeom>
        </p:spPr>
      </p:pic>
    </p:spTree>
    <p:extLst>
      <p:ext uri="{BB962C8B-B14F-4D97-AF65-F5344CB8AC3E}">
        <p14:creationId xmlns:p14="http://schemas.microsoft.com/office/powerpoint/2010/main" val="3842482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46808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GHG PROTOCOL INITIATIVE - Standards &amp; Guidance</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850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Convened in 1998 by WBCSD and WRI</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 Mission:</a:t>
            </a:r>
          </a:p>
          <a:p>
            <a:pPr marL="1519238" lvl="8"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To develop international GHG accounting and reporting standards for business through an inclusive and transparent multi-stakeholder process</a:t>
            </a:r>
          </a:p>
          <a:p>
            <a:pPr marL="914400" lvl="2"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 The GHG Protocol Initiative has 2 modules:</a:t>
            </a:r>
          </a:p>
          <a:p>
            <a:pPr marL="1519238" lvl="2"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 Corporate inventory module</a:t>
            </a:r>
          </a:p>
          <a:p>
            <a:pPr marL="1519238"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 GHG mitigation projects module</a:t>
            </a:r>
          </a:p>
        </p:txBody>
      </p:sp>
    </p:spTree>
    <p:extLst>
      <p:ext uri="{BB962C8B-B14F-4D97-AF65-F5344CB8AC3E}">
        <p14:creationId xmlns:p14="http://schemas.microsoft.com/office/powerpoint/2010/main" val="2716199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46808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CORPORATE INVENTORY OF GHG PROTOCOL INITIATIVE</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77500" lnSpcReduction="2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350+ stakeholders contributed and reviewed corporate standard</a:t>
            </a:r>
          </a:p>
          <a:p>
            <a:pPr marL="1519238"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 Businesses</a:t>
            </a:r>
          </a:p>
          <a:p>
            <a:pPr marL="1519238"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 NGOs (WWF, Climate Neutral Network, TERI…)</a:t>
            </a:r>
          </a:p>
          <a:p>
            <a:pPr marL="1519238"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 Governments (US EPA, Canada, UK, Australia, …) </a:t>
            </a:r>
          </a:p>
          <a:p>
            <a:pPr marL="1519238"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 Inter-government organizations (UNFCCC, IPCC, IEA, EU, …)</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Corporate standard tested by 30+ companies in 9 countries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Peer reviewed for verifiability and consistency</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Corporate inventory standard published in 2001</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Second edition released in 2003</a:t>
            </a:r>
          </a:p>
        </p:txBody>
      </p:sp>
    </p:spTree>
    <p:extLst>
      <p:ext uri="{BB962C8B-B14F-4D97-AF65-F5344CB8AC3E}">
        <p14:creationId xmlns:p14="http://schemas.microsoft.com/office/powerpoint/2010/main" val="945183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954067"/>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dirty="0">
                <a:solidFill>
                  <a:srgbClr val="FFFFFF"/>
                </a:solidFill>
                <a:latin typeface="Segoe UI" panose="020B0502040204020203" pitchFamily="34" charset="0"/>
                <a:ea typeface="Century Gothic"/>
                <a:cs typeface="Segoe UI" panose="020B0502040204020203" pitchFamily="34" charset="0"/>
                <a:sym typeface="Century Gothic"/>
              </a:rPr>
              <a:t>Why is there a n</a:t>
            </a: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eed for an international standard on corporate GHG accounting &amp; reporting?</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Accepted by business, NGOs, and Governments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Improve consistency, comparability, and credibility</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Simplify measurement &amp; reporting</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Minimize cost of developing an inventory</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Harmonization across borders and initiatives</a:t>
            </a:r>
          </a:p>
          <a:p>
            <a:pPr marL="914400" lvl="1" indent="-457200">
              <a:lnSpc>
                <a:spcPct val="150000"/>
              </a:lnSpc>
              <a:buSzPts val="1600"/>
              <a:buFont typeface="Wingdings" panose="05000000000000000000" pitchFamily="2" charset="2"/>
              <a:buChar char="Ø"/>
            </a:pPr>
            <a:r>
              <a:rPr lang="en-US" sz="2800">
                <a:latin typeface="Segoe UI" panose="020B0502040204020203" pitchFamily="34" charset="0"/>
                <a:ea typeface="Quattrocento Sans"/>
                <a:cs typeface="Segoe UI" panose="020B0502040204020203" pitchFamily="34" charset="0"/>
                <a:sym typeface="Quattrocento Sans"/>
              </a:rPr>
              <a:t>Common building blocks for GHG markets</a:t>
            </a:r>
            <a:endParaRPr lang="en-US" sz="2800" dirty="0">
              <a:latin typeface="Segoe UI" panose="020B0502040204020203" pitchFamily="34" charset="0"/>
              <a:ea typeface="Quattrocento Sans"/>
              <a:cs typeface="Segoe UI" panose="020B0502040204020203" pitchFamily="34" charset="0"/>
              <a:sym typeface="Quattrocento Sans"/>
            </a:endParaRPr>
          </a:p>
        </p:txBody>
      </p:sp>
    </p:spTree>
    <p:extLst>
      <p:ext uri="{BB962C8B-B14F-4D97-AF65-F5344CB8AC3E}">
        <p14:creationId xmlns:p14="http://schemas.microsoft.com/office/powerpoint/2010/main" val="1357174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Why Measure Carbon Footprint?</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Businesses contribute to climate change through greenhouse gas (GHG) emissions.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Measuring their carbon footprint helps companies understand their environmental impact.</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Informed decision-making for emission reduction and climate action strategies.</a:t>
            </a:r>
          </a:p>
        </p:txBody>
      </p:sp>
    </p:spTree>
    <p:extLst>
      <p:ext uri="{BB962C8B-B14F-4D97-AF65-F5344CB8AC3E}">
        <p14:creationId xmlns:p14="http://schemas.microsoft.com/office/powerpoint/2010/main" val="3303405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a:buSzPts val="2800"/>
            </a:pPr>
            <a:r>
              <a:rPr lang="en-US" sz="2800">
                <a:solidFill>
                  <a:srgbClr val="FFFFFF"/>
                </a:solidFill>
                <a:latin typeface="Segoe UI"/>
                <a:cs typeface="Segoe UI"/>
              </a:rPr>
              <a:t>The GHG Protocol: A Global Standard</a:t>
            </a:r>
            <a:endParaRPr lang="en-US" sz="2800" dirty="0">
              <a:solidFill>
                <a:srgbClr val="FFFFFF"/>
              </a:solidFill>
              <a:latin typeface="Segoe UI"/>
              <a:cs typeface="Segoe UI"/>
            </a:endParaRP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The GHG Protocol is the leading framework for corporate GHG accounting and reporting.</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Provides standardized methods and guidance for measuring and managing emissions.</a:t>
            </a:r>
          </a:p>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Widely used by companies worldwide for transparency and comparability.</a:t>
            </a:r>
          </a:p>
          <a:p>
            <a:pPr marL="914400" lvl="1" indent="-457200">
              <a:lnSpc>
                <a:spcPct val="150000"/>
              </a:lnSpc>
              <a:buSzPts val="1600"/>
              <a:buFont typeface="Wingdings" panose="05000000000000000000" pitchFamily="2" charset="2"/>
              <a:buChar char="Ø"/>
            </a:pPr>
            <a:endParaRPr lang="en-US" sz="2800" dirty="0">
              <a:latin typeface="Segoe UI" panose="020B0502040204020203" pitchFamily="34" charset="0"/>
              <a:ea typeface="Quattrocento Sans"/>
              <a:cs typeface="Segoe UI" panose="020B0502040204020203" pitchFamily="34" charset="0"/>
              <a:sym typeface="Quattrocento Sans"/>
            </a:endParaRPr>
          </a:p>
        </p:txBody>
      </p:sp>
    </p:spTree>
    <p:extLst>
      <p:ext uri="{BB962C8B-B14F-4D97-AF65-F5344CB8AC3E}">
        <p14:creationId xmlns:p14="http://schemas.microsoft.com/office/powerpoint/2010/main" val="3624398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9" y="28520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Understanding Scopes of Emissions </a:t>
            </a: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85000" lnSpcReduction="10000"/>
          </a:bodyPr>
          <a:lstStyle/>
          <a:p>
            <a:pPr marL="914400" lvl="1" indent="-457200">
              <a:lnSpc>
                <a:spcPct val="150000"/>
              </a:lnSpc>
              <a:buSzPts val="1600"/>
              <a:buFont typeface="Wingdings" panose="05000000000000000000" pitchFamily="2" charset="2"/>
              <a:buChar char="Ø"/>
            </a:pPr>
            <a:r>
              <a:rPr lang="en-US" sz="2800" dirty="0">
                <a:latin typeface="Segoe UI" panose="020B0502040204020203" pitchFamily="34" charset="0"/>
                <a:ea typeface="Quattrocento Sans"/>
                <a:cs typeface="Segoe UI" panose="020B0502040204020203" pitchFamily="34" charset="0"/>
                <a:sym typeface="Quattrocento Sans"/>
              </a:rPr>
              <a:t>The GHG Protocol categorizes emissions into three scopes: </a:t>
            </a:r>
          </a:p>
          <a:p>
            <a:pPr marL="914400" lvl="2" indent="-457200">
              <a:lnSpc>
                <a:spcPct val="150000"/>
              </a:lnSpc>
              <a:buSzPts val="1600"/>
              <a:buFont typeface="Wingdings" panose="05000000000000000000" pitchFamily="2" charset="2"/>
              <a:buChar char="§"/>
            </a:pPr>
            <a:r>
              <a:rPr lang="en-US" sz="2800" dirty="0">
                <a:latin typeface="Segoe UI" panose="020B0502040204020203" pitchFamily="34" charset="0"/>
                <a:ea typeface="Quattrocento Sans"/>
                <a:cs typeface="Segoe UI" panose="020B0502040204020203" pitchFamily="34" charset="0"/>
                <a:sym typeface="Quattrocento Sans"/>
              </a:rPr>
              <a:t>Scope 1: Direct emissions from owned or controlled sources (fuel combustion, industrial processes).</a:t>
            </a:r>
            <a:endParaRPr lang="en-US" sz="2800" dirty="0">
              <a:latin typeface="Segoe UI" panose="020B0502040204020203" pitchFamily="34" charset="0"/>
              <a:ea typeface="Quattrocento Sans"/>
              <a:cs typeface="Segoe UI" panose="020B0502040204020203" pitchFamily="34" charset="0"/>
            </a:endParaRPr>
          </a:p>
          <a:p>
            <a:pPr marL="914400" lvl="2" indent="-457200">
              <a:lnSpc>
                <a:spcPct val="150000"/>
              </a:lnSpc>
              <a:buSzPts val="1600"/>
              <a:buFont typeface="Wingdings" panose="05000000000000000000" pitchFamily="2" charset="2"/>
              <a:buChar char="§"/>
            </a:pPr>
            <a:r>
              <a:rPr lang="en-US" sz="2800" dirty="0">
                <a:latin typeface="Segoe UI" panose="020B0502040204020203" pitchFamily="34" charset="0"/>
                <a:ea typeface="Quattrocento Sans"/>
                <a:cs typeface="Segoe UI" panose="020B0502040204020203" pitchFamily="34" charset="0"/>
                <a:sym typeface="Quattrocento Sans"/>
              </a:rPr>
              <a:t>Scope 2: Indirect emissions from purchased electricity, heat, or steam.</a:t>
            </a:r>
            <a:endParaRPr lang="en-US" sz="2800" dirty="0">
              <a:latin typeface="Segoe UI" panose="020B0502040204020203" pitchFamily="34" charset="0"/>
              <a:ea typeface="Quattrocento Sans"/>
              <a:cs typeface="Segoe UI" panose="020B0502040204020203" pitchFamily="34" charset="0"/>
            </a:endParaRPr>
          </a:p>
          <a:p>
            <a:pPr marL="914400" lvl="2" indent="-457200">
              <a:lnSpc>
                <a:spcPct val="150000"/>
              </a:lnSpc>
              <a:buSzPts val="1600"/>
              <a:buFont typeface="Wingdings" panose="05000000000000000000" pitchFamily="2" charset="2"/>
              <a:buChar char="§"/>
            </a:pPr>
            <a:r>
              <a:rPr lang="en-US" sz="2800" dirty="0">
                <a:latin typeface="Segoe UI" panose="020B0502040204020203" pitchFamily="34" charset="0"/>
                <a:ea typeface="Quattrocento Sans"/>
                <a:cs typeface="Segoe UI" panose="020B0502040204020203" pitchFamily="34" charset="0"/>
                <a:sym typeface="Quattrocento Sans"/>
              </a:rPr>
              <a:t>Scope 3: Indirect emissions across the value chain (purchased goods, transportation, product use, end-of-life).</a:t>
            </a:r>
            <a:endParaRPr lang="en-US" sz="2800" dirty="0">
              <a:latin typeface="Segoe UI" panose="020B0502040204020203" pitchFamily="34" charset="0"/>
              <a:ea typeface="Quattrocento Sans"/>
              <a:cs typeface="Segoe UI" panose="020B0502040204020203" pitchFamily="34" charset="0"/>
            </a:endParaRPr>
          </a:p>
        </p:txBody>
      </p:sp>
    </p:spTree>
    <p:extLst>
      <p:ext uri="{BB962C8B-B14F-4D97-AF65-F5344CB8AC3E}">
        <p14:creationId xmlns:p14="http://schemas.microsoft.com/office/powerpoint/2010/main" val="93776320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7421</TotalTime>
  <Words>1686</Words>
  <Application>Microsoft Office PowerPoint</Application>
  <PresentationFormat>Widescreen</PresentationFormat>
  <Paragraphs>157</Paragraphs>
  <Slides>33</Slides>
  <Notes>33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Calibri</vt:lpstr>
      <vt:lpstr>Wingdings</vt:lpstr>
      <vt:lpstr>Arial</vt:lpstr>
      <vt:lpstr>Segoe UI</vt:lpstr>
      <vt:lpstr>Century Gothic</vt:lpstr>
      <vt:lpstr>Office Theme</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Ani Munirah ICC</cp:lastModifiedBy>
  <cp:revision>30</cp:revision>
  <dcterms:created xsi:type="dcterms:W3CDTF">2020-01-02T01:56:26Z</dcterms:created>
  <dcterms:modified xsi:type="dcterms:W3CDTF">2024-06-12T16:34:23Z</dcterms:modified>
</cp:coreProperties>
</file>