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3"/>
  </p:notesMasterIdLst>
  <p:sldIdLst>
    <p:sldId id="256" r:id="rId3"/>
    <p:sldId id="257" r:id="rId4"/>
    <p:sldId id="295" r:id="rId5"/>
    <p:sldId id="366" r:id="rId6"/>
    <p:sldId id="260" r:id="rId7"/>
    <p:sldId id="354" r:id="rId8"/>
    <p:sldId id="355" r:id="rId9"/>
    <p:sldId id="356" r:id="rId10"/>
    <p:sldId id="367" r:id="rId11"/>
    <p:sldId id="357" r:id="rId12"/>
    <p:sldId id="359" r:id="rId13"/>
    <p:sldId id="360" r:id="rId14"/>
    <p:sldId id="361" r:id="rId15"/>
    <p:sldId id="368" r:id="rId16"/>
    <p:sldId id="369" r:id="rId17"/>
    <p:sldId id="370" r:id="rId18"/>
    <p:sldId id="371" r:id="rId19"/>
    <p:sldId id="372" r:id="rId20"/>
    <p:sldId id="373" r:id="rId21"/>
    <p:sldId id="353" r:id="rId22"/>
  </p:sldIdLst>
  <p:sldSz cx="12192000" cy="6858000"/>
  <p:notesSz cx="6951663" cy="10082213"/>
  <p:embeddedFontLst>
    <p:embeddedFont>
      <p:font typeface="Century Gothic" panose="020B050202020202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BDCF6-CC25-4928-9EF9-BC06410AC8FE}" v="19" dt="2024-07-03T02:44:56.494"/>
  </p1510:revLst>
</p1510:revInfo>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33" autoAdjust="0"/>
    <p:restoredTop sz="94660"/>
  </p:normalViewPr>
  <p:slideViewPr>
    <p:cSldViewPr snapToGrid="0">
      <p:cViewPr varScale="1">
        <p:scale>
          <a:sx n="61" d="100"/>
          <a:sy n="61" d="100"/>
        </p:scale>
        <p:origin x="980" y="5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109" Type="http://schemas.openxmlformats.org/officeDocument/2006/relationships/presProps" Target="presProps.xml"/><Relationship Id="rId21" Type="http://schemas.openxmlformats.org/officeDocument/2006/relationships/slide" Target="slides/slide19.xml"/><Relationship Id="rId11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10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11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5.fntdata"/><Relationship Id="rId114"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font" Target="fonts/font7.fntdata"/><Relationship Id="rId11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Wan Norhayati Binti Wan Ahmad" userId="e5497643-389a-4a03-ba60-04d6bd9196cb" providerId="ADAL" clId="{AD8BDCF6-CC25-4928-9EF9-BC06410AC8FE}"/>
    <pc:docChg chg="undo custSel addSld delSld modSld">
      <pc:chgData name="Dr. Wan Norhayati Binti Wan Ahmad" userId="e5497643-389a-4a03-ba60-04d6bd9196cb" providerId="ADAL" clId="{AD8BDCF6-CC25-4928-9EF9-BC06410AC8FE}" dt="2024-07-03T02:46:23.293" v="475" actId="207"/>
      <pc:docMkLst>
        <pc:docMk/>
      </pc:docMkLst>
      <pc:sldChg chg="modSp mod">
        <pc:chgData name="Dr. Wan Norhayati Binti Wan Ahmad" userId="e5497643-389a-4a03-ba60-04d6bd9196cb" providerId="ADAL" clId="{AD8BDCF6-CC25-4928-9EF9-BC06410AC8FE}" dt="2024-07-03T01:37:52.605" v="99" actId="207"/>
        <pc:sldMkLst>
          <pc:docMk/>
          <pc:sldMk cId="2987772680" sldId="356"/>
        </pc:sldMkLst>
        <pc:spChg chg="mod">
          <ac:chgData name="Dr. Wan Norhayati Binti Wan Ahmad" userId="e5497643-389a-4a03-ba60-04d6bd9196cb" providerId="ADAL" clId="{AD8BDCF6-CC25-4928-9EF9-BC06410AC8FE}" dt="2024-07-03T01:37:52.605" v="99" actId="207"/>
          <ac:spMkLst>
            <pc:docMk/>
            <pc:sldMk cId="2987772680" sldId="356"/>
            <ac:spMk id="158" creationId="{00000000-0000-0000-0000-000000000000}"/>
          </ac:spMkLst>
        </pc:spChg>
      </pc:sldChg>
      <pc:sldChg chg="modSp mod">
        <pc:chgData name="Dr. Wan Norhayati Binti Wan Ahmad" userId="e5497643-389a-4a03-ba60-04d6bd9196cb" providerId="ADAL" clId="{AD8BDCF6-CC25-4928-9EF9-BC06410AC8FE}" dt="2024-07-03T01:55:18.282" v="198" actId="207"/>
        <pc:sldMkLst>
          <pc:docMk/>
          <pc:sldMk cId="2804472777" sldId="357"/>
        </pc:sldMkLst>
        <pc:spChg chg="mod">
          <ac:chgData name="Dr. Wan Norhayati Binti Wan Ahmad" userId="e5497643-389a-4a03-ba60-04d6bd9196cb" providerId="ADAL" clId="{AD8BDCF6-CC25-4928-9EF9-BC06410AC8FE}" dt="2024-07-03T01:53:49.467" v="173"/>
          <ac:spMkLst>
            <pc:docMk/>
            <pc:sldMk cId="2804472777" sldId="357"/>
            <ac:spMk id="157" creationId="{00000000-0000-0000-0000-000000000000}"/>
          </ac:spMkLst>
        </pc:spChg>
        <pc:spChg chg="mod">
          <ac:chgData name="Dr. Wan Norhayati Binti Wan Ahmad" userId="e5497643-389a-4a03-ba60-04d6bd9196cb" providerId="ADAL" clId="{AD8BDCF6-CC25-4928-9EF9-BC06410AC8FE}" dt="2024-07-03T01:55:18.282" v="198" actId="207"/>
          <ac:spMkLst>
            <pc:docMk/>
            <pc:sldMk cId="2804472777" sldId="357"/>
            <ac:spMk id="158" creationId="{00000000-0000-0000-0000-000000000000}"/>
          </ac:spMkLst>
        </pc:spChg>
      </pc:sldChg>
      <pc:sldChg chg="del">
        <pc:chgData name="Dr. Wan Norhayati Binti Wan Ahmad" userId="e5497643-389a-4a03-ba60-04d6bd9196cb" providerId="ADAL" clId="{AD8BDCF6-CC25-4928-9EF9-BC06410AC8FE}" dt="2024-07-03T01:55:29.579" v="199" actId="47"/>
        <pc:sldMkLst>
          <pc:docMk/>
          <pc:sldMk cId="758186210" sldId="358"/>
        </pc:sldMkLst>
      </pc:sldChg>
      <pc:sldChg chg="modSp mod">
        <pc:chgData name="Dr. Wan Norhayati Binti Wan Ahmad" userId="e5497643-389a-4a03-ba60-04d6bd9196cb" providerId="ADAL" clId="{AD8BDCF6-CC25-4928-9EF9-BC06410AC8FE}" dt="2024-07-03T01:57:12.435" v="242" actId="207"/>
        <pc:sldMkLst>
          <pc:docMk/>
          <pc:sldMk cId="874326737" sldId="359"/>
        </pc:sldMkLst>
        <pc:spChg chg="mod">
          <ac:chgData name="Dr. Wan Norhayati Binti Wan Ahmad" userId="e5497643-389a-4a03-ba60-04d6bd9196cb" providerId="ADAL" clId="{AD8BDCF6-CC25-4928-9EF9-BC06410AC8FE}" dt="2024-07-03T01:55:59.653" v="200"/>
          <ac:spMkLst>
            <pc:docMk/>
            <pc:sldMk cId="874326737" sldId="359"/>
            <ac:spMk id="157" creationId="{00000000-0000-0000-0000-000000000000}"/>
          </ac:spMkLst>
        </pc:spChg>
        <pc:spChg chg="mod">
          <ac:chgData name="Dr. Wan Norhayati Binti Wan Ahmad" userId="e5497643-389a-4a03-ba60-04d6bd9196cb" providerId="ADAL" clId="{AD8BDCF6-CC25-4928-9EF9-BC06410AC8FE}" dt="2024-07-03T01:57:12.435" v="242" actId="207"/>
          <ac:spMkLst>
            <pc:docMk/>
            <pc:sldMk cId="874326737" sldId="359"/>
            <ac:spMk id="158" creationId="{00000000-0000-0000-0000-000000000000}"/>
          </ac:spMkLst>
        </pc:spChg>
      </pc:sldChg>
      <pc:sldChg chg="modSp mod">
        <pc:chgData name="Dr. Wan Norhayati Binti Wan Ahmad" userId="e5497643-389a-4a03-ba60-04d6bd9196cb" providerId="ADAL" clId="{AD8BDCF6-CC25-4928-9EF9-BC06410AC8FE}" dt="2024-07-03T02:04:30.520" v="274" actId="255"/>
        <pc:sldMkLst>
          <pc:docMk/>
          <pc:sldMk cId="1601420300" sldId="360"/>
        </pc:sldMkLst>
        <pc:spChg chg="mod">
          <ac:chgData name="Dr. Wan Norhayati Binti Wan Ahmad" userId="e5497643-389a-4a03-ba60-04d6bd9196cb" providerId="ADAL" clId="{AD8BDCF6-CC25-4928-9EF9-BC06410AC8FE}" dt="2024-07-03T02:01:47.056" v="244"/>
          <ac:spMkLst>
            <pc:docMk/>
            <pc:sldMk cId="1601420300" sldId="360"/>
            <ac:spMk id="157" creationId="{00000000-0000-0000-0000-000000000000}"/>
          </ac:spMkLst>
        </pc:spChg>
        <pc:spChg chg="mod">
          <ac:chgData name="Dr. Wan Norhayati Binti Wan Ahmad" userId="e5497643-389a-4a03-ba60-04d6bd9196cb" providerId="ADAL" clId="{AD8BDCF6-CC25-4928-9EF9-BC06410AC8FE}" dt="2024-07-03T02:04:30.520" v="274" actId="255"/>
          <ac:spMkLst>
            <pc:docMk/>
            <pc:sldMk cId="1601420300" sldId="360"/>
            <ac:spMk id="158" creationId="{00000000-0000-0000-0000-000000000000}"/>
          </ac:spMkLst>
        </pc:spChg>
      </pc:sldChg>
      <pc:sldChg chg="modSp mod">
        <pc:chgData name="Dr. Wan Norhayati Binti Wan Ahmad" userId="e5497643-389a-4a03-ba60-04d6bd9196cb" providerId="ADAL" clId="{AD8BDCF6-CC25-4928-9EF9-BC06410AC8FE}" dt="2024-07-03T02:09:39.015" v="304" actId="207"/>
        <pc:sldMkLst>
          <pc:docMk/>
          <pc:sldMk cId="63944655" sldId="361"/>
        </pc:sldMkLst>
        <pc:spChg chg="mod">
          <ac:chgData name="Dr. Wan Norhayati Binti Wan Ahmad" userId="e5497643-389a-4a03-ba60-04d6bd9196cb" providerId="ADAL" clId="{AD8BDCF6-CC25-4928-9EF9-BC06410AC8FE}" dt="2024-07-03T02:08:03.315" v="275"/>
          <ac:spMkLst>
            <pc:docMk/>
            <pc:sldMk cId="63944655" sldId="361"/>
            <ac:spMk id="157" creationId="{00000000-0000-0000-0000-000000000000}"/>
          </ac:spMkLst>
        </pc:spChg>
        <pc:spChg chg="mod">
          <ac:chgData name="Dr. Wan Norhayati Binti Wan Ahmad" userId="e5497643-389a-4a03-ba60-04d6bd9196cb" providerId="ADAL" clId="{AD8BDCF6-CC25-4928-9EF9-BC06410AC8FE}" dt="2024-07-03T02:09:39.015" v="304" actId="207"/>
          <ac:spMkLst>
            <pc:docMk/>
            <pc:sldMk cId="63944655" sldId="361"/>
            <ac:spMk id="158" creationId="{00000000-0000-0000-0000-000000000000}"/>
          </ac:spMkLst>
        </pc:spChg>
      </pc:sldChg>
      <pc:sldChg chg="del">
        <pc:chgData name="Dr. Wan Norhayati Binti Wan Ahmad" userId="e5497643-389a-4a03-ba60-04d6bd9196cb" providerId="ADAL" clId="{AD8BDCF6-CC25-4928-9EF9-BC06410AC8FE}" dt="2024-07-03T02:09:56.500" v="305" actId="47"/>
        <pc:sldMkLst>
          <pc:docMk/>
          <pc:sldMk cId="3834306590" sldId="362"/>
        </pc:sldMkLst>
      </pc:sldChg>
      <pc:sldChg chg="del">
        <pc:chgData name="Dr. Wan Norhayati Binti Wan Ahmad" userId="e5497643-389a-4a03-ba60-04d6bd9196cb" providerId="ADAL" clId="{AD8BDCF6-CC25-4928-9EF9-BC06410AC8FE}" dt="2024-07-03T02:09:56.500" v="305" actId="47"/>
        <pc:sldMkLst>
          <pc:docMk/>
          <pc:sldMk cId="1138392349" sldId="363"/>
        </pc:sldMkLst>
      </pc:sldChg>
      <pc:sldChg chg="del">
        <pc:chgData name="Dr. Wan Norhayati Binti Wan Ahmad" userId="e5497643-389a-4a03-ba60-04d6bd9196cb" providerId="ADAL" clId="{AD8BDCF6-CC25-4928-9EF9-BC06410AC8FE}" dt="2024-07-03T01:57:33.776" v="243" actId="47"/>
        <pc:sldMkLst>
          <pc:docMk/>
          <pc:sldMk cId="2823668953" sldId="364"/>
        </pc:sldMkLst>
      </pc:sldChg>
      <pc:sldChg chg="addSp delSp modSp new mod">
        <pc:chgData name="Dr. Wan Norhayati Binti Wan Ahmad" userId="e5497643-389a-4a03-ba60-04d6bd9196cb" providerId="ADAL" clId="{AD8BDCF6-CC25-4928-9EF9-BC06410AC8FE}" dt="2024-07-03T01:53:01.736" v="172" actId="1076"/>
        <pc:sldMkLst>
          <pc:docMk/>
          <pc:sldMk cId="1974811754" sldId="367"/>
        </pc:sldMkLst>
        <pc:spChg chg="add mod">
          <ac:chgData name="Dr. Wan Norhayati Binti Wan Ahmad" userId="e5497643-389a-4a03-ba60-04d6bd9196cb" providerId="ADAL" clId="{AD8BDCF6-CC25-4928-9EF9-BC06410AC8FE}" dt="2024-07-03T01:46:02.408" v="114" actId="14100"/>
          <ac:spMkLst>
            <pc:docMk/>
            <pc:sldMk cId="1974811754" sldId="367"/>
            <ac:spMk id="2" creationId="{3362F089-DDF2-AB00-8445-4101DF47794F}"/>
          </ac:spMkLst>
        </pc:spChg>
        <pc:spChg chg="add mod">
          <ac:chgData name="Dr. Wan Norhayati Binti Wan Ahmad" userId="e5497643-389a-4a03-ba60-04d6bd9196cb" providerId="ADAL" clId="{AD8BDCF6-CC25-4928-9EF9-BC06410AC8FE}" dt="2024-07-03T01:51:36.890" v="166" actId="14100"/>
          <ac:spMkLst>
            <pc:docMk/>
            <pc:sldMk cId="1974811754" sldId="367"/>
            <ac:spMk id="3" creationId="{BB458D11-D09E-61FC-D423-21F0EB8BA345}"/>
          </ac:spMkLst>
        </pc:spChg>
        <pc:spChg chg="add mod">
          <ac:chgData name="Dr. Wan Norhayati Binti Wan Ahmad" userId="e5497643-389a-4a03-ba60-04d6bd9196cb" providerId="ADAL" clId="{AD8BDCF6-CC25-4928-9EF9-BC06410AC8FE}" dt="2024-07-03T01:46:02.408" v="114" actId="14100"/>
          <ac:spMkLst>
            <pc:docMk/>
            <pc:sldMk cId="1974811754" sldId="367"/>
            <ac:spMk id="4" creationId="{F5E6F611-EC82-8F48-3452-1F8D42BE0736}"/>
          </ac:spMkLst>
        </pc:spChg>
        <pc:spChg chg="add mod">
          <ac:chgData name="Dr. Wan Norhayati Binti Wan Ahmad" userId="e5497643-389a-4a03-ba60-04d6bd9196cb" providerId="ADAL" clId="{AD8BDCF6-CC25-4928-9EF9-BC06410AC8FE}" dt="2024-07-03T01:49:39.834" v="131" actId="255"/>
          <ac:spMkLst>
            <pc:docMk/>
            <pc:sldMk cId="1974811754" sldId="367"/>
            <ac:spMk id="5" creationId="{22F500B5-9E92-EE94-C1BE-3E512310083D}"/>
          </ac:spMkLst>
        </pc:spChg>
        <pc:spChg chg="add mod">
          <ac:chgData name="Dr. Wan Norhayati Binti Wan Ahmad" userId="e5497643-389a-4a03-ba60-04d6bd9196cb" providerId="ADAL" clId="{AD8BDCF6-CC25-4928-9EF9-BC06410AC8FE}" dt="2024-07-03T01:46:02.408" v="114" actId="14100"/>
          <ac:spMkLst>
            <pc:docMk/>
            <pc:sldMk cId="1974811754" sldId="367"/>
            <ac:spMk id="6" creationId="{D3B3B73E-905B-FB3A-1654-6D088A4E9BCB}"/>
          </ac:spMkLst>
        </pc:spChg>
        <pc:spChg chg="add mod">
          <ac:chgData name="Dr. Wan Norhayati Binti Wan Ahmad" userId="e5497643-389a-4a03-ba60-04d6bd9196cb" providerId="ADAL" clId="{AD8BDCF6-CC25-4928-9EF9-BC06410AC8FE}" dt="2024-07-03T01:46:02.408" v="114" actId="14100"/>
          <ac:spMkLst>
            <pc:docMk/>
            <pc:sldMk cId="1974811754" sldId="367"/>
            <ac:spMk id="7" creationId="{44089A63-D8E1-F707-B32A-AA91172406A0}"/>
          </ac:spMkLst>
        </pc:spChg>
        <pc:spChg chg="add mod">
          <ac:chgData name="Dr. Wan Norhayati Binti Wan Ahmad" userId="e5497643-389a-4a03-ba60-04d6bd9196cb" providerId="ADAL" clId="{AD8BDCF6-CC25-4928-9EF9-BC06410AC8FE}" dt="2024-07-03T01:48:58.872" v="128" actId="1076"/>
          <ac:spMkLst>
            <pc:docMk/>
            <pc:sldMk cId="1974811754" sldId="367"/>
            <ac:spMk id="8" creationId="{ABEDEF2B-0621-B274-6C37-374251752921}"/>
          </ac:spMkLst>
        </pc:spChg>
        <pc:spChg chg="add mod">
          <ac:chgData name="Dr. Wan Norhayati Binti Wan Ahmad" userId="e5497643-389a-4a03-ba60-04d6bd9196cb" providerId="ADAL" clId="{AD8BDCF6-CC25-4928-9EF9-BC06410AC8FE}" dt="2024-07-03T01:46:02.408" v="114" actId="14100"/>
          <ac:spMkLst>
            <pc:docMk/>
            <pc:sldMk cId="1974811754" sldId="367"/>
            <ac:spMk id="9" creationId="{080ED8F9-DB5E-CCAA-CF21-286334539B51}"/>
          </ac:spMkLst>
        </pc:spChg>
        <pc:spChg chg="add mod">
          <ac:chgData name="Dr. Wan Norhayati Binti Wan Ahmad" userId="e5497643-389a-4a03-ba60-04d6bd9196cb" providerId="ADAL" clId="{AD8BDCF6-CC25-4928-9EF9-BC06410AC8FE}" dt="2024-07-03T01:47:17.899" v="122" actId="1076"/>
          <ac:spMkLst>
            <pc:docMk/>
            <pc:sldMk cId="1974811754" sldId="367"/>
            <ac:spMk id="10" creationId="{70ED0BB4-6FFB-273D-1E0B-260005634B9A}"/>
          </ac:spMkLst>
        </pc:spChg>
        <pc:spChg chg="add mod">
          <ac:chgData name="Dr. Wan Norhayati Binti Wan Ahmad" userId="e5497643-389a-4a03-ba60-04d6bd9196cb" providerId="ADAL" clId="{AD8BDCF6-CC25-4928-9EF9-BC06410AC8FE}" dt="2024-07-03T01:47:51.815" v="124" actId="255"/>
          <ac:spMkLst>
            <pc:docMk/>
            <pc:sldMk cId="1974811754" sldId="367"/>
            <ac:spMk id="11" creationId="{485654A9-D85E-F2FD-07AD-8FB5B9922C16}"/>
          </ac:spMkLst>
        </pc:spChg>
        <pc:spChg chg="add mod">
          <ac:chgData name="Dr. Wan Norhayati Binti Wan Ahmad" userId="e5497643-389a-4a03-ba60-04d6bd9196cb" providerId="ADAL" clId="{AD8BDCF6-CC25-4928-9EF9-BC06410AC8FE}" dt="2024-07-03T01:48:26.526" v="126" actId="255"/>
          <ac:spMkLst>
            <pc:docMk/>
            <pc:sldMk cId="1974811754" sldId="367"/>
            <ac:spMk id="12" creationId="{4FAFDF4C-004C-294A-94D4-64AA000AFEE0}"/>
          </ac:spMkLst>
        </pc:spChg>
        <pc:spChg chg="add mod">
          <ac:chgData name="Dr. Wan Norhayati Binti Wan Ahmad" userId="e5497643-389a-4a03-ba60-04d6bd9196cb" providerId="ADAL" clId="{AD8BDCF6-CC25-4928-9EF9-BC06410AC8FE}" dt="2024-07-03T01:49:05.747" v="129" actId="255"/>
          <ac:spMkLst>
            <pc:docMk/>
            <pc:sldMk cId="1974811754" sldId="367"/>
            <ac:spMk id="13" creationId="{BC26DD42-3ED3-92D2-DBC7-F670BF940A2E}"/>
          </ac:spMkLst>
        </pc:spChg>
        <pc:spChg chg="mod topLvl">
          <ac:chgData name="Dr. Wan Norhayati Binti Wan Ahmad" userId="e5497643-389a-4a03-ba60-04d6bd9196cb" providerId="ADAL" clId="{AD8BDCF6-CC25-4928-9EF9-BC06410AC8FE}" dt="2024-07-03T01:49:46.857" v="132" actId="255"/>
          <ac:spMkLst>
            <pc:docMk/>
            <pc:sldMk cId="1974811754" sldId="367"/>
            <ac:spMk id="15" creationId="{501B6BEF-8534-D16A-E26C-2DFE449F78EB}"/>
          </ac:spMkLst>
        </pc:spChg>
        <pc:spChg chg="del mod topLvl">
          <ac:chgData name="Dr. Wan Norhayati Binti Wan Ahmad" userId="e5497643-389a-4a03-ba60-04d6bd9196cb" providerId="ADAL" clId="{AD8BDCF6-CC25-4928-9EF9-BC06410AC8FE}" dt="2024-07-03T01:46:21.399" v="116" actId="478"/>
          <ac:spMkLst>
            <pc:docMk/>
            <pc:sldMk cId="1974811754" sldId="367"/>
            <ac:spMk id="16" creationId="{851BA126-90AD-6568-AE67-753D41B280C6}"/>
          </ac:spMkLst>
        </pc:spChg>
        <pc:spChg chg="mod topLvl">
          <ac:chgData name="Dr. Wan Norhayati Binti Wan Ahmad" userId="e5497643-389a-4a03-ba60-04d6bd9196cb" providerId="ADAL" clId="{AD8BDCF6-CC25-4928-9EF9-BC06410AC8FE}" dt="2024-07-03T01:50:22.428" v="134" actId="255"/>
          <ac:spMkLst>
            <pc:docMk/>
            <pc:sldMk cId="1974811754" sldId="367"/>
            <ac:spMk id="18" creationId="{908CA1EB-BF42-27DC-27BB-1E4C1684964B}"/>
          </ac:spMkLst>
        </pc:spChg>
        <pc:spChg chg="del mod topLvl">
          <ac:chgData name="Dr. Wan Norhayati Binti Wan Ahmad" userId="e5497643-389a-4a03-ba60-04d6bd9196cb" providerId="ADAL" clId="{AD8BDCF6-CC25-4928-9EF9-BC06410AC8FE}" dt="2024-07-03T01:46:25.703" v="117" actId="478"/>
          <ac:spMkLst>
            <pc:docMk/>
            <pc:sldMk cId="1974811754" sldId="367"/>
            <ac:spMk id="19" creationId="{E12C47B9-6A7A-78B3-B594-633C34B4B474}"/>
          </ac:spMkLst>
        </pc:spChg>
        <pc:spChg chg="mod topLvl">
          <ac:chgData name="Dr. Wan Norhayati Binti Wan Ahmad" userId="e5497643-389a-4a03-ba60-04d6bd9196cb" providerId="ADAL" clId="{AD8BDCF6-CC25-4928-9EF9-BC06410AC8FE}" dt="2024-07-03T01:52:46.281" v="171" actId="14100"/>
          <ac:spMkLst>
            <pc:docMk/>
            <pc:sldMk cId="1974811754" sldId="367"/>
            <ac:spMk id="21" creationId="{3D06811F-ABE3-CD71-F35E-0A6F8D42BA54}"/>
          </ac:spMkLst>
        </pc:spChg>
        <pc:spChg chg="del mod topLvl">
          <ac:chgData name="Dr. Wan Norhayati Binti Wan Ahmad" userId="e5497643-389a-4a03-ba60-04d6bd9196cb" providerId="ADAL" clId="{AD8BDCF6-CC25-4928-9EF9-BC06410AC8FE}" dt="2024-07-03T01:46:29.441" v="118" actId="478"/>
          <ac:spMkLst>
            <pc:docMk/>
            <pc:sldMk cId="1974811754" sldId="367"/>
            <ac:spMk id="22" creationId="{343A2475-12E8-2CA1-2ACF-76BBB5101F40}"/>
          </ac:spMkLst>
        </pc:spChg>
        <pc:spChg chg="mod topLvl">
          <ac:chgData name="Dr. Wan Norhayati Binti Wan Ahmad" userId="e5497643-389a-4a03-ba60-04d6bd9196cb" providerId="ADAL" clId="{AD8BDCF6-CC25-4928-9EF9-BC06410AC8FE}" dt="2024-07-03T01:52:40.735" v="170" actId="14100"/>
          <ac:spMkLst>
            <pc:docMk/>
            <pc:sldMk cId="1974811754" sldId="367"/>
            <ac:spMk id="24" creationId="{AA022E25-9491-4A3E-D006-7B47B97B7888}"/>
          </ac:spMkLst>
        </pc:spChg>
        <pc:spChg chg="del mod topLvl">
          <ac:chgData name="Dr. Wan Norhayati Binti Wan Ahmad" userId="e5497643-389a-4a03-ba60-04d6bd9196cb" providerId="ADAL" clId="{AD8BDCF6-CC25-4928-9EF9-BC06410AC8FE}" dt="2024-07-03T01:46:33.451" v="119" actId="478"/>
          <ac:spMkLst>
            <pc:docMk/>
            <pc:sldMk cId="1974811754" sldId="367"/>
            <ac:spMk id="25" creationId="{5A82A62B-67EE-9068-B71F-958C6C6F5C0A}"/>
          </ac:spMkLst>
        </pc:spChg>
        <pc:spChg chg="add mod">
          <ac:chgData name="Dr. Wan Norhayati Binti Wan Ahmad" userId="e5497643-389a-4a03-ba60-04d6bd9196cb" providerId="ADAL" clId="{AD8BDCF6-CC25-4928-9EF9-BC06410AC8FE}" dt="2024-07-03T01:53:01.736" v="172" actId="1076"/>
          <ac:spMkLst>
            <pc:docMk/>
            <pc:sldMk cId="1974811754" sldId="367"/>
            <ac:spMk id="27" creationId="{BF46C0FE-73BB-A437-10F1-A2E2F580CF81}"/>
          </ac:spMkLst>
        </pc:spChg>
        <pc:grpChg chg="add del mod">
          <ac:chgData name="Dr. Wan Norhayati Binti Wan Ahmad" userId="e5497643-389a-4a03-ba60-04d6bd9196cb" providerId="ADAL" clId="{AD8BDCF6-CC25-4928-9EF9-BC06410AC8FE}" dt="2024-07-03T01:46:21.399" v="116" actId="478"/>
          <ac:grpSpMkLst>
            <pc:docMk/>
            <pc:sldMk cId="1974811754" sldId="367"/>
            <ac:grpSpMk id="14" creationId="{14CCBCC6-F234-F52C-7294-FF877C5BF7AB}"/>
          </ac:grpSpMkLst>
        </pc:grpChg>
        <pc:grpChg chg="add del mod">
          <ac:chgData name="Dr. Wan Norhayati Binti Wan Ahmad" userId="e5497643-389a-4a03-ba60-04d6bd9196cb" providerId="ADAL" clId="{AD8BDCF6-CC25-4928-9EF9-BC06410AC8FE}" dt="2024-07-03T01:46:25.703" v="117" actId="478"/>
          <ac:grpSpMkLst>
            <pc:docMk/>
            <pc:sldMk cId="1974811754" sldId="367"/>
            <ac:grpSpMk id="17" creationId="{4C02F006-F9AA-B383-9DB4-EEFE6025217A}"/>
          </ac:grpSpMkLst>
        </pc:grpChg>
        <pc:grpChg chg="add del mod">
          <ac:chgData name="Dr. Wan Norhayati Binti Wan Ahmad" userId="e5497643-389a-4a03-ba60-04d6bd9196cb" providerId="ADAL" clId="{AD8BDCF6-CC25-4928-9EF9-BC06410AC8FE}" dt="2024-07-03T01:46:29.441" v="118" actId="478"/>
          <ac:grpSpMkLst>
            <pc:docMk/>
            <pc:sldMk cId="1974811754" sldId="367"/>
            <ac:grpSpMk id="20" creationId="{C4D87490-18D4-5F59-93CA-F5CE24C2B92E}"/>
          </ac:grpSpMkLst>
        </pc:grpChg>
        <pc:grpChg chg="add del mod">
          <ac:chgData name="Dr. Wan Norhayati Binti Wan Ahmad" userId="e5497643-389a-4a03-ba60-04d6bd9196cb" providerId="ADAL" clId="{AD8BDCF6-CC25-4928-9EF9-BC06410AC8FE}" dt="2024-07-03T01:46:33.451" v="119" actId="478"/>
          <ac:grpSpMkLst>
            <pc:docMk/>
            <pc:sldMk cId="1974811754" sldId="367"/>
            <ac:grpSpMk id="23" creationId="{116FA568-7070-4A1A-2C90-8088DD2B8F1F}"/>
          </ac:grpSpMkLst>
        </pc:grpChg>
      </pc:sldChg>
      <pc:sldChg chg="modSp add del mod">
        <pc:chgData name="Dr. Wan Norhayati Binti Wan Ahmad" userId="e5497643-389a-4a03-ba60-04d6bd9196cb" providerId="ADAL" clId="{AD8BDCF6-CC25-4928-9EF9-BC06410AC8FE}" dt="2024-07-03T00:52:50.427" v="13" actId="2696"/>
        <pc:sldMkLst>
          <pc:docMk/>
          <pc:sldMk cId="2446288468" sldId="367"/>
        </pc:sldMkLst>
        <pc:spChg chg="mod">
          <ac:chgData name="Dr. Wan Norhayati Binti Wan Ahmad" userId="e5497643-389a-4a03-ba60-04d6bd9196cb" providerId="ADAL" clId="{AD8BDCF6-CC25-4928-9EF9-BC06410AC8FE}" dt="2024-07-03T00:48:55.314" v="12" actId="20577"/>
          <ac:spMkLst>
            <pc:docMk/>
            <pc:sldMk cId="2446288468" sldId="367"/>
            <ac:spMk id="157" creationId="{00000000-0000-0000-0000-000000000000}"/>
          </ac:spMkLst>
        </pc:spChg>
      </pc:sldChg>
      <pc:sldChg chg="addSp delSp modSp add mod">
        <pc:chgData name="Dr. Wan Norhayati Binti Wan Ahmad" userId="e5497643-389a-4a03-ba60-04d6bd9196cb" providerId="ADAL" clId="{AD8BDCF6-CC25-4928-9EF9-BC06410AC8FE}" dt="2024-07-03T02:12:58.537" v="316" actId="14100"/>
        <pc:sldMkLst>
          <pc:docMk/>
          <pc:sldMk cId="1914324154" sldId="368"/>
        </pc:sldMkLst>
        <pc:spChg chg="mod">
          <ac:chgData name="Dr. Wan Norhayati Binti Wan Ahmad" userId="e5497643-389a-4a03-ba60-04d6bd9196cb" providerId="ADAL" clId="{AD8BDCF6-CC25-4928-9EF9-BC06410AC8FE}" dt="2024-07-03T02:12:32.523" v="309" actId="1076"/>
          <ac:spMkLst>
            <pc:docMk/>
            <pc:sldMk cId="1914324154" sldId="368"/>
            <ac:spMk id="157" creationId="{00000000-0000-0000-0000-000000000000}"/>
          </ac:spMkLst>
        </pc:spChg>
        <pc:picChg chg="add mod">
          <ac:chgData name="Dr. Wan Norhayati Binti Wan Ahmad" userId="e5497643-389a-4a03-ba60-04d6bd9196cb" providerId="ADAL" clId="{AD8BDCF6-CC25-4928-9EF9-BC06410AC8FE}" dt="2024-07-03T02:12:58.537" v="316" actId="14100"/>
          <ac:picMkLst>
            <pc:docMk/>
            <pc:sldMk cId="1914324154" sldId="368"/>
            <ac:picMk id="2" creationId="{1263630E-F589-29A1-9878-16EEE75C9D2D}"/>
          </ac:picMkLst>
        </pc:picChg>
        <pc:picChg chg="del">
          <ac:chgData name="Dr. Wan Norhayati Binti Wan Ahmad" userId="e5497643-389a-4a03-ba60-04d6bd9196cb" providerId="ADAL" clId="{AD8BDCF6-CC25-4928-9EF9-BC06410AC8FE}" dt="2024-07-03T02:11:12.529" v="308" actId="478"/>
          <ac:picMkLst>
            <pc:docMk/>
            <pc:sldMk cId="1914324154" sldId="368"/>
            <ac:picMk id="3" creationId="{15701D33-0E5E-D04D-6874-0836A7B0E61E}"/>
          </ac:picMkLst>
        </pc:picChg>
      </pc:sldChg>
      <pc:sldChg chg="modSp add mod">
        <pc:chgData name="Dr. Wan Norhayati Binti Wan Ahmad" userId="e5497643-389a-4a03-ba60-04d6bd9196cb" providerId="ADAL" clId="{AD8BDCF6-CC25-4928-9EF9-BC06410AC8FE}" dt="2024-07-03T02:24:28.061" v="350" actId="207"/>
        <pc:sldMkLst>
          <pc:docMk/>
          <pc:sldMk cId="585093083" sldId="369"/>
        </pc:sldMkLst>
        <pc:spChg chg="mod">
          <ac:chgData name="Dr. Wan Norhayati Binti Wan Ahmad" userId="e5497643-389a-4a03-ba60-04d6bd9196cb" providerId="ADAL" clId="{AD8BDCF6-CC25-4928-9EF9-BC06410AC8FE}" dt="2024-07-03T02:22:45.936" v="318"/>
          <ac:spMkLst>
            <pc:docMk/>
            <pc:sldMk cId="585093083" sldId="369"/>
            <ac:spMk id="157" creationId="{00000000-0000-0000-0000-000000000000}"/>
          </ac:spMkLst>
        </pc:spChg>
        <pc:spChg chg="mod">
          <ac:chgData name="Dr. Wan Norhayati Binti Wan Ahmad" userId="e5497643-389a-4a03-ba60-04d6bd9196cb" providerId="ADAL" clId="{AD8BDCF6-CC25-4928-9EF9-BC06410AC8FE}" dt="2024-07-03T02:24:28.061" v="350" actId="207"/>
          <ac:spMkLst>
            <pc:docMk/>
            <pc:sldMk cId="585093083" sldId="369"/>
            <ac:spMk id="158" creationId="{00000000-0000-0000-0000-000000000000}"/>
          </ac:spMkLst>
        </pc:spChg>
      </pc:sldChg>
      <pc:sldChg chg="modSp add mod">
        <pc:chgData name="Dr. Wan Norhayati Binti Wan Ahmad" userId="e5497643-389a-4a03-ba60-04d6bd9196cb" providerId="ADAL" clId="{AD8BDCF6-CC25-4928-9EF9-BC06410AC8FE}" dt="2024-07-03T02:26:01.835" v="382" actId="207"/>
        <pc:sldMkLst>
          <pc:docMk/>
          <pc:sldMk cId="3092936749" sldId="370"/>
        </pc:sldMkLst>
        <pc:spChg chg="mod">
          <ac:chgData name="Dr. Wan Norhayati Binti Wan Ahmad" userId="e5497643-389a-4a03-ba60-04d6bd9196cb" providerId="ADAL" clId="{AD8BDCF6-CC25-4928-9EF9-BC06410AC8FE}" dt="2024-07-03T02:25:06.023" v="352"/>
          <ac:spMkLst>
            <pc:docMk/>
            <pc:sldMk cId="3092936749" sldId="370"/>
            <ac:spMk id="157" creationId="{00000000-0000-0000-0000-000000000000}"/>
          </ac:spMkLst>
        </pc:spChg>
        <pc:spChg chg="mod">
          <ac:chgData name="Dr. Wan Norhayati Binti Wan Ahmad" userId="e5497643-389a-4a03-ba60-04d6bd9196cb" providerId="ADAL" clId="{AD8BDCF6-CC25-4928-9EF9-BC06410AC8FE}" dt="2024-07-03T02:26:01.835" v="382" actId="207"/>
          <ac:spMkLst>
            <pc:docMk/>
            <pc:sldMk cId="3092936749" sldId="370"/>
            <ac:spMk id="158" creationId="{00000000-0000-0000-0000-000000000000}"/>
          </ac:spMkLst>
        </pc:spChg>
      </pc:sldChg>
      <pc:sldChg chg="modSp add mod">
        <pc:chgData name="Dr. Wan Norhayati Binti Wan Ahmad" userId="e5497643-389a-4a03-ba60-04d6bd9196cb" providerId="ADAL" clId="{AD8BDCF6-CC25-4928-9EF9-BC06410AC8FE}" dt="2024-07-03T02:27:48.388" v="418" actId="207"/>
        <pc:sldMkLst>
          <pc:docMk/>
          <pc:sldMk cId="1510574535" sldId="371"/>
        </pc:sldMkLst>
        <pc:spChg chg="mod">
          <ac:chgData name="Dr. Wan Norhayati Binti Wan Ahmad" userId="e5497643-389a-4a03-ba60-04d6bd9196cb" providerId="ADAL" clId="{AD8BDCF6-CC25-4928-9EF9-BC06410AC8FE}" dt="2024-07-03T02:27:00.404" v="384"/>
          <ac:spMkLst>
            <pc:docMk/>
            <pc:sldMk cId="1510574535" sldId="371"/>
            <ac:spMk id="157" creationId="{00000000-0000-0000-0000-000000000000}"/>
          </ac:spMkLst>
        </pc:spChg>
        <pc:spChg chg="mod">
          <ac:chgData name="Dr. Wan Norhayati Binti Wan Ahmad" userId="e5497643-389a-4a03-ba60-04d6bd9196cb" providerId="ADAL" clId="{AD8BDCF6-CC25-4928-9EF9-BC06410AC8FE}" dt="2024-07-03T02:27:48.388" v="418" actId="207"/>
          <ac:spMkLst>
            <pc:docMk/>
            <pc:sldMk cId="1510574535" sldId="371"/>
            <ac:spMk id="158" creationId="{00000000-0000-0000-0000-000000000000}"/>
          </ac:spMkLst>
        </pc:spChg>
      </pc:sldChg>
      <pc:sldChg chg="modSp add mod">
        <pc:chgData name="Dr. Wan Norhayati Binti Wan Ahmad" userId="e5497643-389a-4a03-ba60-04d6bd9196cb" providerId="ADAL" clId="{AD8BDCF6-CC25-4928-9EF9-BC06410AC8FE}" dt="2024-07-03T02:44:45.161" v="429" actId="207"/>
        <pc:sldMkLst>
          <pc:docMk/>
          <pc:sldMk cId="3779202184" sldId="372"/>
        </pc:sldMkLst>
        <pc:spChg chg="mod">
          <ac:chgData name="Dr. Wan Norhayati Binti Wan Ahmad" userId="e5497643-389a-4a03-ba60-04d6bd9196cb" providerId="ADAL" clId="{AD8BDCF6-CC25-4928-9EF9-BC06410AC8FE}" dt="2024-07-03T02:44:14.115" v="423"/>
          <ac:spMkLst>
            <pc:docMk/>
            <pc:sldMk cId="3779202184" sldId="372"/>
            <ac:spMk id="157" creationId="{00000000-0000-0000-0000-000000000000}"/>
          </ac:spMkLst>
        </pc:spChg>
        <pc:spChg chg="mod">
          <ac:chgData name="Dr. Wan Norhayati Binti Wan Ahmad" userId="e5497643-389a-4a03-ba60-04d6bd9196cb" providerId="ADAL" clId="{AD8BDCF6-CC25-4928-9EF9-BC06410AC8FE}" dt="2024-07-03T02:44:45.161" v="429" actId="207"/>
          <ac:spMkLst>
            <pc:docMk/>
            <pc:sldMk cId="3779202184" sldId="372"/>
            <ac:spMk id="158" creationId="{00000000-0000-0000-0000-000000000000}"/>
          </ac:spMkLst>
        </pc:spChg>
      </pc:sldChg>
      <pc:sldChg chg="modSp add mod">
        <pc:chgData name="Dr. Wan Norhayati Binti Wan Ahmad" userId="e5497643-389a-4a03-ba60-04d6bd9196cb" providerId="ADAL" clId="{AD8BDCF6-CC25-4928-9EF9-BC06410AC8FE}" dt="2024-07-03T02:46:23.293" v="475" actId="207"/>
        <pc:sldMkLst>
          <pc:docMk/>
          <pc:sldMk cId="2548856763" sldId="373"/>
        </pc:sldMkLst>
        <pc:spChg chg="mod">
          <ac:chgData name="Dr. Wan Norhayati Binti Wan Ahmad" userId="e5497643-389a-4a03-ba60-04d6bd9196cb" providerId="ADAL" clId="{AD8BDCF6-CC25-4928-9EF9-BC06410AC8FE}" dt="2024-07-03T02:45:55.136" v="459"/>
          <ac:spMkLst>
            <pc:docMk/>
            <pc:sldMk cId="2548856763" sldId="373"/>
            <ac:spMk id="157" creationId="{00000000-0000-0000-0000-000000000000}"/>
          </ac:spMkLst>
        </pc:spChg>
        <pc:spChg chg="mod">
          <ac:chgData name="Dr. Wan Norhayati Binti Wan Ahmad" userId="e5497643-389a-4a03-ba60-04d6bd9196cb" providerId="ADAL" clId="{AD8BDCF6-CC25-4928-9EF9-BC06410AC8FE}" dt="2024-07-03T02:46:23.293" v="475" actId="207"/>
          <ac:spMkLst>
            <pc:docMk/>
            <pc:sldMk cId="2548856763" sldId="373"/>
            <ac:spMk id="158" creationId="{00000000-0000-0000-0000-000000000000}"/>
          </ac:spMkLst>
        </pc:spChg>
      </pc:sldChg>
    </pc:docChg>
  </pc:docChgLst>
  <pc:docChgLst>
    <pc:chgData name="Dr. Wan Norhayati Binti Wan Ahmad" userId="e5497643-389a-4a03-ba60-04d6bd9196cb" providerId="ADAL" clId="{240374BF-A309-4616-AFAC-DBDF61AD1AA7}"/>
    <pc:docChg chg="undo custSel delSld modSld">
      <pc:chgData name="Dr. Wan Norhayati Binti Wan Ahmad" userId="e5497643-389a-4a03-ba60-04d6bd9196cb" providerId="ADAL" clId="{240374BF-A309-4616-AFAC-DBDF61AD1AA7}" dt="2024-07-01T04:41:59.138" v="260" actId="20577"/>
      <pc:docMkLst>
        <pc:docMk/>
      </pc:docMkLst>
      <pc:sldChg chg="modSp mod">
        <pc:chgData name="Dr. Wan Norhayati Binti Wan Ahmad" userId="e5497643-389a-4a03-ba60-04d6bd9196cb" providerId="ADAL" clId="{240374BF-A309-4616-AFAC-DBDF61AD1AA7}" dt="2024-06-29T13:28:42.030" v="7" actId="20577"/>
        <pc:sldMkLst>
          <pc:docMk/>
          <pc:sldMk cId="0" sldId="256"/>
        </pc:sldMkLst>
        <pc:spChg chg="mod">
          <ac:chgData name="Dr. Wan Norhayati Binti Wan Ahmad" userId="e5497643-389a-4a03-ba60-04d6bd9196cb" providerId="ADAL" clId="{240374BF-A309-4616-AFAC-DBDF61AD1AA7}" dt="2024-06-29T13:28:42.030" v="7" actId="20577"/>
          <ac:spMkLst>
            <pc:docMk/>
            <pc:sldMk cId="0" sldId="256"/>
            <ac:spMk id="2" creationId="{13B54DC1-B0AF-07BB-AA0D-404F1084EE72}"/>
          </ac:spMkLst>
        </pc:spChg>
      </pc:sldChg>
      <pc:sldChg chg="modSp mod">
        <pc:chgData name="Dr. Wan Norhayati Binti Wan Ahmad" userId="e5497643-389a-4a03-ba60-04d6bd9196cb" providerId="ADAL" clId="{240374BF-A309-4616-AFAC-DBDF61AD1AA7}" dt="2024-06-29T13:29:20.881" v="20" actId="20577"/>
        <pc:sldMkLst>
          <pc:docMk/>
          <pc:sldMk cId="0" sldId="257"/>
        </pc:sldMkLst>
        <pc:spChg chg="mod">
          <ac:chgData name="Dr. Wan Norhayati Binti Wan Ahmad" userId="e5497643-389a-4a03-ba60-04d6bd9196cb" providerId="ADAL" clId="{240374BF-A309-4616-AFAC-DBDF61AD1AA7}" dt="2024-06-29T13:29:20.881" v="20" actId="20577"/>
          <ac:spMkLst>
            <pc:docMk/>
            <pc:sldMk cId="0" sldId="257"/>
            <ac:spMk id="158" creationId="{00000000-0000-0000-0000-000000000000}"/>
          </ac:spMkLst>
        </pc:spChg>
      </pc:sldChg>
      <pc:sldChg chg="modSp mod">
        <pc:chgData name="Dr. Wan Norhayati Binti Wan Ahmad" userId="e5497643-389a-4a03-ba60-04d6bd9196cb" providerId="ADAL" clId="{240374BF-A309-4616-AFAC-DBDF61AD1AA7}" dt="2024-07-01T02:49:33.592" v="117" actId="207"/>
        <pc:sldMkLst>
          <pc:docMk/>
          <pc:sldMk cId="2716199034" sldId="260"/>
        </pc:sldMkLst>
        <pc:spChg chg="mod">
          <ac:chgData name="Dr. Wan Norhayati Binti Wan Ahmad" userId="e5497643-389a-4a03-ba60-04d6bd9196cb" providerId="ADAL" clId="{240374BF-A309-4616-AFAC-DBDF61AD1AA7}" dt="2024-07-01T02:47:26.341" v="94"/>
          <ac:spMkLst>
            <pc:docMk/>
            <pc:sldMk cId="2716199034" sldId="260"/>
            <ac:spMk id="157" creationId="{00000000-0000-0000-0000-000000000000}"/>
          </ac:spMkLst>
        </pc:spChg>
        <pc:spChg chg="mod">
          <ac:chgData name="Dr. Wan Norhayati Binti Wan Ahmad" userId="e5497643-389a-4a03-ba60-04d6bd9196cb" providerId="ADAL" clId="{240374BF-A309-4616-AFAC-DBDF61AD1AA7}" dt="2024-07-01T02:49:33.592" v="117" actId="207"/>
          <ac:spMkLst>
            <pc:docMk/>
            <pc:sldMk cId="2716199034" sldId="260"/>
            <ac:spMk id="158" creationId="{00000000-0000-0000-0000-000000000000}"/>
          </ac:spMkLst>
        </pc:spChg>
      </pc:sldChg>
      <pc:sldChg chg="addSp delSp modSp mod">
        <pc:chgData name="Dr. Wan Norhayati Binti Wan Ahmad" userId="e5497643-389a-4a03-ba60-04d6bd9196cb" providerId="ADAL" clId="{240374BF-A309-4616-AFAC-DBDF61AD1AA7}" dt="2024-06-29T13:31:18.473" v="29" actId="14100"/>
        <pc:sldMkLst>
          <pc:docMk/>
          <pc:sldMk cId="1487690051" sldId="295"/>
        </pc:sldMkLst>
        <pc:spChg chg="mod">
          <ac:chgData name="Dr. Wan Norhayati Binti Wan Ahmad" userId="e5497643-389a-4a03-ba60-04d6bd9196cb" providerId="ADAL" clId="{240374BF-A309-4616-AFAC-DBDF61AD1AA7}" dt="2024-06-29T13:31:02.803" v="25" actId="14100"/>
          <ac:spMkLst>
            <pc:docMk/>
            <pc:sldMk cId="1487690051" sldId="295"/>
            <ac:spMk id="157" creationId="{00000000-0000-0000-0000-000000000000}"/>
          </ac:spMkLst>
        </pc:spChg>
        <pc:picChg chg="del">
          <ac:chgData name="Dr. Wan Norhayati Binti Wan Ahmad" userId="e5497643-389a-4a03-ba60-04d6bd9196cb" providerId="ADAL" clId="{240374BF-A309-4616-AFAC-DBDF61AD1AA7}" dt="2024-06-29T13:29:42.849" v="22" actId="478"/>
          <ac:picMkLst>
            <pc:docMk/>
            <pc:sldMk cId="1487690051" sldId="295"/>
            <ac:picMk id="2" creationId="{769EDA46-453A-8D02-5D3A-BDBF441ED8E8}"/>
          </ac:picMkLst>
        </pc:picChg>
        <pc:picChg chg="add mod">
          <ac:chgData name="Dr. Wan Norhayati Binti Wan Ahmad" userId="e5497643-389a-4a03-ba60-04d6bd9196cb" providerId="ADAL" clId="{240374BF-A309-4616-AFAC-DBDF61AD1AA7}" dt="2024-06-29T13:31:18.473" v="29" actId="14100"/>
          <ac:picMkLst>
            <pc:docMk/>
            <pc:sldMk cId="1487690051" sldId="295"/>
            <ac:picMk id="3" creationId="{15701D33-0E5E-D04D-6874-0836A7B0E61E}"/>
          </ac:picMkLst>
        </pc:picChg>
      </pc:sldChg>
      <pc:sldChg chg="modSp mod">
        <pc:chgData name="Dr. Wan Norhayati Binti Wan Ahmad" userId="e5497643-389a-4a03-ba60-04d6bd9196cb" providerId="ADAL" clId="{240374BF-A309-4616-AFAC-DBDF61AD1AA7}" dt="2024-07-01T04:39:16.881" v="191" actId="207"/>
        <pc:sldMkLst>
          <pc:docMk/>
          <pc:sldMk cId="3959961341" sldId="354"/>
        </pc:sldMkLst>
        <pc:spChg chg="mod">
          <ac:chgData name="Dr. Wan Norhayati Binti Wan Ahmad" userId="e5497643-389a-4a03-ba60-04d6bd9196cb" providerId="ADAL" clId="{240374BF-A309-4616-AFAC-DBDF61AD1AA7}" dt="2024-07-01T02:50:09.041" v="149"/>
          <ac:spMkLst>
            <pc:docMk/>
            <pc:sldMk cId="3959961341" sldId="354"/>
            <ac:spMk id="157" creationId="{00000000-0000-0000-0000-000000000000}"/>
          </ac:spMkLst>
        </pc:spChg>
        <pc:spChg chg="mod">
          <ac:chgData name="Dr. Wan Norhayati Binti Wan Ahmad" userId="e5497643-389a-4a03-ba60-04d6bd9196cb" providerId="ADAL" clId="{240374BF-A309-4616-AFAC-DBDF61AD1AA7}" dt="2024-07-01T04:39:16.881" v="191" actId="207"/>
          <ac:spMkLst>
            <pc:docMk/>
            <pc:sldMk cId="3959961341" sldId="354"/>
            <ac:spMk id="158" creationId="{00000000-0000-0000-0000-000000000000}"/>
          </ac:spMkLst>
        </pc:spChg>
      </pc:sldChg>
      <pc:sldChg chg="modSp mod">
        <pc:chgData name="Dr. Wan Norhayati Binti Wan Ahmad" userId="e5497643-389a-4a03-ba60-04d6bd9196cb" providerId="ADAL" clId="{240374BF-A309-4616-AFAC-DBDF61AD1AA7}" dt="2024-07-01T04:41:35.797" v="245" actId="20577"/>
        <pc:sldMkLst>
          <pc:docMk/>
          <pc:sldMk cId="2294908864" sldId="355"/>
        </pc:sldMkLst>
        <pc:spChg chg="mod">
          <ac:chgData name="Dr. Wan Norhayati Binti Wan Ahmad" userId="e5497643-389a-4a03-ba60-04d6bd9196cb" providerId="ADAL" clId="{240374BF-A309-4616-AFAC-DBDF61AD1AA7}" dt="2024-07-01T04:41:35.797" v="245" actId="20577"/>
          <ac:spMkLst>
            <pc:docMk/>
            <pc:sldMk cId="2294908864" sldId="355"/>
            <ac:spMk id="157" creationId="{00000000-0000-0000-0000-000000000000}"/>
          </ac:spMkLst>
        </pc:spChg>
        <pc:spChg chg="mod">
          <ac:chgData name="Dr. Wan Norhayati Binti Wan Ahmad" userId="e5497643-389a-4a03-ba60-04d6bd9196cb" providerId="ADAL" clId="{240374BF-A309-4616-AFAC-DBDF61AD1AA7}" dt="2024-07-01T04:41:25.226" v="237" actId="207"/>
          <ac:spMkLst>
            <pc:docMk/>
            <pc:sldMk cId="2294908864" sldId="355"/>
            <ac:spMk id="158" creationId="{00000000-0000-0000-0000-000000000000}"/>
          </ac:spMkLst>
        </pc:spChg>
      </pc:sldChg>
      <pc:sldChg chg="modSp mod">
        <pc:chgData name="Dr. Wan Norhayati Binti Wan Ahmad" userId="e5497643-389a-4a03-ba60-04d6bd9196cb" providerId="ADAL" clId="{240374BF-A309-4616-AFAC-DBDF61AD1AA7}" dt="2024-07-01T04:41:59.138" v="260" actId="20577"/>
        <pc:sldMkLst>
          <pc:docMk/>
          <pc:sldMk cId="2987772680" sldId="356"/>
        </pc:sldMkLst>
        <pc:spChg chg="mod">
          <ac:chgData name="Dr. Wan Norhayati Binti Wan Ahmad" userId="e5497643-389a-4a03-ba60-04d6bd9196cb" providerId="ADAL" clId="{240374BF-A309-4616-AFAC-DBDF61AD1AA7}" dt="2024-07-01T04:41:59.138" v="260" actId="20577"/>
          <ac:spMkLst>
            <pc:docMk/>
            <pc:sldMk cId="2987772680" sldId="356"/>
            <ac:spMk id="157" creationId="{00000000-0000-0000-0000-000000000000}"/>
          </ac:spMkLst>
        </pc:spChg>
      </pc:sldChg>
      <pc:sldChg chg="del">
        <pc:chgData name="Dr. Wan Norhayati Binti Wan Ahmad" userId="e5497643-389a-4a03-ba60-04d6bd9196cb" providerId="ADAL" clId="{240374BF-A309-4616-AFAC-DBDF61AD1AA7}" dt="2024-07-01T02:46:43.292" v="63" actId="47"/>
        <pc:sldMkLst>
          <pc:docMk/>
          <pc:sldMk cId="2920272064" sldId="365"/>
        </pc:sldMkLst>
      </pc:sldChg>
      <pc:sldChg chg="modSp mod">
        <pc:chgData name="Dr. Wan Norhayati Binti Wan Ahmad" userId="e5497643-389a-4a03-ba60-04d6bd9196cb" providerId="ADAL" clId="{240374BF-A309-4616-AFAC-DBDF61AD1AA7}" dt="2024-07-01T02:46:17.028" v="62" actId="207"/>
        <pc:sldMkLst>
          <pc:docMk/>
          <pc:sldMk cId="692854276" sldId="366"/>
        </pc:sldMkLst>
        <pc:spChg chg="mod">
          <ac:chgData name="Dr. Wan Norhayati Binti Wan Ahmad" userId="e5497643-389a-4a03-ba60-04d6bd9196cb" providerId="ADAL" clId="{240374BF-A309-4616-AFAC-DBDF61AD1AA7}" dt="2024-07-01T02:44:32.251" v="49" actId="20577"/>
          <ac:spMkLst>
            <pc:docMk/>
            <pc:sldMk cId="692854276" sldId="366"/>
            <ac:spMk id="6" creationId="{1D2A9428-C07A-5EDD-347B-C47161D9901A}"/>
          </ac:spMkLst>
        </pc:spChg>
        <pc:spChg chg="mod">
          <ac:chgData name="Dr. Wan Norhayati Binti Wan Ahmad" userId="e5497643-389a-4a03-ba60-04d6bd9196cb" providerId="ADAL" clId="{240374BF-A309-4616-AFAC-DBDF61AD1AA7}" dt="2024-07-01T02:46:17.028" v="62" actId="207"/>
          <ac:spMkLst>
            <pc:docMk/>
            <pc:sldMk cId="692854276" sldId="366"/>
            <ac:spMk id="7" creationId="{B697AC42-81B4-FB16-3116-65D246076A5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4359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8432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4706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858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3763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766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51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210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4122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788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244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648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500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4638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6037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1384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Corporate Governance and Climate Change</a:t>
            </a:r>
          </a:p>
          <a:p>
            <a:pPr marL="0" marR="0" lvl="0" indent="0" algn="ctr"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Topic 4</a:t>
            </a:r>
            <a:r>
              <a:rPr lang="en-US" sz="2700" b="1" dirty="0">
                <a:solidFill>
                  <a:srgbClr val="003399"/>
                </a:solidFill>
                <a:latin typeface="Century Gothic"/>
                <a:ea typeface="Century Gothic"/>
                <a:cs typeface="Century Gothic"/>
                <a:sym typeface="Century Gothic"/>
              </a:rPr>
              <a:t>:</a:t>
            </a:r>
            <a:r>
              <a:rPr lang="en-GB" sz="2700" b="1" dirty="0">
                <a:solidFill>
                  <a:srgbClr val="003399"/>
                </a:solidFill>
                <a:latin typeface="Century Gothic"/>
                <a:ea typeface="Century Gothic"/>
                <a:cs typeface="Century Gothic"/>
                <a:sym typeface="Century Gothic"/>
              </a:rPr>
              <a:t> </a:t>
            </a:r>
            <a:r>
              <a:rPr lang="en-GB" sz="2700" b="1" i="0" u="none" strike="noStrike" cap="none" dirty="0">
                <a:solidFill>
                  <a:srgbClr val="003399"/>
                </a:solidFill>
                <a:latin typeface="Century Gothic"/>
                <a:ea typeface="Century Gothic"/>
                <a:cs typeface="Century Gothic"/>
                <a:sym typeface="Century Gothic"/>
              </a:rPr>
              <a:t>Board Roles and Composition</a:t>
            </a:r>
          </a:p>
          <a:p>
            <a:pPr marL="0" marR="0" lvl="0" indent="0" algn="ctr"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a:t>
            </a:r>
            <a:r>
              <a:rPr lang="en-US" sz="2200" b="1" dirty="0">
                <a:solidFill>
                  <a:srgbClr val="003399"/>
                </a:solidFill>
                <a:highlight>
                  <a:srgbClr val="FFFF00"/>
                </a:highlight>
                <a:latin typeface="Century Gothic"/>
                <a:ea typeface="Century Gothic"/>
                <a:cs typeface="Century Gothic"/>
                <a:sym typeface="Century Gothic"/>
              </a:rPr>
              <a:t>…</a:t>
            </a:r>
            <a:endParaRPr sz="2200" b="0" i="0" u="none" strike="noStrike" cap="none" dirty="0">
              <a:solidFill>
                <a:srgbClr val="000000"/>
              </a:solidFill>
              <a:highlight>
                <a:srgbClr val="FFFF00"/>
              </a:highlight>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Diversity in Board Composition</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Gender Diversity: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Importance of having both men and women on the board.</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Ethnic and Cultural Diversity: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Reflecting the diversity of markets and stakeholders.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Professional Diversity: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Varied backgrounds such as finance, marketing, technology, and legal.</a:t>
            </a:r>
          </a:p>
        </p:txBody>
      </p:sp>
    </p:spTree>
    <p:extLst>
      <p:ext uri="{BB962C8B-B14F-4D97-AF65-F5344CB8AC3E}">
        <p14:creationId xmlns:p14="http://schemas.microsoft.com/office/powerpoint/2010/main" val="2804472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Skill Set and Expertise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Industry Knowledge</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Ensuring directors understand the specific industry challenges and opportunities.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Financial Expertise: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Critical for overseeing financial performance and compliance.</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Legal and Regulatory Understanding</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 Important for governance and risk management.</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Technology and Innovation: </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Keeping up with technological advancements and digital transformation.</a:t>
            </a:r>
          </a:p>
        </p:txBody>
      </p:sp>
    </p:spTree>
    <p:extLst>
      <p:ext uri="{BB962C8B-B14F-4D97-AF65-F5344CB8AC3E}">
        <p14:creationId xmlns:p14="http://schemas.microsoft.com/office/powerpoint/2010/main" val="87432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Independence of the Board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3925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nSpc>
                <a:spcPct val="150000"/>
              </a:lnSpc>
              <a:buSzPts val="1600"/>
              <a:buFont typeface="Wingdings" panose="05000000000000000000" pitchFamily="2" charset="2"/>
              <a:buChar char="Ø"/>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Board independence refers to having a majority of non-executive directors or independent directors on the board. These directors do not have any material or financial relationship with the company, apart from their directorship.</a:t>
            </a:r>
          </a:p>
          <a:p>
            <a:pPr marL="457200" lvl="1">
              <a:lnSpc>
                <a:spcPct val="150000"/>
              </a:lnSpc>
              <a:buSzPts val="1600"/>
            </a:pPr>
            <a:endParaRPr lang="en-GB" sz="2000" dirty="0">
              <a:solidFill>
                <a:schemeClr val="tx1"/>
              </a:solidFill>
              <a:latin typeface="Segoe UI" panose="020B0502040204020203" pitchFamily="34" charset="0"/>
              <a:ea typeface="Quattrocento Sans"/>
              <a:cs typeface="Segoe UI" panose="020B0502040204020203" pitchFamily="34" charset="0"/>
              <a:sym typeface="Quattrocento Sans"/>
            </a:endParaRPr>
          </a:p>
          <a:p>
            <a:pPr marL="914400" lvl="1" indent="-457200">
              <a:lnSpc>
                <a:spcPct val="150000"/>
              </a:lnSpc>
              <a:buSzPts val="1600"/>
              <a:buFont typeface="Wingdings" panose="05000000000000000000" pitchFamily="2" charset="2"/>
              <a:buChar char="Ø"/>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Importance: Ensures objectivity in decision-making, mitigates conflicts of interest, enhances the board's ability to oversee management, and protects shareholder interests.</a:t>
            </a:r>
            <a:r>
              <a:rPr lang="en-GB" sz="2000" dirty="0">
                <a:solidFill>
                  <a:schemeClr val="accent1"/>
                </a:solidFill>
                <a:latin typeface="Segoe UI" panose="020B0502040204020203" pitchFamily="34" charset="0"/>
                <a:ea typeface="Quattrocento Sans"/>
                <a:cs typeface="Segoe UI" panose="020B0502040204020203" pitchFamily="34" charset="0"/>
                <a:sym typeface="Quattrocento Sans"/>
              </a:rPr>
              <a:t>.</a:t>
            </a:r>
            <a:endParaRPr lang="en-GB" sz="20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60142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Best Practices for Enhancing Board Composition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39252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914400"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Regular Assessments: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Conducting regular evaluations of board composition and performance.</a:t>
            </a:r>
          </a:p>
          <a:p>
            <a:pPr marL="914400"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Succession Planning: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Planning for board member turnover and future needs.</a:t>
            </a:r>
          </a:p>
          <a:p>
            <a:pPr marL="914400"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Training and Development: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Providing ongoing education and development opportunities for board members.</a:t>
            </a:r>
          </a:p>
          <a:p>
            <a:pPr marL="914400" lvl="1" indent="-457200">
              <a:lnSpc>
                <a:spcPct val="150000"/>
              </a:lnSpc>
              <a:buSzPts val="1600"/>
              <a:buFont typeface="Wingdings" panose="05000000000000000000" pitchFamily="2" charset="2"/>
              <a:buChar char="Ø"/>
            </a:pPr>
            <a:r>
              <a:rPr lang="en-GB" sz="2400" dirty="0">
                <a:solidFill>
                  <a:srgbClr val="0070C0"/>
                </a:solidFill>
                <a:latin typeface="Segoe UI" panose="020B0502040204020203" pitchFamily="34" charset="0"/>
                <a:ea typeface="Quattrocento Sans"/>
                <a:cs typeface="Segoe UI" panose="020B0502040204020203" pitchFamily="34" charset="0"/>
                <a:sym typeface="Quattrocento Sans"/>
              </a:rPr>
              <a:t>Stakeholder Engagement: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Considering stakeholder perspectives in board composition decisions.</a:t>
            </a:r>
          </a:p>
        </p:txBody>
      </p:sp>
    </p:spTree>
    <p:extLst>
      <p:ext uri="{BB962C8B-B14F-4D97-AF65-F5344CB8AC3E}">
        <p14:creationId xmlns:p14="http://schemas.microsoft.com/office/powerpoint/2010/main" val="63944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6314437" y="1424151"/>
            <a:ext cx="5026225"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The impact of ESG factors on BOD roles and composition</a:t>
            </a:r>
          </a:p>
        </p:txBody>
      </p:sp>
      <p:pic>
        <p:nvPicPr>
          <p:cNvPr id="2" name="Picture 1">
            <a:extLst>
              <a:ext uri="{FF2B5EF4-FFF2-40B4-BE49-F238E27FC236}">
                <a16:creationId xmlns:a16="http://schemas.microsoft.com/office/drawing/2014/main" id="{1263630E-F589-29A1-9878-16EEE75C9D2D}"/>
              </a:ext>
            </a:extLst>
          </p:cNvPr>
          <p:cNvPicPr>
            <a:picLocks noChangeAspect="1"/>
          </p:cNvPicPr>
          <p:nvPr/>
        </p:nvPicPr>
        <p:blipFill>
          <a:blip r:embed="rId3"/>
          <a:stretch>
            <a:fillRect/>
          </a:stretch>
        </p:blipFill>
        <p:spPr>
          <a:xfrm>
            <a:off x="1069777" y="1313794"/>
            <a:ext cx="5026224" cy="3741682"/>
          </a:xfrm>
          <a:prstGeom prst="rect">
            <a:avLst/>
          </a:prstGeom>
        </p:spPr>
      </p:pic>
    </p:spTree>
    <p:extLst>
      <p:ext uri="{BB962C8B-B14F-4D97-AF65-F5344CB8AC3E}">
        <p14:creationId xmlns:p14="http://schemas.microsoft.com/office/powerpoint/2010/main" val="191432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ESG and the Changing Role of the Board</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Strategic Integration: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Boards are now required to integrate ESG considerations into the company’s strategic planning and decision-making processes.</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Risk Management: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Increased focus on identifying and mitigating ESG-related risks, such as climate change, regulatory compliance, and social responsibility.</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Performance Monitoring: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Boards must monitor and report on ESG performance, ensuring transparency and accountability to </a:t>
            </a:r>
            <a:r>
              <a:rPr lang="en-GB" sz="2400" dirty="0">
                <a:solidFill>
                  <a:schemeClr val="tx1"/>
                </a:solidFill>
                <a:latin typeface="Segoe UI" panose="020B0502040204020203" pitchFamily="34" charset="0"/>
                <a:ea typeface="Quattrocento Sans"/>
                <a:cs typeface="Segoe UI" panose="020B0502040204020203" pitchFamily="34" charset="0"/>
                <a:sym typeface="Quattrocento Sans"/>
              </a:rPr>
              <a:t>stakeholders.</a:t>
            </a:r>
          </a:p>
        </p:txBody>
      </p:sp>
    </p:spTree>
    <p:extLst>
      <p:ext uri="{BB962C8B-B14F-4D97-AF65-F5344CB8AC3E}">
        <p14:creationId xmlns:p14="http://schemas.microsoft.com/office/powerpoint/2010/main" val="585093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Enhanced Oversight Responsibilities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Environmental Stewardship: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Ensuring the company adopts sustainable practices to minimize environmental impact, such as reducing carbon footprint and managing natural resources responsibly.</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Social Responsibility: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Overseeing initiatives that promote diversity, equity, and inclusion within the company and addressing social issues like human rights and community engagement.</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Governance Excellence: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Strengthening governance practices to promote ethical </a:t>
            </a:r>
            <a:r>
              <a:rPr lang="en-GB" sz="2200" dirty="0" err="1">
                <a:solidFill>
                  <a:schemeClr val="tx1"/>
                </a:solidFill>
                <a:latin typeface="Segoe UI" panose="020B0502040204020203" pitchFamily="34" charset="0"/>
                <a:ea typeface="Quattrocento Sans"/>
                <a:cs typeface="Segoe UI" panose="020B0502040204020203" pitchFamily="34" charset="0"/>
                <a:sym typeface="Quattrocento Sans"/>
              </a:rPr>
              <a:t>behavior</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 transparency, and compliance with legal standards.</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092936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ESG Impact on Board Composition</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Diversity and Inclusion</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 Boards are increasingly prioritizing diversity in gender, ethnicity, and professional background to enhance decision-making and reflect societal values.</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ESG Expertise: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Recruiting directors with specific expertise in ESG areas, such as environmental science, social policy, and sustainable finance.</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Stakeholder Representation: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Including members who represent key stakeholders, such as employees, customers, and community leaders, to ensure their interests are considered.</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510574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Governance Improvements through ESG</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Ethical Leadership: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Boards must ensure strong ethical leadership and corporate culture.</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Transparency: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Enhancing transparency and disclosure practices to meet stakeholder expectations and regulatory requirements.</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Accountability: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Strengthening accountability mechanisms to ensure that ESG goals are met and reported accurately.</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779202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2800" dirty="0">
                <a:solidFill>
                  <a:srgbClr val="FFFFFF"/>
                </a:solidFill>
                <a:latin typeface="Segoe UI" panose="020B0502040204020203" pitchFamily="34" charset="0"/>
                <a:ea typeface="Century Gothic"/>
                <a:cs typeface="Segoe UI" panose="020B0502040204020203" pitchFamily="34" charset="0"/>
                <a:sym typeface="Century Gothic"/>
              </a:rPr>
              <a:t>The Future of ESG and Board Roles </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345324"/>
            <a:ext cx="9488130" cy="4529959"/>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Evolving Landscape: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ESG considerations will continue to shape the roles and composition of boards in the future.</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Continuous Learning: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Boards must stay informed about emerging ESG trends and best practices.</a:t>
            </a:r>
          </a:p>
          <a:p>
            <a:pPr marL="536575" lvl="1" indent="-457200">
              <a:lnSpc>
                <a:spcPct val="150000"/>
              </a:lnSpc>
              <a:buSzPts val="1600"/>
              <a:buFont typeface="Wingdings" panose="05000000000000000000" pitchFamily="2" charset="2"/>
              <a:buChar char="Ø"/>
            </a:pPr>
            <a:r>
              <a:rPr lang="en-GB" sz="2200" dirty="0">
                <a:solidFill>
                  <a:srgbClr val="0070C0"/>
                </a:solidFill>
                <a:latin typeface="Segoe UI" panose="020B0502040204020203" pitchFamily="34" charset="0"/>
                <a:ea typeface="Quattrocento Sans"/>
                <a:cs typeface="Segoe UI" panose="020B0502040204020203" pitchFamily="34" charset="0"/>
                <a:sym typeface="Quattrocento Sans"/>
              </a:rPr>
              <a:t>Sustainable Success: </a:t>
            </a:r>
            <a:r>
              <a:rPr lang="en-GB" sz="2200" dirty="0">
                <a:solidFill>
                  <a:schemeClr val="tx1"/>
                </a:solidFill>
                <a:latin typeface="Segoe UI" panose="020B0502040204020203" pitchFamily="34" charset="0"/>
                <a:ea typeface="Quattrocento Sans"/>
                <a:cs typeface="Segoe UI" panose="020B0502040204020203" pitchFamily="34" charset="0"/>
                <a:sym typeface="Quattrocento Sans"/>
              </a:rPr>
              <a:t>Integrating ESG factors into corporate governance is crucial for achieving long-term sustainable success and building trust with stakeholders.</a:t>
            </a:r>
            <a:endParaRPr lang="en-GB" sz="2400" dirty="0">
              <a:solidFill>
                <a:schemeClr val="tx1"/>
              </a:solidFill>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548856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In this topic, we will cover…</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Roles and composition of board of directors </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The impact of ESG factors on BOD roles and composition</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Incorporating climate risks in corporate strategy</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Ethical considerations in climate-related decision-making</a:t>
            </a:r>
          </a:p>
          <a:p>
            <a:pPr marL="914400" lvl="1" indent="-457200">
              <a:lnSpc>
                <a:spcPct val="150000"/>
              </a:lnSpc>
              <a:buSzPts val="1600"/>
              <a:buFont typeface="Wingdings" panose="05000000000000000000" pitchFamily="2" charset="2"/>
              <a:buChar char="ü"/>
            </a:pPr>
            <a:r>
              <a:rPr lang="en-GB" sz="2800" dirty="0">
                <a:latin typeface="Segoe UI" panose="020B0502040204020203" pitchFamily="34" charset="0"/>
                <a:ea typeface="Quattrocento Sans"/>
                <a:cs typeface="Segoe UI" panose="020B0502040204020203" pitchFamily="34" charset="0"/>
                <a:sym typeface="Quattrocento Sans"/>
              </a:rPr>
              <a:t>Board engagement in sustainability initiatives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4" name="Picture 3">
            <a:extLst>
              <a:ext uri="{FF2B5EF4-FFF2-40B4-BE49-F238E27FC236}">
                <a16:creationId xmlns:a16="http://schemas.microsoft.com/office/drawing/2014/main" id="{6519D2CF-5579-2093-4602-5852D555357B}"/>
              </a:ext>
            </a:extLst>
          </p:cNvPr>
          <p:cNvPicPr>
            <a:picLocks noChangeAspect="1"/>
          </p:cNvPicPr>
          <p:nvPr/>
        </p:nvPicPr>
        <p:blipFill>
          <a:blip r:embed="rId3"/>
          <a:stretch>
            <a:fillRect/>
          </a:stretch>
        </p:blipFill>
        <p:spPr>
          <a:xfrm>
            <a:off x="2406869" y="1524000"/>
            <a:ext cx="7409793" cy="3909848"/>
          </a:xfrm>
          <a:prstGeom prst="rect">
            <a:avLst/>
          </a:prstGeom>
        </p:spPr>
      </p:pic>
    </p:spTree>
    <p:extLst>
      <p:ext uri="{BB962C8B-B14F-4D97-AF65-F5344CB8AC3E}">
        <p14:creationId xmlns:p14="http://schemas.microsoft.com/office/powerpoint/2010/main" val="3302030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64368" y="1371599"/>
            <a:ext cx="5026225" cy="3416279"/>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GB" sz="54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Roles and composition of board of directors </a:t>
            </a:r>
          </a:p>
        </p:txBody>
      </p:sp>
      <p:pic>
        <p:nvPicPr>
          <p:cNvPr id="3" name="Picture 2">
            <a:extLst>
              <a:ext uri="{FF2B5EF4-FFF2-40B4-BE49-F238E27FC236}">
                <a16:creationId xmlns:a16="http://schemas.microsoft.com/office/drawing/2014/main" id="{15701D33-0E5E-D04D-6874-0836A7B0E61E}"/>
              </a:ext>
            </a:extLst>
          </p:cNvPr>
          <p:cNvPicPr>
            <a:picLocks noChangeAspect="1"/>
          </p:cNvPicPr>
          <p:nvPr/>
        </p:nvPicPr>
        <p:blipFill>
          <a:blip r:embed="rId3"/>
          <a:stretch>
            <a:fillRect/>
          </a:stretch>
        </p:blipFill>
        <p:spPr>
          <a:xfrm>
            <a:off x="7062952" y="1371600"/>
            <a:ext cx="3846786" cy="3416278"/>
          </a:xfrm>
          <a:prstGeom prst="rect">
            <a:avLst/>
          </a:prstGeom>
        </p:spPr>
      </p:pic>
    </p:spTree>
    <p:extLst>
      <p:ext uri="{BB962C8B-B14F-4D97-AF65-F5344CB8AC3E}">
        <p14:creationId xmlns:p14="http://schemas.microsoft.com/office/powerpoint/2010/main" val="1487690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46">
            <a:extLst>
              <a:ext uri="{FF2B5EF4-FFF2-40B4-BE49-F238E27FC236}">
                <a16:creationId xmlns:a16="http://schemas.microsoft.com/office/drawing/2014/main" id="{1D2A9428-C07A-5EDD-347B-C47161D9901A}"/>
              </a:ext>
            </a:extLst>
          </p:cNvPr>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ROLES OF BOD  </a:t>
            </a:r>
          </a:p>
        </p:txBody>
      </p:sp>
      <p:sp>
        <p:nvSpPr>
          <p:cNvPr id="7" name="Google Shape;158;p46">
            <a:extLst>
              <a:ext uri="{FF2B5EF4-FFF2-40B4-BE49-F238E27FC236}">
                <a16:creationId xmlns:a16="http://schemas.microsoft.com/office/drawing/2014/main" id="{B697AC42-81B4-FB16-3116-65D246076A56}"/>
              </a:ext>
            </a:extLst>
          </p:cNvPr>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914400" lvl="1" indent="-457200">
              <a:lnSpc>
                <a:spcPct val="150000"/>
              </a:lnSpc>
              <a:buSzPts val="1600"/>
              <a:buFont typeface="Wingdings" panose="05000000000000000000" pitchFamily="2" charset="2"/>
              <a:buChar char="Ø"/>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The Board of Directors is the governing body of a company, responsible for overseeing the company's activities and decision-making processes.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Key Responsibilities: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Setting strategic direction and objectives.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compliance with laws and regulations.</a:t>
            </a:r>
          </a:p>
          <a:p>
            <a:pPr marL="1250950"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Protecting shareholders' interests.</a:t>
            </a:r>
          </a:p>
        </p:txBody>
      </p:sp>
    </p:spTree>
    <p:extLst>
      <p:ext uri="{BB962C8B-B14F-4D97-AF65-F5344CB8AC3E}">
        <p14:creationId xmlns:p14="http://schemas.microsoft.com/office/powerpoint/2010/main" val="692854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ROLES- </a:t>
            </a: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Setting strategic direction and objectives</a:t>
            </a:r>
            <a:endPar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77500" lnSpcReduction="20000"/>
          </a:bodyPr>
          <a:lstStyle/>
          <a:p>
            <a:pPr marL="914400"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Developing Strategy:</a:t>
            </a:r>
          </a:p>
          <a:p>
            <a:pPr marL="1439863" lvl="1" indent="-452438">
              <a:lnSpc>
                <a:spcPct val="150000"/>
              </a:lnSpc>
              <a:buSzPts val="1600"/>
              <a:buFont typeface="Wingdings" panose="05000000000000000000" pitchFamily="2" charset="2"/>
              <a:buChar char="ü"/>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Collaborating with management to define the company's vision and mission.</a:t>
            </a:r>
          </a:p>
          <a:p>
            <a:pPr marL="1439863" lvl="1" indent="-452438">
              <a:lnSpc>
                <a:spcPct val="150000"/>
              </a:lnSpc>
              <a:buSzPts val="1600"/>
              <a:buFont typeface="Wingdings" panose="05000000000000000000" pitchFamily="2" charset="2"/>
              <a:buChar char="ü"/>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Formulating long-term goals and strategies to achieve them.</a:t>
            </a:r>
          </a:p>
          <a:p>
            <a:pPr marL="893763" lvl="1" indent="-457200">
              <a:lnSpc>
                <a:spcPct val="150000"/>
              </a:lnSpc>
              <a:buSzPts val="1600"/>
              <a:buFont typeface="Wingdings" panose="05000000000000000000" pitchFamily="2" charset="2"/>
              <a:buChar char="Ø"/>
            </a:pPr>
            <a:r>
              <a:rPr lang="en-GB" sz="2800" dirty="0">
                <a:solidFill>
                  <a:schemeClr val="accent1"/>
                </a:solidFill>
                <a:latin typeface="Segoe UI" panose="020B0502040204020203" pitchFamily="34" charset="0"/>
                <a:ea typeface="Quattrocento Sans"/>
                <a:cs typeface="Segoe UI" panose="020B0502040204020203" pitchFamily="34" charset="0"/>
                <a:sym typeface="Quattrocento Sans"/>
              </a:rPr>
              <a:t>Monitoring Progress:</a:t>
            </a:r>
          </a:p>
          <a:p>
            <a:pPr marL="1439863" lvl="1" indent="-546100">
              <a:lnSpc>
                <a:spcPct val="150000"/>
              </a:lnSpc>
              <a:buSzPts val="1600"/>
              <a:buFont typeface="Wingdings" panose="05000000000000000000" pitchFamily="2" charset="2"/>
              <a:buChar char="ü"/>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Regularly reviewing and adjusting the strategic plan.</a:t>
            </a:r>
          </a:p>
          <a:p>
            <a:pPr marL="1439863" lvl="1" indent="-546100">
              <a:lnSpc>
                <a:spcPct val="150000"/>
              </a:lnSpc>
              <a:buSzPts val="1600"/>
              <a:buFont typeface="Wingdings" panose="05000000000000000000" pitchFamily="2" charset="2"/>
              <a:buChar char="ü"/>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alignment between the company’s activities and its strategic goals.</a:t>
            </a:r>
          </a:p>
        </p:txBody>
      </p:sp>
    </p:spTree>
    <p:extLst>
      <p:ext uri="{BB962C8B-B14F-4D97-AF65-F5344CB8AC3E}">
        <p14:creationId xmlns:p14="http://schemas.microsoft.com/office/powerpoint/2010/main" val="2716199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ROLES-</a:t>
            </a:r>
            <a:r>
              <a:rPr lang="en-GB"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Ensuring compliance with laws and regulations</a:t>
            </a: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10000"/>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Legal Compliance:</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Staying informed about relevant laws and regulations.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Ensuring that the company adheres to legal requirements.</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Ethical Standards: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Promoting a culture of integrity and ethical </a:t>
            </a:r>
            <a:r>
              <a:rPr lang="en-GB" sz="2800" dirty="0" err="1">
                <a:solidFill>
                  <a:schemeClr val="tx1"/>
                </a:solidFill>
                <a:latin typeface="Segoe UI" panose="020B0502040204020203" pitchFamily="34" charset="0"/>
                <a:ea typeface="Quattrocento Sans"/>
                <a:cs typeface="Segoe UI" panose="020B0502040204020203" pitchFamily="34" charset="0"/>
                <a:sym typeface="Quattrocento Sans"/>
              </a:rPr>
              <a:t>behavior</a:t>
            </a: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Implementing policies and procedures to prevent unethical conduct.</a:t>
            </a:r>
          </a:p>
        </p:txBody>
      </p:sp>
    </p:spTree>
    <p:extLst>
      <p:ext uri="{BB962C8B-B14F-4D97-AF65-F5344CB8AC3E}">
        <p14:creationId xmlns:p14="http://schemas.microsoft.com/office/powerpoint/2010/main" val="395996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ROLES – </a:t>
            </a:r>
            <a:r>
              <a:rPr lang="en-US" sz="2800" dirty="0">
                <a:solidFill>
                  <a:srgbClr val="FFFFFF"/>
                </a:solidFill>
                <a:latin typeface="Segoe UI" panose="020B0502040204020203" pitchFamily="34" charset="0"/>
                <a:ea typeface="Century Gothic"/>
                <a:cs typeface="Segoe UI" panose="020B0502040204020203" pitchFamily="34" charset="0"/>
                <a:sym typeface="Century Gothic"/>
              </a:rPr>
              <a:t>Protecting shareholders' interests.</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85000" lnSpcReduction="20000"/>
          </a:bodyPr>
          <a:lstStyle/>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Accountability:</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Acting in the best interest of shareholders.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Providing transparent and accurate information about the company’s performance.</a:t>
            </a:r>
          </a:p>
          <a:p>
            <a:pPr marL="914400" lvl="1" indent="-457200">
              <a:lnSpc>
                <a:spcPct val="150000"/>
              </a:lnSpc>
              <a:buSzPts val="1600"/>
              <a:buFont typeface="Wingdings" panose="05000000000000000000" pitchFamily="2" charset="2"/>
              <a:buChar char="Ø"/>
            </a:pPr>
            <a:r>
              <a:rPr lang="en-GB" sz="2800" dirty="0">
                <a:solidFill>
                  <a:srgbClr val="0070C0"/>
                </a:solidFill>
                <a:latin typeface="Segoe UI" panose="020B0502040204020203" pitchFamily="34" charset="0"/>
                <a:ea typeface="Quattrocento Sans"/>
                <a:cs typeface="Segoe UI" panose="020B0502040204020203" pitchFamily="34" charset="0"/>
                <a:sym typeface="Quattrocento Sans"/>
              </a:rPr>
              <a:t>Engagement:</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Facilitating communication between the company and its shareholders.</a:t>
            </a:r>
          </a:p>
          <a:p>
            <a:pPr marL="1439863" lvl="1" indent="-457200">
              <a:lnSpc>
                <a:spcPct val="150000"/>
              </a:lnSpc>
              <a:buSzPts val="1600"/>
              <a:buFont typeface="Wingdings" panose="05000000000000000000" pitchFamily="2" charset="2"/>
              <a:buChar char="§"/>
            </a:pPr>
            <a:r>
              <a:rPr lang="en-GB" sz="2800" dirty="0">
                <a:solidFill>
                  <a:schemeClr val="tx1"/>
                </a:solidFill>
                <a:latin typeface="Segoe UI" panose="020B0502040204020203" pitchFamily="34" charset="0"/>
                <a:ea typeface="Quattrocento Sans"/>
                <a:cs typeface="Segoe UI" panose="020B0502040204020203" pitchFamily="34" charset="0"/>
                <a:sym typeface="Quattrocento Sans"/>
              </a:rPr>
              <a:t>Addressing shareholder concerns and feedback.</a:t>
            </a:r>
          </a:p>
        </p:txBody>
      </p:sp>
    </p:spTree>
    <p:extLst>
      <p:ext uri="{BB962C8B-B14F-4D97-AF65-F5344CB8AC3E}">
        <p14:creationId xmlns:p14="http://schemas.microsoft.com/office/powerpoint/2010/main" val="229490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BOD COMPOSITION</a:t>
            </a:r>
          </a:p>
        </p:txBody>
      </p:sp>
      <p:sp>
        <p:nvSpPr>
          <p:cNvPr id="158" name="Google Shape;158;p46"/>
          <p:cNvSpPr txBox="1"/>
          <p:nvPr/>
        </p:nvSpPr>
        <p:spPr>
          <a:xfrm>
            <a:off x="993059" y="1345324"/>
            <a:ext cx="9488130" cy="4666593"/>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536575" lvl="1" indent="-342900">
              <a:lnSpc>
                <a:spcPct val="150000"/>
              </a:lnSpc>
              <a:buSzPts val="1600"/>
              <a:buFont typeface="Wingdings" panose="05000000000000000000" pitchFamily="2" charset="2"/>
              <a:buChar char="Ø"/>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The composition of the BOD significantly impacts the effectiveness of corporate governance.</a:t>
            </a:r>
          </a:p>
          <a:p>
            <a:pPr marL="536575" lvl="1" indent="-342900">
              <a:lnSpc>
                <a:spcPct val="150000"/>
              </a:lnSpc>
              <a:buSzPts val="1600"/>
              <a:buFont typeface="Wingdings" panose="05000000000000000000" pitchFamily="2" charset="2"/>
              <a:buChar char="Ø"/>
            </a:pP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The importance of BOD composition includes:</a:t>
            </a:r>
          </a:p>
          <a:p>
            <a:pPr marL="893763" lvl="1" indent="-342900">
              <a:lnSpc>
                <a:spcPct val="150000"/>
              </a:lnSpc>
              <a:buSzPts val="1600"/>
              <a:buFont typeface="Wingdings" panose="05000000000000000000" pitchFamily="2" charset="2"/>
              <a:buChar char="§"/>
            </a:pPr>
            <a:r>
              <a:rPr lang="en-GB" sz="2000" dirty="0">
                <a:solidFill>
                  <a:srgbClr val="0070C0"/>
                </a:solidFill>
                <a:latin typeface="Segoe UI" panose="020B0502040204020203" pitchFamily="34" charset="0"/>
                <a:ea typeface="Quattrocento Sans"/>
                <a:cs typeface="Segoe UI" panose="020B0502040204020203" pitchFamily="34" charset="0"/>
                <a:sym typeface="Quattrocento Sans"/>
              </a:rPr>
              <a:t>Diversity: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Enhances decision-making by bringing diverse perspectives and experiences.</a:t>
            </a:r>
          </a:p>
          <a:p>
            <a:pPr marL="893763" lvl="1" indent="-342900">
              <a:lnSpc>
                <a:spcPct val="150000"/>
              </a:lnSpc>
              <a:buSzPts val="1600"/>
              <a:buFont typeface="Wingdings" panose="05000000000000000000" pitchFamily="2" charset="2"/>
              <a:buChar char="§"/>
            </a:pPr>
            <a:r>
              <a:rPr lang="en-GB" sz="2000" dirty="0">
                <a:solidFill>
                  <a:srgbClr val="0070C0"/>
                </a:solidFill>
                <a:latin typeface="Segoe UI" panose="020B0502040204020203" pitchFamily="34" charset="0"/>
                <a:ea typeface="Quattrocento Sans"/>
                <a:cs typeface="Segoe UI" panose="020B0502040204020203" pitchFamily="34" charset="0"/>
                <a:sym typeface="Quattrocento Sans"/>
              </a:rPr>
              <a:t>Expertise: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Ensures the board has the necessary skills and knowledge to guide the company effectively.</a:t>
            </a:r>
          </a:p>
          <a:p>
            <a:pPr marL="893763" lvl="1" indent="-342900">
              <a:lnSpc>
                <a:spcPct val="150000"/>
              </a:lnSpc>
              <a:buSzPts val="1600"/>
              <a:buFont typeface="Wingdings" panose="05000000000000000000" pitchFamily="2" charset="2"/>
              <a:buChar char="§"/>
            </a:pPr>
            <a:r>
              <a:rPr lang="en-GB" sz="2000" dirty="0">
                <a:solidFill>
                  <a:srgbClr val="0070C0"/>
                </a:solidFill>
                <a:latin typeface="Segoe UI" panose="020B0502040204020203" pitchFamily="34" charset="0"/>
                <a:ea typeface="Quattrocento Sans"/>
                <a:cs typeface="Segoe UI" panose="020B0502040204020203" pitchFamily="34" charset="0"/>
                <a:sym typeface="Quattrocento Sans"/>
              </a:rPr>
              <a:t>Independence: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Promotes objective oversight and reduces conflicts of interest.</a:t>
            </a:r>
          </a:p>
          <a:p>
            <a:pPr marL="893763" lvl="1" indent="-342900">
              <a:lnSpc>
                <a:spcPct val="150000"/>
              </a:lnSpc>
              <a:buSzPts val="1600"/>
              <a:buFont typeface="Wingdings" panose="05000000000000000000" pitchFamily="2" charset="2"/>
              <a:buChar char="§"/>
            </a:pPr>
            <a:r>
              <a:rPr lang="en-GB" sz="2000" dirty="0">
                <a:solidFill>
                  <a:srgbClr val="0070C0"/>
                </a:solidFill>
                <a:latin typeface="Segoe UI" panose="020B0502040204020203" pitchFamily="34" charset="0"/>
                <a:ea typeface="Quattrocento Sans"/>
                <a:cs typeface="Segoe UI" panose="020B0502040204020203" pitchFamily="34" charset="0"/>
                <a:sym typeface="Quattrocento Sans"/>
              </a:rPr>
              <a:t>Accountability: </a:t>
            </a:r>
            <a:r>
              <a:rPr lang="en-GB" sz="2000" dirty="0">
                <a:solidFill>
                  <a:schemeClr val="tx1"/>
                </a:solidFill>
                <a:latin typeface="Segoe UI" panose="020B0502040204020203" pitchFamily="34" charset="0"/>
                <a:ea typeface="Quattrocento Sans"/>
                <a:cs typeface="Segoe UI" panose="020B0502040204020203" pitchFamily="34" charset="0"/>
                <a:sym typeface="Quattrocento Sans"/>
              </a:rPr>
              <a:t>Strengthens governance by holding management accountable</a:t>
            </a:r>
          </a:p>
        </p:txBody>
      </p:sp>
    </p:spTree>
    <p:extLst>
      <p:ext uri="{BB962C8B-B14F-4D97-AF65-F5344CB8AC3E}">
        <p14:creationId xmlns:p14="http://schemas.microsoft.com/office/powerpoint/2010/main" val="2987772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3362F089-DDF2-AB00-8445-4101DF47794F}"/>
              </a:ext>
            </a:extLst>
          </p:cNvPr>
          <p:cNvSpPr/>
          <p:nvPr/>
        </p:nvSpPr>
        <p:spPr>
          <a:xfrm>
            <a:off x="6509871" y="3664793"/>
            <a:ext cx="1435713" cy="2347124"/>
          </a:xfrm>
          <a:prstGeom prst="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6">
            <a:extLst>
              <a:ext uri="{FF2B5EF4-FFF2-40B4-BE49-F238E27FC236}">
                <a16:creationId xmlns:a16="http://schemas.microsoft.com/office/drawing/2014/main" id="{BB458D11-D09E-61FC-D423-21F0EB8BA345}"/>
              </a:ext>
            </a:extLst>
          </p:cNvPr>
          <p:cNvSpPr/>
          <p:nvPr/>
        </p:nvSpPr>
        <p:spPr>
          <a:xfrm>
            <a:off x="4678138" y="3061609"/>
            <a:ext cx="1435713" cy="2496335"/>
          </a:xfrm>
          <a:prstGeom prst="rect">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5">
            <a:extLst>
              <a:ext uri="{FF2B5EF4-FFF2-40B4-BE49-F238E27FC236}">
                <a16:creationId xmlns:a16="http://schemas.microsoft.com/office/drawing/2014/main" id="{F5E6F611-EC82-8F48-3452-1F8D42BE0736}"/>
              </a:ext>
            </a:extLst>
          </p:cNvPr>
          <p:cNvSpPr/>
          <p:nvPr/>
        </p:nvSpPr>
        <p:spPr>
          <a:xfrm>
            <a:off x="2853558" y="2437785"/>
            <a:ext cx="1435713" cy="23471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4">
            <a:extLst>
              <a:ext uri="{FF2B5EF4-FFF2-40B4-BE49-F238E27FC236}">
                <a16:creationId xmlns:a16="http://schemas.microsoft.com/office/drawing/2014/main" id="{22F500B5-9E92-EE94-C1BE-3E512310083D}"/>
              </a:ext>
            </a:extLst>
          </p:cNvPr>
          <p:cNvSpPr/>
          <p:nvPr/>
        </p:nvSpPr>
        <p:spPr>
          <a:xfrm>
            <a:off x="1033900" y="1827477"/>
            <a:ext cx="1435713" cy="234712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rrow: Right 5">
            <a:extLst>
              <a:ext uri="{FF2B5EF4-FFF2-40B4-BE49-F238E27FC236}">
                <a16:creationId xmlns:a16="http://schemas.microsoft.com/office/drawing/2014/main" id="{D3B3B73E-905B-FB3A-1654-6D088A4E9BCB}"/>
              </a:ext>
            </a:extLst>
          </p:cNvPr>
          <p:cNvSpPr/>
          <p:nvPr/>
        </p:nvSpPr>
        <p:spPr>
          <a:xfrm>
            <a:off x="1024758" y="769958"/>
            <a:ext cx="7896422" cy="1577491"/>
          </a:xfrm>
          <a:prstGeom prst="rightArrow">
            <a:avLst>
              <a:gd name="adj1" fmla="val 51572"/>
              <a:gd name="adj2" fmla="val 498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4089A63-D8E1-F707-B32A-AA91172406A0}"/>
              </a:ext>
            </a:extLst>
          </p:cNvPr>
          <p:cNvSpPr/>
          <p:nvPr/>
        </p:nvSpPr>
        <p:spPr>
          <a:xfrm>
            <a:off x="2853558" y="1383462"/>
            <a:ext cx="6460709" cy="1577491"/>
          </a:xfrm>
          <a:prstGeom prst="rightArrow">
            <a:avLst>
              <a:gd name="adj1" fmla="val 51572"/>
              <a:gd name="adj2" fmla="val 4984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ABEDEF2B-0621-B274-6C37-374251752921}"/>
              </a:ext>
            </a:extLst>
          </p:cNvPr>
          <p:cNvSpPr/>
          <p:nvPr/>
        </p:nvSpPr>
        <p:spPr>
          <a:xfrm>
            <a:off x="4637594" y="2021553"/>
            <a:ext cx="5024996" cy="1577491"/>
          </a:xfrm>
          <a:prstGeom prst="rightArrow">
            <a:avLst>
              <a:gd name="adj1" fmla="val 51572"/>
              <a:gd name="adj2" fmla="val 4984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80ED8F9-DB5E-CCAA-CF21-286334539B51}"/>
              </a:ext>
            </a:extLst>
          </p:cNvPr>
          <p:cNvSpPr/>
          <p:nvPr/>
        </p:nvSpPr>
        <p:spPr>
          <a:xfrm>
            <a:off x="6511158" y="2610471"/>
            <a:ext cx="3589283" cy="1577491"/>
          </a:xfrm>
          <a:prstGeom prst="rightArrow">
            <a:avLst>
              <a:gd name="adj1" fmla="val 51572"/>
              <a:gd name="adj2" fmla="val 4984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ED0BB4-6FFB-273D-1E0B-260005634B9A}"/>
              </a:ext>
            </a:extLst>
          </p:cNvPr>
          <p:cNvSpPr txBox="1"/>
          <p:nvPr/>
        </p:nvSpPr>
        <p:spPr>
          <a:xfrm>
            <a:off x="1033900" y="1328721"/>
            <a:ext cx="3024758" cy="369332"/>
          </a:xfrm>
          <a:prstGeom prst="rect">
            <a:avLst/>
          </a:prstGeom>
          <a:noFill/>
        </p:spPr>
        <p:txBody>
          <a:bodyPr wrap="square" rtlCol="0">
            <a:spAutoFit/>
          </a:bodyPr>
          <a:lstStyle/>
          <a:p>
            <a:r>
              <a:rPr lang="en-US" altLang="ko-KR" sz="1800" b="1" dirty="0">
                <a:solidFill>
                  <a:schemeClr val="bg1"/>
                </a:solidFill>
                <a:cs typeface="Arial" pitchFamily="34" charset="0"/>
              </a:rPr>
              <a:t>Size of the Board</a:t>
            </a:r>
            <a:endParaRPr lang="ko-KR" altLang="en-US" sz="1800" b="1" dirty="0">
              <a:solidFill>
                <a:schemeClr val="bg1"/>
              </a:solidFill>
              <a:cs typeface="Arial" pitchFamily="34" charset="0"/>
            </a:endParaRPr>
          </a:p>
        </p:txBody>
      </p:sp>
      <p:sp>
        <p:nvSpPr>
          <p:cNvPr id="11" name="TextBox 10">
            <a:extLst>
              <a:ext uri="{FF2B5EF4-FFF2-40B4-BE49-F238E27FC236}">
                <a16:creationId xmlns:a16="http://schemas.microsoft.com/office/drawing/2014/main" id="{485654A9-D85E-F2FD-07AD-8FB5B9922C16}"/>
              </a:ext>
            </a:extLst>
          </p:cNvPr>
          <p:cNvSpPr txBox="1"/>
          <p:nvPr/>
        </p:nvSpPr>
        <p:spPr>
          <a:xfrm>
            <a:off x="3125215" y="1827463"/>
            <a:ext cx="3024758" cy="369332"/>
          </a:xfrm>
          <a:prstGeom prst="rect">
            <a:avLst/>
          </a:prstGeom>
          <a:noFill/>
        </p:spPr>
        <p:txBody>
          <a:bodyPr wrap="square" rtlCol="0">
            <a:spAutoFit/>
          </a:bodyPr>
          <a:lstStyle/>
          <a:p>
            <a:r>
              <a:rPr lang="en-US" altLang="ko-KR" sz="1800" b="1" dirty="0">
                <a:solidFill>
                  <a:schemeClr val="bg1"/>
                </a:solidFill>
                <a:cs typeface="Arial" pitchFamily="34" charset="0"/>
              </a:rPr>
              <a:t>Diversity and Inclusion</a:t>
            </a:r>
            <a:endParaRPr lang="ko-KR" altLang="en-US" sz="1800" b="1" dirty="0">
              <a:solidFill>
                <a:schemeClr val="bg1"/>
              </a:solidFill>
              <a:cs typeface="Arial" pitchFamily="34" charset="0"/>
            </a:endParaRPr>
          </a:p>
        </p:txBody>
      </p:sp>
      <p:sp>
        <p:nvSpPr>
          <p:cNvPr id="12" name="TextBox 11">
            <a:extLst>
              <a:ext uri="{FF2B5EF4-FFF2-40B4-BE49-F238E27FC236}">
                <a16:creationId xmlns:a16="http://schemas.microsoft.com/office/drawing/2014/main" id="{4FAFDF4C-004C-294A-94D4-64AA000AFEE0}"/>
              </a:ext>
            </a:extLst>
          </p:cNvPr>
          <p:cNvSpPr txBox="1"/>
          <p:nvPr/>
        </p:nvSpPr>
        <p:spPr>
          <a:xfrm>
            <a:off x="4949130" y="2440967"/>
            <a:ext cx="3024758" cy="369332"/>
          </a:xfrm>
          <a:prstGeom prst="rect">
            <a:avLst/>
          </a:prstGeom>
          <a:noFill/>
        </p:spPr>
        <p:txBody>
          <a:bodyPr wrap="square" rtlCol="0">
            <a:spAutoFit/>
          </a:bodyPr>
          <a:lstStyle/>
          <a:p>
            <a:r>
              <a:rPr lang="en-US" altLang="ko-KR" sz="1800" b="1" dirty="0">
                <a:solidFill>
                  <a:schemeClr val="bg1"/>
                </a:solidFill>
                <a:cs typeface="Arial" pitchFamily="34" charset="0"/>
              </a:rPr>
              <a:t>Skill Set and Expertise</a:t>
            </a:r>
            <a:endParaRPr lang="ko-KR" altLang="en-US" sz="1800" b="1" dirty="0">
              <a:solidFill>
                <a:schemeClr val="bg1"/>
              </a:solidFill>
              <a:cs typeface="Arial" pitchFamily="34" charset="0"/>
            </a:endParaRPr>
          </a:p>
        </p:txBody>
      </p:sp>
      <p:sp>
        <p:nvSpPr>
          <p:cNvPr id="13" name="TextBox 12">
            <a:extLst>
              <a:ext uri="{FF2B5EF4-FFF2-40B4-BE49-F238E27FC236}">
                <a16:creationId xmlns:a16="http://schemas.microsoft.com/office/drawing/2014/main" id="{BC26DD42-3ED3-92D2-DBC7-F670BF940A2E}"/>
              </a:ext>
            </a:extLst>
          </p:cNvPr>
          <p:cNvSpPr txBox="1"/>
          <p:nvPr/>
        </p:nvSpPr>
        <p:spPr>
          <a:xfrm>
            <a:off x="6773046" y="3054472"/>
            <a:ext cx="3024758" cy="369332"/>
          </a:xfrm>
          <a:prstGeom prst="rect">
            <a:avLst/>
          </a:prstGeom>
          <a:noFill/>
        </p:spPr>
        <p:txBody>
          <a:bodyPr wrap="square" rtlCol="0">
            <a:spAutoFit/>
          </a:bodyPr>
          <a:lstStyle/>
          <a:p>
            <a:r>
              <a:rPr lang="en-US" altLang="ko-KR" sz="1800" b="1" dirty="0">
                <a:solidFill>
                  <a:schemeClr val="bg1"/>
                </a:solidFill>
                <a:cs typeface="Arial" pitchFamily="34" charset="0"/>
              </a:rPr>
              <a:t>Independence</a:t>
            </a:r>
            <a:endParaRPr lang="ko-KR" altLang="en-US" sz="1800" b="1" dirty="0">
              <a:solidFill>
                <a:schemeClr val="bg1"/>
              </a:solidFill>
              <a:cs typeface="Arial" pitchFamily="34" charset="0"/>
            </a:endParaRPr>
          </a:p>
        </p:txBody>
      </p:sp>
      <p:sp>
        <p:nvSpPr>
          <p:cNvPr id="15" name="TextBox 14">
            <a:extLst>
              <a:ext uri="{FF2B5EF4-FFF2-40B4-BE49-F238E27FC236}">
                <a16:creationId xmlns:a16="http://schemas.microsoft.com/office/drawing/2014/main" id="{501B6BEF-8534-D16A-E26C-2DFE449F78EB}"/>
              </a:ext>
            </a:extLst>
          </p:cNvPr>
          <p:cNvSpPr txBox="1"/>
          <p:nvPr/>
        </p:nvSpPr>
        <p:spPr>
          <a:xfrm>
            <a:off x="1215189" y="2086298"/>
            <a:ext cx="1181499" cy="1384995"/>
          </a:xfrm>
          <a:prstGeom prst="rect">
            <a:avLst/>
          </a:prstGeom>
          <a:noFill/>
        </p:spPr>
        <p:txBody>
          <a:bodyPr wrap="square" rtlCol="0">
            <a:spAutoFit/>
          </a:bodyPr>
          <a:lstStyle/>
          <a:p>
            <a:r>
              <a:rPr lang="en-GB" altLang="ko-KR" b="1" dirty="0">
                <a:solidFill>
                  <a:schemeClr val="tx1">
                    <a:lumMod val="75000"/>
                    <a:lumOff val="25000"/>
                  </a:schemeClr>
                </a:solidFill>
                <a:cs typeface="Arial" pitchFamily="34" charset="0"/>
              </a:rPr>
              <a:t>Optimal board size to ensure effective decision-making.</a:t>
            </a:r>
            <a:endParaRPr lang="ko-KR" altLang="en-US" b="1"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908CA1EB-BF42-27DC-27BB-1E4C1684964B}"/>
              </a:ext>
            </a:extLst>
          </p:cNvPr>
          <p:cNvSpPr txBox="1"/>
          <p:nvPr/>
        </p:nvSpPr>
        <p:spPr>
          <a:xfrm>
            <a:off x="3045617" y="2698737"/>
            <a:ext cx="1181499" cy="954107"/>
          </a:xfrm>
          <a:prstGeom prst="rect">
            <a:avLst/>
          </a:prstGeom>
          <a:noFill/>
        </p:spPr>
        <p:txBody>
          <a:bodyPr wrap="square" rtlCol="0">
            <a:spAutoFit/>
          </a:bodyPr>
          <a:lstStyle/>
          <a:p>
            <a:r>
              <a:rPr lang="en-GB" altLang="ko-KR" b="1" dirty="0">
                <a:solidFill>
                  <a:schemeClr val="tx1">
                    <a:lumMod val="75000"/>
                    <a:lumOff val="25000"/>
                  </a:schemeClr>
                </a:solidFill>
                <a:cs typeface="Arial" pitchFamily="34" charset="0"/>
              </a:rPr>
              <a:t>Gender, ethnic, and professional diversity.</a:t>
            </a:r>
            <a:endParaRPr lang="ko-KR" altLang="en-US"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3D06811F-ABE3-CD71-F35E-0A6F8D42BA54}"/>
              </a:ext>
            </a:extLst>
          </p:cNvPr>
          <p:cNvSpPr txBox="1"/>
          <p:nvPr/>
        </p:nvSpPr>
        <p:spPr>
          <a:xfrm>
            <a:off x="4771697" y="3311176"/>
            <a:ext cx="1285847" cy="2246769"/>
          </a:xfrm>
          <a:prstGeom prst="rect">
            <a:avLst/>
          </a:prstGeom>
          <a:noFill/>
        </p:spPr>
        <p:txBody>
          <a:bodyPr wrap="square" rtlCol="0">
            <a:spAutoFit/>
          </a:bodyPr>
          <a:lstStyle/>
          <a:p>
            <a:r>
              <a:rPr lang="en-GB" altLang="ko-KR" b="1" dirty="0">
                <a:solidFill>
                  <a:schemeClr val="tx1">
                    <a:lumMod val="75000"/>
                    <a:lumOff val="25000"/>
                  </a:schemeClr>
                </a:solidFill>
                <a:cs typeface="Arial" pitchFamily="34" charset="0"/>
              </a:rPr>
              <a:t>Industry knowledge, financial acumen, legal and compliance understanding, experience, education.</a:t>
            </a:r>
            <a:endParaRPr lang="ko-KR" altLang="en-US"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AA022E25-9491-4A3E-D006-7B47B97B7888}"/>
              </a:ext>
            </a:extLst>
          </p:cNvPr>
          <p:cNvSpPr txBox="1"/>
          <p:nvPr/>
        </p:nvSpPr>
        <p:spPr>
          <a:xfrm>
            <a:off x="6566179" y="3923614"/>
            <a:ext cx="1321794" cy="1169551"/>
          </a:xfrm>
          <a:prstGeom prst="rect">
            <a:avLst/>
          </a:prstGeom>
          <a:noFill/>
        </p:spPr>
        <p:txBody>
          <a:bodyPr wrap="square" rtlCol="0">
            <a:spAutoFit/>
          </a:bodyPr>
          <a:lstStyle/>
          <a:p>
            <a:r>
              <a:rPr lang="en-GB" altLang="ko-KR" b="1" dirty="0">
                <a:solidFill>
                  <a:schemeClr val="tx1">
                    <a:lumMod val="75000"/>
                    <a:lumOff val="25000"/>
                  </a:schemeClr>
                </a:solidFill>
                <a:cs typeface="Arial" pitchFamily="34" charset="0"/>
              </a:rPr>
              <a:t>Proportion of independent directors vs. executive directors</a:t>
            </a:r>
            <a:r>
              <a:rPr lang="en-GB" altLang="ko-KR" sz="1200" b="1" dirty="0">
                <a:solidFill>
                  <a:schemeClr val="tx1">
                    <a:lumMod val="75000"/>
                    <a:lumOff val="25000"/>
                  </a:schemeClr>
                </a:solidFill>
                <a:cs typeface="Arial" pitchFamily="34" charset="0"/>
              </a:rPr>
              <a:t>.</a:t>
            </a:r>
            <a:endParaRPr lang="ko-KR" altLang="en-US" sz="12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BF46C0FE-73BB-A437-10F1-A2E2F580CF81}"/>
              </a:ext>
            </a:extLst>
          </p:cNvPr>
          <p:cNvSpPr txBox="1"/>
          <p:nvPr/>
        </p:nvSpPr>
        <p:spPr>
          <a:xfrm>
            <a:off x="10173120" y="1827463"/>
            <a:ext cx="1607382" cy="1938992"/>
          </a:xfrm>
          <a:prstGeom prst="rect">
            <a:avLst/>
          </a:prstGeom>
          <a:solidFill>
            <a:schemeClr val="accent6">
              <a:lumMod val="60000"/>
              <a:lumOff val="40000"/>
            </a:schemeClr>
          </a:solidFill>
        </p:spPr>
        <p:txBody>
          <a:bodyPr wrap="square">
            <a:spAutoFit/>
          </a:bodyPr>
          <a:lstStyle/>
          <a:p>
            <a:r>
              <a:rPr lang="en-GB" sz="2400" dirty="0"/>
              <a:t>Key Elements of BOD Composition</a:t>
            </a:r>
          </a:p>
        </p:txBody>
      </p:sp>
    </p:spTree>
    <p:extLst>
      <p:ext uri="{BB962C8B-B14F-4D97-AF65-F5344CB8AC3E}">
        <p14:creationId xmlns:p14="http://schemas.microsoft.com/office/powerpoint/2010/main" val="197481175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11125</TotalTime>
  <Words>1012</Words>
  <Application>Microsoft Office PowerPoint</Application>
  <PresentationFormat>Widescreen</PresentationFormat>
  <Paragraphs>97</Paragraphs>
  <Slides>20</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Wingdings</vt: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Dr. Wan Norhayati Binti Wan Ahmad</cp:lastModifiedBy>
  <cp:revision>33</cp:revision>
  <dcterms:created xsi:type="dcterms:W3CDTF">2020-01-02T01:56:26Z</dcterms:created>
  <dcterms:modified xsi:type="dcterms:W3CDTF">2024-07-03T02:46:24Z</dcterms:modified>
</cp:coreProperties>
</file>