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 id="2147483657" r:id="rId2"/>
  </p:sldMasterIdLst>
  <p:notesMasterIdLst>
    <p:notesMasterId r:id="rId41"/>
  </p:notesMasterIdLst>
  <p:sldIdLst>
    <p:sldId id="256" r:id="rId3"/>
    <p:sldId id="257" r:id="rId4"/>
    <p:sldId id="352" r:id="rId5"/>
    <p:sldId id="353" r:id="rId6"/>
    <p:sldId id="354" r:id="rId7"/>
    <p:sldId id="355" r:id="rId8"/>
    <p:sldId id="356" r:id="rId9"/>
    <p:sldId id="295" r:id="rId10"/>
    <p:sldId id="357" r:id="rId11"/>
    <p:sldId id="364" r:id="rId12"/>
    <p:sldId id="367" r:id="rId13"/>
    <p:sldId id="368" r:id="rId14"/>
    <p:sldId id="369" r:id="rId15"/>
    <p:sldId id="358" r:id="rId16"/>
    <p:sldId id="366" r:id="rId17"/>
    <p:sldId id="374" r:id="rId18"/>
    <p:sldId id="373" r:id="rId19"/>
    <p:sldId id="372" r:id="rId20"/>
    <p:sldId id="371" r:id="rId21"/>
    <p:sldId id="361" r:id="rId22"/>
    <p:sldId id="362" r:id="rId23"/>
    <p:sldId id="378" r:id="rId24"/>
    <p:sldId id="377" r:id="rId25"/>
    <p:sldId id="376" r:id="rId26"/>
    <p:sldId id="375" r:id="rId27"/>
    <p:sldId id="359" r:id="rId28"/>
    <p:sldId id="365" r:id="rId29"/>
    <p:sldId id="382" r:id="rId30"/>
    <p:sldId id="381" r:id="rId31"/>
    <p:sldId id="380" r:id="rId32"/>
    <p:sldId id="379" r:id="rId33"/>
    <p:sldId id="360" r:id="rId34"/>
    <p:sldId id="363" r:id="rId35"/>
    <p:sldId id="386" r:id="rId36"/>
    <p:sldId id="385" r:id="rId37"/>
    <p:sldId id="384" r:id="rId38"/>
    <p:sldId id="383" r:id="rId39"/>
    <p:sldId id="351" r:id="rId40"/>
  </p:sldIdLst>
  <p:sldSz cx="12192000" cy="6858000"/>
  <p:notesSz cx="6951663" cy="10082213"/>
  <p:embeddedFontLst>
    <p:embeddedFont>
      <p:font typeface="Century Gothic" panose="020B0502020202020204" pitchFamily="34" charset="0"/>
      <p:regular r:id="rId42"/>
      <p:bold r:id="rId43"/>
      <p:italic r:id="rId44"/>
      <p:boldItalic r:id="rId45"/>
    </p:embeddedFont>
    <p:embeddedFont>
      <p:font typeface="Quattrocento Sans" panose="020B0502050000020003" pitchFamily="34" charset="0"/>
      <p:regular r:id="rId46"/>
      <p:bold r:id="rId47"/>
      <p:italic r:id="rId48"/>
      <p:boldItalic r:id="rId49"/>
    </p:embeddedFont>
    <p:embeddedFont>
      <p:font typeface="Segoe UI" panose="020B0502040204020203" pitchFamily="34" charset="0"/>
      <p:regular r:id="rId50"/>
      <p:bold r:id="rId51"/>
      <p:italic r:id="rId52"/>
      <p:boldItalic r:id="rId53"/>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GoogleSlidesCustomDataVersion2">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108" roundtripDataSignature="AMtx7mg7M6y+/XS8+h8EtkVaUVOdauOeoA=="/>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CD5B0F8-03DE-6083-07BC-8139DBAF87ED}" v="193" dt="2024-07-11T17:29:20.782"/>
    <p1510:client id="{F93EE6A9-ED1A-AA90-4FB0-E921FEF61641}" v="403" dt="2024-07-12T15:46:00.090"/>
  </p1510:revLst>
</p1510:revInfo>
</file>

<file path=ppt/tableStyles.xml><?xml version="1.0" encoding="utf-8"?>
<a:tblStyleLst xmlns:a="http://schemas.openxmlformats.org/drawingml/2006/main" def="{29A00ED3-4F39-45E5-B855-3537186DFB81}">
  <a:tblStyle styleId="{29A00ED3-4F39-45E5-B855-3537186DFB81}" styleName="Table_0">
    <a:wholeTbl>
      <a:tcTxStyle>
        <a:font>
          <a:latin typeface="Arial"/>
          <a:ea typeface="Arial"/>
          <a:cs typeface="Arial"/>
        </a:font>
        <a:srgbClr val="000000"/>
      </a:tcTxStyle>
      <a:tcStyle>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SorterView">
  <p:normalViewPr horzBarState="maximized">
    <p:restoredLeft sz="15000" autoAdjust="0"/>
    <p:restoredTop sz="94660"/>
  </p:normalViewPr>
  <p:slideViewPr>
    <p:cSldViewPr snapToGrid="0">
      <p:cViewPr varScale="1">
        <p:scale>
          <a:sx n="67" d="100"/>
          <a:sy n="67" d="100"/>
        </p:scale>
        <p:origin x="780" y="72"/>
      </p:cViewPr>
      <p:guideLst>
        <p:guide orient="horz" pos="2160"/>
        <p:guide pos="3840"/>
      </p:guideLst>
    </p:cSldViewPr>
  </p:slideViewPr>
  <p:notesTextViewPr>
    <p:cViewPr>
      <p:scale>
        <a:sx n="1" d="1"/>
        <a:sy n="1" d="1"/>
      </p:scale>
      <p:origin x="0" y="0"/>
    </p:cViewPr>
  </p:notesTextViewPr>
  <p:sorterViewPr>
    <p:cViewPr>
      <p:scale>
        <a:sx n="80" d="100"/>
        <a:sy n="80" d="100"/>
      </p:scale>
      <p:origin x="0" y="-7542"/>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109" Type="http://schemas.openxmlformats.org/officeDocument/2006/relationships/presProps" Target="presProps.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font" Target="fonts/font1.fntdata"/><Relationship Id="rId47" Type="http://schemas.openxmlformats.org/officeDocument/2006/relationships/font" Target="fonts/font6.fntdata"/><Relationship Id="rId50" Type="http://schemas.openxmlformats.org/officeDocument/2006/relationships/font" Target="fonts/font9.fntdata"/><Relationship Id="rId112" Type="http://schemas.openxmlformats.org/officeDocument/2006/relationships/tableStyles" Target="tableStyles.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font" Target="fonts/font4.fntdata"/><Relationship Id="rId53" Type="http://schemas.openxmlformats.org/officeDocument/2006/relationships/font" Target="fonts/font12.fntdata"/><Relationship Id="rId110" Type="http://schemas.openxmlformats.org/officeDocument/2006/relationships/viewProps" Target="viewProps.xml"/><Relationship Id="rId5" Type="http://schemas.openxmlformats.org/officeDocument/2006/relationships/slide" Target="slides/slide3.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font" Target="fonts/font2.fntdata"/><Relationship Id="rId48" Type="http://schemas.openxmlformats.org/officeDocument/2006/relationships/font" Target="fonts/font7.fntdata"/><Relationship Id="rId113" Type="http://schemas.microsoft.com/office/2016/11/relationships/changesInfo" Target="changesInfos/changesInfo1.xml"/><Relationship Id="rId8" Type="http://schemas.openxmlformats.org/officeDocument/2006/relationships/slide" Target="slides/slide6.xml"/><Relationship Id="rId51" Type="http://schemas.openxmlformats.org/officeDocument/2006/relationships/font" Target="fonts/font10.fntdata"/><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font" Target="fonts/font5.fntdata"/><Relationship Id="rId108" Type="http://customschemas.google.com/relationships/presentationmetadata" Target="metadata"/><Relationship Id="rId20" Type="http://schemas.openxmlformats.org/officeDocument/2006/relationships/slide" Target="slides/slide18.xml"/><Relationship Id="rId41" Type="http://schemas.openxmlformats.org/officeDocument/2006/relationships/notesMaster" Target="notesMasters/notesMaster1.xml"/><Relationship Id="rId11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font" Target="fonts/font8.fntdata"/><Relationship Id="rId114" Type="http://schemas.microsoft.com/office/2015/10/relationships/revisionInfo" Target="revisionInfo.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font" Target="fonts/font3.fntdata"/><Relationship Id="rId52" Type="http://schemas.openxmlformats.org/officeDocument/2006/relationships/font" Target="fonts/font11.fntdata"/></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Guest User" userId="S::urn:spo:anon#af2c669f052f4e6462dc30ca9c219a8d5a390d16ee432df14d08193c87599260::" providerId="AD" clId="Web-{FA807853-0FB4-A778-9AD0-E965D22BC318}"/>
    <pc:docChg chg="modSld">
      <pc:chgData name="Guest User" userId="S::urn:spo:anon#af2c669f052f4e6462dc30ca9c219a8d5a390d16ee432df14d08193c87599260::" providerId="AD" clId="Web-{FA807853-0FB4-A778-9AD0-E965D22BC318}" dt="2024-05-17T15:34:20.099" v="3" actId="20577"/>
      <pc:docMkLst>
        <pc:docMk/>
      </pc:docMkLst>
      <pc:sldChg chg="modSp">
        <pc:chgData name="Guest User" userId="S::urn:spo:anon#af2c669f052f4e6462dc30ca9c219a8d5a390d16ee432df14d08193c87599260::" providerId="AD" clId="Web-{FA807853-0FB4-A778-9AD0-E965D22BC318}" dt="2024-05-17T15:34:20.099" v="3" actId="20577"/>
        <pc:sldMkLst>
          <pc:docMk/>
          <pc:sldMk cId="3624398430" sldId="265"/>
        </pc:sldMkLst>
        <pc:spChg chg="mod">
          <ac:chgData name="Guest User" userId="S::urn:spo:anon#af2c669f052f4e6462dc30ca9c219a8d5a390d16ee432df14d08193c87599260::" providerId="AD" clId="Web-{FA807853-0FB4-A778-9AD0-E965D22BC318}" dt="2024-05-17T15:34:20.099" v="3" actId="20577"/>
          <ac:spMkLst>
            <pc:docMk/>
            <pc:sldMk cId="3624398430" sldId="265"/>
            <ac:spMk id="157" creationId="{00000000-0000-0000-0000-000000000000}"/>
          </ac:spMkLst>
        </pc:spChg>
      </pc:sldChg>
    </pc:docChg>
  </pc:docChgLst>
  <pc:docChgLst>
    <pc:chgData name="Dr. Ani Munirah binti Mohamad" userId="S::animunirah@staf.uum.edu.my::dbd053e9-05fc-429b-b417-ac3c7e48826e" providerId="AD" clId="Web-{9CD5B0F8-03DE-6083-07BC-8139DBAF87ED}"/>
    <pc:docChg chg="addSld delSld modSld">
      <pc:chgData name="Dr. Ani Munirah binti Mohamad" userId="S::animunirah@staf.uum.edu.my::dbd053e9-05fc-429b-b417-ac3c7e48826e" providerId="AD" clId="Web-{9CD5B0F8-03DE-6083-07BC-8139DBAF87ED}" dt="2024-07-11T17:29:18.079" v="139" actId="20577"/>
      <pc:docMkLst>
        <pc:docMk/>
      </pc:docMkLst>
      <pc:sldChg chg="modSp">
        <pc:chgData name="Dr. Ani Munirah binti Mohamad" userId="S::animunirah@staf.uum.edu.my::dbd053e9-05fc-429b-b417-ac3c7e48826e" providerId="AD" clId="Web-{9CD5B0F8-03DE-6083-07BC-8139DBAF87ED}" dt="2024-07-11T17:16:46.089" v="17" actId="20577"/>
        <pc:sldMkLst>
          <pc:docMk/>
          <pc:sldMk cId="0" sldId="256"/>
        </pc:sldMkLst>
        <pc:spChg chg="mod">
          <ac:chgData name="Dr. Ani Munirah binti Mohamad" userId="S::animunirah@staf.uum.edu.my::dbd053e9-05fc-429b-b417-ac3c7e48826e" providerId="AD" clId="Web-{9CD5B0F8-03DE-6083-07BC-8139DBAF87ED}" dt="2024-07-11T17:16:46.089" v="17" actId="20577"/>
          <ac:spMkLst>
            <pc:docMk/>
            <pc:sldMk cId="0" sldId="256"/>
            <ac:spMk id="2" creationId="{13B54DC1-B0AF-07BB-AA0D-404F1084EE72}"/>
          </ac:spMkLst>
        </pc:spChg>
      </pc:sldChg>
      <pc:sldChg chg="modSp">
        <pc:chgData name="Dr. Ani Munirah binti Mohamad" userId="S::animunirah@staf.uum.edu.my::dbd053e9-05fc-429b-b417-ac3c7e48826e" providerId="AD" clId="Web-{9CD5B0F8-03DE-6083-07BC-8139DBAF87ED}" dt="2024-07-11T17:19:10.386" v="35" actId="20577"/>
        <pc:sldMkLst>
          <pc:docMk/>
          <pc:sldMk cId="0" sldId="257"/>
        </pc:sldMkLst>
        <pc:spChg chg="mod">
          <ac:chgData name="Dr. Ani Munirah binti Mohamad" userId="S::animunirah@staf.uum.edu.my::dbd053e9-05fc-429b-b417-ac3c7e48826e" providerId="AD" clId="Web-{9CD5B0F8-03DE-6083-07BC-8139DBAF87ED}" dt="2024-07-11T17:19:10.386" v="35" actId="20577"/>
          <ac:spMkLst>
            <pc:docMk/>
            <pc:sldMk cId="0" sldId="257"/>
            <ac:spMk id="158" creationId="{00000000-0000-0000-0000-000000000000}"/>
          </ac:spMkLst>
        </pc:spChg>
      </pc:sldChg>
      <pc:sldChg chg="del">
        <pc:chgData name="Dr. Ani Munirah binti Mohamad" userId="S::animunirah@staf.uum.edu.my::dbd053e9-05fc-429b-b417-ac3c7e48826e" providerId="AD" clId="Web-{9CD5B0F8-03DE-6083-07BC-8139DBAF87ED}" dt="2024-07-11T17:21:06.996" v="84"/>
        <pc:sldMkLst>
          <pc:docMk/>
          <pc:sldMk cId="2716199034" sldId="260"/>
        </pc:sldMkLst>
      </pc:sldChg>
      <pc:sldChg chg="del">
        <pc:chgData name="Dr. Ani Munirah binti Mohamad" userId="S::animunirah@staf.uum.edu.my::dbd053e9-05fc-429b-b417-ac3c7e48826e" providerId="AD" clId="Web-{9CD5B0F8-03DE-6083-07BC-8139DBAF87ED}" dt="2024-07-11T17:21:06.996" v="83"/>
        <pc:sldMkLst>
          <pc:docMk/>
          <pc:sldMk cId="945183760" sldId="262"/>
        </pc:sldMkLst>
      </pc:sldChg>
      <pc:sldChg chg="del">
        <pc:chgData name="Dr. Ani Munirah binti Mohamad" userId="S::animunirah@staf.uum.edu.my::dbd053e9-05fc-429b-b417-ac3c7e48826e" providerId="AD" clId="Web-{9CD5B0F8-03DE-6083-07BC-8139DBAF87ED}" dt="2024-07-11T17:21:06.996" v="82"/>
        <pc:sldMkLst>
          <pc:docMk/>
          <pc:sldMk cId="1357174521" sldId="263"/>
        </pc:sldMkLst>
      </pc:sldChg>
      <pc:sldChg chg="del">
        <pc:chgData name="Dr. Ani Munirah binti Mohamad" userId="S::animunirah@staf.uum.edu.my::dbd053e9-05fc-429b-b417-ac3c7e48826e" providerId="AD" clId="Web-{9CD5B0F8-03DE-6083-07BC-8139DBAF87ED}" dt="2024-07-11T17:21:06.980" v="81"/>
        <pc:sldMkLst>
          <pc:docMk/>
          <pc:sldMk cId="3303405173" sldId="264"/>
        </pc:sldMkLst>
      </pc:sldChg>
      <pc:sldChg chg="del">
        <pc:chgData name="Dr. Ani Munirah binti Mohamad" userId="S::animunirah@staf.uum.edu.my::dbd053e9-05fc-429b-b417-ac3c7e48826e" providerId="AD" clId="Web-{9CD5B0F8-03DE-6083-07BC-8139DBAF87ED}" dt="2024-07-11T17:21:06.980" v="80"/>
        <pc:sldMkLst>
          <pc:docMk/>
          <pc:sldMk cId="3624398430" sldId="265"/>
        </pc:sldMkLst>
      </pc:sldChg>
      <pc:sldChg chg="del">
        <pc:chgData name="Dr. Ani Munirah binti Mohamad" userId="S::animunirah@staf.uum.edu.my::dbd053e9-05fc-429b-b417-ac3c7e48826e" providerId="AD" clId="Web-{9CD5B0F8-03DE-6083-07BC-8139DBAF87ED}" dt="2024-07-11T17:21:06.980" v="79"/>
        <pc:sldMkLst>
          <pc:docMk/>
          <pc:sldMk cId="937763204" sldId="266"/>
        </pc:sldMkLst>
      </pc:sldChg>
      <pc:sldChg chg="del">
        <pc:chgData name="Dr. Ani Munirah binti Mohamad" userId="S::animunirah@staf.uum.edu.my::dbd053e9-05fc-429b-b417-ac3c7e48826e" providerId="AD" clId="Web-{9CD5B0F8-03DE-6083-07BC-8139DBAF87ED}" dt="2024-07-11T17:21:06.980" v="78"/>
        <pc:sldMkLst>
          <pc:docMk/>
          <pc:sldMk cId="3035952661" sldId="268"/>
        </pc:sldMkLst>
      </pc:sldChg>
      <pc:sldChg chg="del">
        <pc:chgData name="Dr. Ani Munirah binti Mohamad" userId="S::animunirah@staf.uum.edu.my::dbd053e9-05fc-429b-b417-ac3c7e48826e" providerId="AD" clId="Web-{9CD5B0F8-03DE-6083-07BC-8139DBAF87ED}" dt="2024-07-11T17:21:06.980" v="77"/>
        <pc:sldMkLst>
          <pc:docMk/>
          <pc:sldMk cId="526131397" sldId="269"/>
        </pc:sldMkLst>
      </pc:sldChg>
      <pc:sldChg chg="del">
        <pc:chgData name="Dr. Ani Munirah binti Mohamad" userId="S::animunirah@staf.uum.edu.my::dbd053e9-05fc-429b-b417-ac3c7e48826e" providerId="AD" clId="Web-{9CD5B0F8-03DE-6083-07BC-8139DBAF87ED}" dt="2024-07-11T17:21:06.980" v="76"/>
        <pc:sldMkLst>
          <pc:docMk/>
          <pc:sldMk cId="4169149729" sldId="270"/>
        </pc:sldMkLst>
      </pc:sldChg>
      <pc:sldChg chg="del">
        <pc:chgData name="Dr. Ani Munirah binti Mohamad" userId="S::animunirah@staf.uum.edu.my::dbd053e9-05fc-429b-b417-ac3c7e48826e" providerId="AD" clId="Web-{9CD5B0F8-03DE-6083-07BC-8139DBAF87ED}" dt="2024-07-11T17:21:06.980" v="75"/>
        <pc:sldMkLst>
          <pc:docMk/>
          <pc:sldMk cId="3687209180" sldId="271"/>
        </pc:sldMkLst>
      </pc:sldChg>
      <pc:sldChg chg="del">
        <pc:chgData name="Dr. Ani Munirah binti Mohamad" userId="S::animunirah@staf.uum.edu.my::dbd053e9-05fc-429b-b417-ac3c7e48826e" providerId="AD" clId="Web-{9CD5B0F8-03DE-6083-07BC-8139DBAF87ED}" dt="2024-07-11T17:21:06.980" v="74"/>
        <pc:sldMkLst>
          <pc:docMk/>
          <pc:sldMk cId="871651220" sldId="272"/>
        </pc:sldMkLst>
      </pc:sldChg>
      <pc:sldChg chg="del">
        <pc:chgData name="Dr. Ani Munirah binti Mohamad" userId="S::animunirah@staf.uum.edu.my::dbd053e9-05fc-429b-b417-ac3c7e48826e" providerId="AD" clId="Web-{9CD5B0F8-03DE-6083-07BC-8139DBAF87ED}" dt="2024-07-11T17:21:06.980" v="73"/>
        <pc:sldMkLst>
          <pc:docMk/>
          <pc:sldMk cId="4116853057" sldId="273"/>
        </pc:sldMkLst>
      </pc:sldChg>
      <pc:sldChg chg="del">
        <pc:chgData name="Dr. Ani Munirah binti Mohamad" userId="S::animunirah@staf.uum.edu.my::dbd053e9-05fc-429b-b417-ac3c7e48826e" providerId="AD" clId="Web-{9CD5B0F8-03DE-6083-07BC-8139DBAF87ED}" dt="2024-07-11T17:21:06.980" v="72"/>
        <pc:sldMkLst>
          <pc:docMk/>
          <pc:sldMk cId="366867540" sldId="274"/>
        </pc:sldMkLst>
      </pc:sldChg>
      <pc:sldChg chg="del">
        <pc:chgData name="Dr. Ani Munirah binti Mohamad" userId="S::animunirah@staf.uum.edu.my::dbd053e9-05fc-429b-b417-ac3c7e48826e" providerId="AD" clId="Web-{9CD5B0F8-03DE-6083-07BC-8139DBAF87ED}" dt="2024-07-11T17:21:06.980" v="71"/>
        <pc:sldMkLst>
          <pc:docMk/>
          <pc:sldMk cId="3857579483" sldId="275"/>
        </pc:sldMkLst>
      </pc:sldChg>
      <pc:sldChg chg="del">
        <pc:chgData name="Dr. Ani Munirah binti Mohamad" userId="S::animunirah@staf.uum.edu.my::dbd053e9-05fc-429b-b417-ac3c7e48826e" providerId="AD" clId="Web-{9CD5B0F8-03DE-6083-07BC-8139DBAF87ED}" dt="2024-07-11T17:21:06.980" v="70"/>
        <pc:sldMkLst>
          <pc:docMk/>
          <pc:sldMk cId="2320696026" sldId="276"/>
        </pc:sldMkLst>
      </pc:sldChg>
      <pc:sldChg chg="del">
        <pc:chgData name="Dr. Ani Munirah binti Mohamad" userId="S::animunirah@staf.uum.edu.my::dbd053e9-05fc-429b-b417-ac3c7e48826e" providerId="AD" clId="Web-{9CD5B0F8-03DE-6083-07BC-8139DBAF87ED}" dt="2024-07-11T17:21:06.980" v="69"/>
        <pc:sldMkLst>
          <pc:docMk/>
          <pc:sldMk cId="89196730" sldId="277"/>
        </pc:sldMkLst>
      </pc:sldChg>
      <pc:sldChg chg="del">
        <pc:chgData name="Dr. Ani Munirah binti Mohamad" userId="S::animunirah@staf.uum.edu.my::dbd053e9-05fc-429b-b417-ac3c7e48826e" providerId="AD" clId="Web-{9CD5B0F8-03DE-6083-07BC-8139DBAF87ED}" dt="2024-07-11T17:21:06.980" v="68"/>
        <pc:sldMkLst>
          <pc:docMk/>
          <pc:sldMk cId="1952830884" sldId="278"/>
        </pc:sldMkLst>
      </pc:sldChg>
      <pc:sldChg chg="del">
        <pc:chgData name="Dr. Ani Munirah binti Mohamad" userId="S::animunirah@staf.uum.edu.my::dbd053e9-05fc-429b-b417-ac3c7e48826e" providerId="AD" clId="Web-{9CD5B0F8-03DE-6083-07BC-8139DBAF87ED}" dt="2024-07-11T17:21:06.965" v="67"/>
        <pc:sldMkLst>
          <pc:docMk/>
          <pc:sldMk cId="1070469222" sldId="279"/>
        </pc:sldMkLst>
      </pc:sldChg>
      <pc:sldChg chg="del">
        <pc:chgData name="Dr. Ani Munirah binti Mohamad" userId="S::animunirah@staf.uum.edu.my::dbd053e9-05fc-429b-b417-ac3c7e48826e" providerId="AD" clId="Web-{9CD5B0F8-03DE-6083-07BC-8139DBAF87ED}" dt="2024-07-11T17:21:06.965" v="66"/>
        <pc:sldMkLst>
          <pc:docMk/>
          <pc:sldMk cId="3393508940" sldId="280"/>
        </pc:sldMkLst>
      </pc:sldChg>
      <pc:sldChg chg="del">
        <pc:chgData name="Dr. Ani Munirah binti Mohamad" userId="S::animunirah@staf.uum.edu.my::dbd053e9-05fc-429b-b417-ac3c7e48826e" providerId="AD" clId="Web-{9CD5B0F8-03DE-6083-07BC-8139DBAF87ED}" dt="2024-07-11T17:21:06.965" v="65"/>
        <pc:sldMkLst>
          <pc:docMk/>
          <pc:sldMk cId="2098017" sldId="281"/>
        </pc:sldMkLst>
      </pc:sldChg>
      <pc:sldChg chg="del">
        <pc:chgData name="Dr. Ani Munirah binti Mohamad" userId="S::animunirah@staf.uum.edu.my::dbd053e9-05fc-429b-b417-ac3c7e48826e" providerId="AD" clId="Web-{9CD5B0F8-03DE-6083-07BC-8139DBAF87ED}" dt="2024-07-11T17:21:06.965" v="64"/>
        <pc:sldMkLst>
          <pc:docMk/>
          <pc:sldMk cId="2654666580" sldId="282"/>
        </pc:sldMkLst>
      </pc:sldChg>
      <pc:sldChg chg="del">
        <pc:chgData name="Dr. Ani Munirah binti Mohamad" userId="S::animunirah@staf.uum.edu.my::dbd053e9-05fc-429b-b417-ac3c7e48826e" providerId="AD" clId="Web-{9CD5B0F8-03DE-6083-07BC-8139DBAF87ED}" dt="2024-07-11T17:21:06.965" v="63"/>
        <pc:sldMkLst>
          <pc:docMk/>
          <pc:sldMk cId="1176501579" sldId="283"/>
        </pc:sldMkLst>
      </pc:sldChg>
      <pc:sldChg chg="del">
        <pc:chgData name="Dr. Ani Munirah binti Mohamad" userId="S::animunirah@staf.uum.edu.my::dbd053e9-05fc-429b-b417-ac3c7e48826e" providerId="AD" clId="Web-{9CD5B0F8-03DE-6083-07BC-8139DBAF87ED}" dt="2024-07-11T17:21:06.965" v="62"/>
        <pc:sldMkLst>
          <pc:docMk/>
          <pc:sldMk cId="2933105433" sldId="284"/>
        </pc:sldMkLst>
      </pc:sldChg>
      <pc:sldChg chg="del">
        <pc:chgData name="Dr. Ani Munirah binti Mohamad" userId="S::animunirah@staf.uum.edu.my::dbd053e9-05fc-429b-b417-ac3c7e48826e" providerId="AD" clId="Web-{9CD5B0F8-03DE-6083-07BC-8139DBAF87ED}" dt="2024-07-11T17:21:06.965" v="60"/>
        <pc:sldMkLst>
          <pc:docMk/>
          <pc:sldMk cId="2323599197" sldId="285"/>
        </pc:sldMkLst>
      </pc:sldChg>
      <pc:sldChg chg="del">
        <pc:chgData name="Dr. Ani Munirah binti Mohamad" userId="S::animunirah@staf.uum.edu.my::dbd053e9-05fc-429b-b417-ac3c7e48826e" providerId="AD" clId="Web-{9CD5B0F8-03DE-6083-07BC-8139DBAF87ED}" dt="2024-07-11T17:21:06.965" v="59"/>
        <pc:sldMkLst>
          <pc:docMk/>
          <pc:sldMk cId="2682678313" sldId="286"/>
        </pc:sldMkLst>
      </pc:sldChg>
      <pc:sldChg chg="del">
        <pc:chgData name="Dr. Ani Munirah binti Mohamad" userId="S::animunirah@staf.uum.edu.my::dbd053e9-05fc-429b-b417-ac3c7e48826e" providerId="AD" clId="Web-{9CD5B0F8-03DE-6083-07BC-8139DBAF87ED}" dt="2024-07-11T17:21:06.965" v="58"/>
        <pc:sldMkLst>
          <pc:docMk/>
          <pc:sldMk cId="388314227" sldId="287"/>
        </pc:sldMkLst>
      </pc:sldChg>
      <pc:sldChg chg="addSp delSp modSp">
        <pc:chgData name="Dr. Ani Munirah binti Mohamad" userId="S::animunirah@staf.uum.edu.my::dbd053e9-05fc-429b-b417-ac3c7e48826e" providerId="AD" clId="Web-{9CD5B0F8-03DE-6083-07BC-8139DBAF87ED}" dt="2024-07-11T17:20:56.746" v="55" actId="1076"/>
        <pc:sldMkLst>
          <pc:docMk/>
          <pc:sldMk cId="1487690051" sldId="295"/>
        </pc:sldMkLst>
        <pc:spChg chg="add del mod">
          <ac:chgData name="Dr. Ani Munirah binti Mohamad" userId="S::animunirah@staf.uum.edu.my::dbd053e9-05fc-429b-b417-ac3c7e48826e" providerId="AD" clId="Web-{9CD5B0F8-03DE-6083-07BC-8139DBAF87ED}" dt="2024-07-11T17:20:30.449" v="48"/>
          <ac:spMkLst>
            <pc:docMk/>
            <pc:sldMk cId="1487690051" sldId="295"/>
            <ac:spMk id="4" creationId="{8351F3F4-B8D9-2CBD-849C-8408E54799FF}"/>
          </ac:spMkLst>
        </pc:spChg>
        <pc:spChg chg="mod">
          <ac:chgData name="Dr. Ani Munirah binti Mohamad" userId="S::animunirah@staf.uum.edu.my::dbd053e9-05fc-429b-b417-ac3c7e48826e" providerId="AD" clId="Web-{9CD5B0F8-03DE-6083-07BC-8139DBAF87ED}" dt="2024-07-11T17:20:51.215" v="54" actId="14100"/>
          <ac:spMkLst>
            <pc:docMk/>
            <pc:sldMk cId="1487690051" sldId="295"/>
            <ac:spMk id="157" creationId="{00000000-0000-0000-0000-000000000000}"/>
          </ac:spMkLst>
        </pc:spChg>
        <pc:picChg chg="del">
          <ac:chgData name="Dr. Ani Munirah binti Mohamad" userId="S::animunirah@staf.uum.edu.my::dbd053e9-05fc-429b-b417-ac3c7e48826e" providerId="AD" clId="Web-{9CD5B0F8-03DE-6083-07BC-8139DBAF87ED}" dt="2024-07-11T17:19:47.136" v="44"/>
          <ac:picMkLst>
            <pc:docMk/>
            <pc:sldMk cId="1487690051" sldId="295"/>
            <ac:picMk id="2" creationId="{FED4617A-8C17-FDF9-21A1-3B5FF422D3B9}"/>
          </ac:picMkLst>
        </pc:picChg>
        <pc:picChg chg="add mod">
          <ac:chgData name="Dr. Ani Munirah binti Mohamad" userId="S::animunirah@staf.uum.edu.my::dbd053e9-05fc-429b-b417-ac3c7e48826e" providerId="AD" clId="Web-{9CD5B0F8-03DE-6083-07BC-8139DBAF87ED}" dt="2024-07-11T17:20:56.746" v="55" actId="1076"/>
          <ac:picMkLst>
            <pc:docMk/>
            <pc:sldMk cId="1487690051" sldId="295"/>
            <ac:picMk id="3" creationId="{ADD0E020-183E-75CA-8DA9-545EDF9F88CF}"/>
          </ac:picMkLst>
        </pc:picChg>
      </pc:sldChg>
      <pc:sldChg chg="del">
        <pc:chgData name="Dr. Ani Munirah binti Mohamad" userId="S::animunirah@staf.uum.edu.my::dbd053e9-05fc-429b-b417-ac3c7e48826e" providerId="AD" clId="Web-{9CD5B0F8-03DE-6083-07BC-8139DBAF87ED}" dt="2024-07-11T17:21:06.965" v="56"/>
        <pc:sldMkLst>
          <pc:docMk/>
          <pc:sldMk cId="3926453287" sldId="298"/>
        </pc:sldMkLst>
      </pc:sldChg>
      <pc:sldChg chg="del">
        <pc:chgData name="Dr. Ani Munirah binti Mohamad" userId="S::animunirah@staf.uum.edu.my::dbd053e9-05fc-429b-b417-ac3c7e48826e" providerId="AD" clId="Web-{9CD5B0F8-03DE-6083-07BC-8139DBAF87ED}" dt="2024-07-11T17:21:06.965" v="57"/>
        <pc:sldMkLst>
          <pc:docMk/>
          <pc:sldMk cId="3582719775" sldId="299"/>
        </pc:sldMkLst>
      </pc:sldChg>
      <pc:sldChg chg="del">
        <pc:chgData name="Dr. Ani Munirah binti Mohamad" userId="S::animunirah@staf.uum.edu.my::dbd053e9-05fc-429b-b417-ac3c7e48826e" providerId="AD" clId="Web-{9CD5B0F8-03DE-6083-07BC-8139DBAF87ED}" dt="2024-07-11T17:21:06.965" v="61"/>
        <pc:sldMkLst>
          <pc:docMk/>
          <pc:sldMk cId="93206016" sldId="343"/>
        </pc:sldMkLst>
      </pc:sldChg>
      <pc:sldChg chg="modSp add replId">
        <pc:chgData name="Dr. Ani Munirah binti Mohamad" userId="S::animunirah@staf.uum.edu.my::dbd053e9-05fc-429b-b417-ac3c7e48826e" providerId="AD" clId="Web-{9CD5B0F8-03DE-6083-07BC-8139DBAF87ED}" dt="2024-07-11T17:25:31.579" v="111" actId="20577"/>
        <pc:sldMkLst>
          <pc:docMk/>
          <pc:sldMk cId="1555408752" sldId="352"/>
        </pc:sldMkLst>
        <pc:spChg chg="mod">
          <ac:chgData name="Dr. Ani Munirah binti Mohamad" userId="S::animunirah@staf.uum.edu.my::dbd053e9-05fc-429b-b417-ac3c7e48826e" providerId="AD" clId="Web-{9CD5B0F8-03DE-6083-07BC-8139DBAF87ED}" dt="2024-07-11T17:25:02.907" v="103" actId="20577"/>
          <ac:spMkLst>
            <pc:docMk/>
            <pc:sldMk cId="1555408752" sldId="352"/>
            <ac:spMk id="157" creationId="{00000000-0000-0000-0000-000000000000}"/>
          </ac:spMkLst>
        </pc:spChg>
        <pc:spChg chg="mod">
          <ac:chgData name="Dr. Ani Munirah binti Mohamad" userId="S::animunirah@staf.uum.edu.my::dbd053e9-05fc-429b-b417-ac3c7e48826e" providerId="AD" clId="Web-{9CD5B0F8-03DE-6083-07BC-8139DBAF87ED}" dt="2024-07-11T17:25:31.579" v="111" actId="20577"/>
          <ac:spMkLst>
            <pc:docMk/>
            <pc:sldMk cId="1555408752" sldId="352"/>
            <ac:spMk id="158" creationId="{00000000-0000-0000-0000-000000000000}"/>
          </ac:spMkLst>
        </pc:spChg>
      </pc:sldChg>
      <pc:sldChg chg="modSp add replId">
        <pc:chgData name="Dr. Ani Munirah binti Mohamad" userId="S::animunirah@staf.uum.edu.my::dbd053e9-05fc-429b-b417-ac3c7e48826e" providerId="AD" clId="Web-{9CD5B0F8-03DE-6083-07BC-8139DBAF87ED}" dt="2024-07-11T17:26:38.751" v="114" actId="20577"/>
        <pc:sldMkLst>
          <pc:docMk/>
          <pc:sldMk cId="1489984118" sldId="353"/>
        </pc:sldMkLst>
        <pc:spChg chg="mod">
          <ac:chgData name="Dr. Ani Munirah binti Mohamad" userId="S::animunirah@staf.uum.edu.my::dbd053e9-05fc-429b-b417-ac3c7e48826e" providerId="AD" clId="Web-{9CD5B0F8-03DE-6083-07BC-8139DBAF87ED}" dt="2024-07-11T17:26:38.751" v="114" actId="20577"/>
          <ac:spMkLst>
            <pc:docMk/>
            <pc:sldMk cId="1489984118" sldId="353"/>
            <ac:spMk id="157" creationId="{00000000-0000-0000-0000-000000000000}"/>
          </ac:spMkLst>
        </pc:spChg>
      </pc:sldChg>
      <pc:sldChg chg="modSp add replId">
        <pc:chgData name="Dr. Ani Munirah binti Mohamad" userId="S::animunirah@staf.uum.edu.my::dbd053e9-05fc-429b-b417-ac3c7e48826e" providerId="AD" clId="Web-{9CD5B0F8-03DE-6083-07BC-8139DBAF87ED}" dt="2024-07-11T17:27:52.032" v="123" actId="20577"/>
        <pc:sldMkLst>
          <pc:docMk/>
          <pc:sldMk cId="1827138326" sldId="354"/>
        </pc:sldMkLst>
        <pc:spChg chg="mod">
          <ac:chgData name="Dr. Ani Munirah binti Mohamad" userId="S::animunirah@staf.uum.edu.my::dbd053e9-05fc-429b-b417-ac3c7e48826e" providerId="AD" clId="Web-{9CD5B0F8-03DE-6083-07BC-8139DBAF87ED}" dt="2024-07-11T17:27:52.032" v="123" actId="20577"/>
          <ac:spMkLst>
            <pc:docMk/>
            <pc:sldMk cId="1827138326" sldId="354"/>
            <ac:spMk id="158" creationId="{00000000-0000-0000-0000-000000000000}"/>
          </ac:spMkLst>
        </pc:spChg>
      </pc:sldChg>
      <pc:sldChg chg="modSp add replId">
        <pc:chgData name="Dr. Ani Munirah binti Mohamad" userId="S::animunirah@staf.uum.edu.my::dbd053e9-05fc-429b-b417-ac3c7e48826e" providerId="AD" clId="Web-{9CD5B0F8-03DE-6083-07BC-8139DBAF87ED}" dt="2024-07-11T17:29:18.079" v="139" actId="20577"/>
        <pc:sldMkLst>
          <pc:docMk/>
          <pc:sldMk cId="2341581666" sldId="355"/>
        </pc:sldMkLst>
        <pc:spChg chg="mod">
          <ac:chgData name="Dr. Ani Munirah binti Mohamad" userId="S::animunirah@staf.uum.edu.my::dbd053e9-05fc-429b-b417-ac3c7e48826e" providerId="AD" clId="Web-{9CD5B0F8-03DE-6083-07BC-8139DBAF87ED}" dt="2024-07-11T17:29:18.079" v="139" actId="20577"/>
          <ac:spMkLst>
            <pc:docMk/>
            <pc:sldMk cId="2341581666" sldId="355"/>
            <ac:spMk id="157" creationId="{00000000-0000-0000-0000-000000000000}"/>
          </ac:spMkLst>
        </pc:spChg>
        <pc:spChg chg="mod">
          <ac:chgData name="Dr. Ani Munirah binti Mohamad" userId="S::animunirah@staf.uum.edu.my::dbd053e9-05fc-429b-b417-ac3c7e48826e" providerId="AD" clId="Web-{9CD5B0F8-03DE-6083-07BC-8139DBAF87ED}" dt="2024-07-11T17:28:29.813" v="137" actId="20577"/>
          <ac:spMkLst>
            <pc:docMk/>
            <pc:sldMk cId="2341581666" sldId="355"/>
            <ac:spMk id="158" creationId="{00000000-0000-0000-0000-000000000000}"/>
          </ac:spMkLst>
        </pc:spChg>
      </pc:sldChg>
    </pc:docChg>
  </pc:docChgLst>
  <pc:docChgLst>
    <pc:chgData name="Dr. Ani Munirah binti Mohamad" userId="dbd053e9-05fc-429b-b417-ac3c7e48826e" providerId="ADAL" clId="{AA955710-16F6-4329-B7D1-93B98976AF32}"/>
    <pc:docChg chg="delSld">
      <pc:chgData name="Dr. Ani Munirah binti Mohamad" userId="dbd053e9-05fc-429b-b417-ac3c7e48826e" providerId="ADAL" clId="{AA955710-16F6-4329-B7D1-93B98976AF32}" dt="2024-06-12T16:34:11.868" v="0" actId="47"/>
      <pc:docMkLst>
        <pc:docMk/>
      </pc:docMkLst>
      <pc:sldChg chg="del">
        <pc:chgData name="Dr. Ani Munirah binti Mohamad" userId="dbd053e9-05fc-429b-b417-ac3c7e48826e" providerId="ADAL" clId="{AA955710-16F6-4329-B7D1-93B98976AF32}" dt="2024-06-12T16:34:11.868" v="0" actId="47"/>
        <pc:sldMkLst>
          <pc:docMk/>
          <pc:sldMk cId="3164088367" sldId="267"/>
        </pc:sldMkLst>
      </pc:sldChg>
      <pc:sldChg chg="del">
        <pc:chgData name="Dr. Ani Munirah binti Mohamad" userId="dbd053e9-05fc-429b-b417-ac3c7e48826e" providerId="ADAL" clId="{AA955710-16F6-4329-B7D1-93B98976AF32}" dt="2024-06-12T16:34:11.868" v="0" actId="47"/>
        <pc:sldMkLst>
          <pc:docMk/>
          <pc:sldMk cId="953815134" sldId="288"/>
        </pc:sldMkLst>
      </pc:sldChg>
      <pc:sldChg chg="del">
        <pc:chgData name="Dr. Ani Munirah binti Mohamad" userId="dbd053e9-05fc-429b-b417-ac3c7e48826e" providerId="ADAL" clId="{AA955710-16F6-4329-B7D1-93B98976AF32}" dt="2024-06-12T16:34:11.868" v="0" actId="47"/>
        <pc:sldMkLst>
          <pc:docMk/>
          <pc:sldMk cId="4020423993" sldId="289"/>
        </pc:sldMkLst>
      </pc:sldChg>
      <pc:sldChg chg="del">
        <pc:chgData name="Dr. Ani Munirah binti Mohamad" userId="dbd053e9-05fc-429b-b417-ac3c7e48826e" providerId="ADAL" clId="{AA955710-16F6-4329-B7D1-93B98976AF32}" dt="2024-06-12T16:34:11.868" v="0" actId="47"/>
        <pc:sldMkLst>
          <pc:docMk/>
          <pc:sldMk cId="381583882" sldId="290"/>
        </pc:sldMkLst>
      </pc:sldChg>
      <pc:sldChg chg="del">
        <pc:chgData name="Dr. Ani Munirah binti Mohamad" userId="dbd053e9-05fc-429b-b417-ac3c7e48826e" providerId="ADAL" clId="{AA955710-16F6-4329-B7D1-93B98976AF32}" dt="2024-06-12T16:34:11.868" v="0" actId="47"/>
        <pc:sldMkLst>
          <pc:docMk/>
          <pc:sldMk cId="1076679937" sldId="291"/>
        </pc:sldMkLst>
      </pc:sldChg>
      <pc:sldChg chg="del">
        <pc:chgData name="Dr. Ani Munirah binti Mohamad" userId="dbd053e9-05fc-429b-b417-ac3c7e48826e" providerId="ADAL" clId="{AA955710-16F6-4329-B7D1-93B98976AF32}" dt="2024-06-12T16:34:11.868" v="0" actId="47"/>
        <pc:sldMkLst>
          <pc:docMk/>
          <pc:sldMk cId="3378173935" sldId="292"/>
        </pc:sldMkLst>
      </pc:sldChg>
      <pc:sldChg chg="del">
        <pc:chgData name="Dr. Ani Munirah binti Mohamad" userId="dbd053e9-05fc-429b-b417-ac3c7e48826e" providerId="ADAL" clId="{AA955710-16F6-4329-B7D1-93B98976AF32}" dt="2024-06-12T16:34:11.868" v="0" actId="47"/>
        <pc:sldMkLst>
          <pc:docMk/>
          <pc:sldMk cId="1634195756" sldId="293"/>
        </pc:sldMkLst>
      </pc:sldChg>
      <pc:sldChg chg="del">
        <pc:chgData name="Dr. Ani Munirah binti Mohamad" userId="dbd053e9-05fc-429b-b417-ac3c7e48826e" providerId="ADAL" clId="{AA955710-16F6-4329-B7D1-93B98976AF32}" dt="2024-06-12T16:34:11.868" v="0" actId="47"/>
        <pc:sldMkLst>
          <pc:docMk/>
          <pc:sldMk cId="966176064" sldId="294"/>
        </pc:sldMkLst>
      </pc:sldChg>
      <pc:sldChg chg="del">
        <pc:chgData name="Dr. Ani Munirah binti Mohamad" userId="dbd053e9-05fc-429b-b417-ac3c7e48826e" providerId="ADAL" clId="{AA955710-16F6-4329-B7D1-93B98976AF32}" dt="2024-06-12T16:34:11.868" v="0" actId="47"/>
        <pc:sldMkLst>
          <pc:docMk/>
          <pc:sldMk cId="1617865296" sldId="296"/>
        </pc:sldMkLst>
      </pc:sldChg>
      <pc:sldChg chg="del">
        <pc:chgData name="Dr. Ani Munirah binti Mohamad" userId="dbd053e9-05fc-429b-b417-ac3c7e48826e" providerId="ADAL" clId="{AA955710-16F6-4329-B7D1-93B98976AF32}" dt="2024-06-12T16:34:11.868" v="0" actId="47"/>
        <pc:sldMkLst>
          <pc:docMk/>
          <pc:sldMk cId="3381698634" sldId="297"/>
        </pc:sldMkLst>
      </pc:sldChg>
      <pc:sldChg chg="del">
        <pc:chgData name="Dr. Ani Munirah binti Mohamad" userId="dbd053e9-05fc-429b-b417-ac3c7e48826e" providerId="ADAL" clId="{AA955710-16F6-4329-B7D1-93B98976AF32}" dt="2024-06-12T16:34:11.868" v="0" actId="47"/>
        <pc:sldMkLst>
          <pc:docMk/>
          <pc:sldMk cId="1297641555" sldId="300"/>
        </pc:sldMkLst>
      </pc:sldChg>
      <pc:sldChg chg="del">
        <pc:chgData name="Dr. Ani Munirah binti Mohamad" userId="dbd053e9-05fc-429b-b417-ac3c7e48826e" providerId="ADAL" clId="{AA955710-16F6-4329-B7D1-93B98976AF32}" dt="2024-06-12T16:34:11.868" v="0" actId="47"/>
        <pc:sldMkLst>
          <pc:docMk/>
          <pc:sldMk cId="700385732" sldId="301"/>
        </pc:sldMkLst>
      </pc:sldChg>
      <pc:sldChg chg="del">
        <pc:chgData name="Dr. Ani Munirah binti Mohamad" userId="dbd053e9-05fc-429b-b417-ac3c7e48826e" providerId="ADAL" clId="{AA955710-16F6-4329-B7D1-93B98976AF32}" dt="2024-06-12T16:34:11.868" v="0" actId="47"/>
        <pc:sldMkLst>
          <pc:docMk/>
          <pc:sldMk cId="2342606125" sldId="302"/>
        </pc:sldMkLst>
      </pc:sldChg>
      <pc:sldChg chg="del">
        <pc:chgData name="Dr. Ani Munirah binti Mohamad" userId="dbd053e9-05fc-429b-b417-ac3c7e48826e" providerId="ADAL" clId="{AA955710-16F6-4329-B7D1-93B98976AF32}" dt="2024-06-12T16:34:11.868" v="0" actId="47"/>
        <pc:sldMkLst>
          <pc:docMk/>
          <pc:sldMk cId="1475366312" sldId="303"/>
        </pc:sldMkLst>
      </pc:sldChg>
      <pc:sldChg chg="del">
        <pc:chgData name="Dr. Ani Munirah binti Mohamad" userId="dbd053e9-05fc-429b-b417-ac3c7e48826e" providerId="ADAL" clId="{AA955710-16F6-4329-B7D1-93B98976AF32}" dt="2024-06-12T16:34:11.868" v="0" actId="47"/>
        <pc:sldMkLst>
          <pc:docMk/>
          <pc:sldMk cId="913646620" sldId="304"/>
        </pc:sldMkLst>
      </pc:sldChg>
      <pc:sldChg chg="del">
        <pc:chgData name="Dr. Ani Munirah binti Mohamad" userId="dbd053e9-05fc-429b-b417-ac3c7e48826e" providerId="ADAL" clId="{AA955710-16F6-4329-B7D1-93B98976AF32}" dt="2024-06-12T16:34:11.868" v="0" actId="47"/>
        <pc:sldMkLst>
          <pc:docMk/>
          <pc:sldMk cId="3976938955" sldId="305"/>
        </pc:sldMkLst>
      </pc:sldChg>
      <pc:sldChg chg="del">
        <pc:chgData name="Dr. Ani Munirah binti Mohamad" userId="dbd053e9-05fc-429b-b417-ac3c7e48826e" providerId="ADAL" clId="{AA955710-16F6-4329-B7D1-93B98976AF32}" dt="2024-06-12T16:34:11.868" v="0" actId="47"/>
        <pc:sldMkLst>
          <pc:docMk/>
          <pc:sldMk cId="3130499194" sldId="306"/>
        </pc:sldMkLst>
      </pc:sldChg>
      <pc:sldChg chg="del">
        <pc:chgData name="Dr. Ani Munirah binti Mohamad" userId="dbd053e9-05fc-429b-b417-ac3c7e48826e" providerId="ADAL" clId="{AA955710-16F6-4329-B7D1-93B98976AF32}" dt="2024-06-12T16:34:11.868" v="0" actId="47"/>
        <pc:sldMkLst>
          <pc:docMk/>
          <pc:sldMk cId="1529761923" sldId="307"/>
        </pc:sldMkLst>
      </pc:sldChg>
      <pc:sldChg chg="del">
        <pc:chgData name="Dr. Ani Munirah binti Mohamad" userId="dbd053e9-05fc-429b-b417-ac3c7e48826e" providerId="ADAL" clId="{AA955710-16F6-4329-B7D1-93B98976AF32}" dt="2024-06-12T16:34:11.868" v="0" actId="47"/>
        <pc:sldMkLst>
          <pc:docMk/>
          <pc:sldMk cId="1751341189" sldId="308"/>
        </pc:sldMkLst>
      </pc:sldChg>
      <pc:sldChg chg="del">
        <pc:chgData name="Dr. Ani Munirah binti Mohamad" userId="dbd053e9-05fc-429b-b417-ac3c7e48826e" providerId="ADAL" clId="{AA955710-16F6-4329-B7D1-93B98976AF32}" dt="2024-06-12T16:34:11.868" v="0" actId="47"/>
        <pc:sldMkLst>
          <pc:docMk/>
          <pc:sldMk cId="1708778792" sldId="309"/>
        </pc:sldMkLst>
      </pc:sldChg>
      <pc:sldChg chg="del">
        <pc:chgData name="Dr. Ani Munirah binti Mohamad" userId="dbd053e9-05fc-429b-b417-ac3c7e48826e" providerId="ADAL" clId="{AA955710-16F6-4329-B7D1-93B98976AF32}" dt="2024-06-12T16:34:11.868" v="0" actId="47"/>
        <pc:sldMkLst>
          <pc:docMk/>
          <pc:sldMk cId="1471379319" sldId="310"/>
        </pc:sldMkLst>
      </pc:sldChg>
      <pc:sldChg chg="del">
        <pc:chgData name="Dr. Ani Munirah binti Mohamad" userId="dbd053e9-05fc-429b-b417-ac3c7e48826e" providerId="ADAL" clId="{AA955710-16F6-4329-B7D1-93B98976AF32}" dt="2024-06-12T16:34:11.868" v="0" actId="47"/>
        <pc:sldMkLst>
          <pc:docMk/>
          <pc:sldMk cId="2974450818" sldId="311"/>
        </pc:sldMkLst>
      </pc:sldChg>
      <pc:sldChg chg="del">
        <pc:chgData name="Dr. Ani Munirah binti Mohamad" userId="dbd053e9-05fc-429b-b417-ac3c7e48826e" providerId="ADAL" clId="{AA955710-16F6-4329-B7D1-93B98976AF32}" dt="2024-06-12T16:34:11.868" v="0" actId="47"/>
        <pc:sldMkLst>
          <pc:docMk/>
          <pc:sldMk cId="2483386257" sldId="312"/>
        </pc:sldMkLst>
      </pc:sldChg>
      <pc:sldChg chg="del">
        <pc:chgData name="Dr. Ani Munirah binti Mohamad" userId="dbd053e9-05fc-429b-b417-ac3c7e48826e" providerId="ADAL" clId="{AA955710-16F6-4329-B7D1-93B98976AF32}" dt="2024-06-12T16:34:11.868" v="0" actId="47"/>
        <pc:sldMkLst>
          <pc:docMk/>
          <pc:sldMk cId="1335880592" sldId="313"/>
        </pc:sldMkLst>
      </pc:sldChg>
      <pc:sldChg chg="del">
        <pc:chgData name="Dr. Ani Munirah binti Mohamad" userId="dbd053e9-05fc-429b-b417-ac3c7e48826e" providerId="ADAL" clId="{AA955710-16F6-4329-B7D1-93B98976AF32}" dt="2024-06-12T16:34:11.868" v="0" actId="47"/>
        <pc:sldMkLst>
          <pc:docMk/>
          <pc:sldMk cId="2829068941" sldId="314"/>
        </pc:sldMkLst>
      </pc:sldChg>
      <pc:sldChg chg="del">
        <pc:chgData name="Dr. Ani Munirah binti Mohamad" userId="dbd053e9-05fc-429b-b417-ac3c7e48826e" providerId="ADAL" clId="{AA955710-16F6-4329-B7D1-93B98976AF32}" dt="2024-06-12T16:34:11.868" v="0" actId="47"/>
        <pc:sldMkLst>
          <pc:docMk/>
          <pc:sldMk cId="1513201269" sldId="315"/>
        </pc:sldMkLst>
      </pc:sldChg>
      <pc:sldChg chg="del">
        <pc:chgData name="Dr. Ani Munirah binti Mohamad" userId="dbd053e9-05fc-429b-b417-ac3c7e48826e" providerId="ADAL" clId="{AA955710-16F6-4329-B7D1-93B98976AF32}" dt="2024-06-12T16:34:11.868" v="0" actId="47"/>
        <pc:sldMkLst>
          <pc:docMk/>
          <pc:sldMk cId="3625262743" sldId="316"/>
        </pc:sldMkLst>
      </pc:sldChg>
      <pc:sldChg chg="del">
        <pc:chgData name="Dr. Ani Munirah binti Mohamad" userId="dbd053e9-05fc-429b-b417-ac3c7e48826e" providerId="ADAL" clId="{AA955710-16F6-4329-B7D1-93B98976AF32}" dt="2024-06-12T16:34:11.868" v="0" actId="47"/>
        <pc:sldMkLst>
          <pc:docMk/>
          <pc:sldMk cId="1949578042" sldId="317"/>
        </pc:sldMkLst>
      </pc:sldChg>
      <pc:sldChg chg="del">
        <pc:chgData name="Dr. Ani Munirah binti Mohamad" userId="dbd053e9-05fc-429b-b417-ac3c7e48826e" providerId="ADAL" clId="{AA955710-16F6-4329-B7D1-93B98976AF32}" dt="2024-06-12T16:34:11.868" v="0" actId="47"/>
        <pc:sldMkLst>
          <pc:docMk/>
          <pc:sldMk cId="2541712656" sldId="318"/>
        </pc:sldMkLst>
      </pc:sldChg>
      <pc:sldChg chg="del">
        <pc:chgData name="Dr. Ani Munirah binti Mohamad" userId="dbd053e9-05fc-429b-b417-ac3c7e48826e" providerId="ADAL" clId="{AA955710-16F6-4329-B7D1-93B98976AF32}" dt="2024-06-12T16:34:11.868" v="0" actId="47"/>
        <pc:sldMkLst>
          <pc:docMk/>
          <pc:sldMk cId="846111342" sldId="319"/>
        </pc:sldMkLst>
      </pc:sldChg>
      <pc:sldChg chg="del">
        <pc:chgData name="Dr. Ani Munirah binti Mohamad" userId="dbd053e9-05fc-429b-b417-ac3c7e48826e" providerId="ADAL" clId="{AA955710-16F6-4329-B7D1-93B98976AF32}" dt="2024-06-12T16:34:11.868" v="0" actId="47"/>
        <pc:sldMkLst>
          <pc:docMk/>
          <pc:sldMk cId="3436478699" sldId="321"/>
        </pc:sldMkLst>
      </pc:sldChg>
      <pc:sldChg chg="del">
        <pc:chgData name="Dr. Ani Munirah binti Mohamad" userId="dbd053e9-05fc-429b-b417-ac3c7e48826e" providerId="ADAL" clId="{AA955710-16F6-4329-B7D1-93B98976AF32}" dt="2024-06-12T16:34:11.868" v="0" actId="47"/>
        <pc:sldMkLst>
          <pc:docMk/>
          <pc:sldMk cId="3580742180" sldId="322"/>
        </pc:sldMkLst>
      </pc:sldChg>
      <pc:sldChg chg="del">
        <pc:chgData name="Dr. Ani Munirah binti Mohamad" userId="dbd053e9-05fc-429b-b417-ac3c7e48826e" providerId="ADAL" clId="{AA955710-16F6-4329-B7D1-93B98976AF32}" dt="2024-06-12T16:34:11.868" v="0" actId="47"/>
        <pc:sldMkLst>
          <pc:docMk/>
          <pc:sldMk cId="480445509" sldId="323"/>
        </pc:sldMkLst>
      </pc:sldChg>
      <pc:sldChg chg="del">
        <pc:chgData name="Dr. Ani Munirah binti Mohamad" userId="dbd053e9-05fc-429b-b417-ac3c7e48826e" providerId="ADAL" clId="{AA955710-16F6-4329-B7D1-93B98976AF32}" dt="2024-06-12T16:34:11.868" v="0" actId="47"/>
        <pc:sldMkLst>
          <pc:docMk/>
          <pc:sldMk cId="2331577065" sldId="324"/>
        </pc:sldMkLst>
      </pc:sldChg>
      <pc:sldChg chg="del">
        <pc:chgData name="Dr. Ani Munirah binti Mohamad" userId="dbd053e9-05fc-429b-b417-ac3c7e48826e" providerId="ADAL" clId="{AA955710-16F6-4329-B7D1-93B98976AF32}" dt="2024-06-12T16:34:11.868" v="0" actId="47"/>
        <pc:sldMkLst>
          <pc:docMk/>
          <pc:sldMk cId="4078244540" sldId="325"/>
        </pc:sldMkLst>
      </pc:sldChg>
      <pc:sldChg chg="del">
        <pc:chgData name="Dr. Ani Munirah binti Mohamad" userId="dbd053e9-05fc-429b-b417-ac3c7e48826e" providerId="ADAL" clId="{AA955710-16F6-4329-B7D1-93B98976AF32}" dt="2024-06-12T16:34:11.868" v="0" actId="47"/>
        <pc:sldMkLst>
          <pc:docMk/>
          <pc:sldMk cId="2259504694" sldId="326"/>
        </pc:sldMkLst>
      </pc:sldChg>
      <pc:sldChg chg="del">
        <pc:chgData name="Dr. Ani Munirah binti Mohamad" userId="dbd053e9-05fc-429b-b417-ac3c7e48826e" providerId="ADAL" clId="{AA955710-16F6-4329-B7D1-93B98976AF32}" dt="2024-06-12T16:34:11.868" v="0" actId="47"/>
        <pc:sldMkLst>
          <pc:docMk/>
          <pc:sldMk cId="3855396954" sldId="327"/>
        </pc:sldMkLst>
      </pc:sldChg>
      <pc:sldChg chg="del">
        <pc:chgData name="Dr. Ani Munirah binti Mohamad" userId="dbd053e9-05fc-429b-b417-ac3c7e48826e" providerId="ADAL" clId="{AA955710-16F6-4329-B7D1-93B98976AF32}" dt="2024-06-12T16:34:11.868" v="0" actId="47"/>
        <pc:sldMkLst>
          <pc:docMk/>
          <pc:sldMk cId="3981204518" sldId="328"/>
        </pc:sldMkLst>
      </pc:sldChg>
      <pc:sldChg chg="del">
        <pc:chgData name="Dr. Ani Munirah binti Mohamad" userId="dbd053e9-05fc-429b-b417-ac3c7e48826e" providerId="ADAL" clId="{AA955710-16F6-4329-B7D1-93B98976AF32}" dt="2024-06-12T16:34:11.868" v="0" actId="47"/>
        <pc:sldMkLst>
          <pc:docMk/>
          <pc:sldMk cId="16408653" sldId="329"/>
        </pc:sldMkLst>
      </pc:sldChg>
      <pc:sldChg chg="del">
        <pc:chgData name="Dr. Ani Munirah binti Mohamad" userId="dbd053e9-05fc-429b-b417-ac3c7e48826e" providerId="ADAL" clId="{AA955710-16F6-4329-B7D1-93B98976AF32}" dt="2024-06-12T16:34:11.868" v="0" actId="47"/>
        <pc:sldMkLst>
          <pc:docMk/>
          <pc:sldMk cId="443517540" sldId="330"/>
        </pc:sldMkLst>
      </pc:sldChg>
      <pc:sldChg chg="del">
        <pc:chgData name="Dr. Ani Munirah binti Mohamad" userId="dbd053e9-05fc-429b-b417-ac3c7e48826e" providerId="ADAL" clId="{AA955710-16F6-4329-B7D1-93B98976AF32}" dt="2024-06-12T16:34:11.868" v="0" actId="47"/>
        <pc:sldMkLst>
          <pc:docMk/>
          <pc:sldMk cId="2025289569" sldId="331"/>
        </pc:sldMkLst>
      </pc:sldChg>
      <pc:sldChg chg="del">
        <pc:chgData name="Dr. Ani Munirah binti Mohamad" userId="dbd053e9-05fc-429b-b417-ac3c7e48826e" providerId="ADAL" clId="{AA955710-16F6-4329-B7D1-93B98976AF32}" dt="2024-06-12T16:34:11.868" v="0" actId="47"/>
        <pc:sldMkLst>
          <pc:docMk/>
          <pc:sldMk cId="1084271290" sldId="332"/>
        </pc:sldMkLst>
      </pc:sldChg>
      <pc:sldChg chg="del">
        <pc:chgData name="Dr. Ani Munirah binti Mohamad" userId="dbd053e9-05fc-429b-b417-ac3c7e48826e" providerId="ADAL" clId="{AA955710-16F6-4329-B7D1-93B98976AF32}" dt="2024-06-12T16:34:11.868" v="0" actId="47"/>
        <pc:sldMkLst>
          <pc:docMk/>
          <pc:sldMk cId="1198030232" sldId="333"/>
        </pc:sldMkLst>
      </pc:sldChg>
      <pc:sldChg chg="del">
        <pc:chgData name="Dr. Ani Munirah binti Mohamad" userId="dbd053e9-05fc-429b-b417-ac3c7e48826e" providerId="ADAL" clId="{AA955710-16F6-4329-B7D1-93B98976AF32}" dt="2024-06-12T16:34:11.868" v="0" actId="47"/>
        <pc:sldMkLst>
          <pc:docMk/>
          <pc:sldMk cId="633872097" sldId="334"/>
        </pc:sldMkLst>
      </pc:sldChg>
      <pc:sldChg chg="del">
        <pc:chgData name="Dr. Ani Munirah binti Mohamad" userId="dbd053e9-05fc-429b-b417-ac3c7e48826e" providerId="ADAL" clId="{AA955710-16F6-4329-B7D1-93B98976AF32}" dt="2024-06-12T16:34:11.868" v="0" actId="47"/>
        <pc:sldMkLst>
          <pc:docMk/>
          <pc:sldMk cId="3089947258" sldId="335"/>
        </pc:sldMkLst>
      </pc:sldChg>
      <pc:sldChg chg="del">
        <pc:chgData name="Dr. Ani Munirah binti Mohamad" userId="dbd053e9-05fc-429b-b417-ac3c7e48826e" providerId="ADAL" clId="{AA955710-16F6-4329-B7D1-93B98976AF32}" dt="2024-06-12T16:34:11.868" v="0" actId="47"/>
        <pc:sldMkLst>
          <pc:docMk/>
          <pc:sldMk cId="97942739" sldId="336"/>
        </pc:sldMkLst>
      </pc:sldChg>
      <pc:sldChg chg="del">
        <pc:chgData name="Dr. Ani Munirah binti Mohamad" userId="dbd053e9-05fc-429b-b417-ac3c7e48826e" providerId="ADAL" clId="{AA955710-16F6-4329-B7D1-93B98976AF32}" dt="2024-06-12T16:34:11.868" v="0" actId="47"/>
        <pc:sldMkLst>
          <pc:docMk/>
          <pc:sldMk cId="3550932589" sldId="337"/>
        </pc:sldMkLst>
      </pc:sldChg>
      <pc:sldChg chg="del">
        <pc:chgData name="Dr. Ani Munirah binti Mohamad" userId="dbd053e9-05fc-429b-b417-ac3c7e48826e" providerId="ADAL" clId="{AA955710-16F6-4329-B7D1-93B98976AF32}" dt="2024-06-12T16:34:11.868" v="0" actId="47"/>
        <pc:sldMkLst>
          <pc:docMk/>
          <pc:sldMk cId="3412772144" sldId="338"/>
        </pc:sldMkLst>
      </pc:sldChg>
      <pc:sldChg chg="del">
        <pc:chgData name="Dr. Ani Munirah binti Mohamad" userId="dbd053e9-05fc-429b-b417-ac3c7e48826e" providerId="ADAL" clId="{AA955710-16F6-4329-B7D1-93B98976AF32}" dt="2024-06-12T16:34:11.868" v="0" actId="47"/>
        <pc:sldMkLst>
          <pc:docMk/>
          <pc:sldMk cId="1623638483" sldId="339"/>
        </pc:sldMkLst>
      </pc:sldChg>
      <pc:sldChg chg="del">
        <pc:chgData name="Dr. Ani Munirah binti Mohamad" userId="dbd053e9-05fc-429b-b417-ac3c7e48826e" providerId="ADAL" clId="{AA955710-16F6-4329-B7D1-93B98976AF32}" dt="2024-06-12T16:34:11.868" v="0" actId="47"/>
        <pc:sldMkLst>
          <pc:docMk/>
          <pc:sldMk cId="2066546657" sldId="340"/>
        </pc:sldMkLst>
      </pc:sldChg>
      <pc:sldChg chg="del">
        <pc:chgData name="Dr. Ani Munirah binti Mohamad" userId="dbd053e9-05fc-429b-b417-ac3c7e48826e" providerId="ADAL" clId="{AA955710-16F6-4329-B7D1-93B98976AF32}" dt="2024-06-12T16:34:11.868" v="0" actId="47"/>
        <pc:sldMkLst>
          <pc:docMk/>
          <pc:sldMk cId="3095859859" sldId="341"/>
        </pc:sldMkLst>
      </pc:sldChg>
      <pc:sldChg chg="del">
        <pc:chgData name="Dr. Ani Munirah binti Mohamad" userId="dbd053e9-05fc-429b-b417-ac3c7e48826e" providerId="ADAL" clId="{AA955710-16F6-4329-B7D1-93B98976AF32}" dt="2024-06-12T16:34:11.868" v="0" actId="47"/>
        <pc:sldMkLst>
          <pc:docMk/>
          <pc:sldMk cId="1148872436" sldId="342"/>
        </pc:sldMkLst>
      </pc:sldChg>
      <pc:sldChg chg="del">
        <pc:chgData name="Dr. Ani Munirah binti Mohamad" userId="dbd053e9-05fc-429b-b417-ac3c7e48826e" providerId="ADAL" clId="{AA955710-16F6-4329-B7D1-93B98976AF32}" dt="2024-06-12T16:34:11.868" v="0" actId="47"/>
        <pc:sldMkLst>
          <pc:docMk/>
          <pc:sldMk cId="1454458594" sldId="344"/>
        </pc:sldMkLst>
      </pc:sldChg>
      <pc:sldChg chg="del">
        <pc:chgData name="Dr. Ani Munirah binti Mohamad" userId="dbd053e9-05fc-429b-b417-ac3c7e48826e" providerId="ADAL" clId="{AA955710-16F6-4329-B7D1-93B98976AF32}" dt="2024-06-12T16:34:11.868" v="0" actId="47"/>
        <pc:sldMkLst>
          <pc:docMk/>
          <pc:sldMk cId="1226565616" sldId="345"/>
        </pc:sldMkLst>
      </pc:sldChg>
      <pc:sldChg chg="del">
        <pc:chgData name="Dr. Ani Munirah binti Mohamad" userId="dbd053e9-05fc-429b-b417-ac3c7e48826e" providerId="ADAL" clId="{AA955710-16F6-4329-B7D1-93B98976AF32}" dt="2024-06-12T16:34:11.868" v="0" actId="47"/>
        <pc:sldMkLst>
          <pc:docMk/>
          <pc:sldMk cId="3839218992" sldId="346"/>
        </pc:sldMkLst>
      </pc:sldChg>
      <pc:sldChg chg="del">
        <pc:chgData name="Dr. Ani Munirah binti Mohamad" userId="dbd053e9-05fc-429b-b417-ac3c7e48826e" providerId="ADAL" clId="{AA955710-16F6-4329-B7D1-93B98976AF32}" dt="2024-06-12T16:34:11.868" v="0" actId="47"/>
        <pc:sldMkLst>
          <pc:docMk/>
          <pc:sldMk cId="2983603354" sldId="347"/>
        </pc:sldMkLst>
      </pc:sldChg>
      <pc:sldChg chg="del">
        <pc:chgData name="Dr. Ani Munirah binti Mohamad" userId="dbd053e9-05fc-429b-b417-ac3c7e48826e" providerId="ADAL" clId="{AA955710-16F6-4329-B7D1-93B98976AF32}" dt="2024-06-12T16:34:11.868" v="0" actId="47"/>
        <pc:sldMkLst>
          <pc:docMk/>
          <pc:sldMk cId="2322740650" sldId="348"/>
        </pc:sldMkLst>
      </pc:sldChg>
      <pc:sldChg chg="del">
        <pc:chgData name="Dr. Ani Munirah binti Mohamad" userId="dbd053e9-05fc-429b-b417-ac3c7e48826e" providerId="ADAL" clId="{AA955710-16F6-4329-B7D1-93B98976AF32}" dt="2024-06-12T16:34:11.868" v="0" actId="47"/>
        <pc:sldMkLst>
          <pc:docMk/>
          <pc:sldMk cId="3793337167" sldId="349"/>
        </pc:sldMkLst>
      </pc:sldChg>
      <pc:sldChg chg="del">
        <pc:chgData name="Dr. Ani Munirah binti Mohamad" userId="dbd053e9-05fc-429b-b417-ac3c7e48826e" providerId="ADAL" clId="{AA955710-16F6-4329-B7D1-93B98976AF32}" dt="2024-06-12T16:34:11.868" v="0" actId="47"/>
        <pc:sldMkLst>
          <pc:docMk/>
          <pc:sldMk cId="2211756248" sldId="350"/>
        </pc:sldMkLst>
      </pc:sldChg>
    </pc:docChg>
  </pc:docChgLst>
  <pc:docChgLst>
    <pc:chgData name="Dr. Ani Munirah binti Mohamad" userId="S::animunirah@staf.uum.edu.my::dbd053e9-05fc-429b-b417-ac3c7e48826e" providerId="AD" clId="Web-{AB97A175-51CA-397C-BC85-EF4B9E11A6BC}"/>
    <pc:docChg chg="modSld">
      <pc:chgData name="Dr. Ani Munirah binti Mohamad" userId="S::animunirah@staf.uum.edu.my::dbd053e9-05fc-429b-b417-ac3c7e48826e" providerId="AD" clId="Web-{AB97A175-51CA-397C-BC85-EF4B9E11A6BC}" dt="2024-05-19T16:49:13.567" v="178" actId="20577"/>
      <pc:docMkLst>
        <pc:docMk/>
      </pc:docMkLst>
      <pc:sldChg chg="mod modShow">
        <pc:chgData name="Dr. Ani Munirah binti Mohamad" userId="S::animunirah@staf.uum.edu.my::dbd053e9-05fc-429b-b417-ac3c7e48826e" providerId="AD" clId="Web-{AB97A175-51CA-397C-BC85-EF4B9E11A6BC}" dt="2024-05-19T16:46:35.389" v="80"/>
        <pc:sldMkLst>
          <pc:docMk/>
          <pc:sldMk cId="0" sldId="256"/>
        </pc:sldMkLst>
      </pc:sldChg>
      <pc:sldChg chg="mod modShow">
        <pc:chgData name="Dr. Ani Munirah binti Mohamad" userId="S::animunirah@staf.uum.edu.my::dbd053e9-05fc-429b-b417-ac3c7e48826e" providerId="AD" clId="Web-{AB97A175-51CA-397C-BC85-EF4B9E11A6BC}" dt="2024-05-19T16:46:35.420" v="81"/>
        <pc:sldMkLst>
          <pc:docMk/>
          <pc:sldMk cId="0" sldId="257"/>
        </pc:sldMkLst>
      </pc:sldChg>
      <pc:sldChg chg="mod modShow">
        <pc:chgData name="Dr. Ani Munirah binti Mohamad" userId="S::animunirah@staf.uum.edu.my::dbd053e9-05fc-429b-b417-ac3c7e48826e" providerId="AD" clId="Web-{AB97A175-51CA-397C-BC85-EF4B9E11A6BC}" dt="2024-05-19T16:46:35.498" v="83"/>
        <pc:sldMkLst>
          <pc:docMk/>
          <pc:sldMk cId="2716199034" sldId="260"/>
        </pc:sldMkLst>
      </pc:sldChg>
      <pc:sldChg chg="mod modShow">
        <pc:chgData name="Dr. Ani Munirah binti Mohamad" userId="S::animunirah@staf.uum.edu.my::dbd053e9-05fc-429b-b417-ac3c7e48826e" providerId="AD" clId="Web-{AB97A175-51CA-397C-BC85-EF4B9E11A6BC}" dt="2024-05-19T16:46:35.529" v="84"/>
        <pc:sldMkLst>
          <pc:docMk/>
          <pc:sldMk cId="945183760" sldId="262"/>
        </pc:sldMkLst>
      </pc:sldChg>
      <pc:sldChg chg="mod modShow">
        <pc:chgData name="Dr. Ani Munirah binti Mohamad" userId="S::animunirah@staf.uum.edu.my::dbd053e9-05fc-429b-b417-ac3c7e48826e" providerId="AD" clId="Web-{AB97A175-51CA-397C-BC85-EF4B9E11A6BC}" dt="2024-05-19T16:46:35.561" v="85"/>
        <pc:sldMkLst>
          <pc:docMk/>
          <pc:sldMk cId="1357174521" sldId="263"/>
        </pc:sldMkLst>
      </pc:sldChg>
      <pc:sldChg chg="mod modShow">
        <pc:chgData name="Dr. Ani Munirah binti Mohamad" userId="S::animunirah@staf.uum.edu.my::dbd053e9-05fc-429b-b417-ac3c7e48826e" providerId="AD" clId="Web-{AB97A175-51CA-397C-BC85-EF4B9E11A6BC}" dt="2024-05-19T16:46:35.592" v="86"/>
        <pc:sldMkLst>
          <pc:docMk/>
          <pc:sldMk cId="3303405173" sldId="264"/>
        </pc:sldMkLst>
      </pc:sldChg>
      <pc:sldChg chg="mod modShow">
        <pc:chgData name="Dr. Ani Munirah binti Mohamad" userId="S::animunirah@staf.uum.edu.my::dbd053e9-05fc-429b-b417-ac3c7e48826e" providerId="AD" clId="Web-{AB97A175-51CA-397C-BC85-EF4B9E11A6BC}" dt="2024-05-19T16:46:35.623" v="87"/>
        <pc:sldMkLst>
          <pc:docMk/>
          <pc:sldMk cId="3624398430" sldId="265"/>
        </pc:sldMkLst>
      </pc:sldChg>
      <pc:sldChg chg="modSp mod modShow">
        <pc:chgData name="Dr. Ani Munirah binti Mohamad" userId="S::animunirah@staf.uum.edu.my::dbd053e9-05fc-429b-b417-ac3c7e48826e" providerId="AD" clId="Web-{AB97A175-51CA-397C-BC85-EF4B9E11A6BC}" dt="2024-05-19T16:48:24.252" v="167" actId="20577"/>
        <pc:sldMkLst>
          <pc:docMk/>
          <pc:sldMk cId="937763204" sldId="266"/>
        </pc:sldMkLst>
        <pc:spChg chg="mod">
          <ac:chgData name="Dr. Ani Munirah binti Mohamad" userId="S::animunirah@staf.uum.edu.my::dbd053e9-05fc-429b-b417-ac3c7e48826e" providerId="AD" clId="Web-{AB97A175-51CA-397C-BC85-EF4B9E11A6BC}" dt="2024-05-19T16:48:24.252" v="167" actId="20577"/>
          <ac:spMkLst>
            <pc:docMk/>
            <pc:sldMk cId="937763204" sldId="266"/>
            <ac:spMk id="158" creationId="{00000000-0000-0000-0000-000000000000}"/>
          </ac:spMkLst>
        </pc:spChg>
      </pc:sldChg>
      <pc:sldChg chg="mod modShow">
        <pc:chgData name="Dr. Ani Munirah binti Mohamad" userId="S::animunirah@staf.uum.edu.my::dbd053e9-05fc-429b-b417-ac3c7e48826e" providerId="AD" clId="Web-{AB97A175-51CA-397C-BC85-EF4B9E11A6BC}" dt="2024-05-19T16:46:36.639" v="119"/>
        <pc:sldMkLst>
          <pc:docMk/>
          <pc:sldMk cId="3164088367" sldId="267"/>
        </pc:sldMkLst>
      </pc:sldChg>
      <pc:sldChg chg="modSp mod modShow">
        <pc:chgData name="Dr. Ani Munirah binti Mohamad" userId="S::animunirah@staf.uum.edu.my::dbd053e9-05fc-429b-b417-ac3c7e48826e" providerId="AD" clId="Web-{AB97A175-51CA-397C-BC85-EF4B9E11A6BC}" dt="2024-05-19T16:48:51.222" v="169" actId="20577"/>
        <pc:sldMkLst>
          <pc:docMk/>
          <pc:sldMk cId="3035952661" sldId="268"/>
        </pc:sldMkLst>
        <pc:spChg chg="mod">
          <ac:chgData name="Dr. Ani Munirah binti Mohamad" userId="S::animunirah@staf.uum.edu.my::dbd053e9-05fc-429b-b417-ac3c7e48826e" providerId="AD" clId="Web-{AB97A175-51CA-397C-BC85-EF4B9E11A6BC}" dt="2024-05-19T16:48:51.222" v="169" actId="20577"/>
          <ac:spMkLst>
            <pc:docMk/>
            <pc:sldMk cId="3035952661" sldId="268"/>
            <ac:spMk id="158" creationId="{00000000-0000-0000-0000-000000000000}"/>
          </ac:spMkLst>
        </pc:spChg>
      </pc:sldChg>
      <pc:sldChg chg="modSp mod modShow">
        <pc:chgData name="Dr. Ani Munirah binti Mohamad" userId="S::animunirah@staf.uum.edu.my::dbd053e9-05fc-429b-b417-ac3c7e48826e" providerId="AD" clId="Web-{AB97A175-51CA-397C-BC85-EF4B9E11A6BC}" dt="2024-05-19T16:49:00.285" v="171" actId="20577"/>
        <pc:sldMkLst>
          <pc:docMk/>
          <pc:sldMk cId="526131397" sldId="269"/>
        </pc:sldMkLst>
        <pc:spChg chg="mod">
          <ac:chgData name="Dr. Ani Munirah binti Mohamad" userId="S::animunirah@staf.uum.edu.my::dbd053e9-05fc-429b-b417-ac3c7e48826e" providerId="AD" clId="Web-{AB97A175-51CA-397C-BC85-EF4B9E11A6BC}" dt="2024-05-19T16:49:00.285" v="171" actId="20577"/>
          <ac:spMkLst>
            <pc:docMk/>
            <pc:sldMk cId="526131397" sldId="269"/>
            <ac:spMk id="158" creationId="{00000000-0000-0000-0000-000000000000}"/>
          </ac:spMkLst>
        </pc:spChg>
      </pc:sldChg>
      <pc:sldChg chg="modSp mod modShow">
        <pc:chgData name="Dr. Ani Munirah binti Mohamad" userId="S::animunirah@staf.uum.edu.my::dbd053e9-05fc-429b-b417-ac3c7e48826e" providerId="AD" clId="Web-{AB97A175-51CA-397C-BC85-EF4B9E11A6BC}" dt="2024-05-19T16:49:13.567" v="178" actId="20577"/>
        <pc:sldMkLst>
          <pc:docMk/>
          <pc:sldMk cId="4169149729" sldId="270"/>
        </pc:sldMkLst>
        <pc:spChg chg="mod">
          <ac:chgData name="Dr. Ani Munirah binti Mohamad" userId="S::animunirah@staf.uum.edu.my::dbd053e9-05fc-429b-b417-ac3c7e48826e" providerId="AD" clId="Web-{AB97A175-51CA-397C-BC85-EF4B9E11A6BC}" dt="2024-05-19T16:49:13.567" v="178" actId="20577"/>
          <ac:spMkLst>
            <pc:docMk/>
            <pc:sldMk cId="4169149729" sldId="270"/>
            <ac:spMk id="158" creationId="{00000000-0000-0000-0000-000000000000}"/>
          </ac:spMkLst>
        </pc:spChg>
      </pc:sldChg>
      <pc:sldChg chg="mod modShow">
        <pc:chgData name="Dr. Ani Munirah binti Mohamad" userId="S::animunirah@staf.uum.edu.my::dbd053e9-05fc-429b-b417-ac3c7e48826e" providerId="AD" clId="Web-{AB97A175-51CA-397C-BC85-EF4B9E11A6BC}" dt="2024-05-19T16:46:35.764" v="92"/>
        <pc:sldMkLst>
          <pc:docMk/>
          <pc:sldMk cId="3687209180" sldId="271"/>
        </pc:sldMkLst>
      </pc:sldChg>
      <pc:sldChg chg="mod modShow">
        <pc:chgData name="Dr. Ani Munirah binti Mohamad" userId="S::animunirah@staf.uum.edu.my::dbd053e9-05fc-429b-b417-ac3c7e48826e" providerId="AD" clId="Web-{AB97A175-51CA-397C-BC85-EF4B9E11A6BC}" dt="2024-05-19T16:46:35.795" v="93"/>
        <pc:sldMkLst>
          <pc:docMk/>
          <pc:sldMk cId="871651220" sldId="272"/>
        </pc:sldMkLst>
      </pc:sldChg>
      <pc:sldChg chg="mod modShow">
        <pc:chgData name="Dr. Ani Munirah binti Mohamad" userId="S::animunirah@staf.uum.edu.my::dbd053e9-05fc-429b-b417-ac3c7e48826e" providerId="AD" clId="Web-{AB97A175-51CA-397C-BC85-EF4B9E11A6BC}" dt="2024-05-19T16:46:35.826" v="94"/>
        <pc:sldMkLst>
          <pc:docMk/>
          <pc:sldMk cId="4116853057" sldId="273"/>
        </pc:sldMkLst>
      </pc:sldChg>
      <pc:sldChg chg="mod modShow">
        <pc:chgData name="Dr. Ani Munirah binti Mohamad" userId="S::animunirah@staf.uum.edu.my::dbd053e9-05fc-429b-b417-ac3c7e48826e" providerId="AD" clId="Web-{AB97A175-51CA-397C-BC85-EF4B9E11A6BC}" dt="2024-05-19T16:46:35.858" v="95"/>
        <pc:sldMkLst>
          <pc:docMk/>
          <pc:sldMk cId="366867540" sldId="274"/>
        </pc:sldMkLst>
      </pc:sldChg>
      <pc:sldChg chg="mod modShow">
        <pc:chgData name="Dr. Ani Munirah binti Mohamad" userId="S::animunirah@staf.uum.edu.my::dbd053e9-05fc-429b-b417-ac3c7e48826e" providerId="AD" clId="Web-{AB97A175-51CA-397C-BC85-EF4B9E11A6BC}" dt="2024-05-19T16:46:35.889" v="96"/>
        <pc:sldMkLst>
          <pc:docMk/>
          <pc:sldMk cId="3857579483" sldId="275"/>
        </pc:sldMkLst>
      </pc:sldChg>
      <pc:sldChg chg="mod modShow">
        <pc:chgData name="Dr. Ani Munirah binti Mohamad" userId="S::animunirah@staf.uum.edu.my::dbd053e9-05fc-429b-b417-ac3c7e48826e" providerId="AD" clId="Web-{AB97A175-51CA-397C-BC85-EF4B9E11A6BC}" dt="2024-05-19T16:46:35.904" v="97"/>
        <pc:sldMkLst>
          <pc:docMk/>
          <pc:sldMk cId="2320696026" sldId="276"/>
        </pc:sldMkLst>
      </pc:sldChg>
      <pc:sldChg chg="mod modShow">
        <pc:chgData name="Dr. Ani Munirah binti Mohamad" userId="S::animunirah@staf.uum.edu.my::dbd053e9-05fc-429b-b417-ac3c7e48826e" providerId="AD" clId="Web-{AB97A175-51CA-397C-BC85-EF4B9E11A6BC}" dt="2024-05-19T16:46:35.936" v="98"/>
        <pc:sldMkLst>
          <pc:docMk/>
          <pc:sldMk cId="89196730" sldId="277"/>
        </pc:sldMkLst>
      </pc:sldChg>
      <pc:sldChg chg="mod modShow">
        <pc:chgData name="Dr. Ani Munirah binti Mohamad" userId="S::animunirah@staf.uum.edu.my::dbd053e9-05fc-429b-b417-ac3c7e48826e" providerId="AD" clId="Web-{AB97A175-51CA-397C-BC85-EF4B9E11A6BC}" dt="2024-05-19T16:46:35.967" v="99"/>
        <pc:sldMkLst>
          <pc:docMk/>
          <pc:sldMk cId="1952830884" sldId="278"/>
        </pc:sldMkLst>
      </pc:sldChg>
      <pc:sldChg chg="mod modShow">
        <pc:chgData name="Dr. Ani Munirah binti Mohamad" userId="S::animunirah@staf.uum.edu.my::dbd053e9-05fc-429b-b417-ac3c7e48826e" providerId="AD" clId="Web-{AB97A175-51CA-397C-BC85-EF4B9E11A6BC}" dt="2024-05-19T16:46:35.998" v="100"/>
        <pc:sldMkLst>
          <pc:docMk/>
          <pc:sldMk cId="1070469222" sldId="279"/>
        </pc:sldMkLst>
      </pc:sldChg>
      <pc:sldChg chg="mod modShow">
        <pc:chgData name="Dr. Ani Munirah binti Mohamad" userId="S::animunirah@staf.uum.edu.my::dbd053e9-05fc-429b-b417-ac3c7e48826e" providerId="AD" clId="Web-{AB97A175-51CA-397C-BC85-EF4B9E11A6BC}" dt="2024-05-19T16:46:36.029" v="101"/>
        <pc:sldMkLst>
          <pc:docMk/>
          <pc:sldMk cId="3393508940" sldId="280"/>
        </pc:sldMkLst>
      </pc:sldChg>
      <pc:sldChg chg="mod modShow">
        <pc:chgData name="Dr. Ani Munirah binti Mohamad" userId="S::animunirah@staf.uum.edu.my::dbd053e9-05fc-429b-b417-ac3c7e48826e" providerId="AD" clId="Web-{AB97A175-51CA-397C-BC85-EF4B9E11A6BC}" dt="2024-05-19T16:46:36.061" v="102"/>
        <pc:sldMkLst>
          <pc:docMk/>
          <pc:sldMk cId="2098017" sldId="281"/>
        </pc:sldMkLst>
      </pc:sldChg>
      <pc:sldChg chg="mod modShow">
        <pc:chgData name="Dr. Ani Munirah binti Mohamad" userId="S::animunirah@staf.uum.edu.my::dbd053e9-05fc-429b-b417-ac3c7e48826e" providerId="AD" clId="Web-{AB97A175-51CA-397C-BC85-EF4B9E11A6BC}" dt="2024-05-19T16:46:36.092" v="103"/>
        <pc:sldMkLst>
          <pc:docMk/>
          <pc:sldMk cId="2654666580" sldId="282"/>
        </pc:sldMkLst>
      </pc:sldChg>
      <pc:sldChg chg="mod modShow">
        <pc:chgData name="Dr. Ani Munirah binti Mohamad" userId="S::animunirah@staf.uum.edu.my::dbd053e9-05fc-429b-b417-ac3c7e48826e" providerId="AD" clId="Web-{AB97A175-51CA-397C-BC85-EF4B9E11A6BC}" dt="2024-05-19T16:46:36.123" v="104"/>
        <pc:sldMkLst>
          <pc:docMk/>
          <pc:sldMk cId="1176501579" sldId="283"/>
        </pc:sldMkLst>
      </pc:sldChg>
      <pc:sldChg chg="mod modShow">
        <pc:chgData name="Dr. Ani Munirah binti Mohamad" userId="S::animunirah@staf.uum.edu.my::dbd053e9-05fc-429b-b417-ac3c7e48826e" providerId="AD" clId="Web-{AB97A175-51CA-397C-BC85-EF4B9E11A6BC}" dt="2024-05-19T16:46:36.154" v="105"/>
        <pc:sldMkLst>
          <pc:docMk/>
          <pc:sldMk cId="2933105433" sldId="284"/>
        </pc:sldMkLst>
      </pc:sldChg>
      <pc:sldChg chg="mod modShow">
        <pc:chgData name="Dr. Ani Munirah binti Mohamad" userId="S::animunirah@staf.uum.edu.my::dbd053e9-05fc-429b-b417-ac3c7e48826e" providerId="AD" clId="Web-{AB97A175-51CA-397C-BC85-EF4B9E11A6BC}" dt="2024-05-19T16:46:36.186" v="106"/>
        <pc:sldMkLst>
          <pc:docMk/>
          <pc:sldMk cId="2323599197" sldId="285"/>
        </pc:sldMkLst>
      </pc:sldChg>
      <pc:sldChg chg="mod modShow">
        <pc:chgData name="Dr. Ani Munirah binti Mohamad" userId="S::animunirah@staf.uum.edu.my::dbd053e9-05fc-429b-b417-ac3c7e48826e" providerId="AD" clId="Web-{AB97A175-51CA-397C-BC85-EF4B9E11A6BC}" dt="2024-05-19T16:46:36.233" v="107"/>
        <pc:sldMkLst>
          <pc:docMk/>
          <pc:sldMk cId="2682678313" sldId="286"/>
        </pc:sldMkLst>
      </pc:sldChg>
      <pc:sldChg chg="mod modShow">
        <pc:chgData name="Dr. Ani Munirah binti Mohamad" userId="S::animunirah@staf.uum.edu.my::dbd053e9-05fc-429b-b417-ac3c7e48826e" providerId="AD" clId="Web-{AB97A175-51CA-397C-BC85-EF4B9E11A6BC}" dt="2024-05-19T16:46:36.264" v="108"/>
        <pc:sldMkLst>
          <pc:docMk/>
          <pc:sldMk cId="388314227" sldId="287"/>
        </pc:sldMkLst>
      </pc:sldChg>
      <pc:sldChg chg="mod modShow">
        <pc:chgData name="Dr. Ani Munirah binti Mohamad" userId="S::animunirah@staf.uum.edu.my::dbd053e9-05fc-429b-b417-ac3c7e48826e" providerId="AD" clId="Web-{AB97A175-51CA-397C-BC85-EF4B9E11A6BC}" dt="2024-05-19T16:46:36.389" v="112"/>
        <pc:sldMkLst>
          <pc:docMk/>
          <pc:sldMk cId="953815134" sldId="288"/>
        </pc:sldMkLst>
      </pc:sldChg>
      <pc:sldChg chg="mod modShow">
        <pc:chgData name="Dr. Ani Munirah binti Mohamad" userId="S::animunirah@staf.uum.edu.my::dbd053e9-05fc-429b-b417-ac3c7e48826e" providerId="AD" clId="Web-{AB97A175-51CA-397C-BC85-EF4B9E11A6BC}" dt="2024-05-19T16:46:36.467" v="114"/>
        <pc:sldMkLst>
          <pc:docMk/>
          <pc:sldMk cId="4020423993" sldId="289"/>
        </pc:sldMkLst>
      </pc:sldChg>
      <pc:sldChg chg="mod modShow">
        <pc:chgData name="Dr. Ani Munirah binti Mohamad" userId="S::animunirah@staf.uum.edu.my::dbd053e9-05fc-429b-b417-ac3c7e48826e" providerId="AD" clId="Web-{AB97A175-51CA-397C-BC85-EF4B9E11A6BC}" dt="2024-05-19T16:46:36.436" v="113"/>
        <pc:sldMkLst>
          <pc:docMk/>
          <pc:sldMk cId="381583882" sldId="290"/>
        </pc:sldMkLst>
      </pc:sldChg>
      <pc:sldChg chg="mod modShow">
        <pc:chgData name="Dr. Ani Munirah binti Mohamad" userId="S::animunirah@staf.uum.edu.my::dbd053e9-05fc-429b-b417-ac3c7e48826e" providerId="AD" clId="Web-{AB97A175-51CA-397C-BC85-EF4B9E11A6BC}" dt="2024-05-19T16:46:36.498" v="115"/>
        <pc:sldMkLst>
          <pc:docMk/>
          <pc:sldMk cId="1076679937" sldId="291"/>
        </pc:sldMkLst>
      </pc:sldChg>
      <pc:sldChg chg="mod modShow">
        <pc:chgData name="Dr. Ani Munirah binti Mohamad" userId="S::animunirah@staf.uum.edu.my::dbd053e9-05fc-429b-b417-ac3c7e48826e" providerId="AD" clId="Web-{AB97A175-51CA-397C-BC85-EF4B9E11A6BC}" dt="2024-05-19T16:46:36.545" v="116"/>
        <pc:sldMkLst>
          <pc:docMk/>
          <pc:sldMk cId="3378173935" sldId="292"/>
        </pc:sldMkLst>
      </pc:sldChg>
      <pc:sldChg chg="mod modShow">
        <pc:chgData name="Dr. Ani Munirah binti Mohamad" userId="S::animunirah@staf.uum.edu.my::dbd053e9-05fc-429b-b417-ac3c7e48826e" providerId="AD" clId="Web-{AB97A175-51CA-397C-BC85-EF4B9E11A6BC}" dt="2024-05-19T16:46:36.576" v="117"/>
        <pc:sldMkLst>
          <pc:docMk/>
          <pc:sldMk cId="1634195756" sldId="293"/>
        </pc:sldMkLst>
      </pc:sldChg>
      <pc:sldChg chg="mod modShow">
        <pc:chgData name="Dr. Ani Munirah binti Mohamad" userId="S::animunirah@staf.uum.edu.my::dbd053e9-05fc-429b-b417-ac3c7e48826e" providerId="AD" clId="Web-{AB97A175-51CA-397C-BC85-EF4B9E11A6BC}" dt="2024-05-19T16:46:36.608" v="118"/>
        <pc:sldMkLst>
          <pc:docMk/>
          <pc:sldMk cId="966176064" sldId="294"/>
        </pc:sldMkLst>
      </pc:sldChg>
      <pc:sldChg chg="mod modShow">
        <pc:chgData name="Dr. Ani Munirah binti Mohamad" userId="S::animunirah@staf.uum.edu.my::dbd053e9-05fc-429b-b417-ac3c7e48826e" providerId="AD" clId="Web-{AB97A175-51CA-397C-BC85-EF4B9E11A6BC}" dt="2024-05-19T16:46:35.467" v="82"/>
        <pc:sldMkLst>
          <pc:docMk/>
          <pc:sldMk cId="1487690051" sldId="295"/>
        </pc:sldMkLst>
      </pc:sldChg>
      <pc:sldChg chg="mod modShow">
        <pc:chgData name="Dr. Ani Munirah binti Mohamad" userId="S::animunirah@staf.uum.edu.my::dbd053e9-05fc-429b-b417-ac3c7e48826e" providerId="AD" clId="Web-{AB97A175-51CA-397C-BC85-EF4B9E11A6BC}" dt="2024-05-19T16:46:36.358" v="111"/>
        <pc:sldMkLst>
          <pc:docMk/>
          <pc:sldMk cId="1617865296" sldId="296"/>
        </pc:sldMkLst>
      </pc:sldChg>
      <pc:sldChg chg="mod modShow">
        <pc:chgData name="Dr. Ani Munirah binti Mohamad" userId="S::animunirah@staf.uum.edu.my::dbd053e9-05fc-429b-b417-ac3c7e48826e" providerId="AD" clId="Web-{AB97A175-51CA-397C-BC85-EF4B9E11A6BC}" dt="2024-05-19T16:46:37.201" v="137"/>
        <pc:sldMkLst>
          <pc:docMk/>
          <pc:sldMk cId="3381698634" sldId="297"/>
        </pc:sldMkLst>
      </pc:sldChg>
      <pc:sldChg chg="mod modShow">
        <pc:chgData name="Dr. Ani Munirah binti Mohamad" userId="S::animunirah@staf.uum.edu.my::dbd053e9-05fc-429b-b417-ac3c7e48826e" providerId="AD" clId="Web-{AB97A175-51CA-397C-BC85-EF4B9E11A6BC}" dt="2024-05-19T16:46:36.326" v="110"/>
        <pc:sldMkLst>
          <pc:docMk/>
          <pc:sldMk cId="3926453287" sldId="298"/>
        </pc:sldMkLst>
      </pc:sldChg>
      <pc:sldChg chg="mod modShow">
        <pc:chgData name="Dr. Ani Munirah binti Mohamad" userId="S::animunirah@staf.uum.edu.my::dbd053e9-05fc-429b-b417-ac3c7e48826e" providerId="AD" clId="Web-{AB97A175-51CA-397C-BC85-EF4B9E11A6BC}" dt="2024-05-19T16:46:36.295" v="109"/>
        <pc:sldMkLst>
          <pc:docMk/>
          <pc:sldMk cId="3582719775" sldId="299"/>
        </pc:sldMkLst>
      </pc:sldChg>
      <pc:sldChg chg="mod modShow">
        <pc:chgData name="Dr. Ani Munirah binti Mohamad" userId="S::animunirah@staf.uum.edu.my::dbd053e9-05fc-429b-b417-ac3c7e48826e" providerId="AD" clId="Web-{AB97A175-51CA-397C-BC85-EF4B9E11A6BC}" dt="2024-05-19T16:46:36.670" v="120"/>
        <pc:sldMkLst>
          <pc:docMk/>
          <pc:sldMk cId="1297641555" sldId="300"/>
        </pc:sldMkLst>
      </pc:sldChg>
      <pc:sldChg chg="mod modShow">
        <pc:chgData name="Dr. Ani Munirah binti Mohamad" userId="S::animunirah@staf.uum.edu.my::dbd053e9-05fc-429b-b417-ac3c7e48826e" providerId="AD" clId="Web-{AB97A175-51CA-397C-BC85-EF4B9E11A6BC}" dt="2024-05-19T16:46:36.733" v="122"/>
        <pc:sldMkLst>
          <pc:docMk/>
          <pc:sldMk cId="700385732" sldId="301"/>
        </pc:sldMkLst>
      </pc:sldChg>
      <pc:sldChg chg="mod modShow">
        <pc:chgData name="Dr. Ani Munirah binti Mohamad" userId="S::animunirah@staf.uum.edu.my::dbd053e9-05fc-429b-b417-ac3c7e48826e" providerId="AD" clId="Web-{AB97A175-51CA-397C-BC85-EF4B9E11A6BC}" dt="2024-05-19T16:46:36.701" v="121"/>
        <pc:sldMkLst>
          <pc:docMk/>
          <pc:sldMk cId="2342606125" sldId="302"/>
        </pc:sldMkLst>
      </pc:sldChg>
      <pc:sldChg chg="mod modShow">
        <pc:chgData name="Dr. Ani Munirah binti Mohamad" userId="S::animunirah@staf.uum.edu.my::dbd053e9-05fc-429b-b417-ac3c7e48826e" providerId="AD" clId="Web-{AB97A175-51CA-397C-BC85-EF4B9E11A6BC}" dt="2024-05-19T16:46:36.795" v="124"/>
        <pc:sldMkLst>
          <pc:docMk/>
          <pc:sldMk cId="1475366312" sldId="303"/>
        </pc:sldMkLst>
      </pc:sldChg>
      <pc:sldChg chg="mod modShow">
        <pc:chgData name="Dr. Ani Munirah binti Mohamad" userId="S::animunirah@staf.uum.edu.my::dbd053e9-05fc-429b-b417-ac3c7e48826e" providerId="AD" clId="Web-{AB97A175-51CA-397C-BC85-EF4B9E11A6BC}" dt="2024-05-19T16:46:36.764" v="123"/>
        <pc:sldMkLst>
          <pc:docMk/>
          <pc:sldMk cId="913646620" sldId="304"/>
        </pc:sldMkLst>
      </pc:sldChg>
      <pc:sldChg chg="mod modShow">
        <pc:chgData name="Dr. Ani Munirah binti Mohamad" userId="S::animunirah@staf.uum.edu.my::dbd053e9-05fc-429b-b417-ac3c7e48826e" providerId="AD" clId="Web-{AB97A175-51CA-397C-BC85-EF4B9E11A6BC}" dt="2024-05-19T16:46:36.967" v="130"/>
        <pc:sldMkLst>
          <pc:docMk/>
          <pc:sldMk cId="3976938955" sldId="305"/>
        </pc:sldMkLst>
      </pc:sldChg>
      <pc:sldChg chg="mod modShow">
        <pc:chgData name="Dr. Ani Munirah binti Mohamad" userId="S::animunirah@staf.uum.edu.my::dbd053e9-05fc-429b-b417-ac3c7e48826e" providerId="AD" clId="Web-{AB97A175-51CA-397C-BC85-EF4B9E11A6BC}" dt="2024-05-19T16:46:36.936" v="129"/>
        <pc:sldMkLst>
          <pc:docMk/>
          <pc:sldMk cId="3130499194" sldId="306"/>
        </pc:sldMkLst>
      </pc:sldChg>
      <pc:sldChg chg="mod modShow">
        <pc:chgData name="Dr. Ani Munirah binti Mohamad" userId="S::animunirah@staf.uum.edu.my::dbd053e9-05fc-429b-b417-ac3c7e48826e" providerId="AD" clId="Web-{AB97A175-51CA-397C-BC85-EF4B9E11A6BC}" dt="2024-05-19T16:46:36.904" v="128"/>
        <pc:sldMkLst>
          <pc:docMk/>
          <pc:sldMk cId="1529761923" sldId="307"/>
        </pc:sldMkLst>
      </pc:sldChg>
      <pc:sldChg chg="modSp mod modShow">
        <pc:chgData name="Dr. Ani Munirah binti Mohamad" userId="S::animunirah@staf.uum.edu.my::dbd053e9-05fc-429b-b417-ac3c7e48826e" providerId="AD" clId="Web-{AB97A175-51CA-397C-BC85-EF4B9E11A6BC}" dt="2024-05-19T16:48:00.236" v="165" actId="20577"/>
        <pc:sldMkLst>
          <pc:docMk/>
          <pc:sldMk cId="1751341189" sldId="308"/>
        </pc:sldMkLst>
        <pc:spChg chg="mod">
          <ac:chgData name="Dr. Ani Munirah binti Mohamad" userId="S::animunirah@staf.uum.edu.my::dbd053e9-05fc-429b-b417-ac3c7e48826e" providerId="AD" clId="Web-{AB97A175-51CA-397C-BC85-EF4B9E11A6BC}" dt="2024-05-19T16:48:00.236" v="165" actId="20577"/>
          <ac:spMkLst>
            <pc:docMk/>
            <pc:sldMk cId="1751341189" sldId="308"/>
            <ac:spMk id="158" creationId="{00000000-0000-0000-0000-000000000000}"/>
          </ac:spMkLst>
        </pc:spChg>
      </pc:sldChg>
      <pc:sldChg chg="mod modShow">
        <pc:chgData name="Dr. Ani Munirah binti Mohamad" userId="S::animunirah@staf.uum.edu.my::dbd053e9-05fc-429b-b417-ac3c7e48826e" providerId="AD" clId="Web-{AB97A175-51CA-397C-BC85-EF4B9E11A6BC}" dt="2024-05-19T16:46:36.858" v="126"/>
        <pc:sldMkLst>
          <pc:docMk/>
          <pc:sldMk cId="1708778792" sldId="309"/>
        </pc:sldMkLst>
      </pc:sldChg>
      <pc:sldChg chg="mod modShow">
        <pc:chgData name="Dr. Ani Munirah binti Mohamad" userId="S::animunirah@staf.uum.edu.my::dbd053e9-05fc-429b-b417-ac3c7e48826e" providerId="AD" clId="Web-{AB97A175-51CA-397C-BC85-EF4B9E11A6BC}" dt="2024-05-19T16:46:36.826" v="125"/>
        <pc:sldMkLst>
          <pc:docMk/>
          <pc:sldMk cId="1471379319" sldId="310"/>
        </pc:sldMkLst>
      </pc:sldChg>
      <pc:sldChg chg="mod modShow">
        <pc:chgData name="Dr. Ani Munirah binti Mohamad" userId="S::animunirah@staf.uum.edu.my::dbd053e9-05fc-429b-b417-ac3c7e48826e" providerId="AD" clId="Web-{AB97A175-51CA-397C-BC85-EF4B9E11A6BC}" dt="2024-05-19T16:46:37.029" v="132"/>
        <pc:sldMkLst>
          <pc:docMk/>
          <pc:sldMk cId="2974450818" sldId="311"/>
        </pc:sldMkLst>
      </pc:sldChg>
      <pc:sldChg chg="mod modShow">
        <pc:chgData name="Dr. Ani Munirah binti Mohamad" userId="S::animunirah@staf.uum.edu.my::dbd053e9-05fc-429b-b417-ac3c7e48826e" providerId="AD" clId="Web-{AB97A175-51CA-397C-BC85-EF4B9E11A6BC}" dt="2024-05-19T16:46:36.998" v="131"/>
        <pc:sldMkLst>
          <pc:docMk/>
          <pc:sldMk cId="2483386257" sldId="312"/>
        </pc:sldMkLst>
      </pc:sldChg>
      <pc:sldChg chg="mod modShow">
        <pc:chgData name="Dr. Ani Munirah binti Mohamad" userId="S::animunirah@staf.uum.edu.my::dbd053e9-05fc-429b-b417-ac3c7e48826e" providerId="AD" clId="Web-{AB97A175-51CA-397C-BC85-EF4B9E11A6BC}" dt="2024-05-19T16:46:37.170" v="136"/>
        <pc:sldMkLst>
          <pc:docMk/>
          <pc:sldMk cId="1335880592" sldId="313"/>
        </pc:sldMkLst>
      </pc:sldChg>
      <pc:sldChg chg="mod modShow">
        <pc:chgData name="Dr. Ani Munirah binti Mohamad" userId="S::animunirah@staf.uum.edu.my::dbd053e9-05fc-429b-b417-ac3c7e48826e" providerId="AD" clId="Web-{AB97A175-51CA-397C-BC85-EF4B9E11A6BC}" dt="2024-05-19T16:46:37.123" v="135"/>
        <pc:sldMkLst>
          <pc:docMk/>
          <pc:sldMk cId="2829068941" sldId="314"/>
        </pc:sldMkLst>
      </pc:sldChg>
      <pc:sldChg chg="mod modShow">
        <pc:chgData name="Dr. Ani Munirah binti Mohamad" userId="S::animunirah@staf.uum.edu.my::dbd053e9-05fc-429b-b417-ac3c7e48826e" providerId="AD" clId="Web-{AB97A175-51CA-397C-BC85-EF4B9E11A6BC}" dt="2024-05-19T16:46:37.092" v="134"/>
        <pc:sldMkLst>
          <pc:docMk/>
          <pc:sldMk cId="1513201269" sldId="315"/>
        </pc:sldMkLst>
      </pc:sldChg>
      <pc:sldChg chg="mod modShow">
        <pc:chgData name="Dr. Ani Munirah binti Mohamad" userId="S::animunirah@staf.uum.edu.my::dbd053e9-05fc-429b-b417-ac3c7e48826e" providerId="AD" clId="Web-{AB97A175-51CA-397C-BC85-EF4B9E11A6BC}" dt="2024-05-19T16:46:37.061" v="133"/>
        <pc:sldMkLst>
          <pc:docMk/>
          <pc:sldMk cId="3625262743" sldId="316"/>
        </pc:sldMkLst>
      </pc:sldChg>
      <pc:sldChg chg="mod modShow">
        <pc:chgData name="Dr. Ani Munirah binti Mohamad" userId="S::animunirah@staf.uum.edu.my::dbd053e9-05fc-429b-b417-ac3c7e48826e" providerId="AD" clId="Web-{AB97A175-51CA-397C-BC85-EF4B9E11A6BC}" dt="2024-05-19T16:46:37.233" v="138"/>
        <pc:sldMkLst>
          <pc:docMk/>
          <pc:sldMk cId="1949578042" sldId="317"/>
        </pc:sldMkLst>
      </pc:sldChg>
      <pc:sldChg chg="mod modShow">
        <pc:chgData name="Dr. Ani Munirah binti Mohamad" userId="S::animunirah@staf.uum.edu.my::dbd053e9-05fc-429b-b417-ac3c7e48826e" providerId="AD" clId="Web-{AB97A175-51CA-397C-BC85-EF4B9E11A6BC}" dt="2024-05-19T16:46:37.342" v="141"/>
        <pc:sldMkLst>
          <pc:docMk/>
          <pc:sldMk cId="2541712656" sldId="318"/>
        </pc:sldMkLst>
      </pc:sldChg>
      <pc:sldChg chg="mod modShow">
        <pc:chgData name="Dr. Ani Munirah binti Mohamad" userId="S::animunirah@staf.uum.edu.my::dbd053e9-05fc-429b-b417-ac3c7e48826e" providerId="AD" clId="Web-{AB97A175-51CA-397C-BC85-EF4B9E11A6BC}" dt="2024-05-19T16:46:37.858" v="157"/>
        <pc:sldMkLst>
          <pc:docMk/>
          <pc:sldMk cId="846111342" sldId="319"/>
        </pc:sldMkLst>
      </pc:sldChg>
      <pc:sldChg chg="mod modShow">
        <pc:chgData name="Dr. Ani Munirah binti Mohamad" userId="S::animunirah@staf.uum.edu.my::dbd053e9-05fc-429b-b417-ac3c7e48826e" providerId="AD" clId="Web-{AB97A175-51CA-397C-BC85-EF4B9E11A6BC}" dt="2024-05-19T16:46:37.311" v="140"/>
        <pc:sldMkLst>
          <pc:docMk/>
          <pc:sldMk cId="3436478699" sldId="321"/>
        </pc:sldMkLst>
      </pc:sldChg>
      <pc:sldChg chg="mod modShow">
        <pc:chgData name="Dr. Ani Munirah binti Mohamad" userId="S::animunirah@staf.uum.edu.my::dbd053e9-05fc-429b-b417-ac3c7e48826e" providerId="AD" clId="Web-{AB97A175-51CA-397C-BC85-EF4B9E11A6BC}" dt="2024-05-19T16:46:37.264" v="139"/>
        <pc:sldMkLst>
          <pc:docMk/>
          <pc:sldMk cId="3580742180" sldId="322"/>
        </pc:sldMkLst>
      </pc:sldChg>
      <pc:sldChg chg="mod modShow">
        <pc:chgData name="Dr. Ani Munirah binti Mohamad" userId="S::animunirah@staf.uum.edu.my::dbd053e9-05fc-429b-b417-ac3c7e48826e" providerId="AD" clId="Web-{AB97A175-51CA-397C-BC85-EF4B9E11A6BC}" dt="2024-05-19T16:46:37.530" v="147"/>
        <pc:sldMkLst>
          <pc:docMk/>
          <pc:sldMk cId="480445509" sldId="323"/>
        </pc:sldMkLst>
      </pc:sldChg>
      <pc:sldChg chg="mod modShow">
        <pc:chgData name="Dr. Ani Munirah binti Mohamad" userId="S::animunirah@staf.uum.edu.my::dbd053e9-05fc-429b-b417-ac3c7e48826e" providerId="AD" clId="Web-{AB97A175-51CA-397C-BC85-EF4B9E11A6BC}" dt="2024-05-19T16:46:37.951" v="160"/>
        <pc:sldMkLst>
          <pc:docMk/>
          <pc:sldMk cId="2331577065" sldId="324"/>
        </pc:sldMkLst>
      </pc:sldChg>
      <pc:sldChg chg="mod modShow">
        <pc:chgData name="Dr. Ani Munirah binti Mohamad" userId="S::animunirah@staf.uum.edu.my::dbd053e9-05fc-429b-b417-ac3c7e48826e" providerId="AD" clId="Web-{AB97A175-51CA-397C-BC85-EF4B9E11A6BC}" dt="2024-05-19T16:46:37.920" v="159"/>
        <pc:sldMkLst>
          <pc:docMk/>
          <pc:sldMk cId="4078244540" sldId="325"/>
        </pc:sldMkLst>
      </pc:sldChg>
      <pc:sldChg chg="mod modShow">
        <pc:chgData name="Dr. Ani Munirah binti Mohamad" userId="S::animunirah@staf.uum.edu.my::dbd053e9-05fc-429b-b417-ac3c7e48826e" providerId="AD" clId="Web-{AB97A175-51CA-397C-BC85-EF4B9E11A6BC}" dt="2024-05-19T16:46:37.889" v="158"/>
        <pc:sldMkLst>
          <pc:docMk/>
          <pc:sldMk cId="2259504694" sldId="326"/>
        </pc:sldMkLst>
      </pc:sldChg>
      <pc:sldChg chg="mod modShow">
        <pc:chgData name="Dr. Ani Munirah binti Mohamad" userId="S::animunirah@staf.uum.edu.my::dbd053e9-05fc-429b-b417-ac3c7e48826e" providerId="AD" clId="Web-{AB97A175-51CA-397C-BC85-EF4B9E11A6BC}" dt="2024-05-19T16:46:37.983" v="161"/>
        <pc:sldMkLst>
          <pc:docMk/>
          <pc:sldMk cId="3855396954" sldId="327"/>
        </pc:sldMkLst>
      </pc:sldChg>
      <pc:sldChg chg="mod modShow">
        <pc:chgData name="Dr. Ani Munirah binti Mohamad" userId="S::animunirah@staf.uum.edu.my::dbd053e9-05fc-429b-b417-ac3c7e48826e" providerId="AD" clId="Web-{AB97A175-51CA-397C-BC85-EF4B9E11A6BC}" dt="2024-05-19T16:46:37.795" v="155"/>
        <pc:sldMkLst>
          <pc:docMk/>
          <pc:sldMk cId="3981204518" sldId="328"/>
        </pc:sldMkLst>
      </pc:sldChg>
      <pc:sldChg chg="mod modShow">
        <pc:chgData name="Dr. Ani Munirah binti Mohamad" userId="S::animunirah@staf.uum.edu.my::dbd053e9-05fc-429b-b417-ac3c7e48826e" providerId="AD" clId="Web-{AB97A175-51CA-397C-BC85-EF4B9E11A6BC}" dt="2024-05-19T16:46:38.014" v="162"/>
        <pc:sldMkLst>
          <pc:docMk/>
          <pc:sldMk cId="16408653" sldId="329"/>
        </pc:sldMkLst>
      </pc:sldChg>
      <pc:sldChg chg="mod modShow">
        <pc:chgData name="Dr. Ani Munirah binti Mohamad" userId="S::animunirah@staf.uum.edu.my::dbd053e9-05fc-429b-b417-ac3c7e48826e" providerId="AD" clId="Web-{AB97A175-51CA-397C-BC85-EF4B9E11A6BC}" dt="2024-05-19T16:46:37.717" v="153"/>
        <pc:sldMkLst>
          <pc:docMk/>
          <pc:sldMk cId="443517540" sldId="330"/>
        </pc:sldMkLst>
      </pc:sldChg>
      <pc:sldChg chg="mod modShow">
        <pc:chgData name="Dr. Ani Munirah binti Mohamad" userId="S::animunirah@staf.uum.edu.my::dbd053e9-05fc-429b-b417-ac3c7e48826e" providerId="AD" clId="Web-{AB97A175-51CA-397C-BC85-EF4B9E11A6BC}" dt="2024-05-19T16:46:37.826" v="156"/>
        <pc:sldMkLst>
          <pc:docMk/>
          <pc:sldMk cId="2025289569" sldId="331"/>
        </pc:sldMkLst>
      </pc:sldChg>
      <pc:sldChg chg="mod modShow">
        <pc:chgData name="Dr. Ani Munirah binti Mohamad" userId="S::animunirah@staf.uum.edu.my::dbd053e9-05fc-429b-b417-ac3c7e48826e" providerId="AD" clId="Web-{AB97A175-51CA-397C-BC85-EF4B9E11A6BC}" dt="2024-05-19T16:46:37.748" v="154"/>
        <pc:sldMkLst>
          <pc:docMk/>
          <pc:sldMk cId="1084271290" sldId="332"/>
        </pc:sldMkLst>
      </pc:sldChg>
      <pc:sldChg chg="mod modShow">
        <pc:chgData name="Dr. Ani Munirah binti Mohamad" userId="S::animunirah@staf.uum.edu.my::dbd053e9-05fc-429b-b417-ac3c7e48826e" providerId="AD" clId="Web-{AB97A175-51CA-397C-BC85-EF4B9E11A6BC}" dt="2024-05-19T16:46:37.686" v="152"/>
        <pc:sldMkLst>
          <pc:docMk/>
          <pc:sldMk cId="1198030232" sldId="333"/>
        </pc:sldMkLst>
      </pc:sldChg>
      <pc:sldChg chg="mod modShow">
        <pc:chgData name="Dr. Ani Munirah binti Mohamad" userId="S::animunirah@staf.uum.edu.my::dbd053e9-05fc-429b-b417-ac3c7e48826e" providerId="AD" clId="Web-{AB97A175-51CA-397C-BC85-EF4B9E11A6BC}" dt="2024-05-19T16:46:37.623" v="150"/>
        <pc:sldMkLst>
          <pc:docMk/>
          <pc:sldMk cId="633872097" sldId="334"/>
        </pc:sldMkLst>
      </pc:sldChg>
      <pc:sldChg chg="mod modShow">
        <pc:chgData name="Dr. Ani Munirah binti Mohamad" userId="S::animunirah@staf.uum.edu.my::dbd053e9-05fc-429b-b417-ac3c7e48826e" providerId="AD" clId="Web-{AB97A175-51CA-397C-BC85-EF4B9E11A6BC}" dt="2024-05-19T16:46:37.655" v="151"/>
        <pc:sldMkLst>
          <pc:docMk/>
          <pc:sldMk cId="3089947258" sldId="335"/>
        </pc:sldMkLst>
      </pc:sldChg>
      <pc:sldChg chg="mod modShow">
        <pc:chgData name="Dr. Ani Munirah binti Mohamad" userId="S::animunirah@staf.uum.edu.my::dbd053e9-05fc-429b-b417-ac3c7e48826e" providerId="AD" clId="Web-{AB97A175-51CA-397C-BC85-EF4B9E11A6BC}" dt="2024-05-19T16:46:37.592" v="149"/>
        <pc:sldMkLst>
          <pc:docMk/>
          <pc:sldMk cId="97942739" sldId="336"/>
        </pc:sldMkLst>
      </pc:sldChg>
      <pc:sldChg chg="mod modShow">
        <pc:chgData name="Dr. Ani Munirah binti Mohamad" userId="S::animunirah@staf.uum.edu.my::dbd053e9-05fc-429b-b417-ac3c7e48826e" providerId="AD" clId="Web-{AB97A175-51CA-397C-BC85-EF4B9E11A6BC}" dt="2024-05-19T16:46:37.561" v="148"/>
        <pc:sldMkLst>
          <pc:docMk/>
          <pc:sldMk cId="3550932589" sldId="337"/>
        </pc:sldMkLst>
      </pc:sldChg>
      <pc:sldChg chg="mod modShow">
        <pc:chgData name="Dr. Ani Munirah binti Mohamad" userId="S::animunirah@staf.uum.edu.my::dbd053e9-05fc-429b-b417-ac3c7e48826e" providerId="AD" clId="Web-{AB97A175-51CA-397C-BC85-EF4B9E11A6BC}" dt="2024-05-19T16:46:37.373" v="142"/>
        <pc:sldMkLst>
          <pc:docMk/>
          <pc:sldMk cId="3412772144" sldId="338"/>
        </pc:sldMkLst>
      </pc:sldChg>
      <pc:sldChg chg="mod modShow">
        <pc:chgData name="Dr. Ani Munirah binti Mohamad" userId="S::animunirah@staf.uum.edu.my::dbd053e9-05fc-429b-b417-ac3c7e48826e" providerId="AD" clId="Web-{AB97A175-51CA-397C-BC85-EF4B9E11A6BC}" dt="2024-05-19T16:46:37.405" v="143"/>
        <pc:sldMkLst>
          <pc:docMk/>
          <pc:sldMk cId="1623638483" sldId="339"/>
        </pc:sldMkLst>
      </pc:sldChg>
      <pc:sldChg chg="mod modShow">
        <pc:chgData name="Dr. Ani Munirah binti Mohamad" userId="S::animunirah@staf.uum.edu.my::dbd053e9-05fc-429b-b417-ac3c7e48826e" providerId="AD" clId="Web-{AB97A175-51CA-397C-BC85-EF4B9E11A6BC}" dt="2024-05-19T16:46:37.498" v="146"/>
        <pc:sldMkLst>
          <pc:docMk/>
          <pc:sldMk cId="2066546657" sldId="340"/>
        </pc:sldMkLst>
      </pc:sldChg>
      <pc:sldChg chg="mod modShow">
        <pc:chgData name="Dr. Ani Munirah binti Mohamad" userId="S::animunirah@staf.uum.edu.my::dbd053e9-05fc-429b-b417-ac3c7e48826e" providerId="AD" clId="Web-{AB97A175-51CA-397C-BC85-EF4B9E11A6BC}" dt="2024-05-19T16:46:37.467" v="145"/>
        <pc:sldMkLst>
          <pc:docMk/>
          <pc:sldMk cId="3095859859" sldId="341"/>
        </pc:sldMkLst>
      </pc:sldChg>
      <pc:sldChg chg="mod modShow">
        <pc:chgData name="Dr. Ani Munirah binti Mohamad" userId="S::animunirah@staf.uum.edu.my::dbd053e9-05fc-429b-b417-ac3c7e48826e" providerId="AD" clId="Web-{AB97A175-51CA-397C-BC85-EF4B9E11A6BC}" dt="2024-05-19T16:46:37.436" v="144"/>
        <pc:sldMkLst>
          <pc:docMk/>
          <pc:sldMk cId="1148872436" sldId="342"/>
        </pc:sldMkLst>
      </pc:sldChg>
    </pc:docChg>
  </pc:docChgLst>
  <pc:docChgLst>
    <pc:chgData name="Dr. Ani Munirah binti Mohamad" userId="S::animunirah@staf.uum.edu.my::dbd053e9-05fc-429b-b417-ac3c7e48826e" providerId="AD" clId="Web-{F93EE6A9-ED1A-AA90-4FB0-E921FEF61641}"/>
    <pc:docChg chg="addSld delSld modSld sldOrd">
      <pc:chgData name="Dr. Ani Munirah binti Mohamad" userId="S::animunirah@staf.uum.edu.my::dbd053e9-05fc-429b-b417-ac3c7e48826e" providerId="AD" clId="Web-{F93EE6A9-ED1A-AA90-4FB0-E921FEF61641}" dt="2024-07-12T15:45:34.543" v="344" actId="20577"/>
      <pc:docMkLst>
        <pc:docMk/>
      </pc:docMkLst>
      <pc:sldChg chg="addSp delSp modSp">
        <pc:chgData name="Dr. Ani Munirah binti Mohamad" userId="S::animunirah@staf.uum.edu.my::dbd053e9-05fc-429b-b417-ac3c7e48826e" providerId="AD" clId="Web-{F93EE6A9-ED1A-AA90-4FB0-E921FEF61641}" dt="2024-07-12T15:14:07.712" v="47" actId="20577"/>
        <pc:sldMkLst>
          <pc:docMk/>
          <pc:sldMk cId="1487690051" sldId="295"/>
        </pc:sldMkLst>
        <pc:spChg chg="mod">
          <ac:chgData name="Dr. Ani Munirah binti Mohamad" userId="S::animunirah@staf.uum.edu.my::dbd053e9-05fc-429b-b417-ac3c7e48826e" providerId="AD" clId="Web-{F93EE6A9-ED1A-AA90-4FB0-E921FEF61641}" dt="2024-07-12T15:14:07.712" v="47" actId="20577"/>
          <ac:spMkLst>
            <pc:docMk/>
            <pc:sldMk cId="1487690051" sldId="295"/>
            <ac:spMk id="157" creationId="{00000000-0000-0000-0000-000000000000}"/>
          </ac:spMkLst>
        </pc:spChg>
        <pc:picChg chg="add mod">
          <ac:chgData name="Dr. Ani Munirah binti Mohamad" userId="S::animunirah@staf.uum.edu.my::dbd053e9-05fc-429b-b417-ac3c7e48826e" providerId="AD" clId="Web-{F93EE6A9-ED1A-AA90-4FB0-E921FEF61641}" dt="2024-07-12T12:12:04.605" v="7" actId="1076"/>
          <ac:picMkLst>
            <pc:docMk/>
            <pc:sldMk cId="1487690051" sldId="295"/>
            <ac:picMk id="2" creationId="{A243459D-EB92-3D2F-C847-33BED7090B97}"/>
          </ac:picMkLst>
        </pc:picChg>
        <pc:picChg chg="del">
          <ac:chgData name="Dr. Ani Munirah binti Mohamad" userId="S::animunirah@staf.uum.edu.my::dbd053e9-05fc-429b-b417-ac3c7e48826e" providerId="AD" clId="Web-{F93EE6A9-ED1A-AA90-4FB0-E921FEF61641}" dt="2024-07-12T12:11:55.839" v="4"/>
          <ac:picMkLst>
            <pc:docMk/>
            <pc:sldMk cId="1487690051" sldId="295"/>
            <ac:picMk id="3" creationId="{ADD0E020-183E-75CA-8DA9-545EDF9F88CF}"/>
          </ac:picMkLst>
        </pc:picChg>
      </pc:sldChg>
      <pc:sldChg chg="modSp">
        <pc:chgData name="Dr. Ani Munirah binti Mohamad" userId="S::animunirah@staf.uum.edu.my::dbd053e9-05fc-429b-b417-ac3c7e48826e" providerId="AD" clId="Web-{F93EE6A9-ED1A-AA90-4FB0-E921FEF61641}" dt="2024-07-12T12:11:13.401" v="3" actId="20577"/>
        <pc:sldMkLst>
          <pc:docMk/>
          <pc:sldMk cId="2341581666" sldId="355"/>
        </pc:sldMkLst>
        <pc:spChg chg="mod">
          <ac:chgData name="Dr. Ani Munirah binti Mohamad" userId="S::animunirah@staf.uum.edu.my::dbd053e9-05fc-429b-b417-ac3c7e48826e" providerId="AD" clId="Web-{F93EE6A9-ED1A-AA90-4FB0-E921FEF61641}" dt="2024-07-12T12:11:13.401" v="3" actId="20577"/>
          <ac:spMkLst>
            <pc:docMk/>
            <pc:sldMk cId="2341581666" sldId="355"/>
            <ac:spMk id="157" creationId="{00000000-0000-0000-0000-000000000000}"/>
          </ac:spMkLst>
        </pc:spChg>
      </pc:sldChg>
      <pc:sldChg chg="modSp add replId">
        <pc:chgData name="Dr. Ani Munirah binti Mohamad" userId="S::animunirah@staf.uum.edu.my::dbd053e9-05fc-429b-b417-ac3c7e48826e" providerId="AD" clId="Web-{F93EE6A9-ED1A-AA90-4FB0-E921FEF61641}" dt="2024-07-12T12:14:27.668" v="35" actId="20577"/>
        <pc:sldMkLst>
          <pc:docMk/>
          <pc:sldMk cId="1379926365" sldId="356"/>
        </pc:sldMkLst>
        <pc:spChg chg="mod">
          <ac:chgData name="Dr. Ani Munirah binti Mohamad" userId="S::animunirah@staf.uum.edu.my::dbd053e9-05fc-429b-b417-ac3c7e48826e" providerId="AD" clId="Web-{F93EE6A9-ED1A-AA90-4FB0-E921FEF61641}" dt="2024-07-12T12:13:50.137" v="25" actId="14100"/>
          <ac:spMkLst>
            <pc:docMk/>
            <pc:sldMk cId="1379926365" sldId="356"/>
            <ac:spMk id="157" creationId="{00000000-0000-0000-0000-000000000000}"/>
          </ac:spMkLst>
        </pc:spChg>
        <pc:spChg chg="mod">
          <ac:chgData name="Dr. Ani Munirah binti Mohamad" userId="S::animunirah@staf.uum.edu.my::dbd053e9-05fc-429b-b417-ac3c7e48826e" providerId="AD" clId="Web-{F93EE6A9-ED1A-AA90-4FB0-E921FEF61641}" dt="2024-07-12T12:14:27.668" v="35" actId="20577"/>
          <ac:spMkLst>
            <pc:docMk/>
            <pc:sldMk cId="1379926365" sldId="356"/>
            <ac:spMk id="158" creationId="{00000000-0000-0000-0000-000000000000}"/>
          </ac:spMkLst>
        </pc:spChg>
      </pc:sldChg>
      <pc:sldChg chg="modSp add ord replId">
        <pc:chgData name="Dr. Ani Munirah binti Mohamad" userId="S::animunirah@staf.uum.edu.my::dbd053e9-05fc-429b-b417-ac3c7e48826e" providerId="AD" clId="Web-{F93EE6A9-ED1A-AA90-4FB0-E921FEF61641}" dt="2024-07-12T15:18:00.436" v="93" actId="20577"/>
        <pc:sldMkLst>
          <pc:docMk/>
          <pc:sldMk cId="1455212397" sldId="357"/>
        </pc:sldMkLst>
        <pc:spChg chg="mod">
          <ac:chgData name="Dr. Ani Munirah binti Mohamad" userId="S::animunirah@staf.uum.edu.my::dbd053e9-05fc-429b-b417-ac3c7e48826e" providerId="AD" clId="Web-{F93EE6A9-ED1A-AA90-4FB0-E921FEF61641}" dt="2024-07-12T15:16:25.012" v="76" actId="20577"/>
          <ac:spMkLst>
            <pc:docMk/>
            <pc:sldMk cId="1455212397" sldId="357"/>
            <ac:spMk id="157" creationId="{00000000-0000-0000-0000-000000000000}"/>
          </ac:spMkLst>
        </pc:spChg>
        <pc:spChg chg="mod">
          <ac:chgData name="Dr. Ani Munirah binti Mohamad" userId="S::animunirah@staf.uum.edu.my::dbd053e9-05fc-429b-b417-ac3c7e48826e" providerId="AD" clId="Web-{F93EE6A9-ED1A-AA90-4FB0-E921FEF61641}" dt="2024-07-12T15:18:00.436" v="93" actId="20577"/>
          <ac:spMkLst>
            <pc:docMk/>
            <pc:sldMk cId="1455212397" sldId="357"/>
            <ac:spMk id="158" creationId="{00000000-0000-0000-0000-000000000000}"/>
          </ac:spMkLst>
        </pc:spChg>
      </pc:sldChg>
      <pc:sldChg chg="addSp delSp modSp add replId">
        <pc:chgData name="Dr. Ani Munirah binti Mohamad" userId="S::animunirah@staf.uum.edu.my::dbd053e9-05fc-429b-b417-ac3c7e48826e" providerId="AD" clId="Web-{F93EE6A9-ED1A-AA90-4FB0-E921FEF61641}" dt="2024-07-12T15:26:08.870" v="177" actId="1076"/>
        <pc:sldMkLst>
          <pc:docMk/>
          <pc:sldMk cId="1263396435" sldId="358"/>
        </pc:sldMkLst>
        <pc:spChg chg="mod">
          <ac:chgData name="Dr. Ani Munirah binti Mohamad" userId="S::animunirah@staf.uum.edu.my::dbd053e9-05fc-429b-b417-ac3c7e48826e" providerId="AD" clId="Web-{F93EE6A9-ED1A-AA90-4FB0-E921FEF61641}" dt="2024-07-12T15:26:05.995" v="176" actId="1076"/>
          <ac:spMkLst>
            <pc:docMk/>
            <pc:sldMk cId="1263396435" sldId="358"/>
            <ac:spMk id="157" creationId="{00000000-0000-0000-0000-000000000000}"/>
          </ac:spMkLst>
        </pc:spChg>
        <pc:picChg chg="del">
          <ac:chgData name="Dr. Ani Munirah binti Mohamad" userId="S::animunirah@staf.uum.edu.my::dbd053e9-05fc-429b-b417-ac3c7e48826e" providerId="AD" clId="Web-{F93EE6A9-ED1A-AA90-4FB0-E921FEF61641}" dt="2024-07-12T15:15:21.761" v="70"/>
          <ac:picMkLst>
            <pc:docMk/>
            <pc:sldMk cId="1263396435" sldId="358"/>
            <ac:picMk id="2" creationId="{A243459D-EB92-3D2F-C847-33BED7090B97}"/>
          </ac:picMkLst>
        </pc:picChg>
        <pc:picChg chg="add mod">
          <ac:chgData name="Dr. Ani Munirah binti Mohamad" userId="S::animunirah@staf.uum.edu.my::dbd053e9-05fc-429b-b417-ac3c7e48826e" providerId="AD" clId="Web-{F93EE6A9-ED1A-AA90-4FB0-E921FEF61641}" dt="2024-07-12T15:26:08.870" v="177" actId="1076"/>
          <ac:picMkLst>
            <pc:docMk/>
            <pc:sldMk cId="1263396435" sldId="358"/>
            <ac:picMk id="3" creationId="{1C6B0809-3C8F-82C8-9070-00CEDB90A42E}"/>
          </ac:picMkLst>
        </pc:picChg>
      </pc:sldChg>
      <pc:sldChg chg="addSp delSp modSp add replId">
        <pc:chgData name="Dr. Ani Munirah binti Mohamad" userId="S::animunirah@staf.uum.edu.my::dbd053e9-05fc-429b-b417-ac3c7e48826e" providerId="AD" clId="Web-{F93EE6A9-ED1A-AA90-4FB0-E921FEF61641}" dt="2024-07-12T15:35:56.150" v="266" actId="1076"/>
        <pc:sldMkLst>
          <pc:docMk/>
          <pc:sldMk cId="64727864" sldId="359"/>
        </pc:sldMkLst>
        <pc:spChg chg="mod">
          <ac:chgData name="Dr. Ani Munirah binti Mohamad" userId="S::animunirah@staf.uum.edu.my::dbd053e9-05fc-429b-b417-ac3c7e48826e" providerId="AD" clId="Web-{F93EE6A9-ED1A-AA90-4FB0-E921FEF61641}" dt="2024-07-12T15:35:56.150" v="266" actId="1076"/>
          <ac:spMkLst>
            <pc:docMk/>
            <pc:sldMk cId="64727864" sldId="359"/>
            <ac:spMk id="157" creationId="{00000000-0000-0000-0000-000000000000}"/>
          </ac:spMkLst>
        </pc:spChg>
        <pc:picChg chg="del">
          <ac:chgData name="Dr. Ani Munirah binti Mohamad" userId="S::animunirah@staf.uum.edu.my::dbd053e9-05fc-429b-b417-ac3c7e48826e" providerId="AD" clId="Web-{F93EE6A9-ED1A-AA90-4FB0-E921FEF61641}" dt="2024-07-12T15:15:15.776" v="68"/>
          <ac:picMkLst>
            <pc:docMk/>
            <pc:sldMk cId="64727864" sldId="359"/>
            <ac:picMk id="2" creationId="{A243459D-EB92-3D2F-C847-33BED7090B97}"/>
          </ac:picMkLst>
        </pc:picChg>
        <pc:picChg chg="add">
          <ac:chgData name="Dr. Ani Munirah binti Mohamad" userId="S::animunirah@staf.uum.edu.my::dbd053e9-05fc-429b-b417-ac3c7e48826e" providerId="AD" clId="Web-{F93EE6A9-ED1A-AA90-4FB0-E921FEF61641}" dt="2024-07-12T15:35:49.540" v="265"/>
          <ac:picMkLst>
            <pc:docMk/>
            <pc:sldMk cId="64727864" sldId="359"/>
            <ac:picMk id="4" creationId="{F609A346-F69A-A94C-6C4D-6F86FDAD111B}"/>
          </ac:picMkLst>
        </pc:picChg>
      </pc:sldChg>
      <pc:sldChg chg="addSp delSp modSp add replId">
        <pc:chgData name="Dr. Ani Munirah binti Mohamad" userId="S::animunirah@staf.uum.edu.my::dbd053e9-05fc-429b-b417-ac3c7e48826e" providerId="AD" clId="Web-{F93EE6A9-ED1A-AA90-4FB0-E921FEF61641}" dt="2024-07-12T15:41:27.908" v="307"/>
        <pc:sldMkLst>
          <pc:docMk/>
          <pc:sldMk cId="3723777296" sldId="360"/>
        </pc:sldMkLst>
        <pc:spChg chg="mod">
          <ac:chgData name="Dr. Ani Munirah binti Mohamad" userId="S::animunirah@staf.uum.edu.my::dbd053e9-05fc-429b-b417-ac3c7e48826e" providerId="AD" clId="Web-{F93EE6A9-ED1A-AA90-4FB0-E921FEF61641}" dt="2024-07-12T15:41:02.641" v="306" actId="1076"/>
          <ac:spMkLst>
            <pc:docMk/>
            <pc:sldMk cId="3723777296" sldId="360"/>
            <ac:spMk id="157" creationId="{00000000-0000-0000-0000-000000000000}"/>
          </ac:spMkLst>
        </pc:spChg>
        <pc:picChg chg="del">
          <ac:chgData name="Dr. Ani Munirah binti Mohamad" userId="S::animunirah@staf.uum.edu.my::dbd053e9-05fc-429b-b417-ac3c7e48826e" providerId="AD" clId="Web-{F93EE6A9-ED1A-AA90-4FB0-E921FEF61641}" dt="2024-07-12T15:15:13.198" v="67"/>
          <ac:picMkLst>
            <pc:docMk/>
            <pc:sldMk cId="3723777296" sldId="360"/>
            <ac:picMk id="2" creationId="{A243459D-EB92-3D2F-C847-33BED7090B97}"/>
          </ac:picMkLst>
        </pc:picChg>
        <pc:picChg chg="add">
          <ac:chgData name="Dr. Ani Munirah binti Mohamad" userId="S::animunirah@staf.uum.edu.my::dbd053e9-05fc-429b-b417-ac3c7e48826e" providerId="AD" clId="Web-{F93EE6A9-ED1A-AA90-4FB0-E921FEF61641}" dt="2024-07-12T15:41:27.908" v="307"/>
          <ac:picMkLst>
            <pc:docMk/>
            <pc:sldMk cId="3723777296" sldId="360"/>
            <ac:picMk id="4" creationId="{C95E82F0-E08D-AE05-B024-EBA646BD268F}"/>
          </ac:picMkLst>
        </pc:picChg>
      </pc:sldChg>
      <pc:sldChg chg="addSp delSp modSp add replId">
        <pc:chgData name="Dr. Ani Munirah binti Mohamad" userId="S::animunirah@staf.uum.edu.my::dbd053e9-05fc-429b-b417-ac3c7e48826e" providerId="AD" clId="Web-{F93EE6A9-ED1A-AA90-4FB0-E921FEF61641}" dt="2024-07-12T15:31:03.221" v="220" actId="1076"/>
        <pc:sldMkLst>
          <pc:docMk/>
          <pc:sldMk cId="2166134761" sldId="361"/>
        </pc:sldMkLst>
        <pc:spChg chg="mod">
          <ac:chgData name="Dr. Ani Munirah binti Mohamad" userId="S::animunirah@staf.uum.edu.my::dbd053e9-05fc-429b-b417-ac3c7e48826e" providerId="AD" clId="Web-{F93EE6A9-ED1A-AA90-4FB0-E921FEF61641}" dt="2024-07-12T15:31:03.221" v="220" actId="1076"/>
          <ac:spMkLst>
            <pc:docMk/>
            <pc:sldMk cId="2166134761" sldId="361"/>
            <ac:spMk id="157" creationId="{00000000-0000-0000-0000-000000000000}"/>
          </ac:spMkLst>
        </pc:spChg>
        <pc:picChg chg="del">
          <ac:chgData name="Dr. Ani Munirah binti Mohamad" userId="S::animunirah@staf.uum.edu.my::dbd053e9-05fc-429b-b417-ac3c7e48826e" providerId="AD" clId="Web-{F93EE6A9-ED1A-AA90-4FB0-E921FEF61641}" dt="2024-07-12T15:15:17.901" v="69"/>
          <ac:picMkLst>
            <pc:docMk/>
            <pc:sldMk cId="2166134761" sldId="361"/>
            <ac:picMk id="2" creationId="{A243459D-EB92-3D2F-C847-33BED7090B97}"/>
          </ac:picMkLst>
        </pc:picChg>
        <pc:picChg chg="add mod">
          <ac:chgData name="Dr. Ani Munirah binti Mohamad" userId="S::animunirah@staf.uum.edu.my::dbd053e9-05fc-429b-b417-ac3c7e48826e" providerId="AD" clId="Web-{F93EE6A9-ED1A-AA90-4FB0-E921FEF61641}" dt="2024-07-12T15:30:54.783" v="219" actId="1076"/>
          <ac:picMkLst>
            <pc:docMk/>
            <pc:sldMk cId="2166134761" sldId="361"/>
            <ac:picMk id="3" creationId="{28EDF0CC-CA91-42D4-7C28-BFD343D19FAC}"/>
          </ac:picMkLst>
        </pc:picChg>
      </pc:sldChg>
      <pc:sldChg chg="modSp add ord replId">
        <pc:chgData name="Dr. Ani Munirah binti Mohamad" userId="S::animunirah@staf.uum.edu.my::dbd053e9-05fc-429b-b417-ac3c7e48826e" providerId="AD" clId="Web-{F93EE6A9-ED1A-AA90-4FB0-E921FEF61641}" dt="2024-07-12T15:31:38.831" v="228" actId="20577"/>
        <pc:sldMkLst>
          <pc:docMk/>
          <pc:sldMk cId="1196079303" sldId="362"/>
        </pc:sldMkLst>
        <pc:spChg chg="mod">
          <ac:chgData name="Dr. Ani Munirah binti Mohamad" userId="S::animunirah@staf.uum.edu.my::dbd053e9-05fc-429b-b417-ac3c7e48826e" providerId="AD" clId="Web-{F93EE6A9-ED1A-AA90-4FB0-E921FEF61641}" dt="2024-07-12T15:18:31.921" v="95" actId="20577"/>
          <ac:spMkLst>
            <pc:docMk/>
            <pc:sldMk cId="1196079303" sldId="362"/>
            <ac:spMk id="157" creationId="{00000000-0000-0000-0000-000000000000}"/>
          </ac:spMkLst>
        </pc:spChg>
        <pc:spChg chg="mod">
          <ac:chgData name="Dr. Ani Munirah binti Mohamad" userId="S::animunirah@staf.uum.edu.my::dbd053e9-05fc-429b-b417-ac3c7e48826e" providerId="AD" clId="Web-{F93EE6A9-ED1A-AA90-4FB0-E921FEF61641}" dt="2024-07-12T15:31:38.831" v="228" actId="20577"/>
          <ac:spMkLst>
            <pc:docMk/>
            <pc:sldMk cId="1196079303" sldId="362"/>
            <ac:spMk id="158" creationId="{00000000-0000-0000-0000-000000000000}"/>
          </ac:spMkLst>
        </pc:spChg>
      </pc:sldChg>
      <pc:sldChg chg="modSp add ord replId">
        <pc:chgData name="Dr. Ani Munirah binti Mohamad" userId="S::animunirah@staf.uum.edu.my::dbd053e9-05fc-429b-b417-ac3c7e48826e" providerId="AD" clId="Web-{F93EE6A9-ED1A-AA90-4FB0-E921FEF61641}" dt="2024-07-12T15:42:13.565" v="314" actId="20577"/>
        <pc:sldMkLst>
          <pc:docMk/>
          <pc:sldMk cId="2282764411" sldId="363"/>
        </pc:sldMkLst>
        <pc:spChg chg="mod">
          <ac:chgData name="Dr. Ani Munirah binti Mohamad" userId="S::animunirah@staf.uum.edu.my::dbd053e9-05fc-429b-b417-ac3c7e48826e" providerId="AD" clId="Web-{F93EE6A9-ED1A-AA90-4FB0-E921FEF61641}" dt="2024-07-12T15:19:15.813" v="98" actId="20577"/>
          <ac:spMkLst>
            <pc:docMk/>
            <pc:sldMk cId="2282764411" sldId="363"/>
            <ac:spMk id="157" creationId="{00000000-0000-0000-0000-000000000000}"/>
          </ac:spMkLst>
        </pc:spChg>
        <pc:spChg chg="mod">
          <ac:chgData name="Dr. Ani Munirah binti Mohamad" userId="S::animunirah@staf.uum.edu.my::dbd053e9-05fc-429b-b417-ac3c7e48826e" providerId="AD" clId="Web-{F93EE6A9-ED1A-AA90-4FB0-E921FEF61641}" dt="2024-07-12T15:42:13.565" v="314" actId="20577"/>
          <ac:spMkLst>
            <pc:docMk/>
            <pc:sldMk cId="2282764411" sldId="363"/>
            <ac:spMk id="158" creationId="{00000000-0000-0000-0000-000000000000}"/>
          </ac:spMkLst>
        </pc:spChg>
      </pc:sldChg>
      <pc:sldChg chg="modSp add ord replId">
        <pc:chgData name="Dr. Ani Munirah binti Mohamad" userId="S::animunirah@staf.uum.edu.my::dbd053e9-05fc-429b-b417-ac3c7e48826e" providerId="AD" clId="Web-{F93EE6A9-ED1A-AA90-4FB0-E921FEF61641}" dt="2024-07-12T15:23:09.662" v="151" actId="20577"/>
        <pc:sldMkLst>
          <pc:docMk/>
          <pc:sldMk cId="3933832879" sldId="364"/>
        </pc:sldMkLst>
        <pc:spChg chg="mod">
          <ac:chgData name="Dr. Ani Munirah binti Mohamad" userId="S::animunirah@staf.uum.edu.my::dbd053e9-05fc-429b-b417-ac3c7e48826e" providerId="AD" clId="Web-{F93EE6A9-ED1A-AA90-4FB0-E921FEF61641}" dt="2024-07-12T15:20:12.643" v="103" actId="20577"/>
          <ac:spMkLst>
            <pc:docMk/>
            <pc:sldMk cId="3933832879" sldId="364"/>
            <ac:spMk id="157" creationId="{00000000-0000-0000-0000-000000000000}"/>
          </ac:spMkLst>
        </pc:spChg>
        <pc:spChg chg="mod">
          <ac:chgData name="Dr. Ani Munirah binti Mohamad" userId="S::animunirah@staf.uum.edu.my::dbd053e9-05fc-429b-b417-ac3c7e48826e" providerId="AD" clId="Web-{F93EE6A9-ED1A-AA90-4FB0-E921FEF61641}" dt="2024-07-12T15:23:09.662" v="151" actId="20577"/>
          <ac:spMkLst>
            <pc:docMk/>
            <pc:sldMk cId="3933832879" sldId="364"/>
            <ac:spMk id="158" creationId="{00000000-0000-0000-0000-000000000000}"/>
          </ac:spMkLst>
        </pc:spChg>
      </pc:sldChg>
      <pc:sldChg chg="modSp add replId">
        <pc:chgData name="Dr. Ani Munirah binti Mohamad" userId="S::animunirah@staf.uum.edu.my::dbd053e9-05fc-429b-b417-ac3c7e48826e" providerId="AD" clId="Web-{F93EE6A9-ED1A-AA90-4FB0-E921FEF61641}" dt="2024-07-12T15:36:35.072" v="274" actId="20577"/>
        <pc:sldMkLst>
          <pc:docMk/>
          <pc:sldMk cId="3726682645" sldId="365"/>
        </pc:sldMkLst>
        <pc:spChg chg="mod">
          <ac:chgData name="Dr. Ani Munirah binti Mohamad" userId="S::animunirah@staf.uum.edu.my::dbd053e9-05fc-429b-b417-ac3c7e48826e" providerId="AD" clId="Web-{F93EE6A9-ED1A-AA90-4FB0-E921FEF61641}" dt="2024-07-12T15:18:50.406" v="96" actId="20577"/>
          <ac:spMkLst>
            <pc:docMk/>
            <pc:sldMk cId="3726682645" sldId="365"/>
            <ac:spMk id="157" creationId="{00000000-0000-0000-0000-000000000000}"/>
          </ac:spMkLst>
        </pc:spChg>
        <pc:spChg chg="mod">
          <ac:chgData name="Dr. Ani Munirah binti Mohamad" userId="S::animunirah@staf.uum.edu.my::dbd053e9-05fc-429b-b417-ac3c7e48826e" providerId="AD" clId="Web-{F93EE6A9-ED1A-AA90-4FB0-E921FEF61641}" dt="2024-07-12T15:36:35.072" v="274" actId="20577"/>
          <ac:spMkLst>
            <pc:docMk/>
            <pc:sldMk cId="3726682645" sldId="365"/>
            <ac:spMk id="158" creationId="{00000000-0000-0000-0000-000000000000}"/>
          </ac:spMkLst>
        </pc:spChg>
      </pc:sldChg>
      <pc:sldChg chg="modSp add replId">
        <pc:chgData name="Dr. Ani Munirah binti Mohamad" userId="S::animunirah@staf.uum.edu.my::dbd053e9-05fc-429b-b417-ac3c7e48826e" providerId="AD" clId="Web-{F93EE6A9-ED1A-AA90-4FB0-E921FEF61641}" dt="2024-07-12T15:26:35.527" v="185" actId="20577"/>
        <pc:sldMkLst>
          <pc:docMk/>
          <pc:sldMk cId="486040524" sldId="366"/>
        </pc:sldMkLst>
        <pc:spChg chg="mod">
          <ac:chgData name="Dr. Ani Munirah binti Mohamad" userId="S::animunirah@staf.uum.edu.my::dbd053e9-05fc-429b-b417-ac3c7e48826e" providerId="AD" clId="Web-{F93EE6A9-ED1A-AA90-4FB0-E921FEF61641}" dt="2024-07-12T15:26:35.527" v="185" actId="20577"/>
          <ac:spMkLst>
            <pc:docMk/>
            <pc:sldMk cId="486040524" sldId="366"/>
            <ac:spMk id="158" creationId="{00000000-0000-0000-0000-000000000000}"/>
          </ac:spMkLst>
        </pc:spChg>
      </pc:sldChg>
      <pc:sldChg chg="modSp add replId">
        <pc:chgData name="Dr. Ani Munirah binti Mohamad" userId="S::animunirah@staf.uum.edu.my::dbd053e9-05fc-429b-b417-ac3c7e48826e" providerId="AD" clId="Web-{F93EE6A9-ED1A-AA90-4FB0-E921FEF61641}" dt="2024-07-12T15:23:48.101" v="157" actId="20577"/>
        <pc:sldMkLst>
          <pc:docMk/>
          <pc:sldMk cId="3263927830" sldId="367"/>
        </pc:sldMkLst>
        <pc:spChg chg="mod">
          <ac:chgData name="Dr. Ani Munirah binti Mohamad" userId="S::animunirah@staf.uum.edu.my::dbd053e9-05fc-429b-b417-ac3c7e48826e" providerId="AD" clId="Web-{F93EE6A9-ED1A-AA90-4FB0-E921FEF61641}" dt="2024-07-12T15:20:38.096" v="106" actId="20577"/>
          <ac:spMkLst>
            <pc:docMk/>
            <pc:sldMk cId="3263927830" sldId="367"/>
            <ac:spMk id="157" creationId="{00000000-0000-0000-0000-000000000000}"/>
          </ac:spMkLst>
        </pc:spChg>
        <pc:spChg chg="mod">
          <ac:chgData name="Dr. Ani Munirah binti Mohamad" userId="S::animunirah@staf.uum.edu.my::dbd053e9-05fc-429b-b417-ac3c7e48826e" providerId="AD" clId="Web-{F93EE6A9-ED1A-AA90-4FB0-E921FEF61641}" dt="2024-07-12T15:23:48.101" v="157" actId="20577"/>
          <ac:spMkLst>
            <pc:docMk/>
            <pc:sldMk cId="3263927830" sldId="367"/>
            <ac:spMk id="158" creationId="{00000000-0000-0000-0000-000000000000}"/>
          </ac:spMkLst>
        </pc:spChg>
      </pc:sldChg>
      <pc:sldChg chg="modSp add replId">
        <pc:chgData name="Dr. Ani Munirah binti Mohamad" userId="S::animunirah@staf.uum.edu.my::dbd053e9-05fc-429b-b417-ac3c7e48826e" providerId="AD" clId="Web-{F93EE6A9-ED1A-AA90-4FB0-E921FEF61641}" dt="2024-07-12T15:24:23.039" v="162" actId="20577"/>
        <pc:sldMkLst>
          <pc:docMk/>
          <pc:sldMk cId="683495621" sldId="368"/>
        </pc:sldMkLst>
        <pc:spChg chg="mod">
          <ac:chgData name="Dr. Ani Munirah binti Mohamad" userId="S::animunirah@staf.uum.edu.my::dbd053e9-05fc-429b-b417-ac3c7e48826e" providerId="AD" clId="Web-{F93EE6A9-ED1A-AA90-4FB0-E921FEF61641}" dt="2024-07-12T15:20:47.659" v="113" actId="20577"/>
          <ac:spMkLst>
            <pc:docMk/>
            <pc:sldMk cId="683495621" sldId="368"/>
            <ac:spMk id="157" creationId="{00000000-0000-0000-0000-000000000000}"/>
          </ac:spMkLst>
        </pc:spChg>
        <pc:spChg chg="mod">
          <ac:chgData name="Dr. Ani Munirah binti Mohamad" userId="S::animunirah@staf.uum.edu.my::dbd053e9-05fc-429b-b417-ac3c7e48826e" providerId="AD" clId="Web-{F93EE6A9-ED1A-AA90-4FB0-E921FEF61641}" dt="2024-07-12T15:24:23.039" v="162" actId="20577"/>
          <ac:spMkLst>
            <pc:docMk/>
            <pc:sldMk cId="683495621" sldId="368"/>
            <ac:spMk id="158" creationId="{00000000-0000-0000-0000-000000000000}"/>
          </ac:spMkLst>
        </pc:spChg>
      </pc:sldChg>
      <pc:sldChg chg="modSp add replId">
        <pc:chgData name="Dr. Ani Munirah binti Mohamad" userId="S::animunirah@staf.uum.edu.my::dbd053e9-05fc-429b-b417-ac3c7e48826e" providerId="AD" clId="Web-{F93EE6A9-ED1A-AA90-4FB0-E921FEF61641}" dt="2024-07-12T15:25:09.915" v="170" actId="20577"/>
        <pc:sldMkLst>
          <pc:docMk/>
          <pc:sldMk cId="893475238" sldId="369"/>
        </pc:sldMkLst>
        <pc:spChg chg="mod">
          <ac:chgData name="Dr. Ani Munirah binti Mohamad" userId="S::animunirah@staf.uum.edu.my::dbd053e9-05fc-429b-b417-ac3c7e48826e" providerId="AD" clId="Web-{F93EE6A9-ED1A-AA90-4FB0-E921FEF61641}" dt="2024-07-12T15:21:15.644" v="122" actId="20577"/>
          <ac:spMkLst>
            <pc:docMk/>
            <pc:sldMk cId="893475238" sldId="369"/>
            <ac:spMk id="157" creationId="{00000000-0000-0000-0000-000000000000}"/>
          </ac:spMkLst>
        </pc:spChg>
        <pc:spChg chg="mod">
          <ac:chgData name="Dr. Ani Munirah binti Mohamad" userId="S::animunirah@staf.uum.edu.my::dbd053e9-05fc-429b-b417-ac3c7e48826e" providerId="AD" clId="Web-{F93EE6A9-ED1A-AA90-4FB0-E921FEF61641}" dt="2024-07-12T15:25:09.915" v="170" actId="20577"/>
          <ac:spMkLst>
            <pc:docMk/>
            <pc:sldMk cId="893475238" sldId="369"/>
            <ac:spMk id="158" creationId="{00000000-0000-0000-0000-000000000000}"/>
          </ac:spMkLst>
        </pc:spChg>
      </pc:sldChg>
      <pc:sldChg chg="add del replId">
        <pc:chgData name="Dr. Ani Munirah binti Mohamad" userId="S::animunirah@staf.uum.edu.my::dbd053e9-05fc-429b-b417-ac3c7e48826e" providerId="AD" clId="Web-{F93EE6A9-ED1A-AA90-4FB0-E921FEF61641}" dt="2024-07-12T15:21:49.176" v="128"/>
        <pc:sldMkLst>
          <pc:docMk/>
          <pc:sldMk cId="2788772718" sldId="370"/>
        </pc:sldMkLst>
      </pc:sldChg>
      <pc:sldChg chg="modSp add replId">
        <pc:chgData name="Dr. Ani Munirah binti Mohamad" userId="S::animunirah@staf.uum.edu.my::dbd053e9-05fc-429b-b417-ac3c7e48826e" providerId="AD" clId="Web-{F93EE6A9-ED1A-AA90-4FB0-E921FEF61641}" dt="2024-07-12T15:29:25.343" v="214" actId="20577"/>
        <pc:sldMkLst>
          <pc:docMk/>
          <pc:sldMk cId="1878523493" sldId="371"/>
        </pc:sldMkLst>
        <pc:spChg chg="mod">
          <ac:chgData name="Dr. Ani Munirah binti Mohamad" userId="S::animunirah@staf.uum.edu.my::dbd053e9-05fc-429b-b417-ac3c7e48826e" providerId="AD" clId="Web-{F93EE6A9-ED1A-AA90-4FB0-E921FEF61641}" dt="2024-07-12T15:29:25.343" v="214" actId="20577"/>
          <ac:spMkLst>
            <pc:docMk/>
            <pc:sldMk cId="1878523493" sldId="371"/>
            <ac:spMk id="158" creationId="{00000000-0000-0000-0000-000000000000}"/>
          </ac:spMkLst>
        </pc:spChg>
      </pc:sldChg>
      <pc:sldChg chg="modSp add replId">
        <pc:chgData name="Dr. Ani Munirah binti Mohamad" userId="S::animunirah@staf.uum.edu.my::dbd053e9-05fc-429b-b417-ac3c7e48826e" providerId="AD" clId="Web-{F93EE6A9-ED1A-AA90-4FB0-E921FEF61641}" dt="2024-07-12T15:28:43.389" v="206" actId="20577"/>
        <pc:sldMkLst>
          <pc:docMk/>
          <pc:sldMk cId="2478192091" sldId="372"/>
        </pc:sldMkLst>
        <pc:spChg chg="mod">
          <ac:chgData name="Dr. Ani Munirah binti Mohamad" userId="S::animunirah@staf.uum.edu.my::dbd053e9-05fc-429b-b417-ac3c7e48826e" providerId="AD" clId="Web-{F93EE6A9-ED1A-AA90-4FB0-E921FEF61641}" dt="2024-07-12T15:28:43.389" v="206" actId="20577"/>
          <ac:spMkLst>
            <pc:docMk/>
            <pc:sldMk cId="2478192091" sldId="372"/>
            <ac:spMk id="158" creationId="{00000000-0000-0000-0000-000000000000}"/>
          </ac:spMkLst>
        </pc:spChg>
      </pc:sldChg>
      <pc:sldChg chg="modSp add replId">
        <pc:chgData name="Dr. Ani Munirah binti Mohamad" userId="S::animunirah@staf.uum.edu.my::dbd053e9-05fc-429b-b417-ac3c7e48826e" providerId="AD" clId="Web-{F93EE6A9-ED1A-AA90-4FB0-E921FEF61641}" dt="2024-07-12T15:28:04.873" v="199" actId="20577"/>
        <pc:sldMkLst>
          <pc:docMk/>
          <pc:sldMk cId="3579164141" sldId="373"/>
        </pc:sldMkLst>
        <pc:spChg chg="mod">
          <ac:chgData name="Dr. Ani Munirah binti Mohamad" userId="S::animunirah@staf.uum.edu.my::dbd053e9-05fc-429b-b417-ac3c7e48826e" providerId="AD" clId="Web-{F93EE6A9-ED1A-AA90-4FB0-E921FEF61641}" dt="2024-07-12T15:28:04.873" v="199" actId="20577"/>
          <ac:spMkLst>
            <pc:docMk/>
            <pc:sldMk cId="3579164141" sldId="373"/>
            <ac:spMk id="158" creationId="{00000000-0000-0000-0000-000000000000}"/>
          </ac:spMkLst>
        </pc:spChg>
      </pc:sldChg>
      <pc:sldChg chg="modSp add replId">
        <pc:chgData name="Dr. Ani Munirah binti Mohamad" userId="S::animunirah@staf.uum.edu.my::dbd053e9-05fc-429b-b417-ac3c7e48826e" providerId="AD" clId="Web-{F93EE6A9-ED1A-AA90-4FB0-E921FEF61641}" dt="2024-07-12T15:27:32.903" v="193" actId="20577"/>
        <pc:sldMkLst>
          <pc:docMk/>
          <pc:sldMk cId="771693216" sldId="374"/>
        </pc:sldMkLst>
        <pc:spChg chg="mod">
          <ac:chgData name="Dr. Ani Munirah binti Mohamad" userId="S::animunirah@staf.uum.edu.my::dbd053e9-05fc-429b-b417-ac3c7e48826e" providerId="AD" clId="Web-{F93EE6A9-ED1A-AA90-4FB0-E921FEF61641}" dt="2024-07-12T15:27:32.903" v="193" actId="20577"/>
          <ac:spMkLst>
            <pc:docMk/>
            <pc:sldMk cId="771693216" sldId="374"/>
            <ac:spMk id="158" creationId="{00000000-0000-0000-0000-000000000000}"/>
          </ac:spMkLst>
        </pc:spChg>
      </pc:sldChg>
      <pc:sldChg chg="modSp add replId">
        <pc:chgData name="Dr. Ani Munirah binti Mohamad" userId="S::animunirah@staf.uum.edu.my::dbd053e9-05fc-429b-b417-ac3c7e48826e" providerId="AD" clId="Web-{F93EE6A9-ED1A-AA90-4FB0-E921FEF61641}" dt="2024-07-12T15:34:49.961" v="262" actId="20577"/>
        <pc:sldMkLst>
          <pc:docMk/>
          <pc:sldMk cId="1778963462" sldId="375"/>
        </pc:sldMkLst>
        <pc:spChg chg="mod">
          <ac:chgData name="Dr. Ani Munirah binti Mohamad" userId="S::animunirah@staf.uum.edu.my::dbd053e9-05fc-429b-b417-ac3c7e48826e" providerId="AD" clId="Web-{F93EE6A9-ED1A-AA90-4FB0-E921FEF61641}" dt="2024-07-12T15:34:49.961" v="262" actId="20577"/>
          <ac:spMkLst>
            <pc:docMk/>
            <pc:sldMk cId="1778963462" sldId="375"/>
            <ac:spMk id="158" creationId="{00000000-0000-0000-0000-000000000000}"/>
          </ac:spMkLst>
        </pc:spChg>
      </pc:sldChg>
      <pc:sldChg chg="modSp add replId">
        <pc:chgData name="Dr. Ani Munirah binti Mohamad" userId="S::animunirah@staf.uum.edu.my::dbd053e9-05fc-429b-b417-ac3c7e48826e" providerId="AD" clId="Web-{F93EE6A9-ED1A-AA90-4FB0-E921FEF61641}" dt="2024-07-12T15:34:11.163" v="254" actId="14100"/>
        <pc:sldMkLst>
          <pc:docMk/>
          <pc:sldMk cId="3620778947" sldId="376"/>
        </pc:sldMkLst>
        <pc:spChg chg="mod">
          <ac:chgData name="Dr. Ani Munirah binti Mohamad" userId="S::animunirah@staf.uum.edu.my::dbd053e9-05fc-429b-b417-ac3c7e48826e" providerId="AD" clId="Web-{F93EE6A9-ED1A-AA90-4FB0-E921FEF61641}" dt="2024-07-12T15:34:11.163" v="254" actId="14100"/>
          <ac:spMkLst>
            <pc:docMk/>
            <pc:sldMk cId="3620778947" sldId="376"/>
            <ac:spMk id="158" creationId="{00000000-0000-0000-0000-000000000000}"/>
          </ac:spMkLst>
        </pc:spChg>
      </pc:sldChg>
      <pc:sldChg chg="modSp add replId">
        <pc:chgData name="Dr. Ani Munirah binti Mohamad" userId="S::animunirah@staf.uum.edu.my::dbd053e9-05fc-429b-b417-ac3c7e48826e" providerId="AD" clId="Web-{F93EE6A9-ED1A-AA90-4FB0-E921FEF61641}" dt="2024-07-12T15:33:06.849" v="243" actId="20577"/>
        <pc:sldMkLst>
          <pc:docMk/>
          <pc:sldMk cId="801281805" sldId="377"/>
        </pc:sldMkLst>
        <pc:spChg chg="mod">
          <ac:chgData name="Dr. Ani Munirah binti Mohamad" userId="S::animunirah@staf.uum.edu.my::dbd053e9-05fc-429b-b417-ac3c7e48826e" providerId="AD" clId="Web-{F93EE6A9-ED1A-AA90-4FB0-E921FEF61641}" dt="2024-07-12T15:33:06.849" v="243" actId="20577"/>
          <ac:spMkLst>
            <pc:docMk/>
            <pc:sldMk cId="801281805" sldId="377"/>
            <ac:spMk id="158" creationId="{00000000-0000-0000-0000-000000000000}"/>
          </ac:spMkLst>
        </pc:spChg>
      </pc:sldChg>
      <pc:sldChg chg="modSp add replId">
        <pc:chgData name="Dr. Ani Munirah binti Mohamad" userId="S::animunirah@staf.uum.edu.my::dbd053e9-05fc-429b-b417-ac3c7e48826e" providerId="AD" clId="Web-{F93EE6A9-ED1A-AA90-4FB0-E921FEF61641}" dt="2024-07-12T15:32:23.957" v="235" actId="20577"/>
        <pc:sldMkLst>
          <pc:docMk/>
          <pc:sldMk cId="333473079" sldId="378"/>
        </pc:sldMkLst>
        <pc:spChg chg="mod">
          <ac:chgData name="Dr. Ani Munirah binti Mohamad" userId="S::animunirah@staf.uum.edu.my::dbd053e9-05fc-429b-b417-ac3c7e48826e" providerId="AD" clId="Web-{F93EE6A9-ED1A-AA90-4FB0-E921FEF61641}" dt="2024-07-12T15:32:23.957" v="235" actId="20577"/>
          <ac:spMkLst>
            <pc:docMk/>
            <pc:sldMk cId="333473079" sldId="378"/>
            <ac:spMk id="158" creationId="{00000000-0000-0000-0000-000000000000}"/>
          </ac:spMkLst>
        </pc:spChg>
      </pc:sldChg>
      <pc:sldChg chg="modSp add replId">
        <pc:chgData name="Dr. Ani Munirah binti Mohamad" userId="S::animunirah@staf.uum.edu.my::dbd053e9-05fc-429b-b417-ac3c7e48826e" providerId="AD" clId="Web-{F93EE6A9-ED1A-AA90-4FB0-E921FEF61641}" dt="2024-07-12T15:40:36.360" v="304" actId="20577"/>
        <pc:sldMkLst>
          <pc:docMk/>
          <pc:sldMk cId="4173689647" sldId="379"/>
        </pc:sldMkLst>
        <pc:spChg chg="mod">
          <ac:chgData name="Dr. Ani Munirah binti Mohamad" userId="S::animunirah@staf.uum.edu.my::dbd053e9-05fc-429b-b417-ac3c7e48826e" providerId="AD" clId="Web-{F93EE6A9-ED1A-AA90-4FB0-E921FEF61641}" dt="2024-07-12T15:40:36.360" v="304" actId="20577"/>
          <ac:spMkLst>
            <pc:docMk/>
            <pc:sldMk cId="4173689647" sldId="379"/>
            <ac:spMk id="158" creationId="{00000000-0000-0000-0000-000000000000}"/>
          </ac:spMkLst>
        </pc:spChg>
      </pc:sldChg>
      <pc:sldChg chg="modSp add replId">
        <pc:chgData name="Dr. Ani Munirah binti Mohamad" userId="S::animunirah@staf.uum.edu.my::dbd053e9-05fc-429b-b417-ac3c7e48826e" providerId="AD" clId="Web-{F93EE6A9-ED1A-AA90-4FB0-E921FEF61641}" dt="2024-07-12T15:39:34.733" v="295" actId="20577"/>
        <pc:sldMkLst>
          <pc:docMk/>
          <pc:sldMk cId="2658259460" sldId="380"/>
        </pc:sldMkLst>
        <pc:spChg chg="mod">
          <ac:chgData name="Dr. Ani Munirah binti Mohamad" userId="S::animunirah@staf.uum.edu.my::dbd053e9-05fc-429b-b417-ac3c7e48826e" providerId="AD" clId="Web-{F93EE6A9-ED1A-AA90-4FB0-E921FEF61641}" dt="2024-07-12T15:39:34.733" v="295" actId="20577"/>
          <ac:spMkLst>
            <pc:docMk/>
            <pc:sldMk cId="2658259460" sldId="380"/>
            <ac:spMk id="158" creationId="{00000000-0000-0000-0000-000000000000}"/>
          </ac:spMkLst>
        </pc:spChg>
      </pc:sldChg>
      <pc:sldChg chg="modSp add replId">
        <pc:chgData name="Dr. Ani Munirah binti Mohamad" userId="S::animunirah@staf.uum.edu.my::dbd053e9-05fc-429b-b417-ac3c7e48826e" providerId="AD" clId="Web-{F93EE6A9-ED1A-AA90-4FB0-E921FEF61641}" dt="2024-07-12T15:38:17.544" v="286" actId="20577"/>
        <pc:sldMkLst>
          <pc:docMk/>
          <pc:sldMk cId="459326115" sldId="381"/>
        </pc:sldMkLst>
        <pc:spChg chg="mod">
          <ac:chgData name="Dr. Ani Munirah binti Mohamad" userId="S::animunirah@staf.uum.edu.my::dbd053e9-05fc-429b-b417-ac3c7e48826e" providerId="AD" clId="Web-{F93EE6A9-ED1A-AA90-4FB0-E921FEF61641}" dt="2024-07-12T15:38:17.544" v="286" actId="20577"/>
          <ac:spMkLst>
            <pc:docMk/>
            <pc:sldMk cId="459326115" sldId="381"/>
            <ac:spMk id="158" creationId="{00000000-0000-0000-0000-000000000000}"/>
          </ac:spMkLst>
        </pc:spChg>
      </pc:sldChg>
      <pc:sldChg chg="modSp add replId">
        <pc:chgData name="Dr. Ani Munirah binti Mohamad" userId="S::animunirah@staf.uum.edu.my::dbd053e9-05fc-429b-b417-ac3c7e48826e" providerId="AD" clId="Web-{F93EE6A9-ED1A-AA90-4FB0-E921FEF61641}" dt="2024-07-12T15:37:21.511" v="281" actId="20577"/>
        <pc:sldMkLst>
          <pc:docMk/>
          <pc:sldMk cId="2292200376" sldId="382"/>
        </pc:sldMkLst>
        <pc:spChg chg="mod">
          <ac:chgData name="Dr. Ani Munirah binti Mohamad" userId="S::animunirah@staf.uum.edu.my::dbd053e9-05fc-429b-b417-ac3c7e48826e" providerId="AD" clId="Web-{F93EE6A9-ED1A-AA90-4FB0-E921FEF61641}" dt="2024-07-12T15:37:21.511" v="281" actId="20577"/>
          <ac:spMkLst>
            <pc:docMk/>
            <pc:sldMk cId="2292200376" sldId="382"/>
            <ac:spMk id="158" creationId="{00000000-0000-0000-0000-000000000000}"/>
          </ac:spMkLst>
        </pc:spChg>
      </pc:sldChg>
      <pc:sldChg chg="modSp add replId">
        <pc:chgData name="Dr. Ani Munirah binti Mohamad" userId="S::animunirah@staf.uum.edu.my::dbd053e9-05fc-429b-b417-ac3c7e48826e" providerId="AD" clId="Web-{F93EE6A9-ED1A-AA90-4FB0-E921FEF61641}" dt="2024-07-12T15:45:34.543" v="344" actId="20577"/>
        <pc:sldMkLst>
          <pc:docMk/>
          <pc:sldMk cId="794882172" sldId="383"/>
        </pc:sldMkLst>
        <pc:spChg chg="mod">
          <ac:chgData name="Dr. Ani Munirah binti Mohamad" userId="S::animunirah@staf.uum.edu.my::dbd053e9-05fc-429b-b417-ac3c7e48826e" providerId="AD" clId="Web-{F93EE6A9-ED1A-AA90-4FB0-E921FEF61641}" dt="2024-07-12T15:45:34.543" v="344" actId="20577"/>
          <ac:spMkLst>
            <pc:docMk/>
            <pc:sldMk cId="794882172" sldId="383"/>
            <ac:spMk id="158" creationId="{00000000-0000-0000-0000-000000000000}"/>
          </ac:spMkLst>
        </pc:spChg>
      </pc:sldChg>
      <pc:sldChg chg="modSp add replId">
        <pc:chgData name="Dr. Ani Munirah binti Mohamad" userId="S::animunirah@staf.uum.edu.my::dbd053e9-05fc-429b-b417-ac3c7e48826e" providerId="AD" clId="Web-{F93EE6A9-ED1A-AA90-4FB0-E921FEF61641}" dt="2024-07-12T15:44:26.807" v="335" actId="20577"/>
        <pc:sldMkLst>
          <pc:docMk/>
          <pc:sldMk cId="3507920597" sldId="384"/>
        </pc:sldMkLst>
        <pc:spChg chg="mod">
          <ac:chgData name="Dr. Ani Munirah binti Mohamad" userId="S::animunirah@staf.uum.edu.my::dbd053e9-05fc-429b-b417-ac3c7e48826e" providerId="AD" clId="Web-{F93EE6A9-ED1A-AA90-4FB0-E921FEF61641}" dt="2024-07-12T15:44:26.807" v="335" actId="20577"/>
          <ac:spMkLst>
            <pc:docMk/>
            <pc:sldMk cId="3507920597" sldId="384"/>
            <ac:spMk id="158" creationId="{00000000-0000-0000-0000-000000000000}"/>
          </ac:spMkLst>
        </pc:spChg>
      </pc:sldChg>
      <pc:sldChg chg="modSp add replId">
        <pc:chgData name="Dr. Ani Munirah binti Mohamad" userId="S::animunirah@staf.uum.edu.my::dbd053e9-05fc-429b-b417-ac3c7e48826e" providerId="AD" clId="Web-{F93EE6A9-ED1A-AA90-4FB0-E921FEF61641}" dt="2024-07-12T15:43:44.587" v="327" actId="20577"/>
        <pc:sldMkLst>
          <pc:docMk/>
          <pc:sldMk cId="3611007365" sldId="385"/>
        </pc:sldMkLst>
        <pc:spChg chg="mod">
          <ac:chgData name="Dr. Ani Munirah binti Mohamad" userId="S::animunirah@staf.uum.edu.my::dbd053e9-05fc-429b-b417-ac3c7e48826e" providerId="AD" clId="Web-{F93EE6A9-ED1A-AA90-4FB0-E921FEF61641}" dt="2024-07-12T15:43:44.587" v="327" actId="20577"/>
          <ac:spMkLst>
            <pc:docMk/>
            <pc:sldMk cId="3611007365" sldId="385"/>
            <ac:spMk id="158" creationId="{00000000-0000-0000-0000-000000000000}"/>
          </ac:spMkLst>
        </pc:spChg>
      </pc:sldChg>
      <pc:sldChg chg="modSp add replId">
        <pc:chgData name="Dr. Ani Munirah binti Mohamad" userId="S::animunirah@staf.uum.edu.my::dbd053e9-05fc-429b-b417-ac3c7e48826e" providerId="AD" clId="Web-{F93EE6A9-ED1A-AA90-4FB0-E921FEF61641}" dt="2024-07-12T15:43:08.164" v="321" actId="20577"/>
        <pc:sldMkLst>
          <pc:docMk/>
          <pc:sldMk cId="1989172933" sldId="386"/>
        </pc:sldMkLst>
        <pc:spChg chg="mod">
          <ac:chgData name="Dr. Ani Munirah binti Mohamad" userId="S::animunirah@staf.uum.edu.my::dbd053e9-05fc-429b-b417-ac3c7e48826e" providerId="AD" clId="Web-{F93EE6A9-ED1A-AA90-4FB0-E921FEF61641}" dt="2024-07-12T15:43:08.164" v="321" actId="20577"/>
          <ac:spMkLst>
            <pc:docMk/>
            <pc:sldMk cId="1989172933" sldId="386"/>
            <ac:spMk id="158" creationId="{00000000-0000-0000-0000-000000000000}"/>
          </ac:spMkLst>
        </pc:spChg>
      </pc:sldChg>
    </pc:docChg>
  </pc:docChgLst>
  <pc:docChgLst>
    <pc:chgData name="Dr. Ani Munirah binti Mohamad" userId="dbd053e9-05fc-429b-b417-ac3c7e48826e" providerId="ADAL" clId="{F8094B07-19E1-459E-944C-5481E58AEEEA}"/>
    <pc:docChg chg="undo custSel addSld delSld modSld">
      <pc:chgData name="Dr. Ani Munirah binti Mohamad" userId="dbd053e9-05fc-429b-b417-ac3c7e48826e" providerId="ADAL" clId="{F8094B07-19E1-459E-944C-5481E58AEEEA}" dt="2024-05-19T17:07:57.487" v="216" actId="1076"/>
      <pc:docMkLst>
        <pc:docMk/>
      </pc:docMkLst>
      <pc:sldChg chg="modSp mod">
        <pc:chgData name="Dr. Ani Munirah binti Mohamad" userId="dbd053e9-05fc-429b-b417-ac3c7e48826e" providerId="ADAL" clId="{F8094B07-19E1-459E-944C-5481E58AEEEA}" dt="2024-05-19T16:58:37.516" v="97" actId="5793"/>
        <pc:sldMkLst>
          <pc:docMk/>
          <pc:sldMk cId="3164088367" sldId="267"/>
        </pc:sldMkLst>
        <pc:spChg chg="mod">
          <ac:chgData name="Dr. Ani Munirah binti Mohamad" userId="dbd053e9-05fc-429b-b417-ac3c7e48826e" providerId="ADAL" clId="{F8094B07-19E1-459E-944C-5481E58AEEEA}" dt="2024-05-19T16:58:37.516" v="97" actId="5793"/>
          <ac:spMkLst>
            <pc:docMk/>
            <pc:sldMk cId="3164088367" sldId="267"/>
            <ac:spMk id="158" creationId="{00000000-0000-0000-0000-000000000000}"/>
          </ac:spMkLst>
        </pc:spChg>
      </pc:sldChg>
      <pc:sldChg chg="modSp mod">
        <pc:chgData name="Dr. Ani Munirah binti Mohamad" userId="dbd053e9-05fc-429b-b417-ac3c7e48826e" providerId="ADAL" clId="{F8094B07-19E1-459E-944C-5481E58AEEEA}" dt="2024-05-19T16:51:43.725" v="2" actId="12"/>
        <pc:sldMkLst>
          <pc:docMk/>
          <pc:sldMk cId="366867540" sldId="274"/>
        </pc:sldMkLst>
        <pc:spChg chg="mod">
          <ac:chgData name="Dr. Ani Munirah binti Mohamad" userId="dbd053e9-05fc-429b-b417-ac3c7e48826e" providerId="ADAL" clId="{F8094B07-19E1-459E-944C-5481E58AEEEA}" dt="2024-05-19T16:51:43.725" v="2" actId="12"/>
          <ac:spMkLst>
            <pc:docMk/>
            <pc:sldMk cId="366867540" sldId="274"/>
            <ac:spMk id="158" creationId="{00000000-0000-0000-0000-000000000000}"/>
          </ac:spMkLst>
        </pc:spChg>
      </pc:sldChg>
      <pc:sldChg chg="modSp mod">
        <pc:chgData name="Dr. Ani Munirah binti Mohamad" userId="dbd053e9-05fc-429b-b417-ac3c7e48826e" providerId="ADAL" clId="{F8094B07-19E1-459E-944C-5481E58AEEEA}" dt="2024-05-19T16:51:48.041" v="3" actId="12"/>
        <pc:sldMkLst>
          <pc:docMk/>
          <pc:sldMk cId="3857579483" sldId="275"/>
        </pc:sldMkLst>
        <pc:spChg chg="mod">
          <ac:chgData name="Dr. Ani Munirah binti Mohamad" userId="dbd053e9-05fc-429b-b417-ac3c7e48826e" providerId="ADAL" clId="{F8094B07-19E1-459E-944C-5481E58AEEEA}" dt="2024-05-19T16:51:48.041" v="3" actId="12"/>
          <ac:spMkLst>
            <pc:docMk/>
            <pc:sldMk cId="3857579483" sldId="275"/>
            <ac:spMk id="158" creationId="{00000000-0000-0000-0000-000000000000}"/>
          </ac:spMkLst>
        </pc:spChg>
      </pc:sldChg>
      <pc:sldChg chg="modSp mod">
        <pc:chgData name="Dr. Ani Munirah binti Mohamad" userId="dbd053e9-05fc-429b-b417-ac3c7e48826e" providerId="ADAL" clId="{F8094B07-19E1-459E-944C-5481E58AEEEA}" dt="2024-05-19T16:52:05.109" v="5" actId="179"/>
        <pc:sldMkLst>
          <pc:docMk/>
          <pc:sldMk cId="1952830884" sldId="278"/>
        </pc:sldMkLst>
        <pc:spChg chg="mod">
          <ac:chgData name="Dr. Ani Munirah binti Mohamad" userId="dbd053e9-05fc-429b-b417-ac3c7e48826e" providerId="ADAL" clId="{F8094B07-19E1-459E-944C-5481E58AEEEA}" dt="2024-05-19T16:52:05.109" v="5" actId="179"/>
          <ac:spMkLst>
            <pc:docMk/>
            <pc:sldMk cId="1952830884" sldId="278"/>
            <ac:spMk id="158" creationId="{00000000-0000-0000-0000-000000000000}"/>
          </ac:spMkLst>
        </pc:spChg>
      </pc:sldChg>
      <pc:sldChg chg="modSp mod">
        <pc:chgData name="Dr. Ani Munirah binti Mohamad" userId="dbd053e9-05fc-429b-b417-ac3c7e48826e" providerId="ADAL" clId="{F8094B07-19E1-459E-944C-5481E58AEEEA}" dt="2024-05-19T16:52:16.291" v="7" actId="179"/>
        <pc:sldMkLst>
          <pc:docMk/>
          <pc:sldMk cId="1070469222" sldId="279"/>
        </pc:sldMkLst>
        <pc:spChg chg="mod">
          <ac:chgData name="Dr. Ani Munirah binti Mohamad" userId="dbd053e9-05fc-429b-b417-ac3c7e48826e" providerId="ADAL" clId="{F8094B07-19E1-459E-944C-5481E58AEEEA}" dt="2024-05-19T16:52:16.291" v="7" actId="179"/>
          <ac:spMkLst>
            <pc:docMk/>
            <pc:sldMk cId="1070469222" sldId="279"/>
            <ac:spMk id="158" creationId="{00000000-0000-0000-0000-000000000000}"/>
          </ac:spMkLst>
        </pc:spChg>
      </pc:sldChg>
      <pc:sldChg chg="modSp mod">
        <pc:chgData name="Dr. Ani Munirah binti Mohamad" userId="dbd053e9-05fc-429b-b417-ac3c7e48826e" providerId="ADAL" clId="{F8094B07-19E1-459E-944C-5481E58AEEEA}" dt="2024-05-19T16:52:25.361" v="10" actId="12"/>
        <pc:sldMkLst>
          <pc:docMk/>
          <pc:sldMk cId="3393508940" sldId="280"/>
        </pc:sldMkLst>
        <pc:spChg chg="mod">
          <ac:chgData name="Dr. Ani Munirah binti Mohamad" userId="dbd053e9-05fc-429b-b417-ac3c7e48826e" providerId="ADAL" clId="{F8094B07-19E1-459E-944C-5481E58AEEEA}" dt="2024-05-19T16:52:25.361" v="10" actId="12"/>
          <ac:spMkLst>
            <pc:docMk/>
            <pc:sldMk cId="3393508940" sldId="280"/>
            <ac:spMk id="158" creationId="{00000000-0000-0000-0000-000000000000}"/>
          </ac:spMkLst>
        </pc:spChg>
      </pc:sldChg>
      <pc:sldChg chg="modSp mod">
        <pc:chgData name="Dr. Ani Munirah binti Mohamad" userId="dbd053e9-05fc-429b-b417-ac3c7e48826e" providerId="ADAL" clId="{F8094B07-19E1-459E-944C-5481E58AEEEA}" dt="2024-05-19T16:52:35.328" v="12" actId="179"/>
        <pc:sldMkLst>
          <pc:docMk/>
          <pc:sldMk cId="2098017" sldId="281"/>
        </pc:sldMkLst>
        <pc:spChg chg="mod">
          <ac:chgData name="Dr. Ani Munirah binti Mohamad" userId="dbd053e9-05fc-429b-b417-ac3c7e48826e" providerId="ADAL" clId="{F8094B07-19E1-459E-944C-5481E58AEEEA}" dt="2024-05-19T16:52:35.328" v="12" actId="179"/>
          <ac:spMkLst>
            <pc:docMk/>
            <pc:sldMk cId="2098017" sldId="281"/>
            <ac:spMk id="158" creationId="{00000000-0000-0000-0000-000000000000}"/>
          </ac:spMkLst>
        </pc:spChg>
      </pc:sldChg>
      <pc:sldChg chg="modSp mod">
        <pc:chgData name="Dr. Ani Munirah binti Mohamad" userId="dbd053e9-05fc-429b-b417-ac3c7e48826e" providerId="ADAL" clId="{F8094B07-19E1-459E-944C-5481E58AEEEA}" dt="2024-05-19T16:52:45.971" v="15" actId="12"/>
        <pc:sldMkLst>
          <pc:docMk/>
          <pc:sldMk cId="2654666580" sldId="282"/>
        </pc:sldMkLst>
        <pc:spChg chg="mod">
          <ac:chgData name="Dr. Ani Munirah binti Mohamad" userId="dbd053e9-05fc-429b-b417-ac3c7e48826e" providerId="ADAL" clId="{F8094B07-19E1-459E-944C-5481E58AEEEA}" dt="2024-05-19T16:52:45.971" v="15" actId="12"/>
          <ac:spMkLst>
            <pc:docMk/>
            <pc:sldMk cId="2654666580" sldId="282"/>
            <ac:spMk id="158" creationId="{00000000-0000-0000-0000-000000000000}"/>
          </ac:spMkLst>
        </pc:spChg>
      </pc:sldChg>
      <pc:sldChg chg="modSp mod">
        <pc:chgData name="Dr. Ani Munirah binti Mohamad" userId="dbd053e9-05fc-429b-b417-ac3c7e48826e" providerId="ADAL" clId="{F8094B07-19E1-459E-944C-5481E58AEEEA}" dt="2024-05-19T16:52:56.219" v="17" actId="12"/>
        <pc:sldMkLst>
          <pc:docMk/>
          <pc:sldMk cId="1176501579" sldId="283"/>
        </pc:sldMkLst>
        <pc:spChg chg="mod">
          <ac:chgData name="Dr. Ani Munirah binti Mohamad" userId="dbd053e9-05fc-429b-b417-ac3c7e48826e" providerId="ADAL" clId="{F8094B07-19E1-459E-944C-5481E58AEEEA}" dt="2024-05-19T16:52:56.219" v="17" actId="12"/>
          <ac:spMkLst>
            <pc:docMk/>
            <pc:sldMk cId="1176501579" sldId="283"/>
            <ac:spMk id="158" creationId="{00000000-0000-0000-0000-000000000000}"/>
          </ac:spMkLst>
        </pc:spChg>
      </pc:sldChg>
      <pc:sldChg chg="modSp mod">
        <pc:chgData name="Dr. Ani Munirah binti Mohamad" userId="dbd053e9-05fc-429b-b417-ac3c7e48826e" providerId="ADAL" clId="{F8094B07-19E1-459E-944C-5481E58AEEEA}" dt="2024-05-19T16:53:04.609" v="19" actId="179"/>
        <pc:sldMkLst>
          <pc:docMk/>
          <pc:sldMk cId="2933105433" sldId="284"/>
        </pc:sldMkLst>
        <pc:spChg chg="mod">
          <ac:chgData name="Dr. Ani Munirah binti Mohamad" userId="dbd053e9-05fc-429b-b417-ac3c7e48826e" providerId="ADAL" clId="{F8094B07-19E1-459E-944C-5481E58AEEEA}" dt="2024-05-19T16:53:04.609" v="19" actId="179"/>
          <ac:spMkLst>
            <pc:docMk/>
            <pc:sldMk cId="2933105433" sldId="284"/>
            <ac:spMk id="158" creationId="{00000000-0000-0000-0000-000000000000}"/>
          </ac:spMkLst>
        </pc:spChg>
      </pc:sldChg>
      <pc:sldChg chg="modSp mod">
        <pc:chgData name="Dr. Ani Munirah binti Mohamad" userId="dbd053e9-05fc-429b-b417-ac3c7e48826e" providerId="ADAL" clId="{F8094B07-19E1-459E-944C-5481E58AEEEA}" dt="2024-05-19T16:55:38.427" v="40" actId="27636"/>
        <pc:sldMkLst>
          <pc:docMk/>
          <pc:sldMk cId="953815134" sldId="288"/>
        </pc:sldMkLst>
        <pc:spChg chg="mod">
          <ac:chgData name="Dr. Ani Munirah binti Mohamad" userId="dbd053e9-05fc-429b-b417-ac3c7e48826e" providerId="ADAL" clId="{F8094B07-19E1-459E-944C-5481E58AEEEA}" dt="2024-05-19T16:55:38.427" v="40" actId="27636"/>
          <ac:spMkLst>
            <pc:docMk/>
            <pc:sldMk cId="953815134" sldId="288"/>
            <ac:spMk id="158" creationId="{00000000-0000-0000-0000-000000000000}"/>
          </ac:spMkLst>
        </pc:spChg>
      </pc:sldChg>
      <pc:sldChg chg="modSp mod">
        <pc:chgData name="Dr. Ani Munirah binti Mohamad" userId="dbd053e9-05fc-429b-b417-ac3c7e48826e" providerId="ADAL" clId="{F8094B07-19E1-459E-944C-5481E58AEEEA}" dt="2024-05-19T16:57:11.486" v="71" actId="27636"/>
        <pc:sldMkLst>
          <pc:docMk/>
          <pc:sldMk cId="4020423993" sldId="289"/>
        </pc:sldMkLst>
        <pc:spChg chg="mod">
          <ac:chgData name="Dr. Ani Munirah binti Mohamad" userId="dbd053e9-05fc-429b-b417-ac3c7e48826e" providerId="ADAL" clId="{F8094B07-19E1-459E-944C-5481E58AEEEA}" dt="2024-05-19T16:57:11.486" v="71" actId="27636"/>
          <ac:spMkLst>
            <pc:docMk/>
            <pc:sldMk cId="4020423993" sldId="289"/>
            <ac:spMk id="158" creationId="{00000000-0000-0000-0000-000000000000}"/>
          </ac:spMkLst>
        </pc:spChg>
      </pc:sldChg>
      <pc:sldChg chg="modSp mod">
        <pc:chgData name="Dr. Ani Munirah binti Mohamad" userId="dbd053e9-05fc-429b-b417-ac3c7e48826e" providerId="ADAL" clId="{F8094B07-19E1-459E-944C-5481E58AEEEA}" dt="2024-05-19T16:56:28.176" v="54" actId="20577"/>
        <pc:sldMkLst>
          <pc:docMk/>
          <pc:sldMk cId="381583882" sldId="290"/>
        </pc:sldMkLst>
        <pc:spChg chg="mod">
          <ac:chgData name="Dr. Ani Munirah binti Mohamad" userId="dbd053e9-05fc-429b-b417-ac3c7e48826e" providerId="ADAL" clId="{F8094B07-19E1-459E-944C-5481E58AEEEA}" dt="2024-05-19T16:56:28.176" v="54" actId="20577"/>
          <ac:spMkLst>
            <pc:docMk/>
            <pc:sldMk cId="381583882" sldId="290"/>
            <ac:spMk id="158" creationId="{00000000-0000-0000-0000-000000000000}"/>
          </ac:spMkLst>
        </pc:spChg>
      </pc:sldChg>
      <pc:sldChg chg="modSp mod">
        <pc:chgData name="Dr. Ani Munirah binti Mohamad" userId="dbd053e9-05fc-429b-b417-ac3c7e48826e" providerId="ADAL" clId="{F8094B07-19E1-459E-944C-5481E58AEEEA}" dt="2024-05-19T16:57:29.184" v="76" actId="403"/>
        <pc:sldMkLst>
          <pc:docMk/>
          <pc:sldMk cId="1076679937" sldId="291"/>
        </pc:sldMkLst>
        <pc:spChg chg="mod">
          <ac:chgData name="Dr. Ani Munirah binti Mohamad" userId="dbd053e9-05fc-429b-b417-ac3c7e48826e" providerId="ADAL" clId="{F8094B07-19E1-459E-944C-5481E58AEEEA}" dt="2024-05-19T16:57:29.184" v="76" actId="403"/>
          <ac:spMkLst>
            <pc:docMk/>
            <pc:sldMk cId="1076679937" sldId="291"/>
            <ac:spMk id="158" creationId="{00000000-0000-0000-0000-000000000000}"/>
          </ac:spMkLst>
        </pc:spChg>
      </pc:sldChg>
      <pc:sldChg chg="modSp mod">
        <pc:chgData name="Dr. Ani Munirah binti Mohamad" userId="dbd053e9-05fc-429b-b417-ac3c7e48826e" providerId="ADAL" clId="{F8094B07-19E1-459E-944C-5481E58AEEEA}" dt="2024-05-19T16:57:54.583" v="89" actId="27636"/>
        <pc:sldMkLst>
          <pc:docMk/>
          <pc:sldMk cId="3378173935" sldId="292"/>
        </pc:sldMkLst>
        <pc:spChg chg="mod">
          <ac:chgData name="Dr. Ani Munirah binti Mohamad" userId="dbd053e9-05fc-429b-b417-ac3c7e48826e" providerId="ADAL" clId="{F8094B07-19E1-459E-944C-5481E58AEEEA}" dt="2024-05-19T16:57:54.583" v="89" actId="27636"/>
          <ac:spMkLst>
            <pc:docMk/>
            <pc:sldMk cId="3378173935" sldId="292"/>
            <ac:spMk id="158" creationId="{00000000-0000-0000-0000-000000000000}"/>
          </ac:spMkLst>
        </pc:spChg>
      </pc:sldChg>
      <pc:sldChg chg="modSp mod">
        <pc:chgData name="Dr. Ani Munirah binti Mohamad" userId="dbd053e9-05fc-429b-b417-ac3c7e48826e" providerId="ADAL" clId="{F8094B07-19E1-459E-944C-5481E58AEEEA}" dt="2024-05-19T16:58:33.277" v="96" actId="5793"/>
        <pc:sldMkLst>
          <pc:docMk/>
          <pc:sldMk cId="966176064" sldId="294"/>
        </pc:sldMkLst>
        <pc:spChg chg="mod">
          <ac:chgData name="Dr. Ani Munirah binti Mohamad" userId="dbd053e9-05fc-429b-b417-ac3c7e48826e" providerId="ADAL" clId="{F8094B07-19E1-459E-944C-5481E58AEEEA}" dt="2024-05-19T16:58:33.277" v="96" actId="5793"/>
          <ac:spMkLst>
            <pc:docMk/>
            <pc:sldMk cId="966176064" sldId="294"/>
            <ac:spMk id="158" creationId="{00000000-0000-0000-0000-000000000000}"/>
          </ac:spMkLst>
        </pc:spChg>
      </pc:sldChg>
      <pc:sldChg chg="modSp mod">
        <pc:chgData name="Dr. Ani Munirah binti Mohamad" userId="dbd053e9-05fc-429b-b417-ac3c7e48826e" providerId="ADAL" clId="{F8094B07-19E1-459E-944C-5481E58AEEEA}" dt="2024-05-19T16:58:49.737" v="100" actId="27636"/>
        <pc:sldMkLst>
          <pc:docMk/>
          <pc:sldMk cId="700385732" sldId="301"/>
        </pc:sldMkLst>
        <pc:spChg chg="mod">
          <ac:chgData name="Dr. Ani Munirah binti Mohamad" userId="dbd053e9-05fc-429b-b417-ac3c7e48826e" providerId="ADAL" clId="{F8094B07-19E1-459E-944C-5481E58AEEEA}" dt="2024-05-19T16:58:49.737" v="100" actId="27636"/>
          <ac:spMkLst>
            <pc:docMk/>
            <pc:sldMk cId="700385732" sldId="301"/>
            <ac:spMk id="158" creationId="{00000000-0000-0000-0000-000000000000}"/>
          </ac:spMkLst>
        </pc:spChg>
      </pc:sldChg>
      <pc:sldChg chg="modSp mod">
        <pc:chgData name="Dr. Ani Munirah binti Mohamad" userId="dbd053e9-05fc-429b-b417-ac3c7e48826e" providerId="ADAL" clId="{F8094B07-19E1-459E-944C-5481E58AEEEA}" dt="2024-05-19T16:58:43.338" v="98" actId="5793"/>
        <pc:sldMkLst>
          <pc:docMk/>
          <pc:sldMk cId="2342606125" sldId="302"/>
        </pc:sldMkLst>
        <pc:spChg chg="mod">
          <ac:chgData name="Dr. Ani Munirah binti Mohamad" userId="dbd053e9-05fc-429b-b417-ac3c7e48826e" providerId="ADAL" clId="{F8094B07-19E1-459E-944C-5481E58AEEEA}" dt="2024-05-19T16:58:43.338" v="98" actId="5793"/>
          <ac:spMkLst>
            <pc:docMk/>
            <pc:sldMk cId="2342606125" sldId="302"/>
            <ac:spMk id="158" creationId="{00000000-0000-0000-0000-000000000000}"/>
          </ac:spMkLst>
        </pc:spChg>
      </pc:sldChg>
      <pc:sldChg chg="modSp mod">
        <pc:chgData name="Dr. Ani Munirah binti Mohamad" userId="dbd053e9-05fc-429b-b417-ac3c7e48826e" providerId="ADAL" clId="{F8094B07-19E1-459E-944C-5481E58AEEEA}" dt="2024-05-19T16:59:03.139" v="106" actId="27636"/>
        <pc:sldMkLst>
          <pc:docMk/>
          <pc:sldMk cId="1475366312" sldId="303"/>
        </pc:sldMkLst>
        <pc:spChg chg="mod">
          <ac:chgData name="Dr. Ani Munirah binti Mohamad" userId="dbd053e9-05fc-429b-b417-ac3c7e48826e" providerId="ADAL" clId="{F8094B07-19E1-459E-944C-5481E58AEEEA}" dt="2024-05-19T16:59:03.139" v="106" actId="27636"/>
          <ac:spMkLst>
            <pc:docMk/>
            <pc:sldMk cId="1475366312" sldId="303"/>
            <ac:spMk id="158" creationId="{00000000-0000-0000-0000-000000000000}"/>
          </ac:spMkLst>
        </pc:spChg>
      </pc:sldChg>
      <pc:sldChg chg="modSp mod">
        <pc:chgData name="Dr. Ani Munirah binti Mohamad" userId="dbd053e9-05fc-429b-b417-ac3c7e48826e" providerId="ADAL" clId="{F8094B07-19E1-459E-944C-5481E58AEEEA}" dt="2024-05-19T16:58:55.626" v="103" actId="27636"/>
        <pc:sldMkLst>
          <pc:docMk/>
          <pc:sldMk cId="913646620" sldId="304"/>
        </pc:sldMkLst>
        <pc:spChg chg="mod">
          <ac:chgData name="Dr. Ani Munirah binti Mohamad" userId="dbd053e9-05fc-429b-b417-ac3c7e48826e" providerId="ADAL" clId="{F8094B07-19E1-459E-944C-5481E58AEEEA}" dt="2024-05-19T16:58:55.626" v="103" actId="27636"/>
          <ac:spMkLst>
            <pc:docMk/>
            <pc:sldMk cId="913646620" sldId="304"/>
            <ac:spMk id="158" creationId="{00000000-0000-0000-0000-000000000000}"/>
          </ac:spMkLst>
        </pc:spChg>
      </pc:sldChg>
      <pc:sldChg chg="modSp mod">
        <pc:chgData name="Dr. Ani Munirah binti Mohamad" userId="dbd053e9-05fc-429b-b417-ac3c7e48826e" providerId="ADAL" clId="{F8094B07-19E1-459E-944C-5481E58AEEEA}" dt="2024-05-19T16:59:24.531" v="112" actId="20577"/>
        <pc:sldMkLst>
          <pc:docMk/>
          <pc:sldMk cId="3976938955" sldId="305"/>
        </pc:sldMkLst>
        <pc:spChg chg="mod">
          <ac:chgData name="Dr. Ani Munirah binti Mohamad" userId="dbd053e9-05fc-429b-b417-ac3c7e48826e" providerId="ADAL" clId="{F8094B07-19E1-459E-944C-5481E58AEEEA}" dt="2024-05-19T16:59:24.531" v="112" actId="20577"/>
          <ac:spMkLst>
            <pc:docMk/>
            <pc:sldMk cId="3976938955" sldId="305"/>
            <ac:spMk id="158" creationId="{00000000-0000-0000-0000-000000000000}"/>
          </ac:spMkLst>
        </pc:spChg>
      </pc:sldChg>
      <pc:sldChg chg="modSp mod">
        <pc:chgData name="Dr. Ani Munirah binti Mohamad" userId="dbd053e9-05fc-429b-b417-ac3c7e48826e" providerId="ADAL" clId="{F8094B07-19E1-459E-944C-5481E58AEEEA}" dt="2024-05-19T16:59:14.196" v="111" actId="27636"/>
        <pc:sldMkLst>
          <pc:docMk/>
          <pc:sldMk cId="1708778792" sldId="309"/>
        </pc:sldMkLst>
        <pc:spChg chg="mod">
          <ac:chgData name="Dr. Ani Munirah binti Mohamad" userId="dbd053e9-05fc-429b-b417-ac3c7e48826e" providerId="ADAL" clId="{F8094B07-19E1-459E-944C-5481E58AEEEA}" dt="2024-05-19T16:59:14.196" v="111" actId="27636"/>
          <ac:spMkLst>
            <pc:docMk/>
            <pc:sldMk cId="1708778792" sldId="309"/>
            <ac:spMk id="158" creationId="{00000000-0000-0000-0000-000000000000}"/>
          </ac:spMkLst>
        </pc:spChg>
      </pc:sldChg>
      <pc:sldChg chg="modSp mod">
        <pc:chgData name="Dr. Ani Munirah binti Mohamad" userId="dbd053e9-05fc-429b-b417-ac3c7e48826e" providerId="ADAL" clId="{F8094B07-19E1-459E-944C-5481E58AEEEA}" dt="2024-05-19T16:59:08.573" v="108" actId="27636"/>
        <pc:sldMkLst>
          <pc:docMk/>
          <pc:sldMk cId="1471379319" sldId="310"/>
        </pc:sldMkLst>
        <pc:spChg chg="mod">
          <ac:chgData name="Dr. Ani Munirah binti Mohamad" userId="dbd053e9-05fc-429b-b417-ac3c7e48826e" providerId="ADAL" clId="{F8094B07-19E1-459E-944C-5481E58AEEEA}" dt="2024-05-19T16:59:08.573" v="108" actId="27636"/>
          <ac:spMkLst>
            <pc:docMk/>
            <pc:sldMk cId="1471379319" sldId="310"/>
            <ac:spMk id="158" creationId="{00000000-0000-0000-0000-000000000000}"/>
          </ac:spMkLst>
        </pc:spChg>
      </pc:sldChg>
      <pc:sldChg chg="modSp mod">
        <pc:chgData name="Dr. Ani Munirah binti Mohamad" userId="dbd053e9-05fc-429b-b417-ac3c7e48826e" providerId="ADAL" clId="{F8094B07-19E1-459E-944C-5481E58AEEEA}" dt="2024-05-19T16:59:30.256" v="114" actId="20577"/>
        <pc:sldMkLst>
          <pc:docMk/>
          <pc:sldMk cId="2483386257" sldId="312"/>
        </pc:sldMkLst>
        <pc:spChg chg="mod">
          <ac:chgData name="Dr. Ani Munirah binti Mohamad" userId="dbd053e9-05fc-429b-b417-ac3c7e48826e" providerId="ADAL" clId="{F8094B07-19E1-459E-944C-5481E58AEEEA}" dt="2024-05-19T16:59:30.256" v="114" actId="20577"/>
          <ac:spMkLst>
            <pc:docMk/>
            <pc:sldMk cId="2483386257" sldId="312"/>
            <ac:spMk id="158" creationId="{00000000-0000-0000-0000-000000000000}"/>
          </ac:spMkLst>
        </pc:spChg>
      </pc:sldChg>
      <pc:sldChg chg="modSp mod">
        <pc:chgData name="Dr. Ani Munirah binti Mohamad" userId="dbd053e9-05fc-429b-b417-ac3c7e48826e" providerId="ADAL" clId="{F8094B07-19E1-459E-944C-5481E58AEEEA}" dt="2024-05-19T17:00:29.316" v="121" actId="27636"/>
        <pc:sldMkLst>
          <pc:docMk/>
          <pc:sldMk cId="1335880592" sldId="313"/>
        </pc:sldMkLst>
        <pc:spChg chg="mod">
          <ac:chgData name="Dr. Ani Munirah binti Mohamad" userId="dbd053e9-05fc-429b-b417-ac3c7e48826e" providerId="ADAL" clId="{F8094B07-19E1-459E-944C-5481E58AEEEA}" dt="2024-05-19T17:00:29.316" v="121" actId="27636"/>
          <ac:spMkLst>
            <pc:docMk/>
            <pc:sldMk cId="1335880592" sldId="313"/>
            <ac:spMk id="158" creationId="{00000000-0000-0000-0000-000000000000}"/>
          </ac:spMkLst>
        </pc:spChg>
      </pc:sldChg>
      <pc:sldChg chg="modSp mod">
        <pc:chgData name="Dr. Ani Munirah binti Mohamad" userId="dbd053e9-05fc-429b-b417-ac3c7e48826e" providerId="ADAL" clId="{F8094B07-19E1-459E-944C-5481E58AEEEA}" dt="2024-05-19T17:01:01.269" v="128" actId="403"/>
        <pc:sldMkLst>
          <pc:docMk/>
          <pc:sldMk cId="1949578042" sldId="317"/>
        </pc:sldMkLst>
        <pc:spChg chg="mod">
          <ac:chgData name="Dr. Ani Munirah binti Mohamad" userId="dbd053e9-05fc-429b-b417-ac3c7e48826e" providerId="ADAL" clId="{F8094B07-19E1-459E-944C-5481E58AEEEA}" dt="2024-05-19T17:01:01.269" v="128" actId="403"/>
          <ac:spMkLst>
            <pc:docMk/>
            <pc:sldMk cId="1949578042" sldId="317"/>
            <ac:spMk id="158" creationId="{00000000-0000-0000-0000-000000000000}"/>
          </ac:spMkLst>
        </pc:spChg>
      </pc:sldChg>
      <pc:sldChg chg="modSp mod">
        <pc:chgData name="Dr. Ani Munirah binti Mohamad" userId="dbd053e9-05fc-429b-b417-ac3c7e48826e" providerId="ADAL" clId="{F8094B07-19E1-459E-944C-5481E58AEEEA}" dt="2024-05-19T17:01:39.707" v="137" actId="27636"/>
        <pc:sldMkLst>
          <pc:docMk/>
          <pc:sldMk cId="2541712656" sldId="318"/>
        </pc:sldMkLst>
        <pc:spChg chg="mod">
          <ac:chgData name="Dr. Ani Munirah binti Mohamad" userId="dbd053e9-05fc-429b-b417-ac3c7e48826e" providerId="ADAL" clId="{F8094B07-19E1-459E-944C-5481E58AEEEA}" dt="2024-05-19T17:01:39.707" v="137" actId="27636"/>
          <ac:spMkLst>
            <pc:docMk/>
            <pc:sldMk cId="2541712656" sldId="318"/>
            <ac:spMk id="158" creationId="{00000000-0000-0000-0000-000000000000}"/>
          </ac:spMkLst>
        </pc:spChg>
      </pc:sldChg>
      <pc:sldChg chg="modSp mod">
        <pc:chgData name="Dr. Ani Munirah binti Mohamad" userId="dbd053e9-05fc-429b-b417-ac3c7e48826e" providerId="ADAL" clId="{F8094B07-19E1-459E-944C-5481E58AEEEA}" dt="2024-05-19T17:03:24.643" v="164" actId="179"/>
        <pc:sldMkLst>
          <pc:docMk/>
          <pc:sldMk cId="846111342" sldId="319"/>
        </pc:sldMkLst>
        <pc:spChg chg="mod">
          <ac:chgData name="Dr. Ani Munirah binti Mohamad" userId="dbd053e9-05fc-429b-b417-ac3c7e48826e" providerId="ADAL" clId="{F8094B07-19E1-459E-944C-5481E58AEEEA}" dt="2024-05-19T17:03:24.643" v="164" actId="179"/>
          <ac:spMkLst>
            <pc:docMk/>
            <pc:sldMk cId="846111342" sldId="319"/>
            <ac:spMk id="158" creationId="{00000000-0000-0000-0000-000000000000}"/>
          </ac:spMkLst>
        </pc:spChg>
      </pc:sldChg>
      <pc:sldChg chg="modSp mod">
        <pc:chgData name="Dr. Ani Munirah binti Mohamad" userId="dbd053e9-05fc-429b-b417-ac3c7e48826e" providerId="ADAL" clId="{F8094B07-19E1-459E-944C-5481E58AEEEA}" dt="2024-05-19T17:01:25.382" v="132" actId="179"/>
        <pc:sldMkLst>
          <pc:docMk/>
          <pc:sldMk cId="3436478699" sldId="321"/>
        </pc:sldMkLst>
        <pc:spChg chg="mod">
          <ac:chgData name="Dr. Ani Munirah binti Mohamad" userId="dbd053e9-05fc-429b-b417-ac3c7e48826e" providerId="ADAL" clId="{F8094B07-19E1-459E-944C-5481E58AEEEA}" dt="2024-05-19T17:01:25.382" v="132" actId="179"/>
          <ac:spMkLst>
            <pc:docMk/>
            <pc:sldMk cId="3436478699" sldId="321"/>
            <ac:spMk id="158" creationId="{00000000-0000-0000-0000-000000000000}"/>
          </ac:spMkLst>
        </pc:spChg>
      </pc:sldChg>
      <pc:sldChg chg="modSp mod">
        <pc:chgData name="Dr. Ani Munirah binti Mohamad" userId="dbd053e9-05fc-429b-b417-ac3c7e48826e" providerId="ADAL" clId="{F8094B07-19E1-459E-944C-5481E58AEEEA}" dt="2024-05-19T17:01:15.611" v="130" actId="179"/>
        <pc:sldMkLst>
          <pc:docMk/>
          <pc:sldMk cId="3580742180" sldId="322"/>
        </pc:sldMkLst>
        <pc:spChg chg="mod">
          <ac:chgData name="Dr. Ani Munirah binti Mohamad" userId="dbd053e9-05fc-429b-b417-ac3c7e48826e" providerId="ADAL" clId="{F8094B07-19E1-459E-944C-5481E58AEEEA}" dt="2024-05-19T17:01:15.611" v="130" actId="179"/>
          <ac:spMkLst>
            <pc:docMk/>
            <pc:sldMk cId="3580742180" sldId="322"/>
            <ac:spMk id="158" creationId="{00000000-0000-0000-0000-000000000000}"/>
          </ac:spMkLst>
        </pc:spChg>
      </pc:sldChg>
      <pc:sldChg chg="modSp mod">
        <pc:chgData name="Dr. Ani Munirah binti Mohamad" userId="dbd053e9-05fc-429b-b417-ac3c7e48826e" providerId="ADAL" clId="{F8094B07-19E1-459E-944C-5481E58AEEEA}" dt="2024-05-19T17:05:16.302" v="192" actId="179"/>
        <pc:sldMkLst>
          <pc:docMk/>
          <pc:sldMk cId="480445509" sldId="323"/>
        </pc:sldMkLst>
        <pc:spChg chg="mod">
          <ac:chgData name="Dr. Ani Munirah binti Mohamad" userId="dbd053e9-05fc-429b-b417-ac3c7e48826e" providerId="ADAL" clId="{F8094B07-19E1-459E-944C-5481E58AEEEA}" dt="2024-05-19T17:05:16.302" v="192" actId="179"/>
          <ac:spMkLst>
            <pc:docMk/>
            <pc:sldMk cId="480445509" sldId="323"/>
            <ac:spMk id="158" creationId="{00000000-0000-0000-0000-000000000000}"/>
          </ac:spMkLst>
        </pc:spChg>
      </pc:sldChg>
      <pc:sldChg chg="modSp mod">
        <pc:chgData name="Dr. Ani Munirah binti Mohamad" userId="dbd053e9-05fc-429b-b417-ac3c7e48826e" providerId="ADAL" clId="{F8094B07-19E1-459E-944C-5481E58AEEEA}" dt="2024-05-19T17:04:12.587" v="176" actId="179"/>
        <pc:sldMkLst>
          <pc:docMk/>
          <pc:sldMk cId="2331577065" sldId="324"/>
        </pc:sldMkLst>
        <pc:spChg chg="mod">
          <ac:chgData name="Dr. Ani Munirah binti Mohamad" userId="dbd053e9-05fc-429b-b417-ac3c7e48826e" providerId="ADAL" clId="{F8094B07-19E1-459E-944C-5481E58AEEEA}" dt="2024-05-19T17:04:12.587" v="176" actId="179"/>
          <ac:spMkLst>
            <pc:docMk/>
            <pc:sldMk cId="2331577065" sldId="324"/>
            <ac:spMk id="158" creationId="{00000000-0000-0000-0000-000000000000}"/>
          </ac:spMkLst>
        </pc:spChg>
      </pc:sldChg>
      <pc:sldChg chg="modSp mod">
        <pc:chgData name="Dr. Ani Munirah binti Mohamad" userId="dbd053e9-05fc-429b-b417-ac3c7e48826e" providerId="ADAL" clId="{F8094B07-19E1-459E-944C-5481E58AEEEA}" dt="2024-05-19T17:04:03.893" v="174" actId="179"/>
        <pc:sldMkLst>
          <pc:docMk/>
          <pc:sldMk cId="4078244540" sldId="325"/>
        </pc:sldMkLst>
        <pc:spChg chg="mod">
          <ac:chgData name="Dr. Ani Munirah binti Mohamad" userId="dbd053e9-05fc-429b-b417-ac3c7e48826e" providerId="ADAL" clId="{F8094B07-19E1-459E-944C-5481E58AEEEA}" dt="2024-05-19T17:04:03.893" v="174" actId="179"/>
          <ac:spMkLst>
            <pc:docMk/>
            <pc:sldMk cId="4078244540" sldId="325"/>
            <ac:spMk id="158" creationId="{00000000-0000-0000-0000-000000000000}"/>
          </ac:spMkLst>
        </pc:spChg>
      </pc:sldChg>
      <pc:sldChg chg="modSp mod">
        <pc:chgData name="Dr. Ani Munirah binti Mohamad" userId="dbd053e9-05fc-429b-b417-ac3c7e48826e" providerId="ADAL" clId="{F8094B07-19E1-459E-944C-5481E58AEEEA}" dt="2024-05-19T17:03:54.773" v="172" actId="12"/>
        <pc:sldMkLst>
          <pc:docMk/>
          <pc:sldMk cId="2259504694" sldId="326"/>
        </pc:sldMkLst>
        <pc:spChg chg="mod">
          <ac:chgData name="Dr. Ani Munirah binti Mohamad" userId="dbd053e9-05fc-429b-b417-ac3c7e48826e" providerId="ADAL" clId="{F8094B07-19E1-459E-944C-5481E58AEEEA}" dt="2024-05-19T17:03:54.773" v="172" actId="12"/>
          <ac:spMkLst>
            <pc:docMk/>
            <pc:sldMk cId="2259504694" sldId="326"/>
            <ac:spMk id="158" creationId="{00000000-0000-0000-0000-000000000000}"/>
          </ac:spMkLst>
        </pc:spChg>
      </pc:sldChg>
      <pc:sldChg chg="modSp mod">
        <pc:chgData name="Dr. Ani Munirah binti Mohamad" userId="dbd053e9-05fc-429b-b417-ac3c7e48826e" providerId="ADAL" clId="{F8094B07-19E1-459E-944C-5481E58AEEEA}" dt="2024-05-19T17:03:46.503" v="170" actId="12"/>
        <pc:sldMkLst>
          <pc:docMk/>
          <pc:sldMk cId="3855396954" sldId="327"/>
        </pc:sldMkLst>
        <pc:spChg chg="mod">
          <ac:chgData name="Dr. Ani Munirah binti Mohamad" userId="dbd053e9-05fc-429b-b417-ac3c7e48826e" providerId="ADAL" clId="{F8094B07-19E1-459E-944C-5481E58AEEEA}" dt="2024-05-19T17:03:46.503" v="170" actId="12"/>
          <ac:spMkLst>
            <pc:docMk/>
            <pc:sldMk cId="3855396954" sldId="327"/>
            <ac:spMk id="158" creationId="{00000000-0000-0000-0000-000000000000}"/>
          </ac:spMkLst>
        </pc:spChg>
      </pc:sldChg>
      <pc:sldChg chg="modSp mod">
        <pc:chgData name="Dr. Ani Munirah binti Mohamad" userId="dbd053e9-05fc-429b-b417-ac3c7e48826e" providerId="ADAL" clId="{F8094B07-19E1-459E-944C-5481E58AEEEA}" dt="2024-05-19T17:03:02.731" v="159" actId="179"/>
        <pc:sldMkLst>
          <pc:docMk/>
          <pc:sldMk cId="3981204518" sldId="328"/>
        </pc:sldMkLst>
        <pc:spChg chg="mod">
          <ac:chgData name="Dr. Ani Munirah binti Mohamad" userId="dbd053e9-05fc-429b-b417-ac3c7e48826e" providerId="ADAL" clId="{F8094B07-19E1-459E-944C-5481E58AEEEA}" dt="2024-05-19T17:03:02.731" v="159" actId="179"/>
          <ac:spMkLst>
            <pc:docMk/>
            <pc:sldMk cId="3981204518" sldId="328"/>
            <ac:spMk id="158" creationId="{00000000-0000-0000-0000-000000000000}"/>
          </ac:spMkLst>
        </pc:spChg>
      </pc:sldChg>
      <pc:sldChg chg="modSp mod">
        <pc:chgData name="Dr. Ani Munirah binti Mohamad" userId="dbd053e9-05fc-429b-b417-ac3c7e48826e" providerId="ADAL" clId="{F8094B07-19E1-459E-944C-5481E58AEEEA}" dt="2024-05-19T17:03:36.451" v="167" actId="179"/>
        <pc:sldMkLst>
          <pc:docMk/>
          <pc:sldMk cId="16408653" sldId="329"/>
        </pc:sldMkLst>
        <pc:spChg chg="mod">
          <ac:chgData name="Dr. Ani Munirah binti Mohamad" userId="dbd053e9-05fc-429b-b417-ac3c7e48826e" providerId="ADAL" clId="{F8094B07-19E1-459E-944C-5481E58AEEEA}" dt="2024-05-19T17:03:36.451" v="167" actId="179"/>
          <ac:spMkLst>
            <pc:docMk/>
            <pc:sldMk cId="16408653" sldId="329"/>
            <ac:spMk id="158" creationId="{00000000-0000-0000-0000-000000000000}"/>
          </ac:spMkLst>
        </pc:spChg>
      </pc:sldChg>
      <pc:sldChg chg="modSp mod">
        <pc:chgData name="Dr. Ani Munirah binti Mohamad" userId="dbd053e9-05fc-429b-b417-ac3c7e48826e" providerId="ADAL" clId="{F8094B07-19E1-459E-944C-5481E58AEEEA}" dt="2024-05-19T17:02:46.458" v="155" actId="27636"/>
        <pc:sldMkLst>
          <pc:docMk/>
          <pc:sldMk cId="443517540" sldId="330"/>
        </pc:sldMkLst>
        <pc:spChg chg="mod">
          <ac:chgData name="Dr. Ani Munirah binti Mohamad" userId="dbd053e9-05fc-429b-b417-ac3c7e48826e" providerId="ADAL" clId="{F8094B07-19E1-459E-944C-5481E58AEEEA}" dt="2024-05-19T17:02:46.458" v="155" actId="27636"/>
          <ac:spMkLst>
            <pc:docMk/>
            <pc:sldMk cId="443517540" sldId="330"/>
            <ac:spMk id="158" creationId="{00000000-0000-0000-0000-000000000000}"/>
          </ac:spMkLst>
        </pc:spChg>
      </pc:sldChg>
      <pc:sldChg chg="modSp mod">
        <pc:chgData name="Dr. Ani Munirah binti Mohamad" userId="dbd053e9-05fc-429b-b417-ac3c7e48826e" providerId="ADAL" clId="{F8094B07-19E1-459E-944C-5481E58AEEEA}" dt="2024-05-19T17:03:14.032" v="162" actId="14100"/>
        <pc:sldMkLst>
          <pc:docMk/>
          <pc:sldMk cId="2025289569" sldId="331"/>
        </pc:sldMkLst>
        <pc:spChg chg="mod">
          <ac:chgData name="Dr. Ani Munirah binti Mohamad" userId="dbd053e9-05fc-429b-b417-ac3c7e48826e" providerId="ADAL" clId="{F8094B07-19E1-459E-944C-5481E58AEEEA}" dt="2024-05-19T17:03:14.032" v="162" actId="14100"/>
          <ac:spMkLst>
            <pc:docMk/>
            <pc:sldMk cId="2025289569" sldId="331"/>
            <ac:spMk id="158" creationId="{00000000-0000-0000-0000-000000000000}"/>
          </ac:spMkLst>
        </pc:spChg>
      </pc:sldChg>
      <pc:sldChg chg="modSp mod">
        <pc:chgData name="Dr. Ani Munirah binti Mohamad" userId="dbd053e9-05fc-429b-b417-ac3c7e48826e" providerId="ADAL" clId="{F8094B07-19E1-459E-944C-5481E58AEEEA}" dt="2024-05-19T17:02:54.258" v="157" actId="179"/>
        <pc:sldMkLst>
          <pc:docMk/>
          <pc:sldMk cId="1084271290" sldId="332"/>
        </pc:sldMkLst>
        <pc:spChg chg="mod">
          <ac:chgData name="Dr. Ani Munirah binti Mohamad" userId="dbd053e9-05fc-429b-b417-ac3c7e48826e" providerId="ADAL" clId="{F8094B07-19E1-459E-944C-5481E58AEEEA}" dt="2024-05-19T17:02:54.258" v="157" actId="179"/>
          <ac:spMkLst>
            <pc:docMk/>
            <pc:sldMk cId="1084271290" sldId="332"/>
            <ac:spMk id="158" creationId="{00000000-0000-0000-0000-000000000000}"/>
          </ac:spMkLst>
        </pc:spChg>
      </pc:sldChg>
      <pc:sldChg chg="modSp mod">
        <pc:chgData name="Dr. Ani Munirah binti Mohamad" userId="dbd053e9-05fc-429b-b417-ac3c7e48826e" providerId="ADAL" clId="{F8094B07-19E1-459E-944C-5481E58AEEEA}" dt="2024-05-19T17:02:38.538" v="152" actId="179"/>
        <pc:sldMkLst>
          <pc:docMk/>
          <pc:sldMk cId="1198030232" sldId="333"/>
        </pc:sldMkLst>
        <pc:spChg chg="mod">
          <ac:chgData name="Dr. Ani Munirah binti Mohamad" userId="dbd053e9-05fc-429b-b417-ac3c7e48826e" providerId="ADAL" clId="{F8094B07-19E1-459E-944C-5481E58AEEEA}" dt="2024-05-19T17:02:38.538" v="152" actId="179"/>
          <ac:spMkLst>
            <pc:docMk/>
            <pc:sldMk cId="1198030232" sldId="333"/>
            <ac:spMk id="158" creationId="{00000000-0000-0000-0000-000000000000}"/>
          </ac:spMkLst>
        </pc:spChg>
      </pc:sldChg>
      <pc:sldChg chg="modSp mod">
        <pc:chgData name="Dr. Ani Munirah binti Mohamad" userId="dbd053e9-05fc-429b-b417-ac3c7e48826e" providerId="ADAL" clId="{F8094B07-19E1-459E-944C-5481E58AEEEA}" dt="2024-05-19T17:02:22.503" v="148" actId="27636"/>
        <pc:sldMkLst>
          <pc:docMk/>
          <pc:sldMk cId="633872097" sldId="334"/>
        </pc:sldMkLst>
        <pc:spChg chg="mod">
          <ac:chgData name="Dr. Ani Munirah binti Mohamad" userId="dbd053e9-05fc-429b-b417-ac3c7e48826e" providerId="ADAL" clId="{F8094B07-19E1-459E-944C-5481E58AEEEA}" dt="2024-05-19T17:02:22.503" v="148" actId="27636"/>
          <ac:spMkLst>
            <pc:docMk/>
            <pc:sldMk cId="633872097" sldId="334"/>
            <ac:spMk id="158" creationId="{00000000-0000-0000-0000-000000000000}"/>
          </ac:spMkLst>
        </pc:spChg>
      </pc:sldChg>
      <pc:sldChg chg="modSp mod">
        <pc:chgData name="Dr. Ani Munirah binti Mohamad" userId="dbd053e9-05fc-429b-b417-ac3c7e48826e" providerId="ADAL" clId="{F8094B07-19E1-459E-944C-5481E58AEEEA}" dt="2024-05-19T17:02:29.350" v="150" actId="179"/>
        <pc:sldMkLst>
          <pc:docMk/>
          <pc:sldMk cId="3089947258" sldId="335"/>
        </pc:sldMkLst>
        <pc:spChg chg="mod">
          <ac:chgData name="Dr. Ani Munirah binti Mohamad" userId="dbd053e9-05fc-429b-b417-ac3c7e48826e" providerId="ADAL" clId="{F8094B07-19E1-459E-944C-5481E58AEEEA}" dt="2024-05-19T17:02:29.350" v="150" actId="179"/>
          <ac:spMkLst>
            <pc:docMk/>
            <pc:sldMk cId="3089947258" sldId="335"/>
            <ac:spMk id="158" creationId="{00000000-0000-0000-0000-000000000000}"/>
          </ac:spMkLst>
        </pc:spChg>
      </pc:sldChg>
      <pc:sldChg chg="modSp mod">
        <pc:chgData name="Dr. Ani Munirah binti Mohamad" userId="dbd053e9-05fc-429b-b417-ac3c7e48826e" providerId="ADAL" clId="{F8094B07-19E1-459E-944C-5481E58AEEEA}" dt="2024-05-19T17:02:10.933" v="143" actId="179"/>
        <pc:sldMkLst>
          <pc:docMk/>
          <pc:sldMk cId="97942739" sldId="336"/>
        </pc:sldMkLst>
        <pc:spChg chg="mod">
          <ac:chgData name="Dr. Ani Munirah binti Mohamad" userId="dbd053e9-05fc-429b-b417-ac3c7e48826e" providerId="ADAL" clId="{F8094B07-19E1-459E-944C-5481E58AEEEA}" dt="2024-05-19T17:02:10.933" v="143" actId="179"/>
          <ac:spMkLst>
            <pc:docMk/>
            <pc:sldMk cId="97942739" sldId="336"/>
            <ac:spMk id="158" creationId="{00000000-0000-0000-0000-000000000000}"/>
          </ac:spMkLst>
        </pc:spChg>
      </pc:sldChg>
      <pc:sldChg chg="modSp mod">
        <pc:chgData name="Dr. Ani Munirah binti Mohamad" userId="dbd053e9-05fc-429b-b417-ac3c7e48826e" providerId="ADAL" clId="{F8094B07-19E1-459E-944C-5481E58AEEEA}" dt="2024-05-19T17:01:57.738" v="141" actId="179"/>
        <pc:sldMkLst>
          <pc:docMk/>
          <pc:sldMk cId="3550932589" sldId="337"/>
        </pc:sldMkLst>
        <pc:spChg chg="mod">
          <ac:chgData name="Dr. Ani Munirah binti Mohamad" userId="dbd053e9-05fc-429b-b417-ac3c7e48826e" providerId="ADAL" clId="{F8094B07-19E1-459E-944C-5481E58AEEEA}" dt="2024-05-19T17:01:57.738" v="141" actId="179"/>
          <ac:spMkLst>
            <pc:docMk/>
            <pc:sldMk cId="3550932589" sldId="337"/>
            <ac:spMk id="158" creationId="{00000000-0000-0000-0000-000000000000}"/>
          </ac:spMkLst>
        </pc:spChg>
      </pc:sldChg>
      <pc:sldChg chg="modSp mod">
        <pc:chgData name="Dr. Ani Munirah binti Mohamad" userId="dbd053e9-05fc-429b-b417-ac3c7e48826e" providerId="ADAL" clId="{F8094B07-19E1-459E-944C-5481E58AEEEA}" dt="2024-05-19T17:01:47.799" v="139" actId="179"/>
        <pc:sldMkLst>
          <pc:docMk/>
          <pc:sldMk cId="3412772144" sldId="338"/>
        </pc:sldMkLst>
        <pc:spChg chg="mod">
          <ac:chgData name="Dr. Ani Munirah binti Mohamad" userId="dbd053e9-05fc-429b-b417-ac3c7e48826e" providerId="ADAL" clId="{F8094B07-19E1-459E-944C-5481E58AEEEA}" dt="2024-05-19T17:01:47.799" v="139" actId="179"/>
          <ac:spMkLst>
            <pc:docMk/>
            <pc:sldMk cId="3412772144" sldId="338"/>
            <ac:spMk id="158" creationId="{00000000-0000-0000-0000-000000000000}"/>
          </ac:spMkLst>
        </pc:spChg>
      </pc:sldChg>
      <pc:sldChg chg="modSp mod">
        <pc:chgData name="Dr. Ani Munirah binti Mohamad" userId="dbd053e9-05fc-429b-b417-ac3c7e48826e" providerId="ADAL" clId="{F8094B07-19E1-459E-944C-5481E58AEEEA}" dt="2024-05-19T17:05:26.880" v="194" actId="179"/>
        <pc:sldMkLst>
          <pc:docMk/>
          <pc:sldMk cId="1623638483" sldId="339"/>
        </pc:sldMkLst>
        <pc:spChg chg="mod">
          <ac:chgData name="Dr. Ani Munirah binti Mohamad" userId="dbd053e9-05fc-429b-b417-ac3c7e48826e" providerId="ADAL" clId="{F8094B07-19E1-459E-944C-5481E58AEEEA}" dt="2024-05-19T17:05:26.880" v="194" actId="179"/>
          <ac:spMkLst>
            <pc:docMk/>
            <pc:sldMk cId="1623638483" sldId="339"/>
            <ac:spMk id="158" creationId="{00000000-0000-0000-0000-000000000000}"/>
          </ac:spMkLst>
        </pc:spChg>
      </pc:sldChg>
      <pc:sldChg chg="modSp mod">
        <pc:chgData name="Dr. Ani Munirah binti Mohamad" userId="dbd053e9-05fc-429b-b417-ac3c7e48826e" providerId="ADAL" clId="{F8094B07-19E1-459E-944C-5481E58AEEEA}" dt="2024-05-19T17:05:06.521" v="190" actId="27636"/>
        <pc:sldMkLst>
          <pc:docMk/>
          <pc:sldMk cId="2066546657" sldId="340"/>
        </pc:sldMkLst>
        <pc:spChg chg="mod">
          <ac:chgData name="Dr. Ani Munirah binti Mohamad" userId="dbd053e9-05fc-429b-b417-ac3c7e48826e" providerId="ADAL" clId="{F8094B07-19E1-459E-944C-5481E58AEEEA}" dt="2024-05-19T17:05:06.521" v="190" actId="27636"/>
          <ac:spMkLst>
            <pc:docMk/>
            <pc:sldMk cId="2066546657" sldId="340"/>
            <ac:spMk id="158" creationId="{00000000-0000-0000-0000-000000000000}"/>
          </ac:spMkLst>
        </pc:spChg>
      </pc:sldChg>
      <pc:sldChg chg="modSp mod">
        <pc:chgData name="Dr. Ani Munirah binti Mohamad" userId="dbd053e9-05fc-429b-b417-ac3c7e48826e" providerId="ADAL" clId="{F8094B07-19E1-459E-944C-5481E58AEEEA}" dt="2024-05-19T17:04:56.763" v="187" actId="27636"/>
        <pc:sldMkLst>
          <pc:docMk/>
          <pc:sldMk cId="3095859859" sldId="341"/>
        </pc:sldMkLst>
        <pc:spChg chg="mod">
          <ac:chgData name="Dr. Ani Munirah binti Mohamad" userId="dbd053e9-05fc-429b-b417-ac3c7e48826e" providerId="ADAL" clId="{F8094B07-19E1-459E-944C-5481E58AEEEA}" dt="2024-05-19T17:04:56.763" v="187" actId="27636"/>
          <ac:spMkLst>
            <pc:docMk/>
            <pc:sldMk cId="3095859859" sldId="341"/>
            <ac:spMk id="158" creationId="{00000000-0000-0000-0000-000000000000}"/>
          </ac:spMkLst>
        </pc:spChg>
      </pc:sldChg>
      <pc:sldChg chg="modSp mod">
        <pc:chgData name="Dr. Ani Munirah binti Mohamad" userId="dbd053e9-05fc-429b-b417-ac3c7e48826e" providerId="ADAL" clId="{F8094B07-19E1-459E-944C-5481E58AEEEA}" dt="2024-05-19T17:04:41.501" v="182" actId="27636"/>
        <pc:sldMkLst>
          <pc:docMk/>
          <pc:sldMk cId="1148872436" sldId="342"/>
        </pc:sldMkLst>
        <pc:spChg chg="mod">
          <ac:chgData name="Dr. Ani Munirah binti Mohamad" userId="dbd053e9-05fc-429b-b417-ac3c7e48826e" providerId="ADAL" clId="{F8094B07-19E1-459E-944C-5481E58AEEEA}" dt="2024-05-19T17:04:41.501" v="182" actId="27636"/>
          <ac:spMkLst>
            <pc:docMk/>
            <pc:sldMk cId="1148872436" sldId="342"/>
            <ac:spMk id="158" creationId="{00000000-0000-0000-0000-000000000000}"/>
          </ac:spMkLst>
        </pc:spChg>
      </pc:sldChg>
      <pc:sldChg chg="addSp delSp modSp add mod">
        <pc:chgData name="Dr. Ani Munirah binti Mohamad" userId="dbd053e9-05fc-429b-b417-ac3c7e48826e" providerId="ADAL" clId="{F8094B07-19E1-459E-944C-5481E58AEEEA}" dt="2024-05-19T16:54:41.030" v="31" actId="1076"/>
        <pc:sldMkLst>
          <pc:docMk/>
          <pc:sldMk cId="93206016" sldId="343"/>
        </pc:sldMkLst>
        <pc:spChg chg="add del mod">
          <ac:chgData name="Dr. Ani Munirah binti Mohamad" userId="dbd053e9-05fc-429b-b417-ac3c7e48826e" providerId="ADAL" clId="{F8094B07-19E1-459E-944C-5481E58AEEEA}" dt="2024-05-19T16:54:27.978" v="25" actId="478"/>
          <ac:spMkLst>
            <pc:docMk/>
            <pc:sldMk cId="93206016" sldId="343"/>
            <ac:spMk id="5" creationId="{9906E6F3-699A-44A5-89C0-FFE8D7113831}"/>
          </ac:spMkLst>
        </pc:spChg>
        <pc:spChg chg="mod">
          <ac:chgData name="Dr. Ani Munirah binti Mohamad" userId="dbd053e9-05fc-429b-b417-ac3c7e48826e" providerId="ADAL" clId="{F8094B07-19E1-459E-944C-5481E58AEEEA}" dt="2024-05-19T16:54:34.859" v="28" actId="1076"/>
          <ac:spMkLst>
            <pc:docMk/>
            <pc:sldMk cId="93206016" sldId="343"/>
            <ac:spMk id="157" creationId="{00000000-0000-0000-0000-000000000000}"/>
          </ac:spMkLst>
        </pc:spChg>
        <pc:picChg chg="del">
          <ac:chgData name="Dr. Ani Munirah binti Mohamad" userId="dbd053e9-05fc-429b-b417-ac3c7e48826e" providerId="ADAL" clId="{F8094B07-19E1-459E-944C-5481E58AEEEA}" dt="2024-05-19T16:53:52.978" v="21" actId="478"/>
          <ac:picMkLst>
            <pc:docMk/>
            <pc:sldMk cId="93206016" sldId="343"/>
            <ac:picMk id="2" creationId="{FED4617A-8C17-FDF9-21A1-3B5FF422D3B9}"/>
          </ac:picMkLst>
        </pc:picChg>
        <pc:picChg chg="add mod">
          <ac:chgData name="Dr. Ani Munirah binti Mohamad" userId="dbd053e9-05fc-429b-b417-ac3c7e48826e" providerId="ADAL" clId="{F8094B07-19E1-459E-944C-5481E58AEEEA}" dt="2024-05-19T16:54:41.030" v="31" actId="1076"/>
          <ac:picMkLst>
            <pc:docMk/>
            <pc:sldMk cId="93206016" sldId="343"/>
            <ac:picMk id="4" creationId="{3D4E6910-FECA-46DC-BC60-43CABBA8158E}"/>
          </ac:picMkLst>
        </pc:picChg>
      </pc:sldChg>
      <pc:sldChg chg="modSp add mod">
        <pc:chgData name="Dr. Ani Munirah binti Mohamad" userId="dbd053e9-05fc-429b-b417-ac3c7e48826e" providerId="ADAL" clId="{F8094B07-19E1-459E-944C-5481E58AEEEA}" dt="2024-05-19T16:56:12.492" v="49" actId="27636"/>
        <pc:sldMkLst>
          <pc:docMk/>
          <pc:sldMk cId="1454458594" sldId="344"/>
        </pc:sldMkLst>
        <pc:spChg chg="mod">
          <ac:chgData name="Dr. Ani Munirah binti Mohamad" userId="dbd053e9-05fc-429b-b417-ac3c7e48826e" providerId="ADAL" clId="{F8094B07-19E1-459E-944C-5481E58AEEEA}" dt="2024-05-19T16:56:12.492" v="49" actId="27636"/>
          <ac:spMkLst>
            <pc:docMk/>
            <pc:sldMk cId="1454458594" sldId="344"/>
            <ac:spMk id="158" creationId="{00000000-0000-0000-0000-000000000000}"/>
          </ac:spMkLst>
        </pc:spChg>
      </pc:sldChg>
      <pc:sldChg chg="modSp add mod">
        <pc:chgData name="Dr. Ani Munirah binti Mohamad" userId="dbd053e9-05fc-429b-b417-ac3c7e48826e" providerId="ADAL" clId="{F8094B07-19E1-459E-944C-5481E58AEEEA}" dt="2024-05-19T16:56:34.434" v="56" actId="27636"/>
        <pc:sldMkLst>
          <pc:docMk/>
          <pc:sldMk cId="1226565616" sldId="345"/>
        </pc:sldMkLst>
        <pc:spChg chg="mod">
          <ac:chgData name="Dr. Ani Munirah binti Mohamad" userId="dbd053e9-05fc-429b-b417-ac3c7e48826e" providerId="ADAL" clId="{F8094B07-19E1-459E-944C-5481E58AEEEA}" dt="2024-05-19T16:56:34.434" v="56" actId="27636"/>
          <ac:spMkLst>
            <pc:docMk/>
            <pc:sldMk cId="1226565616" sldId="345"/>
            <ac:spMk id="158" creationId="{00000000-0000-0000-0000-000000000000}"/>
          </ac:spMkLst>
        </pc:spChg>
      </pc:sldChg>
      <pc:sldChg chg="modSp add mod">
        <pc:chgData name="Dr. Ani Munirah binti Mohamad" userId="dbd053e9-05fc-429b-b417-ac3c7e48826e" providerId="ADAL" clId="{F8094B07-19E1-459E-944C-5481E58AEEEA}" dt="2024-05-19T16:57:07.156" v="67" actId="27636"/>
        <pc:sldMkLst>
          <pc:docMk/>
          <pc:sldMk cId="3839218992" sldId="346"/>
        </pc:sldMkLst>
        <pc:spChg chg="mod">
          <ac:chgData name="Dr. Ani Munirah binti Mohamad" userId="dbd053e9-05fc-429b-b417-ac3c7e48826e" providerId="ADAL" clId="{F8094B07-19E1-459E-944C-5481E58AEEEA}" dt="2024-05-19T16:57:01.961" v="63" actId="255"/>
          <ac:spMkLst>
            <pc:docMk/>
            <pc:sldMk cId="3839218992" sldId="346"/>
            <ac:spMk id="157" creationId="{00000000-0000-0000-0000-000000000000}"/>
          </ac:spMkLst>
        </pc:spChg>
        <pc:spChg chg="mod">
          <ac:chgData name="Dr. Ani Munirah binti Mohamad" userId="dbd053e9-05fc-429b-b417-ac3c7e48826e" providerId="ADAL" clId="{F8094B07-19E1-459E-944C-5481E58AEEEA}" dt="2024-05-19T16:57:07.156" v="67" actId="27636"/>
          <ac:spMkLst>
            <pc:docMk/>
            <pc:sldMk cId="3839218992" sldId="346"/>
            <ac:spMk id="158" creationId="{00000000-0000-0000-0000-000000000000}"/>
          </ac:spMkLst>
        </pc:spChg>
      </pc:sldChg>
      <pc:sldChg chg="modSp add mod">
        <pc:chgData name="Dr. Ani Munirah binti Mohamad" userId="dbd053e9-05fc-429b-b417-ac3c7e48826e" providerId="ADAL" clId="{F8094B07-19E1-459E-944C-5481E58AEEEA}" dt="2024-05-19T16:57:37.077" v="82" actId="403"/>
        <pc:sldMkLst>
          <pc:docMk/>
          <pc:sldMk cId="2983603354" sldId="347"/>
        </pc:sldMkLst>
        <pc:spChg chg="mod">
          <ac:chgData name="Dr. Ani Munirah binti Mohamad" userId="dbd053e9-05fc-429b-b417-ac3c7e48826e" providerId="ADAL" clId="{F8094B07-19E1-459E-944C-5481E58AEEEA}" dt="2024-05-19T16:57:37.077" v="82" actId="403"/>
          <ac:spMkLst>
            <pc:docMk/>
            <pc:sldMk cId="2983603354" sldId="347"/>
            <ac:spMk id="158" creationId="{00000000-0000-0000-0000-000000000000}"/>
          </ac:spMkLst>
        </pc:spChg>
      </pc:sldChg>
      <pc:sldChg chg="modSp add mod">
        <pc:chgData name="Dr. Ani Munirah binti Mohamad" userId="dbd053e9-05fc-429b-b417-ac3c7e48826e" providerId="ADAL" clId="{F8094B07-19E1-459E-944C-5481E58AEEEA}" dt="2024-05-19T16:58:02.213" v="95" actId="27636"/>
        <pc:sldMkLst>
          <pc:docMk/>
          <pc:sldMk cId="2322740650" sldId="348"/>
        </pc:sldMkLst>
        <pc:spChg chg="mod">
          <ac:chgData name="Dr. Ani Munirah binti Mohamad" userId="dbd053e9-05fc-429b-b417-ac3c7e48826e" providerId="ADAL" clId="{F8094B07-19E1-459E-944C-5481E58AEEEA}" dt="2024-05-19T16:58:02.213" v="95" actId="27636"/>
          <ac:spMkLst>
            <pc:docMk/>
            <pc:sldMk cId="2322740650" sldId="348"/>
            <ac:spMk id="158" creationId="{00000000-0000-0000-0000-000000000000}"/>
          </ac:spMkLst>
        </pc:spChg>
      </pc:sldChg>
      <pc:sldChg chg="addSp delSp modSp add mod">
        <pc:chgData name="Dr. Ani Munirah binti Mohamad" userId="dbd053e9-05fc-429b-b417-ac3c7e48826e" providerId="ADAL" clId="{F8094B07-19E1-459E-944C-5481E58AEEEA}" dt="2024-05-19T17:00:10.921" v="119" actId="1076"/>
        <pc:sldMkLst>
          <pc:docMk/>
          <pc:sldMk cId="3793337167" sldId="349"/>
        </pc:sldMkLst>
        <pc:spChg chg="add del mod">
          <ac:chgData name="Dr. Ani Munirah binti Mohamad" userId="dbd053e9-05fc-429b-b417-ac3c7e48826e" providerId="ADAL" clId="{F8094B07-19E1-459E-944C-5481E58AEEEA}" dt="2024-05-19T17:00:08.357" v="118" actId="478"/>
          <ac:spMkLst>
            <pc:docMk/>
            <pc:sldMk cId="3793337167" sldId="349"/>
            <ac:spMk id="4" creationId="{06805659-F33F-4376-B5D3-694C352DBE5E}"/>
          </ac:spMkLst>
        </pc:spChg>
        <pc:picChg chg="add mod">
          <ac:chgData name="Dr. Ani Munirah binti Mohamad" userId="dbd053e9-05fc-429b-b417-ac3c7e48826e" providerId="ADAL" clId="{F8094B07-19E1-459E-944C-5481E58AEEEA}" dt="2024-05-19T17:00:10.921" v="119" actId="1076"/>
          <ac:picMkLst>
            <pc:docMk/>
            <pc:sldMk cId="3793337167" sldId="349"/>
            <ac:picMk id="3" creationId="{83461A80-A25B-464B-B321-C369F7CB01C1}"/>
          </ac:picMkLst>
        </pc:picChg>
        <pc:picChg chg="del">
          <ac:chgData name="Dr. Ani Munirah binti Mohamad" userId="dbd053e9-05fc-429b-b417-ac3c7e48826e" providerId="ADAL" clId="{F8094B07-19E1-459E-944C-5481E58AEEEA}" dt="2024-05-19T16:59:50.414" v="116" actId="478"/>
          <ac:picMkLst>
            <pc:docMk/>
            <pc:sldMk cId="3793337167" sldId="349"/>
            <ac:picMk id="1026" creationId="{76C1BB95-E02E-2921-E3E1-2CBA0E1B01B0}"/>
          </ac:picMkLst>
        </pc:picChg>
      </pc:sldChg>
      <pc:sldChg chg="addSp delSp modSp add mod">
        <pc:chgData name="Dr. Ani Munirah binti Mohamad" userId="dbd053e9-05fc-429b-b417-ac3c7e48826e" providerId="ADAL" clId="{F8094B07-19E1-459E-944C-5481E58AEEEA}" dt="2024-05-19T17:06:44.981" v="205" actId="167"/>
        <pc:sldMkLst>
          <pc:docMk/>
          <pc:sldMk cId="2211756248" sldId="350"/>
        </pc:sldMkLst>
        <pc:spChg chg="add del mod">
          <ac:chgData name="Dr. Ani Munirah binti Mohamad" userId="dbd053e9-05fc-429b-b417-ac3c7e48826e" providerId="ADAL" clId="{F8094B07-19E1-459E-944C-5481E58AEEEA}" dt="2024-05-19T17:06:26.767" v="198" actId="478"/>
          <ac:spMkLst>
            <pc:docMk/>
            <pc:sldMk cId="2211756248" sldId="350"/>
            <ac:spMk id="4" creationId="{C90157E5-D30E-4C50-A3F1-0BD2732B8CDB}"/>
          </ac:spMkLst>
        </pc:spChg>
        <pc:spChg chg="mod">
          <ac:chgData name="Dr. Ani Munirah binti Mohamad" userId="dbd053e9-05fc-429b-b417-ac3c7e48826e" providerId="ADAL" clId="{F8094B07-19E1-459E-944C-5481E58AEEEA}" dt="2024-05-19T17:06:38.264" v="202" actId="1076"/>
          <ac:spMkLst>
            <pc:docMk/>
            <pc:sldMk cId="2211756248" sldId="350"/>
            <ac:spMk id="157" creationId="{00000000-0000-0000-0000-000000000000}"/>
          </ac:spMkLst>
        </pc:spChg>
        <pc:picChg chg="add mod ord">
          <ac:chgData name="Dr. Ani Munirah binti Mohamad" userId="dbd053e9-05fc-429b-b417-ac3c7e48826e" providerId="ADAL" clId="{F8094B07-19E1-459E-944C-5481E58AEEEA}" dt="2024-05-19T17:06:44.981" v="205" actId="167"/>
          <ac:picMkLst>
            <pc:docMk/>
            <pc:sldMk cId="2211756248" sldId="350"/>
            <ac:picMk id="3" creationId="{6EC62686-1423-4FB7-B409-AF4A02A21727}"/>
          </ac:picMkLst>
        </pc:picChg>
        <pc:picChg chg="del">
          <ac:chgData name="Dr. Ani Munirah binti Mohamad" userId="dbd053e9-05fc-429b-b417-ac3c7e48826e" providerId="ADAL" clId="{F8094B07-19E1-459E-944C-5481E58AEEEA}" dt="2024-05-19T17:06:02.483" v="196" actId="478"/>
          <ac:picMkLst>
            <pc:docMk/>
            <pc:sldMk cId="2211756248" sldId="350"/>
            <ac:picMk id="2050" creationId="{5BD357BB-A47B-3D89-771C-0978578907EF}"/>
          </ac:picMkLst>
        </pc:picChg>
      </pc:sldChg>
      <pc:sldChg chg="add del">
        <pc:chgData name="Dr. Ani Munirah binti Mohamad" userId="dbd053e9-05fc-429b-b417-ac3c7e48826e" providerId="ADAL" clId="{F8094B07-19E1-459E-944C-5481E58AEEEA}" dt="2024-05-19T17:07:20.642" v="207" actId="2890"/>
        <pc:sldMkLst>
          <pc:docMk/>
          <pc:sldMk cId="385533618" sldId="351"/>
        </pc:sldMkLst>
      </pc:sldChg>
      <pc:sldChg chg="addSp delSp modSp add mod">
        <pc:chgData name="Dr. Ani Munirah binti Mohamad" userId="dbd053e9-05fc-429b-b417-ac3c7e48826e" providerId="ADAL" clId="{F8094B07-19E1-459E-944C-5481E58AEEEA}" dt="2024-05-19T17:07:57.487" v="216" actId="1076"/>
        <pc:sldMkLst>
          <pc:docMk/>
          <pc:sldMk cId="3842482437" sldId="351"/>
        </pc:sldMkLst>
        <pc:spChg chg="add del mod">
          <ac:chgData name="Dr. Ani Munirah binti Mohamad" userId="dbd053e9-05fc-429b-b417-ac3c7e48826e" providerId="ADAL" clId="{F8094B07-19E1-459E-944C-5481E58AEEEA}" dt="2024-05-19T17:07:47.471" v="212" actId="478"/>
          <ac:spMkLst>
            <pc:docMk/>
            <pc:sldMk cId="3842482437" sldId="351"/>
            <ac:spMk id="4" creationId="{2BCCA747-EC83-4CA7-AE73-12751E171F20}"/>
          </ac:spMkLst>
        </pc:spChg>
        <pc:spChg chg="del">
          <ac:chgData name="Dr. Ani Munirah binti Mohamad" userId="dbd053e9-05fc-429b-b417-ac3c7e48826e" providerId="ADAL" clId="{F8094B07-19E1-459E-944C-5481E58AEEEA}" dt="2024-05-19T17:07:28.102" v="210" actId="478"/>
          <ac:spMkLst>
            <pc:docMk/>
            <pc:sldMk cId="3842482437" sldId="351"/>
            <ac:spMk id="157" creationId="{00000000-0000-0000-0000-000000000000}"/>
          </ac:spMkLst>
        </pc:spChg>
        <pc:picChg chg="add mod">
          <ac:chgData name="Dr. Ani Munirah binti Mohamad" userId="dbd053e9-05fc-429b-b417-ac3c7e48826e" providerId="ADAL" clId="{F8094B07-19E1-459E-944C-5481E58AEEEA}" dt="2024-05-19T17:07:57.487" v="216" actId="1076"/>
          <ac:picMkLst>
            <pc:docMk/>
            <pc:sldMk cId="3842482437" sldId="351"/>
            <ac:picMk id="3" creationId="{CAB62675-1305-4A1F-A5B2-A5C9DC8FC54E}"/>
          </ac:picMkLst>
        </pc:picChg>
        <pc:picChg chg="del">
          <ac:chgData name="Dr. Ani Munirah binti Mohamad" userId="dbd053e9-05fc-429b-b417-ac3c7e48826e" providerId="ADAL" clId="{F8094B07-19E1-459E-944C-5481E58AEEEA}" dt="2024-05-19T17:07:26.492" v="209" actId="478"/>
          <ac:picMkLst>
            <pc:docMk/>
            <pc:sldMk cId="3842482437" sldId="351"/>
            <ac:picMk id="2050" creationId="{5BD357BB-A47B-3D89-771C-0978578907EF}"/>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58825" y="756150"/>
            <a:ext cx="4634650" cy="3780825"/>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95150" y="4789025"/>
            <a:ext cx="5561300" cy="4536975"/>
          </a:xfrm>
          <a:prstGeom prst="rect">
            <a:avLst/>
          </a:prstGeom>
          <a:noFill/>
          <a:ln>
            <a:noFill/>
          </a:ln>
        </p:spPr>
        <p:txBody>
          <a:bodyPr spcFirstLastPara="1" wrap="square" lIns="91425" tIns="91425" rIns="91425" bIns="91425" anchor="t" anchorCtr="0">
            <a:noAutofit/>
          </a:bodyPr>
          <a:lstStyle>
            <a:lvl1pPr marL="457200" marR="0" lvl="0"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1pPr>
            <a:lvl2pPr marL="914400" marR="0" lvl="1"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2pPr>
            <a:lvl3pPr marL="1371600" marR="0" lvl="2"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3pPr>
            <a:lvl4pPr marL="1828800" marR="0" lvl="3"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4pPr>
            <a:lvl5pPr marL="2286000" marR="0" lvl="4"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5pPr>
            <a:lvl6pPr marL="2743200" marR="0" lvl="5"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6pPr>
            <a:lvl7pPr marL="3200400" marR="0" lvl="6"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7pPr>
            <a:lvl8pPr marL="3657600" marR="0" lvl="7"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8pPr>
            <a:lvl9pPr marL="4114800" marR="0" lvl="8"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2"/>
        <p:cNvGrpSpPr/>
        <p:nvPr/>
      </p:nvGrpSpPr>
      <p:grpSpPr>
        <a:xfrm>
          <a:off x="0" y="0"/>
          <a:ext cx="0" cy="0"/>
          <a:chOff x="0" y="0"/>
          <a:chExt cx="0" cy="0"/>
        </a:xfrm>
      </p:grpSpPr>
      <p:sp>
        <p:nvSpPr>
          <p:cNvPr id="133" name="Google Shape;133;p1:notes"/>
          <p:cNvSpPr txBox="1">
            <a:spLocks noGrp="1"/>
          </p:cNvSpPr>
          <p:nvPr>
            <p:ph type="body" idx="1"/>
          </p:nvPr>
        </p:nvSpPr>
        <p:spPr>
          <a:xfrm>
            <a:off x="695150" y="4789025"/>
            <a:ext cx="5561300" cy="4536975"/>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34" name="Google Shape;134;p1:notes"/>
          <p:cNvSpPr>
            <a:spLocks noGrp="1" noRot="1" noChangeAspect="1"/>
          </p:cNvSpPr>
          <p:nvPr>
            <p:ph type="sldImg" idx="2"/>
          </p:nvPr>
        </p:nvSpPr>
        <p:spPr>
          <a:xfrm>
            <a:off x="115888" y="755650"/>
            <a:ext cx="6719887" cy="3781425"/>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Google Shape;154;p46:notes"/>
          <p:cNvSpPr txBox="1">
            <a:spLocks noGrp="1"/>
          </p:cNvSpPr>
          <p:nvPr>
            <p:ph type="body" idx="1"/>
          </p:nvPr>
        </p:nvSpPr>
        <p:spPr>
          <a:xfrm>
            <a:off x="695150" y="4789025"/>
            <a:ext cx="5561300" cy="453697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5" name="Google Shape;155;p46:notes"/>
          <p:cNvSpPr>
            <a:spLocks noGrp="1" noRot="1" noChangeAspect="1"/>
          </p:cNvSpPr>
          <p:nvPr>
            <p:ph type="sldImg" idx="2"/>
          </p:nvPr>
        </p:nvSpPr>
        <p:spPr>
          <a:xfrm>
            <a:off x="115888" y="755650"/>
            <a:ext cx="6719887" cy="378142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78143301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Google Shape;154;p46:notes"/>
          <p:cNvSpPr txBox="1">
            <a:spLocks noGrp="1"/>
          </p:cNvSpPr>
          <p:nvPr>
            <p:ph type="body" idx="1"/>
          </p:nvPr>
        </p:nvSpPr>
        <p:spPr>
          <a:xfrm>
            <a:off x="695150" y="4789025"/>
            <a:ext cx="5561300" cy="453697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5" name="Google Shape;155;p46:notes"/>
          <p:cNvSpPr>
            <a:spLocks noGrp="1" noRot="1" noChangeAspect="1"/>
          </p:cNvSpPr>
          <p:nvPr>
            <p:ph type="sldImg" idx="2"/>
          </p:nvPr>
        </p:nvSpPr>
        <p:spPr>
          <a:xfrm>
            <a:off x="115888" y="755650"/>
            <a:ext cx="6719887" cy="378142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71056861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Google Shape;154;p46:notes"/>
          <p:cNvSpPr txBox="1">
            <a:spLocks noGrp="1"/>
          </p:cNvSpPr>
          <p:nvPr>
            <p:ph type="body" idx="1"/>
          </p:nvPr>
        </p:nvSpPr>
        <p:spPr>
          <a:xfrm>
            <a:off x="695150" y="4789025"/>
            <a:ext cx="5561300" cy="453697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5" name="Google Shape;155;p46:notes"/>
          <p:cNvSpPr>
            <a:spLocks noGrp="1" noRot="1" noChangeAspect="1"/>
          </p:cNvSpPr>
          <p:nvPr>
            <p:ph type="sldImg" idx="2"/>
          </p:nvPr>
        </p:nvSpPr>
        <p:spPr>
          <a:xfrm>
            <a:off x="115888" y="755650"/>
            <a:ext cx="6719887" cy="378142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48533761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Google Shape;154;p46:notes"/>
          <p:cNvSpPr txBox="1">
            <a:spLocks noGrp="1"/>
          </p:cNvSpPr>
          <p:nvPr>
            <p:ph type="body" idx="1"/>
          </p:nvPr>
        </p:nvSpPr>
        <p:spPr>
          <a:xfrm>
            <a:off x="695150" y="4789025"/>
            <a:ext cx="5561300" cy="453697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5" name="Google Shape;155;p46:notes"/>
          <p:cNvSpPr>
            <a:spLocks noGrp="1" noRot="1" noChangeAspect="1"/>
          </p:cNvSpPr>
          <p:nvPr>
            <p:ph type="sldImg" idx="2"/>
          </p:nvPr>
        </p:nvSpPr>
        <p:spPr>
          <a:xfrm>
            <a:off x="115888" y="755650"/>
            <a:ext cx="6719887" cy="378142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54164882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Google Shape;154;p46:notes"/>
          <p:cNvSpPr txBox="1">
            <a:spLocks noGrp="1"/>
          </p:cNvSpPr>
          <p:nvPr>
            <p:ph type="body" idx="1"/>
          </p:nvPr>
        </p:nvSpPr>
        <p:spPr>
          <a:xfrm>
            <a:off x="695150" y="4789025"/>
            <a:ext cx="5561300" cy="453697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5" name="Google Shape;155;p46:notes"/>
          <p:cNvSpPr>
            <a:spLocks noGrp="1" noRot="1" noChangeAspect="1"/>
          </p:cNvSpPr>
          <p:nvPr>
            <p:ph type="sldImg" idx="2"/>
          </p:nvPr>
        </p:nvSpPr>
        <p:spPr>
          <a:xfrm>
            <a:off x="115888" y="755650"/>
            <a:ext cx="6719887" cy="378142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42865406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Google Shape;154;p46:notes"/>
          <p:cNvSpPr txBox="1">
            <a:spLocks noGrp="1"/>
          </p:cNvSpPr>
          <p:nvPr>
            <p:ph type="body" idx="1"/>
          </p:nvPr>
        </p:nvSpPr>
        <p:spPr>
          <a:xfrm>
            <a:off x="695150" y="4789025"/>
            <a:ext cx="5561300" cy="453697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5" name="Google Shape;155;p46:notes"/>
          <p:cNvSpPr>
            <a:spLocks noGrp="1" noRot="1" noChangeAspect="1"/>
          </p:cNvSpPr>
          <p:nvPr>
            <p:ph type="sldImg" idx="2"/>
          </p:nvPr>
        </p:nvSpPr>
        <p:spPr>
          <a:xfrm>
            <a:off x="115888" y="755650"/>
            <a:ext cx="6719887" cy="378142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67870197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Google Shape;154;p46:notes"/>
          <p:cNvSpPr txBox="1">
            <a:spLocks noGrp="1"/>
          </p:cNvSpPr>
          <p:nvPr>
            <p:ph type="body" idx="1"/>
          </p:nvPr>
        </p:nvSpPr>
        <p:spPr>
          <a:xfrm>
            <a:off x="695150" y="4789025"/>
            <a:ext cx="5561300" cy="453697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5" name="Google Shape;155;p46:notes"/>
          <p:cNvSpPr>
            <a:spLocks noGrp="1" noRot="1" noChangeAspect="1"/>
          </p:cNvSpPr>
          <p:nvPr>
            <p:ph type="sldImg" idx="2"/>
          </p:nvPr>
        </p:nvSpPr>
        <p:spPr>
          <a:xfrm>
            <a:off x="115888" y="755650"/>
            <a:ext cx="6719887" cy="378142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69407432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Google Shape;154;p46:notes"/>
          <p:cNvSpPr txBox="1">
            <a:spLocks noGrp="1"/>
          </p:cNvSpPr>
          <p:nvPr>
            <p:ph type="body" idx="1"/>
          </p:nvPr>
        </p:nvSpPr>
        <p:spPr>
          <a:xfrm>
            <a:off x="695150" y="4789025"/>
            <a:ext cx="5561300" cy="453697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5" name="Google Shape;155;p46:notes"/>
          <p:cNvSpPr>
            <a:spLocks noGrp="1" noRot="1" noChangeAspect="1"/>
          </p:cNvSpPr>
          <p:nvPr>
            <p:ph type="sldImg" idx="2"/>
          </p:nvPr>
        </p:nvSpPr>
        <p:spPr>
          <a:xfrm>
            <a:off x="115888" y="755650"/>
            <a:ext cx="6719887" cy="378142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51672930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Google Shape;154;p46:notes"/>
          <p:cNvSpPr txBox="1">
            <a:spLocks noGrp="1"/>
          </p:cNvSpPr>
          <p:nvPr>
            <p:ph type="body" idx="1"/>
          </p:nvPr>
        </p:nvSpPr>
        <p:spPr>
          <a:xfrm>
            <a:off x="695150" y="4789025"/>
            <a:ext cx="5561300" cy="453697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5" name="Google Shape;155;p46:notes"/>
          <p:cNvSpPr>
            <a:spLocks noGrp="1" noRot="1" noChangeAspect="1"/>
          </p:cNvSpPr>
          <p:nvPr>
            <p:ph type="sldImg" idx="2"/>
          </p:nvPr>
        </p:nvSpPr>
        <p:spPr>
          <a:xfrm>
            <a:off x="115888" y="755650"/>
            <a:ext cx="6719887" cy="378142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53775075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Google Shape;154;p46:notes"/>
          <p:cNvSpPr txBox="1">
            <a:spLocks noGrp="1"/>
          </p:cNvSpPr>
          <p:nvPr>
            <p:ph type="body" idx="1"/>
          </p:nvPr>
        </p:nvSpPr>
        <p:spPr>
          <a:xfrm>
            <a:off x="695150" y="4789025"/>
            <a:ext cx="5561300" cy="453697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5" name="Google Shape;155;p46:notes"/>
          <p:cNvSpPr>
            <a:spLocks noGrp="1" noRot="1" noChangeAspect="1"/>
          </p:cNvSpPr>
          <p:nvPr>
            <p:ph type="sldImg" idx="2"/>
          </p:nvPr>
        </p:nvSpPr>
        <p:spPr>
          <a:xfrm>
            <a:off x="115888" y="755650"/>
            <a:ext cx="6719887" cy="378142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37574043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Google Shape;154;p46:notes"/>
          <p:cNvSpPr txBox="1">
            <a:spLocks noGrp="1"/>
          </p:cNvSpPr>
          <p:nvPr>
            <p:ph type="body" idx="1"/>
          </p:nvPr>
        </p:nvSpPr>
        <p:spPr>
          <a:xfrm>
            <a:off x="695150" y="4789025"/>
            <a:ext cx="5561300" cy="453697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5" name="Google Shape;155;p46:notes"/>
          <p:cNvSpPr>
            <a:spLocks noGrp="1" noRot="1" noChangeAspect="1"/>
          </p:cNvSpPr>
          <p:nvPr>
            <p:ph type="sldImg" idx="2"/>
          </p:nvPr>
        </p:nvSpPr>
        <p:spPr>
          <a:xfrm>
            <a:off x="115888" y="755650"/>
            <a:ext cx="6719887" cy="378142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Google Shape;154;p46:notes"/>
          <p:cNvSpPr txBox="1">
            <a:spLocks noGrp="1"/>
          </p:cNvSpPr>
          <p:nvPr>
            <p:ph type="body" idx="1"/>
          </p:nvPr>
        </p:nvSpPr>
        <p:spPr>
          <a:xfrm>
            <a:off x="695150" y="4789025"/>
            <a:ext cx="5561300" cy="453697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5" name="Google Shape;155;p46:notes"/>
          <p:cNvSpPr>
            <a:spLocks noGrp="1" noRot="1" noChangeAspect="1"/>
          </p:cNvSpPr>
          <p:nvPr>
            <p:ph type="sldImg" idx="2"/>
          </p:nvPr>
        </p:nvSpPr>
        <p:spPr>
          <a:xfrm>
            <a:off x="115888" y="755650"/>
            <a:ext cx="6719887" cy="378142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41797989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Google Shape;154;p46:notes"/>
          <p:cNvSpPr txBox="1">
            <a:spLocks noGrp="1"/>
          </p:cNvSpPr>
          <p:nvPr>
            <p:ph type="body" idx="1"/>
          </p:nvPr>
        </p:nvSpPr>
        <p:spPr>
          <a:xfrm>
            <a:off x="695150" y="4789025"/>
            <a:ext cx="5561300" cy="453697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5" name="Google Shape;155;p46:notes"/>
          <p:cNvSpPr>
            <a:spLocks noGrp="1" noRot="1" noChangeAspect="1"/>
          </p:cNvSpPr>
          <p:nvPr>
            <p:ph type="sldImg" idx="2"/>
          </p:nvPr>
        </p:nvSpPr>
        <p:spPr>
          <a:xfrm>
            <a:off x="115888" y="755650"/>
            <a:ext cx="6719887" cy="378142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24917030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Google Shape;154;p46:notes"/>
          <p:cNvSpPr txBox="1">
            <a:spLocks noGrp="1"/>
          </p:cNvSpPr>
          <p:nvPr>
            <p:ph type="body" idx="1"/>
          </p:nvPr>
        </p:nvSpPr>
        <p:spPr>
          <a:xfrm>
            <a:off x="695150" y="4789025"/>
            <a:ext cx="5561300" cy="453697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5" name="Google Shape;155;p46:notes"/>
          <p:cNvSpPr>
            <a:spLocks noGrp="1" noRot="1" noChangeAspect="1"/>
          </p:cNvSpPr>
          <p:nvPr>
            <p:ph type="sldImg" idx="2"/>
          </p:nvPr>
        </p:nvSpPr>
        <p:spPr>
          <a:xfrm>
            <a:off x="115888" y="755650"/>
            <a:ext cx="6719887" cy="378142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58385477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Google Shape;154;p46:notes"/>
          <p:cNvSpPr txBox="1">
            <a:spLocks noGrp="1"/>
          </p:cNvSpPr>
          <p:nvPr>
            <p:ph type="body" idx="1"/>
          </p:nvPr>
        </p:nvSpPr>
        <p:spPr>
          <a:xfrm>
            <a:off x="695150" y="4789025"/>
            <a:ext cx="5561300" cy="453697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5" name="Google Shape;155;p46:notes"/>
          <p:cNvSpPr>
            <a:spLocks noGrp="1" noRot="1" noChangeAspect="1"/>
          </p:cNvSpPr>
          <p:nvPr>
            <p:ph type="sldImg" idx="2"/>
          </p:nvPr>
        </p:nvSpPr>
        <p:spPr>
          <a:xfrm>
            <a:off x="115888" y="755650"/>
            <a:ext cx="6719887" cy="378142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97858277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Google Shape;154;p46:notes"/>
          <p:cNvSpPr txBox="1">
            <a:spLocks noGrp="1"/>
          </p:cNvSpPr>
          <p:nvPr>
            <p:ph type="body" idx="1"/>
          </p:nvPr>
        </p:nvSpPr>
        <p:spPr>
          <a:xfrm>
            <a:off x="695150" y="4789025"/>
            <a:ext cx="5561300" cy="453697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5" name="Google Shape;155;p46:notes"/>
          <p:cNvSpPr>
            <a:spLocks noGrp="1" noRot="1" noChangeAspect="1"/>
          </p:cNvSpPr>
          <p:nvPr>
            <p:ph type="sldImg" idx="2"/>
          </p:nvPr>
        </p:nvSpPr>
        <p:spPr>
          <a:xfrm>
            <a:off x="115888" y="755650"/>
            <a:ext cx="6719887" cy="378142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2057250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Google Shape;154;p46:notes"/>
          <p:cNvSpPr txBox="1">
            <a:spLocks noGrp="1"/>
          </p:cNvSpPr>
          <p:nvPr>
            <p:ph type="body" idx="1"/>
          </p:nvPr>
        </p:nvSpPr>
        <p:spPr>
          <a:xfrm>
            <a:off x="695150" y="4789025"/>
            <a:ext cx="5561300" cy="453697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5" name="Google Shape;155;p46:notes"/>
          <p:cNvSpPr>
            <a:spLocks noGrp="1" noRot="1" noChangeAspect="1"/>
          </p:cNvSpPr>
          <p:nvPr>
            <p:ph type="sldImg" idx="2"/>
          </p:nvPr>
        </p:nvSpPr>
        <p:spPr>
          <a:xfrm>
            <a:off x="115888" y="755650"/>
            <a:ext cx="6719887" cy="378142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34758142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Google Shape;154;p46:notes"/>
          <p:cNvSpPr txBox="1">
            <a:spLocks noGrp="1"/>
          </p:cNvSpPr>
          <p:nvPr>
            <p:ph type="body" idx="1"/>
          </p:nvPr>
        </p:nvSpPr>
        <p:spPr>
          <a:xfrm>
            <a:off x="695150" y="4789025"/>
            <a:ext cx="5561300" cy="453697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5" name="Google Shape;155;p46:notes"/>
          <p:cNvSpPr>
            <a:spLocks noGrp="1" noRot="1" noChangeAspect="1"/>
          </p:cNvSpPr>
          <p:nvPr>
            <p:ph type="sldImg" idx="2"/>
          </p:nvPr>
        </p:nvSpPr>
        <p:spPr>
          <a:xfrm>
            <a:off x="115888" y="755650"/>
            <a:ext cx="6719887" cy="378142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80166893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Google Shape;154;p46:notes"/>
          <p:cNvSpPr txBox="1">
            <a:spLocks noGrp="1"/>
          </p:cNvSpPr>
          <p:nvPr>
            <p:ph type="body" idx="1"/>
          </p:nvPr>
        </p:nvSpPr>
        <p:spPr>
          <a:xfrm>
            <a:off x="695150" y="4789025"/>
            <a:ext cx="5561300" cy="453697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5" name="Google Shape;155;p46:notes"/>
          <p:cNvSpPr>
            <a:spLocks noGrp="1" noRot="1" noChangeAspect="1"/>
          </p:cNvSpPr>
          <p:nvPr>
            <p:ph type="sldImg" idx="2"/>
          </p:nvPr>
        </p:nvSpPr>
        <p:spPr>
          <a:xfrm>
            <a:off x="115888" y="755650"/>
            <a:ext cx="6719887" cy="378142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73240195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Google Shape;154;p46:notes"/>
          <p:cNvSpPr txBox="1">
            <a:spLocks noGrp="1"/>
          </p:cNvSpPr>
          <p:nvPr>
            <p:ph type="body" idx="1"/>
          </p:nvPr>
        </p:nvSpPr>
        <p:spPr>
          <a:xfrm>
            <a:off x="695150" y="4789025"/>
            <a:ext cx="5561300" cy="453697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5" name="Google Shape;155;p46:notes"/>
          <p:cNvSpPr>
            <a:spLocks noGrp="1" noRot="1" noChangeAspect="1"/>
          </p:cNvSpPr>
          <p:nvPr>
            <p:ph type="sldImg" idx="2"/>
          </p:nvPr>
        </p:nvSpPr>
        <p:spPr>
          <a:xfrm>
            <a:off x="115888" y="755650"/>
            <a:ext cx="6719887" cy="378142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80519144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Google Shape;154;p46:notes"/>
          <p:cNvSpPr txBox="1">
            <a:spLocks noGrp="1"/>
          </p:cNvSpPr>
          <p:nvPr>
            <p:ph type="body" idx="1"/>
          </p:nvPr>
        </p:nvSpPr>
        <p:spPr>
          <a:xfrm>
            <a:off x="695150" y="4789025"/>
            <a:ext cx="5561300" cy="453697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5" name="Google Shape;155;p46:notes"/>
          <p:cNvSpPr>
            <a:spLocks noGrp="1" noRot="1" noChangeAspect="1"/>
          </p:cNvSpPr>
          <p:nvPr>
            <p:ph type="sldImg" idx="2"/>
          </p:nvPr>
        </p:nvSpPr>
        <p:spPr>
          <a:xfrm>
            <a:off x="115888" y="755650"/>
            <a:ext cx="6719887" cy="378142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91060708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Google Shape;154;p46:notes"/>
          <p:cNvSpPr txBox="1">
            <a:spLocks noGrp="1"/>
          </p:cNvSpPr>
          <p:nvPr>
            <p:ph type="body" idx="1"/>
          </p:nvPr>
        </p:nvSpPr>
        <p:spPr>
          <a:xfrm>
            <a:off x="695150" y="4789025"/>
            <a:ext cx="5561300" cy="453697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5" name="Google Shape;155;p46:notes"/>
          <p:cNvSpPr>
            <a:spLocks noGrp="1" noRot="1" noChangeAspect="1"/>
          </p:cNvSpPr>
          <p:nvPr>
            <p:ph type="sldImg" idx="2"/>
          </p:nvPr>
        </p:nvSpPr>
        <p:spPr>
          <a:xfrm>
            <a:off x="115888" y="755650"/>
            <a:ext cx="6719887" cy="378142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30928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Google Shape;154;p46:notes"/>
          <p:cNvSpPr txBox="1">
            <a:spLocks noGrp="1"/>
          </p:cNvSpPr>
          <p:nvPr>
            <p:ph type="body" idx="1"/>
          </p:nvPr>
        </p:nvSpPr>
        <p:spPr>
          <a:xfrm>
            <a:off x="695150" y="4789025"/>
            <a:ext cx="5561300" cy="453697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5" name="Google Shape;155;p46:notes"/>
          <p:cNvSpPr>
            <a:spLocks noGrp="1" noRot="1" noChangeAspect="1"/>
          </p:cNvSpPr>
          <p:nvPr>
            <p:ph type="sldImg" idx="2"/>
          </p:nvPr>
        </p:nvSpPr>
        <p:spPr>
          <a:xfrm>
            <a:off x="115888" y="755650"/>
            <a:ext cx="6719887" cy="378142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37690087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Google Shape;154;p46:notes"/>
          <p:cNvSpPr txBox="1">
            <a:spLocks noGrp="1"/>
          </p:cNvSpPr>
          <p:nvPr>
            <p:ph type="body" idx="1"/>
          </p:nvPr>
        </p:nvSpPr>
        <p:spPr>
          <a:xfrm>
            <a:off x="695150" y="4789025"/>
            <a:ext cx="5561300" cy="453697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5" name="Google Shape;155;p46:notes"/>
          <p:cNvSpPr>
            <a:spLocks noGrp="1" noRot="1" noChangeAspect="1"/>
          </p:cNvSpPr>
          <p:nvPr>
            <p:ph type="sldImg" idx="2"/>
          </p:nvPr>
        </p:nvSpPr>
        <p:spPr>
          <a:xfrm>
            <a:off x="115888" y="755650"/>
            <a:ext cx="6719887" cy="378142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24010005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Google Shape;154;p46:notes"/>
          <p:cNvSpPr txBox="1">
            <a:spLocks noGrp="1"/>
          </p:cNvSpPr>
          <p:nvPr>
            <p:ph type="body" idx="1"/>
          </p:nvPr>
        </p:nvSpPr>
        <p:spPr>
          <a:xfrm>
            <a:off x="695150" y="4789025"/>
            <a:ext cx="5561300" cy="453697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5" name="Google Shape;155;p46:notes"/>
          <p:cNvSpPr>
            <a:spLocks noGrp="1" noRot="1" noChangeAspect="1"/>
          </p:cNvSpPr>
          <p:nvPr>
            <p:ph type="sldImg" idx="2"/>
          </p:nvPr>
        </p:nvSpPr>
        <p:spPr>
          <a:xfrm>
            <a:off x="115888" y="755650"/>
            <a:ext cx="6719887" cy="378142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780638157"/>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Google Shape;154;p46:notes"/>
          <p:cNvSpPr txBox="1">
            <a:spLocks noGrp="1"/>
          </p:cNvSpPr>
          <p:nvPr>
            <p:ph type="body" idx="1"/>
          </p:nvPr>
        </p:nvSpPr>
        <p:spPr>
          <a:xfrm>
            <a:off x="695150" y="4789025"/>
            <a:ext cx="5561300" cy="453697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5" name="Google Shape;155;p46:notes"/>
          <p:cNvSpPr>
            <a:spLocks noGrp="1" noRot="1" noChangeAspect="1"/>
          </p:cNvSpPr>
          <p:nvPr>
            <p:ph type="sldImg" idx="2"/>
          </p:nvPr>
        </p:nvSpPr>
        <p:spPr>
          <a:xfrm>
            <a:off x="115888" y="755650"/>
            <a:ext cx="6719887" cy="378142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360834114"/>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Google Shape;154;p46:notes"/>
          <p:cNvSpPr txBox="1">
            <a:spLocks noGrp="1"/>
          </p:cNvSpPr>
          <p:nvPr>
            <p:ph type="body" idx="1"/>
          </p:nvPr>
        </p:nvSpPr>
        <p:spPr>
          <a:xfrm>
            <a:off x="695150" y="4789025"/>
            <a:ext cx="5561300" cy="453697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5" name="Google Shape;155;p46:notes"/>
          <p:cNvSpPr>
            <a:spLocks noGrp="1" noRot="1" noChangeAspect="1"/>
          </p:cNvSpPr>
          <p:nvPr>
            <p:ph type="sldImg" idx="2"/>
          </p:nvPr>
        </p:nvSpPr>
        <p:spPr>
          <a:xfrm>
            <a:off x="115888" y="755650"/>
            <a:ext cx="6719887" cy="378142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341611292"/>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Google Shape;154;p46:notes"/>
          <p:cNvSpPr txBox="1">
            <a:spLocks noGrp="1"/>
          </p:cNvSpPr>
          <p:nvPr>
            <p:ph type="body" idx="1"/>
          </p:nvPr>
        </p:nvSpPr>
        <p:spPr>
          <a:xfrm>
            <a:off x="695150" y="4789025"/>
            <a:ext cx="5561300" cy="453697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5" name="Google Shape;155;p46:notes"/>
          <p:cNvSpPr>
            <a:spLocks noGrp="1" noRot="1" noChangeAspect="1"/>
          </p:cNvSpPr>
          <p:nvPr>
            <p:ph type="sldImg" idx="2"/>
          </p:nvPr>
        </p:nvSpPr>
        <p:spPr>
          <a:xfrm>
            <a:off x="115888" y="755650"/>
            <a:ext cx="6719887" cy="378142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612625564"/>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Google Shape;154;p46:notes"/>
          <p:cNvSpPr txBox="1">
            <a:spLocks noGrp="1"/>
          </p:cNvSpPr>
          <p:nvPr>
            <p:ph type="body" idx="1"/>
          </p:nvPr>
        </p:nvSpPr>
        <p:spPr>
          <a:xfrm>
            <a:off x="695150" y="4789025"/>
            <a:ext cx="5561300" cy="453697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5" name="Google Shape;155;p46:notes"/>
          <p:cNvSpPr>
            <a:spLocks noGrp="1" noRot="1" noChangeAspect="1"/>
          </p:cNvSpPr>
          <p:nvPr>
            <p:ph type="sldImg" idx="2"/>
          </p:nvPr>
        </p:nvSpPr>
        <p:spPr>
          <a:xfrm>
            <a:off x="115888" y="755650"/>
            <a:ext cx="6719887" cy="378142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6532297"/>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Google Shape;154;p46:notes"/>
          <p:cNvSpPr txBox="1">
            <a:spLocks noGrp="1"/>
          </p:cNvSpPr>
          <p:nvPr>
            <p:ph type="body" idx="1"/>
          </p:nvPr>
        </p:nvSpPr>
        <p:spPr>
          <a:xfrm>
            <a:off x="695150" y="4789025"/>
            <a:ext cx="5561300" cy="453697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5" name="Google Shape;155;p46:notes"/>
          <p:cNvSpPr>
            <a:spLocks noGrp="1" noRot="1" noChangeAspect="1"/>
          </p:cNvSpPr>
          <p:nvPr>
            <p:ph type="sldImg" idx="2"/>
          </p:nvPr>
        </p:nvSpPr>
        <p:spPr>
          <a:xfrm>
            <a:off x="115888" y="755650"/>
            <a:ext cx="6719887" cy="378142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005585536"/>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Google Shape;154;p46:notes"/>
          <p:cNvSpPr txBox="1">
            <a:spLocks noGrp="1"/>
          </p:cNvSpPr>
          <p:nvPr>
            <p:ph type="body" idx="1"/>
          </p:nvPr>
        </p:nvSpPr>
        <p:spPr>
          <a:xfrm>
            <a:off x="695150" y="4789025"/>
            <a:ext cx="5561300" cy="453697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5" name="Google Shape;155;p46:notes"/>
          <p:cNvSpPr>
            <a:spLocks noGrp="1" noRot="1" noChangeAspect="1"/>
          </p:cNvSpPr>
          <p:nvPr>
            <p:ph type="sldImg" idx="2"/>
          </p:nvPr>
        </p:nvSpPr>
        <p:spPr>
          <a:xfrm>
            <a:off x="115888" y="755650"/>
            <a:ext cx="6719887" cy="378142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52507186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Google Shape;154;p46:notes"/>
          <p:cNvSpPr txBox="1">
            <a:spLocks noGrp="1"/>
          </p:cNvSpPr>
          <p:nvPr>
            <p:ph type="body" idx="1"/>
          </p:nvPr>
        </p:nvSpPr>
        <p:spPr>
          <a:xfrm>
            <a:off x="695150" y="4789025"/>
            <a:ext cx="5561300" cy="453697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5" name="Google Shape;155;p46:notes"/>
          <p:cNvSpPr>
            <a:spLocks noGrp="1" noRot="1" noChangeAspect="1"/>
          </p:cNvSpPr>
          <p:nvPr>
            <p:ph type="sldImg" idx="2"/>
          </p:nvPr>
        </p:nvSpPr>
        <p:spPr>
          <a:xfrm>
            <a:off x="115888" y="755650"/>
            <a:ext cx="6719887" cy="378142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13393105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Google Shape;154;p46:notes"/>
          <p:cNvSpPr txBox="1">
            <a:spLocks noGrp="1"/>
          </p:cNvSpPr>
          <p:nvPr>
            <p:ph type="body" idx="1"/>
          </p:nvPr>
        </p:nvSpPr>
        <p:spPr>
          <a:xfrm>
            <a:off x="695150" y="4789025"/>
            <a:ext cx="5561300" cy="453697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5" name="Google Shape;155;p46:notes"/>
          <p:cNvSpPr>
            <a:spLocks noGrp="1" noRot="1" noChangeAspect="1"/>
          </p:cNvSpPr>
          <p:nvPr>
            <p:ph type="sldImg" idx="2"/>
          </p:nvPr>
        </p:nvSpPr>
        <p:spPr>
          <a:xfrm>
            <a:off x="115888" y="755650"/>
            <a:ext cx="6719887" cy="378142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08221952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Google Shape;154;p46:notes"/>
          <p:cNvSpPr txBox="1">
            <a:spLocks noGrp="1"/>
          </p:cNvSpPr>
          <p:nvPr>
            <p:ph type="body" idx="1"/>
          </p:nvPr>
        </p:nvSpPr>
        <p:spPr>
          <a:xfrm>
            <a:off x="695150" y="4789025"/>
            <a:ext cx="5561300" cy="453697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5" name="Google Shape;155;p46:notes"/>
          <p:cNvSpPr>
            <a:spLocks noGrp="1" noRot="1" noChangeAspect="1"/>
          </p:cNvSpPr>
          <p:nvPr>
            <p:ph type="sldImg" idx="2"/>
          </p:nvPr>
        </p:nvSpPr>
        <p:spPr>
          <a:xfrm>
            <a:off x="115888" y="755650"/>
            <a:ext cx="6719887" cy="378142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56497066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Google Shape;154;p46:notes"/>
          <p:cNvSpPr txBox="1">
            <a:spLocks noGrp="1"/>
          </p:cNvSpPr>
          <p:nvPr>
            <p:ph type="body" idx="1"/>
          </p:nvPr>
        </p:nvSpPr>
        <p:spPr>
          <a:xfrm>
            <a:off x="695150" y="4789025"/>
            <a:ext cx="5561300" cy="453697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5" name="Google Shape;155;p46:notes"/>
          <p:cNvSpPr>
            <a:spLocks noGrp="1" noRot="1" noChangeAspect="1"/>
          </p:cNvSpPr>
          <p:nvPr>
            <p:ph type="sldImg" idx="2"/>
          </p:nvPr>
        </p:nvSpPr>
        <p:spPr>
          <a:xfrm>
            <a:off x="115888" y="755650"/>
            <a:ext cx="6719887" cy="378142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31854550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Google Shape;154;p46:notes"/>
          <p:cNvSpPr txBox="1">
            <a:spLocks noGrp="1"/>
          </p:cNvSpPr>
          <p:nvPr>
            <p:ph type="body" idx="1"/>
          </p:nvPr>
        </p:nvSpPr>
        <p:spPr>
          <a:xfrm>
            <a:off x="695150" y="4789025"/>
            <a:ext cx="5561300" cy="453697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5" name="Google Shape;155;p46:notes"/>
          <p:cNvSpPr>
            <a:spLocks noGrp="1" noRot="1" noChangeAspect="1"/>
          </p:cNvSpPr>
          <p:nvPr>
            <p:ph type="sldImg" idx="2"/>
          </p:nvPr>
        </p:nvSpPr>
        <p:spPr>
          <a:xfrm>
            <a:off x="115888" y="755650"/>
            <a:ext cx="6719887" cy="378142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90788129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Google Shape;154;p46:notes"/>
          <p:cNvSpPr txBox="1">
            <a:spLocks noGrp="1"/>
          </p:cNvSpPr>
          <p:nvPr>
            <p:ph type="body" idx="1"/>
          </p:nvPr>
        </p:nvSpPr>
        <p:spPr>
          <a:xfrm>
            <a:off x="695150" y="4789025"/>
            <a:ext cx="5561300" cy="453697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5" name="Google Shape;155;p46:notes"/>
          <p:cNvSpPr>
            <a:spLocks noGrp="1" noRot="1" noChangeAspect="1"/>
          </p:cNvSpPr>
          <p:nvPr>
            <p:ph type="sldImg" idx="2"/>
          </p:nvPr>
        </p:nvSpPr>
        <p:spPr>
          <a:xfrm>
            <a:off x="115888" y="755650"/>
            <a:ext cx="6719887" cy="378142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86126411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1"/>
        <p:cNvGrpSpPr/>
        <p:nvPr/>
      </p:nvGrpSpPr>
      <p:grpSpPr>
        <a:xfrm>
          <a:off x="0" y="0"/>
          <a:ext cx="0" cy="0"/>
          <a:chOff x="0" y="0"/>
          <a:chExt cx="0" cy="0"/>
        </a:xfrm>
      </p:grpSpPr>
      <p:sp>
        <p:nvSpPr>
          <p:cNvPr id="12" name="Google Shape;12;p35"/>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Calibri"/>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3" name="Google Shape;13;p35"/>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14" name="Google Shape;14;p3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5" name="Google Shape;15;p3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6" name="Google Shape;16;p3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24"/>
        <p:cNvGrpSpPr/>
        <p:nvPr/>
      </p:nvGrpSpPr>
      <p:grpSpPr>
        <a:xfrm>
          <a:off x="0" y="0"/>
          <a:ext cx="0" cy="0"/>
          <a:chOff x="0" y="0"/>
          <a:chExt cx="0" cy="0"/>
        </a:xfrm>
      </p:grpSpPr>
      <p:sp>
        <p:nvSpPr>
          <p:cNvPr id="25" name="Google Shape;25;p39"/>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6" name="Google Shape;26;p39"/>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27" name="Google Shape;27;p39"/>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8" name="Google Shape;28;p39"/>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29" name="Google Shape;29;p39"/>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0" name="Google Shape;30;p3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1" name="Google Shape;31;p3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2" name="Google Shape;32;p3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33"/>
        <p:cNvGrpSpPr/>
        <p:nvPr/>
      </p:nvGrpSpPr>
      <p:grpSpPr>
        <a:xfrm>
          <a:off x="0" y="0"/>
          <a:ext cx="0" cy="0"/>
          <a:chOff x="0" y="0"/>
          <a:chExt cx="0" cy="0"/>
        </a:xfrm>
      </p:grpSpPr>
      <p:sp>
        <p:nvSpPr>
          <p:cNvPr id="34" name="Google Shape;34;p4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5" name="Google Shape;35;p4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6" name="Google Shape;36;p4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37"/>
        <p:cNvGrpSpPr/>
        <p:nvPr/>
      </p:nvGrpSpPr>
      <p:grpSpPr>
        <a:xfrm>
          <a:off x="0" y="0"/>
          <a:ext cx="0" cy="0"/>
          <a:chOff x="0" y="0"/>
          <a:chExt cx="0" cy="0"/>
        </a:xfrm>
      </p:grpSpPr>
      <p:sp>
        <p:nvSpPr>
          <p:cNvPr id="38" name="Google Shape;38;p42"/>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9" name="Google Shape;39;p42"/>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40" name="Google Shape;40;p42"/>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41" name="Google Shape;41;p4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2" name="Google Shape;42;p4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3" name="Google Shape;43;p4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51"/>
        <p:cNvGrpSpPr/>
        <p:nvPr/>
      </p:nvGrpSpPr>
      <p:grpSpPr>
        <a:xfrm>
          <a:off x="0" y="0"/>
          <a:ext cx="0" cy="0"/>
          <a:chOff x="0" y="0"/>
          <a:chExt cx="0" cy="0"/>
        </a:xfrm>
      </p:grpSpPr>
      <p:sp>
        <p:nvSpPr>
          <p:cNvPr id="52" name="Google Shape;52;p44"/>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3" name="Google Shape;53;p44"/>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4" name="Google Shape;54;p4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5" name="Google Shape;55;p4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6" name="Google Shape;56;p4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57"/>
        <p:cNvGrpSpPr/>
        <p:nvPr/>
      </p:nvGrpSpPr>
      <p:grpSpPr>
        <a:xfrm>
          <a:off x="0" y="0"/>
          <a:ext cx="0" cy="0"/>
          <a:chOff x="0" y="0"/>
          <a:chExt cx="0" cy="0"/>
        </a:xfrm>
      </p:grpSpPr>
      <p:sp>
        <p:nvSpPr>
          <p:cNvPr id="58" name="Google Shape;58;p45"/>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9" name="Google Shape;59;p45"/>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60" name="Google Shape;60;p4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1" name="Google Shape;61;p4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2" name="Google Shape;62;p4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Κενό" type="blank">
  <p:cSld name="BLANK">
    <p:spTree>
      <p:nvGrpSpPr>
        <p:cNvPr id="1" name="Shape 66"/>
        <p:cNvGrpSpPr/>
        <p:nvPr/>
      </p:nvGrpSpPr>
      <p:grpSpPr>
        <a:xfrm>
          <a:off x="0" y="0"/>
          <a:ext cx="0" cy="0"/>
          <a:chOff x="0" y="0"/>
          <a:chExt cx="0" cy="0"/>
        </a:xfrm>
      </p:grpSpPr>
      <p:sp>
        <p:nvSpPr>
          <p:cNvPr id="67" name="Google Shape;67;p48"/>
          <p:cNvSpPr txBox="1"/>
          <p:nvPr/>
        </p:nvSpPr>
        <p:spPr>
          <a:xfrm>
            <a:off x="1538742" y="6251419"/>
            <a:ext cx="3760845" cy="514220"/>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000" b="0" i="0" u="none" strike="noStrike" cap="none">
              <a:solidFill>
                <a:srgbClr val="595959"/>
              </a:solidFill>
              <a:latin typeface="Century Gothic"/>
              <a:ea typeface="Century Gothic"/>
              <a:cs typeface="Century Gothic"/>
              <a:sym typeface="Century Gothic"/>
            </a:endParaRPr>
          </a:p>
        </p:txBody>
      </p:sp>
      <p:graphicFrame>
        <p:nvGraphicFramePr>
          <p:cNvPr id="68" name="Google Shape;68;p48"/>
          <p:cNvGraphicFramePr/>
          <p:nvPr/>
        </p:nvGraphicFramePr>
        <p:xfrm>
          <a:off x="1189871" y="6101850"/>
          <a:ext cx="4136700" cy="471869"/>
        </p:xfrm>
        <a:graphic>
          <a:graphicData uri="http://schemas.openxmlformats.org/drawingml/2006/table">
            <a:tbl>
              <a:tblPr>
                <a:noFill/>
                <a:tableStyleId>{29A00ED3-4F39-45E5-B855-3537186DFB81}</a:tableStyleId>
              </a:tblPr>
              <a:tblGrid>
                <a:gridCol w="717225">
                  <a:extLst>
                    <a:ext uri="{9D8B030D-6E8A-4147-A177-3AD203B41FA5}">
                      <a16:colId xmlns:a16="http://schemas.microsoft.com/office/drawing/2014/main" val="20000"/>
                    </a:ext>
                  </a:extLst>
                </a:gridCol>
                <a:gridCol w="3419475">
                  <a:extLst>
                    <a:ext uri="{9D8B030D-6E8A-4147-A177-3AD203B41FA5}">
                      <a16:colId xmlns:a16="http://schemas.microsoft.com/office/drawing/2014/main" val="20001"/>
                    </a:ext>
                  </a:extLst>
                </a:gridCol>
              </a:tblGrid>
              <a:tr h="114300">
                <a:tc>
                  <a:txBody>
                    <a:bodyPr/>
                    <a:lstStyle/>
                    <a:p>
                      <a:pPr marL="0" marR="0" lvl="0" indent="0" algn="l" rtl="0">
                        <a:lnSpc>
                          <a:spcPct val="107000"/>
                        </a:lnSpc>
                        <a:spcBef>
                          <a:spcPts val="0"/>
                        </a:spcBef>
                        <a:spcAft>
                          <a:spcPts val="0"/>
                        </a:spcAft>
                        <a:buNone/>
                      </a:pPr>
                      <a:endParaRPr sz="1100" u="none" strike="noStrike" cap="none">
                        <a:latin typeface="Calibri"/>
                        <a:ea typeface="Calibri"/>
                        <a:cs typeface="Calibri"/>
                        <a:sym typeface="Calibri"/>
                      </a:endParaRPr>
                    </a:p>
                  </a:txBody>
                  <a:tcPr marL="68575" marR="68575" marT="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lnSpc>
                          <a:spcPct val="107000"/>
                        </a:lnSpc>
                        <a:spcBef>
                          <a:spcPts val="0"/>
                        </a:spcBef>
                        <a:spcAft>
                          <a:spcPts val="0"/>
                        </a:spcAft>
                        <a:buNone/>
                      </a:pPr>
                      <a:r>
                        <a:rPr lang="en-US" sz="900" b="0" u="none" strike="noStrike" cap="none">
                          <a:solidFill>
                            <a:srgbClr val="003399"/>
                          </a:solidFill>
                          <a:latin typeface="Century Gothic"/>
                          <a:ea typeface="Century Gothic"/>
                          <a:cs typeface="Century Gothic"/>
                          <a:sym typeface="Century Gothic"/>
                        </a:rPr>
                        <a:t>CCP-LAW |</a:t>
                      </a:r>
                      <a:r>
                        <a:rPr lang="en-US" sz="900" b="0" u="none" strike="noStrike" cap="none">
                          <a:solidFill>
                            <a:srgbClr val="2683C6"/>
                          </a:solidFill>
                          <a:latin typeface="Century Gothic"/>
                          <a:ea typeface="Century Gothic"/>
                          <a:cs typeface="Century Gothic"/>
                          <a:sym typeface="Century Gothic"/>
                        </a:rPr>
                        <a:t>Curricula development on Climate Change Policy and Law</a:t>
                      </a:r>
                      <a:endParaRPr sz="900" b="0" u="none" strike="noStrike" cap="none">
                        <a:latin typeface="Calibri"/>
                        <a:ea typeface="Calibri"/>
                        <a:cs typeface="Calibri"/>
                        <a:sym typeface="Calibri"/>
                      </a:endParaRPr>
                    </a:p>
                    <a:p>
                      <a:pPr marL="0" marR="0" lvl="0" indent="0" algn="l" rtl="0">
                        <a:lnSpc>
                          <a:spcPct val="107000"/>
                        </a:lnSpc>
                        <a:spcBef>
                          <a:spcPts val="300"/>
                        </a:spcBef>
                        <a:spcAft>
                          <a:spcPts val="0"/>
                        </a:spcAft>
                        <a:buNone/>
                      </a:pPr>
                      <a:r>
                        <a:rPr lang="en-US" sz="900" u="none" strike="noStrike" cap="none">
                          <a:solidFill>
                            <a:srgbClr val="3B3838"/>
                          </a:solidFill>
                          <a:latin typeface="Calibri"/>
                          <a:ea typeface="Calibri"/>
                          <a:cs typeface="Calibri"/>
                          <a:sym typeface="Calibri"/>
                        </a:rPr>
                        <a:t>Project No of Reference: 618874-EPP-1-2020-1-VN-EPPKA2-CBHE-JP</a:t>
                      </a:r>
                      <a:endParaRPr sz="1100" u="none" strike="noStrike" cap="none">
                        <a:latin typeface="Calibri"/>
                        <a:ea typeface="Calibri"/>
                        <a:cs typeface="Calibri"/>
                        <a:sym typeface="Calibri"/>
                      </a:endParaRPr>
                    </a:p>
                  </a:txBody>
                  <a:tcPr marL="68575" marR="68575" marT="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extLst>
                  <a:ext uri="{0D108BD9-81ED-4DB2-BD59-A6C34878D82A}">
                    <a16:rowId xmlns:a16="http://schemas.microsoft.com/office/drawing/2014/main" val="10000"/>
                  </a:ext>
                </a:extLst>
              </a:tr>
            </a:tbl>
          </a:graphicData>
        </a:graphic>
      </p:graphicFrame>
      <p:pic>
        <p:nvPicPr>
          <p:cNvPr id="69" name="Google Shape;69;p48"/>
          <p:cNvPicPr preferRelativeResize="0"/>
          <p:nvPr/>
        </p:nvPicPr>
        <p:blipFill rotWithShape="1">
          <a:blip r:embed="rId2">
            <a:alphaModFix/>
          </a:blip>
          <a:srcRect/>
          <a:stretch/>
        </p:blipFill>
        <p:spPr>
          <a:xfrm>
            <a:off x="1189871" y="6000290"/>
            <a:ext cx="697742" cy="674990"/>
          </a:xfrm>
          <a:prstGeom prst="rect">
            <a:avLst/>
          </a:prstGeom>
          <a:noFill/>
          <a:ln>
            <a:noFill/>
          </a:ln>
        </p:spPr>
      </p:pic>
      <p:pic>
        <p:nvPicPr>
          <p:cNvPr id="70" name="Google Shape;70;p48"/>
          <p:cNvPicPr preferRelativeResize="0"/>
          <p:nvPr/>
        </p:nvPicPr>
        <p:blipFill rotWithShape="1">
          <a:blip r:embed="rId3">
            <a:alphaModFix/>
          </a:blip>
          <a:srcRect/>
          <a:stretch/>
        </p:blipFill>
        <p:spPr>
          <a:xfrm>
            <a:off x="9126747" y="6078678"/>
            <a:ext cx="1526511" cy="429851"/>
          </a:xfrm>
          <a:prstGeom prst="rect">
            <a:avLst/>
          </a:prstGeom>
          <a:noFill/>
          <a:ln>
            <a:noFill/>
          </a:ln>
        </p:spPr>
      </p:pic>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34"/>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7" name="Google Shape;7;p34"/>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 name="Google Shape;8;p3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9" name="Google Shape;9;p3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0" name="Google Shape;10;p3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1" r:id="rId2"/>
    <p:sldLayoutId id="2147483652" r:id="rId3"/>
    <p:sldLayoutId id="2147483653" r:id="rId4"/>
    <p:sldLayoutId id="2147483655" r:id="rId5"/>
    <p:sldLayoutId id="2147483656" r:id="rId6"/>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63"/>
        <p:cNvGrpSpPr/>
        <p:nvPr/>
      </p:nvGrpSpPr>
      <p:grpSpPr>
        <a:xfrm>
          <a:off x="0" y="0"/>
          <a:ext cx="0" cy="0"/>
          <a:chOff x="0" y="0"/>
          <a:chExt cx="0" cy="0"/>
        </a:xfrm>
      </p:grpSpPr>
      <p:sp>
        <p:nvSpPr>
          <p:cNvPr id="64" name="Google Shape;64;p47"/>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65" name="Google Shape;65;p47"/>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 bg1="lt1" tx1="dk1" bg2="dk2" tx2="lt2" accent1="accent1" accent2="accent2" accent3="accent3" accent4="accent4" accent5="accent5" accent6="accent6" hlink="hlink" folHlink="folHlink"/>
  <p:sldLayoutIdLst>
    <p:sldLayoutId id="2147483658" r:id="rId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image" Target="../media/image12.png"/><Relationship Id="rId3" Type="http://schemas.openxmlformats.org/officeDocument/2006/relationships/image" Target="../media/image2.jpg"/><Relationship Id="rId7" Type="http://schemas.openxmlformats.org/officeDocument/2006/relationships/image" Target="../media/image6.png"/><Relationship Id="rId12" Type="http://schemas.openxmlformats.org/officeDocument/2006/relationships/image" Target="../media/image11.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5.png"/><Relationship Id="rId11" Type="http://schemas.openxmlformats.org/officeDocument/2006/relationships/image" Target="../media/image10.png"/><Relationship Id="rId5" Type="http://schemas.openxmlformats.org/officeDocument/2006/relationships/image" Target="../media/image4.png"/><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8.png"/><Relationship Id="rId14" Type="http://schemas.openxmlformats.org/officeDocument/2006/relationships/image" Target="../media/image13.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4.xml"/><Relationship Id="rId1" Type="http://schemas.openxmlformats.org/officeDocument/2006/relationships/slideLayout" Target="../slideLayouts/slideLayout7.xml"/><Relationship Id="rId4" Type="http://schemas.openxmlformats.org/officeDocument/2006/relationships/image" Target="../media/image16.sv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0.xml"/><Relationship Id="rId1" Type="http://schemas.openxmlformats.org/officeDocument/2006/relationships/slideLayout" Target="../slideLayouts/slideLayout7.xml"/><Relationship Id="rId4" Type="http://schemas.openxmlformats.org/officeDocument/2006/relationships/image" Target="../media/image18.svg"/></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6.xml"/><Relationship Id="rId1" Type="http://schemas.openxmlformats.org/officeDocument/2006/relationships/slideLayout" Target="../slideLayouts/slideLayout7.xml"/><Relationship Id="rId4" Type="http://schemas.openxmlformats.org/officeDocument/2006/relationships/image" Target="../media/image18.svg"/></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32.xml"/><Relationship Id="rId1" Type="http://schemas.openxmlformats.org/officeDocument/2006/relationships/slideLayout" Target="../slideLayouts/slideLayout7.xml"/><Relationship Id="rId4" Type="http://schemas.openxmlformats.org/officeDocument/2006/relationships/image" Target="../media/image18.svg"/></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38.xml"/><Relationship Id="rId1" Type="http://schemas.openxmlformats.org/officeDocument/2006/relationships/slideLayout" Target="../slideLayouts/slideLayout7.xml"/><Relationship Id="rId4" Type="http://schemas.openxmlformats.org/officeDocument/2006/relationships/hyperlink" Target="https://en.wikiquote.org/wiki/Gratitude" TargetMode="Externa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35"/>
        <p:cNvGrpSpPr/>
        <p:nvPr/>
      </p:nvGrpSpPr>
      <p:grpSpPr>
        <a:xfrm>
          <a:off x="0" y="0"/>
          <a:ext cx="0" cy="0"/>
          <a:chOff x="0" y="0"/>
          <a:chExt cx="0" cy="0"/>
        </a:xfrm>
      </p:grpSpPr>
      <p:sp>
        <p:nvSpPr>
          <p:cNvPr id="136" name="Google Shape;136;p1"/>
          <p:cNvSpPr/>
          <p:nvPr/>
        </p:nvSpPr>
        <p:spPr>
          <a:xfrm>
            <a:off x="0" y="0"/>
            <a:ext cx="12192000" cy="325120"/>
          </a:xfrm>
          <a:prstGeom prst="rect">
            <a:avLst/>
          </a:prstGeom>
          <a:solidFill>
            <a:srgbClr val="003399"/>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pic>
        <p:nvPicPr>
          <p:cNvPr id="137" name="Google Shape;137;p1"/>
          <p:cNvPicPr preferRelativeResize="0"/>
          <p:nvPr/>
        </p:nvPicPr>
        <p:blipFill rotWithShape="1">
          <a:blip r:embed="rId3">
            <a:alphaModFix/>
          </a:blip>
          <a:srcRect/>
          <a:stretch/>
        </p:blipFill>
        <p:spPr>
          <a:xfrm>
            <a:off x="0" y="451804"/>
            <a:ext cx="3495675" cy="951865"/>
          </a:xfrm>
          <a:prstGeom prst="rect">
            <a:avLst/>
          </a:prstGeom>
          <a:noFill/>
          <a:ln>
            <a:noFill/>
          </a:ln>
        </p:spPr>
      </p:pic>
      <p:sp>
        <p:nvSpPr>
          <p:cNvPr id="138" name="Google Shape;138;p1"/>
          <p:cNvSpPr txBox="1"/>
          <p:nvPr/>
        </p:nvSpPr>
        <p:spPr>
          <a:xfrm>
            <a:off x="186689" y="1516385"/>
            <a:ext cx="11150343" cy="1585650"/>
          </a:xfrm>
          <a:prstGeom prst="rect">
            <a:avLst/>
          </a:prstGeom>
          <a:noFill/>
          <a:ln>
            <a:noFill/>
          </a:ln>
        </p:spPr>
        <p:txBody>
          <a:bodyPr spcFirstLastPara="1" wrap="square" lIns="91425" tIns="45700" rIns="91425" bIns="45700" anchor="t" anchorCtr="0">
            <a:spAutoFit/>
          </a:bodyPr>
          <a:lstStyle/>
          <a:p>
            <a:pPr marL="0" marR="0" lvl="0" indent="0" algn="ctr" rtl="0">
              <a:lnSpc>
                <a:spcPct val="107000"/>
              </a:lnSpc>
              <a:spcBef>
                <a:spcPts val="0"/>
              </a:spcBef>
              <a:spcAft>
                <a:spcPts val="0"/>
              </a:spcAft>
              <a:buNone/>
            </a:pPr>
            <a:r>
              <a:rPr lang="en-US" sz="2700" b="1" i="0" u="none" strike="noStrike" cap="none" dirty="0">
                <a:solidFill>
                  <a:srgbClr val="003399"/>
                </a:solidFill>
                <a:latin typeface="Century Gothic"/>
                <a:ea typeface="Century Gothic"/>
                <a:cs typeface="Century Gothic"/>
                <a:sym typeface="Century Gothic"/>
              </a:rPr>
              <a:t>CCP-LAW</a:t>
            </a:r>
            <a:endParaRPr sz="2700" b="0" i="0" u="none" strike="noStrike" cap="none" dirty="0">
              <a:solidFill>
                <a:srgbClr val="000000"/>
              </a:solidFill>
              <a:latin typeface="Century Gothic"/>
              <a:ea typeface="Century Gothic"/>
              <a:cs typeface="Century Gothic"/>
              <a:sym typeface="Century Gothic"/>
            </a:endParaRPr>
          </a:p>
          <a:p>
            <a:pPr marL="0" marR="0" lvl="0" indent="0" algn="ctr" rtl="0">
              <a:lnSpc>
                <a:spcPct val="107000"/>
              </a:lnSpc>
              <a:spcBef>
                <a:spcPts val="800"/>
              </a:spcBef>
              <a:spcAft>
                <a:spcPts val="0"/>
              </a:spcAft>
              <a:buNone/>
            </a:pPr>
            <a:r>
              <a:rPr lang="en-US" sz="2700" b="1" i="0" u="none" strike="noStrike" cap="none" dirty="0">
                <a:solidFill>
                  <a:srgbClr val="2683C6"/>
                </a:solidFill>
                <a:latin typeface="Century Gothic"/>
                <a:ea typeface="Century Gothic"/>
                <a:cs typeface="Century Gothic"/>
                <a:sym typeface="Century Gothic"/>
              </a:rPr>
              <a:t>Curricula development on Climate Change Policy and Law</a:t>
            </a:r>
            <a:endParaRPr sz="2700" b="0" i="0" u="none" strike="noStrike" cap="none" dirty="0">
              <a:solidFill>
                <a:srgbClr val="000000"/>
              </a:solidFill>
              <a:latin typeface="Century Gothic"/>
              <a:ea typeface="Century Gothic"/>
              <a:cs typeface="Century Gothic"/>
              <a:sym typeface="Century Gothic"/>
            </a:endParaRPr>
          </a:p>
          <a:p>
            <a:pPr marL="0" marR="0" lvl="0" indent="0" algn="l" rtl="0">
              <a:lnSpc>
                <a:spcPct val="107000"/>
              </a:lnSpc>
              <a:spcBef>
                <a:spcPts val="800"/>
              </a:spcBef>
              <a:spcAft>
                <a:spcPts val="800"/>
              </a:spcAft>
              <a:buNone/>
            </a:pPr>
            <a:endParaRPr sz="1800" b="0" i="0" u="none" strike="noStrike" cap="none" dirty="0">
              <a:solidFill>
                <a:srgbClr val="000000"/>
              </a:solidFill>
              <a:latin typeface="Century Gothic"/>
              <a:ea typeface="Century Gothic"/>
              <a:cs typeface="Century Gothic"/>
              <a:sym typeface="Century Gothic"/>
            </a:endParaRPr>
          </a:p>
        </p:txBody>
      </p:sp>
      <p:pic>
        <p:nvPicPr>
          <p:cNvPr id="150" name="Google Shape;150;p1"/>
          <p:cNvPicPr preferRelativeResize="0"/>
          <p:nvPr/>
        </p:nvPicPr>
        <p:blipFill rotWithShape="1">
          <a:blip r:embed="rId4">
            <a:alphaModFix/>
          </a:blip>
          <a:srcRect l="26643" t="10967" r="39273" b="27096"/>
          <a:stretch/>
        </p:blipFill>
        <p:spPr>
          <a:xfrm>
            <a:off x="10737335" y="339087"/>
            <a:ext cx="1305303" cy="1266981"/>
          </a:xfrm>
          <a:prstGeom prst="rect">
            <a:avLst/>
          </a:prstGeom>
          <a:noFill/>
          <a:ln>
            <a:noFill/>
          </a:ln>
        </p:spPr>
      </p:pic>
      <p:sp>
        <p:nvSpPr>
          <p:cNvPr id="151" name="Google Shape;151;p1"/>
          <p:cNvSpPr/>
          <p:nvPr/>
        </p:nvSpPr>
        <p:spPr>
          <a:xfrm>
            <a:off x="0" y="5902960"/>
            <a:ext cx="12192000" cy="955041"/>
          </a:xfrm>
          <a:prstGeom prst="rect">
            <a:avLst/>
          </a:prstGeom>
          <a:solidFill>
            <a:srgbClr val="BBCC94"/>
          </a:solidFill>
          <a:ln>
            <a:noFill/>
          </a:ln>
        </p:spPr>
        <p:txBody>
          <a:bodyPr spcFirstLastPara="1" wrap="square" lIns="91425" tIns="45700" rIns="91425" bIns="45700" anchor="ctr" anchorCtr="0">
            <a:noAutofit/>
          </a:bodyPr>
          <a:lstStyle/>
          <a:p>
            <a:pPr>
              <a:buSzPts val="1800"/>
            </a:pPr>
            <a:endParaRPr lang="en-US" sz="1200" b="0" i="0" u="none" strike="noStrike" cap="none" dirty="0">
              <a:solidFill>
                <a:srgbClr val="000000"/>
              </a:solidFill>
              <a:latin typeface="Calibri" panose="020F0502020204030204" pitchFamily="34" charset="0"/>
              <a:ea typeface="Calibri" panose="020F0502020204030204" pitchFamily="34" charset="0"/>
              <a:cs typeface="Calibri" panose="020F0502020204030204" pitchFamily="34" charset="0"/>
              <a:sym typeface="Arial"/>
            </a:endParaRPr>
          </a:p>
          <a:p>
            <a:pPr>
              <a:buSzPts val="1800"/>
            </a:pPr>
            <a:r>
              <a:rPr lang="en-US" sz="1200" b="1" i="0" u="none" strike="noStrike" cap="none" dirty="0">
                <a:solidFill>
                  <a:srgbClr val="000000"/>
                </a:solidFill>
                <a:latin typeface="Calibri" panose="020F0502020204030204" pitchFamily="34" charset="0"/>
                <a:ea typeface="Calibri" panose="020F0502020204030204" pitchFamily="34" charset="0"/>
                <a:cs typeface="Calibri" panose="020F0502020204030204" pitchFamily="34" charset="0"/>
                <a:sym typeface="Arial"/>
              </a:rPr>
              <a:t>Project No of Reference: 618874-EPP-1-2020-1-VN-EPPKA2-CBHE-JP:</a:t>
            </a:r>
            <a:r>
              <a:rPr lang="en-US" sz="1200" b="0" i="0" u="none" strike="noStrike" cap="none" dirty="0">
                <a:solidFill>
                  <a:srgbClr val="000000"/>
                </a:solidFill>
                <a:latin typeface="Calibri" panose="020F0502020204030204" pitchFamily="34" charset="0"/>
                <a:ea typeface="Calibri" panose="020F0502020204030204" pitchFamily="34" charset="0"/>
                <a:cs typeface="Calibri" panose="020F0502020204030204" pitchFamily="34" charset="0"/>
                <a:sym typeface="Arial"/>
              </a:rPr>
              <a:t> </a:t>
            </a:r>
          </a:p>
          <a:p>
            <a:pPr algn="just">
              <a:buSzPts val="1800"/>
            </a:pPr>
            <a:r>
              <a:rPr lang="en-GB" sz="1200" b="0" i="0" u="none" strike="noStrike" cap="none" dirty="0">
                <a:solidFill>
                  <a:srgbClr val="000000"/>
                </a:solidFill>
                <a:latin typeface="Calibri" panose="020F0502020204030204" pitchFamily="34" charset="0"/>
                <a:ea typeface="Calibri" panose="020F0502020204030204" pitchFamily="34" charset="0"/>
                <a:cs typeface="Calibri" panose="020F0502020204030204" pitchFamily="34" charset="0"/>
                <a:sym typeface="Calibri"/>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lang="en-GB" sz="1200" dirty="0">
              <a:latin typeface="Calibri" panose="020F0502020204030204" pitchFamily="34" charset="0"/>
              <a:ea typeface="Calibri" panose="020F0502020204030204" pitchFamily="34" charset="0"/>
              <a:cs typeface="Calibri" panose="020F0502020204030204" pitchFamily="34" charset="0"/>
            </a:endParaRPr>
          </a:p>
          <a:p>
            <a:pPr marL="0" marR="0" lvl="0" indent="0" rtl="0">
              <a:lnSpc>
                <a:spcPct val="100000"/>
              </a:lnSpc>
              <a:spcBef>
                <a:spcPts val="0"/>
              </a:spcBef>
              <a:spcAft>
                <a:spcPts val="0"/>
              </a:spcAft>
              <a:buClr>
                <a:srgbClr val="000000"/>
              </a:buClr>
              <a:buSzPts val="1800"/>
              <a:buFont typeface="Arial"/>
              <a:buNone/>
            </a:pPr>
            <a:endParaRPr sz="1000" b="0" i="0" u="none" strike="noStrike" cap="none" dirty="0">
              <a:solidFill>
                <a:srgbClr val="FFFFFF"/>
              </a:solidFill>
              <a:latin typeface="Calibri"/>
              <a:ea typeface="Calibri"/>
              <a:cs typeface="Calibri"/>
              <a:sym typeface="Calibri"/>
            </a:endParaRPr>
          </a:p>
        </p:txBody>
      </p:sp>
      <p:sp>
        <p:nvSpPr>
          <p:cNvPr id="2" name="Google Shape;138;p1">
            <a:extLst>
              <a:ext uri="{FF2B5EF4-FFF2-40B4-BE49-F238E27FC236}">
                <a16:creationId xmlns:a16="http://schemas.microsoft.com/office/drawing/2014/main" id="{13B54DC1-B0AF-07BB-AA0D-404F1084EE72}"/>
              </a:ext>
            </a:extLst>
          </p:cNvPr>
          <p:cNvSpPr txBox="1"/>
          <p:nvPr/>
        </p:nvSpPr>
        <p:spPr>
          <a:xfrm>
            <a:off x="239643" y="2908665"/>
            <a:ext cx="11150343" cy="1959342"/>
          </a:xfrm>
          <a:prstGeom prst="rect">
            <a:avLst/>
          </a:prstGeom>
          <a:noFill/>
          <a:ln>
            <a:noFill/>
          </a:ln>
        </p:spPr>
        <p:txBody>
          <a:bodyPr spcFirstLastPara="1" wrap="square" lIns="91425" tIns="45700" rIns="91425" bIns="45700" anchor="t" anchorCtr="0">
            <a:spAutoFit/>
          </a:bodyPr>
          <a:lstStyle/>
          <a:p>
            <a:pPr algn="ctr">
              <a:lnSpc>
                <a:spcPct val="107000"/>
              </a:lnSpc>
              <a:spcBef>
                <a:spcPts val="800"/>
              </a:spcBef>
              <a:spcAft>
                <a:spcPts val="800"/>
              </a:spcAft>
            </a:pPr>
            <a:r>
              <a:rPr lang="en-US" sz="2700" b="1" i="0" u="none" strike="noStrike" cap="none" dirty="0">
                <a:solidFill>
                  <a:srgbClr val="003399"/>
                </a:solidFill>
                <a:latin typeface="Century Gothic"/>
                <a:ea typeface="Century Gothic"/>
                <a:cs typeface="Century Gothic"/>
                <a:sym typeface="Century Gothic"/>
              </a:rPr>
              <a:t>Subject: </a:t>
            </a:r>
            <a:r>
              <a:rPr lang="en-US" sz="2700" b="1" dirty="0">
                <a:solidFill>
                  <a:srgbClr val="003399"/>
                </a:solidFill>
                <a:latin typeface="Century Gothic"/>
                <a:ea typeface="Century Gothic"/>
                <a:cs typeface="Century Gothic"/>
                <a:sym typeface="Century Gothic"/>
              </a:rPr>
              <a:t>Climate Change Governance</a:t>
            </a:r>
            <a:endParaRPr lang="en-US" sz="2700" b="1" i="0" u="none" strike="noStrike" cap="none" dirty="0">
              <a:solidFill>
                <a:srgbClr val="003399"/>
              </a:solidFill>
              <a:latin typeface="Century Gothic"/>
              <a:ea typeface="Century Gothic"/>
              <a:cs typeface="Century Gothic"/>
              <a:sym typeface="Century Gothic"/>
            </a:endParaRPr>
          </a:p>
          <a:p>
            <a:pPr algn="ctr">
              <a:lnSpc>
                <a:spcPct val="107000"/>
              </a:lnSpc>
              <a:spcBef>
                <a:spcPts val="800"/>
              </a:spcBef>
              <a:spcAft>
                <a:spcPts val="800"/>
              </a:spcAft>
            </a:pPr>
            <a:r>
              <a:rPr lang="en-US" sz="2700" b="1" i="0" u="none" strike="noStrike" cap="none" dirty="0">
                <a:solidFill>
                  <a:srgbClr val="003399"/>
                </a:solidFill>
                <a:latin typeface="Century Gothic"/>
                <a:ea typeface="Century Gothic"/>
                <a:cs typeface="Century Gothic"/>
                <a:sym typeface="Century Gothic"/>
              </a:rPr>
              <a:t>Topic </a:t>
            </a:r>
            <a:r>
              <a:rPr lang="en-US" sz="2700" b="1" dirty="0">
                <a:solidFill>
                  <a:srgbClr val="003399"/>
                </a:solidFill>
                <a:latin typeface="Century Gothic"/>
                <a:ea typeface="Century Gothic"/>
                <a:cs typeface="Century Gothic"/>
                <a:sym typeface="Century Gothic"/>
              </a:rPr>
              <a:t>5</a:t>
            </a:r>
            <a:r>
              <a:rPr lang="en-US" sz="2700" b="1" i="0" u="none" strike="noStrike" cap="none" dirty="0">
                <a:solidFill>
                  <a:srgbClr val="003399"/>
                </a:solidFill>
                <a:latin typeface="Century Gothic"/>
                <a:ea typeface="Century Gothic"/>
                <a:cs typeface="Century Gothic"/>
                <a:sym typeface="Century Gothic"/>
              </a:rPr>
              <a:t>:</a:t>
            </a:r>
            <a:r>
              <a:rPr lang="en-US" sz="2700" b="1" dirty="0">
                <a:solidFill>
                  <a:srgbClr val="003399"/>
                </a:solidFill>
                <a:latin typeface="Century Gothic"/>
                <a:ea typeface="Century Gothic"/>
                <a:cs typeface="Century Gothic"/>
                <a:sym typeface="Century Gothic"/>
              </a:rPr>
              <a:t> </a:t>
            </a:r>
            <a:r>
              <a:rPr lang="en-US" sz="2700" b="1" dirty="0">
                <a:solidFill>
                  <a:srgbClr val="003399"/>
                </a:solidFill>
                <a:latin typeface="Century Gothic"/>
                <a:ea typeface="Century Gothic"/>
                <a:sym typeface="Century Gothic"/>
              </a:rPr>
              <a:t>International CC Fund and Financial Entities</a:t>
            </a:r>
            <a:endParaRPr lang="en-US" sz="2700" b="1" i="0" u="none" strike="noStrike" cap="none" dirty="0">
              <a:solidFill>
                <a:srgbClr val="003399"/>
              </a:solidFill>
              <a:latin typeface="Century Gothic"/>
              <a:ea typeface="Century Gothic"/>
            </a:endParaRPr>
          </a:p>
          <a:p>
            <a:pPr marL="0" marR="0" lvl="0" indent="0" algn="ctr" rtl="0">
              <a:lnSpc>
                <a:spcPct val="107000"/>
              </a:lnSpc>
              <a:spcBef>
                <a:spcPts val="800"/>
              </a:spcBef>
              <a:spcAft>
                <a:spcPts val="800"/>
              </a:spcAft>
              <a:buNone/>
            </a:pPr>
            <a:r>
              <a:rPr lang="en-US" sz="2200" b="1" dirty="0">
                <a:solidFill>
                  <a:srgbClr val="003399"/>
                </a:solidFill>
                <a:latin typeface="Century Gothic"/>
                <a:ea typeface="Century Gothic"/>
                <a:cs typeface="Century Gothic"/>
                <a:sym typeface="Century Gothic"/>
              </a:rPr>
              <a:t>Instructor Name: </a:t>
            </a:r>
            <a:r>
              <a:rPr lang="en-US" sz="2200" b="1" dirty="0">
                <a:solidFill>
                  <a:srgbClr val="003399"/>
                </a:solidFill>
                <a:highlight>
                  <a:srgbClr val="FFFF00"/>
                </a:highlight>
                <a:latin typeface="Century Gothic"/>
                <a:ea typeface="Century Gothic"/>
                <a:cs typeface="Century Gothic"/>
                <a:sym typeface="Century Gothic"/>
              </a:rPr>
              <a:t>…</a:t>
            </a:r>
            <a:endParaRPr sz="2200" b="0" i="0" u="none" strike="noStrike" cap="none" dirty="0">
              <a:solidFill>
                <a:srgbClr val="000000"/>
              </a:solidFill>
              <a:highlight>
                <a:srgbClr val="FFFF00"/>
              </a:highlight>
              <a:latin typeface="Century Gothic"/>
              <a:ea typeface="Century Gothic"/>
              <a:cs typeface="Century Gothic"/>
              <a:sym typeface="Century Gothic"/>
            </a:endParaRPr>
          </a:p>
        </p:txBody>
      </p:sp>
      <p:pic>
        <p:nvPicPr>
          <p:cNvPr id="1026" name="Picture 2">
            <a:extLst>
              <a:ext uri="{FF2B5EF4-FFF2-40B4-BE49-F238E27FC236}">
                <a16:creationId xmlns:a16="http://schemas.microsoft.com/office/drawing/2014/main" id="{04133069-CC24-F66C-0BB9-CC939B377DAA}"/>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259248" y="5288834"/>
            <a:ext cx="1448292" cy="404478"/>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a:extLst>
              <a:ext uri="{FF2B5EF4-FFF2-40B4-BE49-F238E27FC236}">
                <a16:creationId xmlns:a16="http://schemas.microsoft.com/office/drawing/2014/main" id="{B684E9C0-EA28-5993-3AB6-2C7D5DDF05AB}"/>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r="20178"/>
          <a:stretch/>
        </p:blipFill>
        <p:spPr bwMode="auto">
          <a:xfrm>
            <a:off x="10603618" y="5288834"/>
            <a:ext cx="1533649" cy="419377"/>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a:extLst>
              <a:ext uri="{FF2B5EF4-FFF2-40B4-BE49-F238E27FC236}">
                <a16:creationId xmlns:a16="http://schemas.microsoft.com/office/drawing/2014/main" id="{4304AB17-F541-1E84-88BB-20907CE4E183}"/>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460330" y="5245638"/>
            <a:ext cx="485416" cy="490870"/>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a:extLst>
              <a:ext uri="{FF2B5EF4-FFF2-40B4-BE49-F238E27FC236}">
                <a16:creationId xmlns:a16="http://schemas.microsoft.com/office/drawing/2014/main" id="{46613AA4-509A-1471-9AF4-6C22B0581336}"/>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4733" y="5223940"/>
            <a:ext cx="485417" cy="509388"/>
          </a:xfrm>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12">
            <a:extLst>
              <a:ext uri="{FF2B5EF4-FFF2-40B4-BE49-F238E27FC236}">
                <a16:creationId xmlns:a16="http://schemas.microsoft.com/office/drawing/2014/main" id="{45F9B09C-6D04-B94E-2E1E-70926FBA16EB}"/>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40150" y="5259686"/>
            <a:ext cx="1638414" cy="419377"/>
          </a:xfrm>
          <a:prstGeom prst="rect">
            <a:avLst/>
          </a:prstGeom>
          <a:noFill/>
          <a:extLst>
            <a:ext uri="{909E8E84-426E-40DD-AFC4-6F175D3DCCD1}">
              <a14:hiddenFill xmlns:a14="http://schemas.microsoft.com/office/drawing/2010/main">
                <a:solidFill>
                  <a:srgbClr val="FFFFFF"/>
                </a:solidFill>
              </a14:hiddenFill>
            </a:ext>
          </a:extLst>
        </p:spPr>
      </p:pic>
      <p:pic>
        <p:nvPicPr>
          <p:cNvPr id="1038" name="Picture 14">
            <a:extLst>
              <a:ext uri="{FF2B5EF4-FFF2-40B4-BE49-F238E27FC236}">
                <a16:creationId xmlns:a16="http://schemas.microsoft.com/office/drawing/2014/main" id="{751A3915-6AA9-6DEB-8B0C-33AE028B2A7C}"/>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914914" y="5357692"/>
            <a:ext cx="1489026" cy="367595"/>
          </a:xfrm>
          <a:prstGeom prst="rect">
            <a:avLst/>
          </a:prstGeom>
          <a:noFill/>
          <a:extLst>
            <a:ext uri="{909E8E84-426E-40DD-AFC4-6F175D3DCCD1}">
              <a14:hiddenFill xmlns:a14="http://schemas.microsoft.com/office/drawing/2010/main">
                <a:solidFill>
                  <a:srgbClr val="FFFFFF"/>
                </a:solidFill>
              </a14:hiddenFill>
            </a:ext>
          </a:extLst>
        </p:spPr>
      </p:pic>
      <p:pic>
        <p:nvPicPr>
          <p:cNvPr id="1040" name="Picture 16">
            <a:extLst>
              <a:ext uri="{FF2B5EF4-FFF2-40B4-BE49-F238E27FC236}">
                <a16:creationId xmlns:a16="http://schemas.microsoft.com/office/drawing/2014/main" id="{851F2177-31D0-3986-4DCE-C4E37F285121}"/>
              </a:ext>
            </a:extLst>
          </p:cNvPr>
          <p:cNvPicPr>
            <a:picLocks noChangeAspect="1" noChangeArrowheads="1"/>
          </p:cNvPicPr>
          <p:nvPr/>
        </p:nvPicPr>
        <p:blipFill rotWithShape="1">
          <a:blip r:embed="rId11">
            <a:extLst>
              <a:ext uri="{28A0092B-C50C-407E-A947-70E740481C1C}">
                <a14:useLocalDpi xmlns:a14="http://schemas.microsoft.com/office/drawing/2010/main" val="0"/>
              </a:ext>
            </a:extLst>
          </a:blip>
          <a:srcRect r="10407" b="8449"/>
          <a:stretch/>
        </p:blipFill>
        <p:spPr bwMode="auto">
          <a:xfrm>
            <a:off x="8705701" y="5233834"/>
            <a:ext cx="1795277" cy="489486"/>
          </a:xfrm>
          <a:prstGeom prst="rect">
            <a:avLst/>
          </a:prstGeom>
          <a:noFill/>
          <a:extLst>
            <a:ext uri="{909E8E84-426E-40DD-AFC4-6F175D3DCCD1}">
              <a14:hiddenFill xmlns:a14="http://schemas.microsoft.com/office/drawing/2010/main">
                <a:solidFill>
                  <a:srgbClr val="FFFFFF"/>
                </a:solidFill>
              </a14:hiddenFill>
            </a:ext>
          </a:extLst>
        </p:spPr>
      </p:pic>
      <p:pic>
        <p:nvPicPr>
          <p:cNvPr id="1042" name="Picture 18">
            <a:extLst>
              <a:ext uri="{FF2B5EF4-FFF2-40B4-BE49-F238E27FC236}">
                <a16:creationId xmlns:a16="http://schemas.microsoft.com/office/drawing/2014/main" id="{7D7AFF2E-219B-85F6-88C0-E9143FC684B9}"/>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6451188" y="5331800"/>
            <a:ext cx="980435" cy="419377"/>
          </a:xfrm>
          <a:prstGeom prst="rect">
            <a:avLst/>
          </a:prstGeom>
          <a:noFill/>
          <a:extLst>
            <a:ext uri="{909E8E84-426E-40DD-AFC4-6F175D3DCCD1}">
              <a14:hiddenFill xmlns:a14="http://schemas.microsoft.com/office/drawing/2010/main">
                <a:solidFill>
                  <a:srgbClr val="FFFFFF"/>
                </a:solidFill>
              </a14:hiddenFill>
            </a:ext>
          </a:extLst>
        </p:spPr>
      </p:pic>
      <p:pic>
        <p:nvPicPr>
          <p:cNvPr id="1044" name="Picture 20">
            <a:extLst>
              <a:ext uri="{FF2B5EF4-FFF2-40B4-BE49-F238E27FC236}">
                <a16:creationId xmlns:a16="http://schemas.microsoft.com/office/drawing/2014/main" id="{AD22EE0D-0762-BA7F-74B3-A509D480D35A}"/>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8018929" y="5259686"/>
            <a:ext cx="719168" cy="489486"/>
          </a:xfrm>
          <a:prstGeom prst="rect">
            <a:avLst/>
          </a:prstGeom>
          <a:noFill/>
          <a:extLst>
            <a:ext uri="{909E8E84-426E-40DD-AFC4-6F175D3DCCD1}">
              <a14:hiddenFill xmlns:a14="http://schemas.microsoft.com/office/drawing/2010/main">
                <a:solidFill>
                  <a:srgbClr val="FFFFFF"/>
                </a:solidFill>
              </a14:hiddenFill>
            </a:ext>
          </a:extLst>
        </p:spPr>
      </p:pic>
      <p:pic>
        <p:nvPicPr>
          <p:cNvPr id="1046" name="Picture 22">
            <a:extLst>
              <a:ext uri="{FF2B5EF4-FFF2-40B4-BE49-F238E27FC236}">
                <a16:creationId xmlns:a16="http://schemas.microsoft.com/office/drawing/2014/main" id="{493D8905-1E05-C414-56EA-4A4D644ED0AE}"/>
              </a:ext>
            </a:extLst>
          </p:cNvPr>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3774016" y="5265789"/>
            <a:ext cx="1131082" cy="502703"/>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56"/>
        <p:cNvGrpSpPr/>
        <p:nvPr/>
      </p:nvGrpSpPr>
      <p:grpSpPr>
        <a:xfrm>
          <a:off x="0" y="0"/>
          <a:ext cx="0" cy="0"/>
          <a:chOff x="0" y="0"/>
          <a:chExt cx="0" cy="0"/>
        </a:xfrm>
      </p:grpSpPr>
      <p:sp>
        <p:nvSpPr>
          <p:cNvPr id="157" name="Google Shape;157;p46"/>
          <p:cNvSpPr/>
          <p:nvPr/>
        </p:nvSpPr>
        <p:spPr>
          <a:xfrm>
            <a:off x="993058" y="468080"/>
            <a:ext cx="9488131" cy="523220"/>
          </a:xfrm>
          <a:prstGeom prst="rect">
            <a:avLst/>
          </a:prstGeom>
          <a:solidFill>
            <a:srgbClr val="003399"/>
          </a:solidFill>
          <a:ln>
            <a:noFill/>
          </a:ln>
        </p:spPr>
        <p:txBody>
          <a:bodyPr spcFirstLastPara="1" wrap="square" lIns="91425" tIns="45700" rIns="91425" bIns="45700" anchor="t" anchorCtr="0">
            <a:spAutoFit/>
          </a:bodyPr>
          <a:lstStyle/>
          <a:p>
            <a:r>
              <a:rPr lang="en-US" sz="2800" dirty="0">
                <a:solidFill>
                  <a:srgbClr val="FFFFFF"/>
                </a:solidFill>
                <a:sym typeface="Century Gothic"/>
              </a:rPr>
              <a:t>Aim/Objective</a:t>
            </a:r>
            <a:endParaRPr lang="en-US" dirty="0"/>
          </a:p>
        </p:txBody>
      </p:sp>
      <p:sp>
        <p:nvSpPr>
          <p:cNvPr id="158" name="Google Shape;158;p46"/>
          <p:cNvSpPr txBox="1"/>
          <p:nvPr/>
        </p:nvSpPr>
        <p:spPr>
          <a:xfrm>
            <a:off x="993059" y="1592356"/>
            <a:ext cx="9488130" cy="4145491"/>
          </a:xfrm>
          <a:prstGeom prst="rect">
            <a:avLst/>
          </a:prstGeom>
          <a:solidFill>
            <a:schemeClr val="lt1"/>
          </a:solidFill>
          <a:ln w="12700" cap="flat" cmpd="sng">
            <a:solidFill>
              <a:schemeClr val="accent6"/>
            </a:solidFill>
            <a:prstDash val="solid"/>
            <a:miter lim="800000"/>
            <a:headEnd type="none" w="sm" len="sm"/>
            <a:tailEnd type="none" w="sm" len="sm"/>
          </a:ln>
        </p:spPr>
        <p:txBody>
          <a:bodyPr spcFirstLastPara="1" wrap="square" lIns="91425" tIns="45700" rIns="91425" bIns="45700" anchor="t" anchorCtr="0">
            <a:normAutofit lnSpcReduction="10000"/>
          </a:bodyPr>
          <a:lstStyle/>
          <a:p>
            <a:pPr>
              <a:buSzPts val="1600"/>
              <a:buFont typeface="Arial" panose="05000000000000000000" pitchFamily="2" charset="2"/>
              <a:buChar char="•"/>
            </a:pPr>
            <a:r>
              <a:rPr lang="en-MY" sz="2800" b="1" dirty="0"/>
              <a:t>Aim</a:t>
            </a:r>
            <a:r>
              <a:rPr lang="en-MY" sz="2800" dirty="0"/>
              <a:t>: To address global environmental issues and support sustainable development.</a:t>
            </a:r>
            <a:endParaRPr lang="en-MY" sz="2800" b="1" dirty="0"/>
          </a:p>
          <a:p>
            <a:pPr>
              <a:buSzPts val="1600"/>
              <a:buFont typeface="Arial" panose="05000000000000000000" pitchFamily="2" charset="2"/>
              <a:buChar char="•"/>
            </a:pPr>
            <a:endParaRPr lang="en-MY" sz="2800" dirty="0"/>
          </a:p>
          <a:p>
            <a:pPr>
              <a:buSzPts val="1600"/>
              <a:buFont typeface="Arial" panose="05000000000000000000" pitchFamily="2" charset="2"/>
              <a:buChar char="•"/>
            </a:pPr>
            <a:r>
              <a:rPr lang="en-MY" sz="2800" b="1" dirty="0"/>
              <a:t>Key Objectives:</a:t>
            </a:r>
            <a:endParaRPr lang="en-MY" b="1" dirty="0"/>
          </a:p>
          <a:p>
            <a:pPr marL="457200" lvl="1">
              <a:buSzPts val="1600"/>
              <a:buFont typeface="Courier New" panose="05000000000000000000" pitchFamily="2" charset="2"/>
              <a:buChar char="o"/>
            </a:pPr>
            <a:r>
              <a:rPr lang="en-MY" sz="2800" dirty="0"/>
              <a:t>Biodiversity conservation</a:t>
            </a:r>
            <a:endParaRPr lang="en-MY" dirty="0"/>
          </a:p>
          <a:p>
            <a:pPr marL="457200" lvl="1">
              <a:buSzPts val="1600"/>
              <a:buFont typeface="Courier New" panose="05000000000000000000" pitchFamily="2" charset="2"/>
              <a:buChar char="o"/>
            </a:pPr>
            <a:r>
              <a:rPr lang="en-MY" sz="2800" dirty="0"/>
              <a:t>Climate change mitigation and adaptation</a:t>
            </a:r>
            <a:endParaRPr lang="en-MY" dirty="0"/>
          </a:p>
          <a:p>
            <a:pPr marL="457200" lvl="1">
              <a:buSzPts val="1600"/>
              <a:buFont typeface="Courier New" panose="05000000000000000000" pitchFamily="2" charset="2"/>
              <a:buChar char="o"/>
            </a:pPr>
            <a:r>
              <a:rPr lang="en-MY" sz="2800" dirty="0"/>
              <a:t>Sustainable land management</a:t>
            </a:r>
            <a:endParaRPr lang="en-MY" dirty="0"/>
          </a:p>
          <a:p>
            <a:pPr marL="457200" lvl="1">
              <a:buSzPts val="1600"/>
              <a:buFont typeface="Courier New" panose="05000000000000000000" pitchFamily="2" charset="2"/>
              <a:buChar char="o"/>
            </a:pPr>
            <a:r>
              <a:rPr lang="en-MY" sz="2800" dirty="0"/>
              <a:t>International waters protection</a:t>
            </a:r>
            <a:endParaRPr lang="en-MY" dirty="0"/>
          </a:p>
          <a:p>
            <a:pPr marL="457200" lvl="1">
              <a:buSzPts val="1600"/>
              <a:buFont typeface="Courier New" panose="05000000000000000000" pitchFamily="2" charset="2"/>
              <a:buChar char="o"/>
            </a:pPr>
            <a:r>
              <a:rPr lang="en-MY" sz="2800" dirty="0"/>
              <a:t>Chemical and waste management</a:t>
            </a:r>
            <a:endParaRPr lang="en-MY" dirty="0"/>
          </a:p>
          <a:p>
            <a:pPr marL="457200" lvl="1">
              <a:lnSpc>
                <a:spcPct val="150000"/>
              </a:lnSpc>
              <a:buSzPts val="1600"/>
              <a:buFont typeface="Courier New" panose="05000000000000000000" pitchFamily="2" charset="2"/>
              <a:buChar char="o"/>
            </a:pPr>
            <a:r>
              <a:rPr lang="en-MY" sz="2800" dirty="0"/>
              <a:t>Sustainable forest management</a:t>
            </a:r>
            <a:endParaRPr lang="en-MY" dirty="0"/>
          </a:p>
        </p:txBody>
      </p:sp>
    </p:spTree>
    <p:extLst>
      <p:ext uri="{BB962C8B-B14F-4D97-AF65-F5344CB8AC3E}">
        <p14:creationId xmlns:p14="http://schemas.microsoft.com/office/powerpoint/2010/main" val="393383287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56"/>
        <p:cNvGrpSpPr/>
        <p:nvPr/>
      </p:nvGrpSpPr>
      <p:grpSpPr>
        <a:xfrm>
          <a:off x="0" y="0"/>
          <a:ext cx="0" cy="0"/>
          <a:chOff x="0" y="0"/>
          <a:chExt cx="0" cy="0"/>
        </a:xfrm>
      </p:grpSpPr>
      <p:sp>
        <p:nvSpPr>
          <p:cNvPr id="157" name="Google Shape;157;p46"/>
          <p:cNvSpPr/>
          <p:nvPr/>
        </p:nvSpPr>
        <p:spPr>
          <a:xfrm>
            <a:off x="993058" y="468080"/>
            <a:ext cx="9488131" cy="523220"/>
          </a:xfrm>
          <a:prstGeom prst="rect">
            <a:avLst/>
          </a:prstGeom>
          <a:solidFill>
            <a:srgbClr val="003399"/>
          </a:solidFill>
          <a:ln>
            <a:noFill/>
          </a:ln>
        </p:spPr>
        <p:txBody>
          <a:bodyPr spcFirstLastPara="1" wrap="square" lIns="91425" tIns="45700" rIns="91425" bIns="45700" anchor="t" anchorCtr="0">
            <a:spAutoFit/>
          </a:bodyPr>
          <a:lstStyle/>
          <a:p>
            <a:r>
              <a:rPr lang="en-US" sz="2800" dirty="0">
                <a:solidFill>
                  <a:srgbClr val="FFFFFF"/>
                </a:solidFill>
                <a:sym typeface="Century Gothic"/>
              </a:rPr>
              <a:t>Sample Activity</a:t>
            </a:r>
            <a:endParaRPr lang="en-US" dirty="0"/>
          </a:p>
        </p:txBody>
      </p:sp>
      <p:sp>
        <p:nvSpPr>
          <p:cNvPr id="158" name="Google Shape;158;p46"/>
          <p:cNvSpPr txBox="1"/>
          <p:nvPr/>
        </p:nvSpPr>
        <p:spPr>
          <a:xfrm>
            <a:off x="993059" y="1592356"/>
            <a:ext cx="9488130" cy="4145491"/>
          </a:xfrm>
          <a:prstGeom prst="rect">
            <a:avLst/>
          </a:prstGeom>
          <a:solidFill>
            <a:schemeClr val="lt1"/>
          </a:solidFill>
          <a:ln w="12700" cap="flat" cmpd="sng">
            <a:solidFill>
              <a:schemeClr val="accent6"/>
            </a:solidFill>
            <a:prstDash val="solid"/>
            <a:miter lim="800000"/>
            <a:headEnd type="none" w="sm" len="sm"/>
            <a:tailEnd type="none" w="sm" len="sm"/>
          </a:ln>
        </p:spPr>
        <p:txBody>
          <a:bodyPr spcFirstLastPara="1" wrap="square" lIns="91425" tIns="45700" rIns="91425" bIns="45700" anchor="t" anchorCtr="0">
            <a:normAutofit fontScale="92500" lnSpcReduction="10000"/>
          </a:bodyPr>
          <a:lstStyle/>
          <a:p>
            <a:pPr>
              <a:lnSpc>
                <a:spcPct val="150000"/>
              </a:lnSpc>
              <a:buSzPts val="1600"/>
              <a:buFont typeface="Arial" panose="05000000000000000000" pitchFamily="2" charset="2"/>
              <a:buChar char="•"/>
            </a:pPr>
            <a:r>
              <a:rPr lang="en-MY" sz="2800" b="1" dirty="0"/>
              <a:t>Title</a:t>
            </a:r>
            <a:r>
              <a:rPr lang="en-MY" sz="2800" dirty="0"/>
              <a:t>: Building Climate Resilience in Mozambique</a:t>
            </a:r>
            <a:endParaRPr lang="en-MY" sz="2800" b="1" dirty="0"/>
          </a:p>
          <a:p>
            <a:pPr>
              <a:lnSpc>
                <a:spcPct val="150000"/>
              </a:lnSpc>
              <a:buSzPts val="1600"/>
              <a:buFont typeface="Arial" panose="05000000000000000000" pitchFamily="2" charset="2"/>
              <a:buChar char="•"/>
            </a:pPr>
            <a:r>
              <a:rPr lang="en-MY" sz="2800" b="1"/>
              <a:t>Description</a:t>
            </a:r>
            <a:r>
              <a:rPr lang="en-MY" sz="2800"/>
              <a:t>: Focuses on enhancing the capacity of communities and ecosystems to adapt to climate change impacts.</a:t>
            </a:r>
            <a:endParaRPr lang="en-MY"/>
          </a:p>
          <a:p>
            <a:pPr>
              <a:lnSpc>
                <a:spcPct val="150000"/>
              </a:lnSpc>
              <a:buSzPts val="1600"/>
              <a:buFont typeface="Arial" panose="05000000000000000000" pitchFamily="2" charset="2"/>
              <a:buChar char="•"/>
            </a:pPr>
            <a:r>
              <a:rPr lang="en-MY" sz="2800" b="1" dirty="0"/>
              <a:t>Outcome</a:t>
            </a:r>
            <a:r>
              <a:rPr lang="en-MY" sz="2800" dirty="0"/>
              <a:t>: Improved infrastructure, better water resource management, and strengthened local governance for climate resilience.</a:t>
            </a:r>
            <a:endParaRPr lang="en-MY" dirty="0"/>
          </a:p>
        </p:txBody>
      </p:sp>
    </p:spTree>
    <p:extLst>
      <p:ext uri="{BB962C8B-B14F-4D97-AF65-F5344CB8AC3E}">
        <p14:creationId xmlns:p14="http://schemas.microsoft.com/office/powerpoint/2010/main" val="326392783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56"/>
        <p:cNvGrpSpPr/>
        <p:nvPr/>
      </p:nvGrpSpPr>
      <p:grpSpPr>
        <a:xfrm>
          <a:off x="0" y="0"/>
          <a:ext cx="0" cy="0"/>
          <a:chOff x="0" y="0"/>
          <a:chExt cx="0" cy="0"/>
        </a:xfrm>
      </p:grpSpPr>
      <p:sp>
        <p:nvSpPr>
          <p:cNvPr id="157" name="Google Shape;157;p46"/>
          <p:cNvSpPr/>
          <p:nvPr/>
        </p:nvSpPr>
        <p:spPr>
          <a:xfrm>
            <a:off x="993058" y="468080"/>
            <a:ext cx="9488131" cy="523220"/>
          </a:xfrm>
          <a:prstGeom prst="rect">
            <a:avLst/>
          </a:prstGeom>
          <a:solidFill>
            <a:srgbClr val="003399"/>
          </a:solidFill>
          <a:ln>
            <a:noFill/>
          </a:ln>
        </p:spPr>
        <p:txBody>
          <a:bodyPr spcFirstLastPara="1" wrap="square" lIns="91425" tIns="45700" rIns="91425" bIns="45700" anchor="t" anchorCtr="0">
            <a:spAutoFit/>
          </a:bodyPr>
          <a:lstStyle/>
          <a:p>
            <a:r>
              <a:rPr lang="en-US" sz="2800" dirty="0">
                <a:solidFill>
                  <a:srgbClr val="FFFFFF"/>
                </a:solidFill>
                <a:sym typeface="Century Gothic"/>
              </a:rPr>
              <a:t>Impact &amp; Achievement</a:t>
            </a:r>
            <a:endParaRPr lang="en-US" dirty="0"/>
          </a:p>
        </p:txBody>
      </p:sp>
      <p:sp>
        <p:nvSpPr>
          <p:cNvPr id="158" name="Google Shape;158;p46"/>
          <p:cNvSpPr txBox="1"/>
          <p:nvPr/>
        </p:nvSpPr>
        <p:spPr>
          <a:xfrm>
            <a:off x="993059" y="1592356"/>
            <a:ext cx="9488130" cy="4145491"/>
          </a:xfrm>
          <a:prstGeom prst="rect">
            <a:avLst/>
          </a:prstGeom>
          <a:solidFill>
            <a:schemeClr val="lt1"/>
          </a:solidFill>
          <a:ln w="12700" cap="flat" cmpd="sng">
            <a:solidFill>
              <a:schemeClr val="accent6"/>
            </a:solidFill>
            <a:prstDash val="solid"/>
            <a:miter lim="800000"/>
            <a:headEnd type="none" w="sm" len="sm"/>
            <a:tailEnd type="none" w="sm" len="sm"/>
          </a:ln>
        </p:spPr>
        <p:txBody>
          <a:bodyPr spcFirstLastPara="1" wrap="square" lIns="91425" tIns="45700" rIns="91425" bIns="45700" anchor="t" anchorCtr="0">
            <a:normAutofit fontScale="92500"/>
          </a:bodyPr>
          <a:lstStyle/>
          <a:p>
            <a:pPr>
              <a:lnSpc>
                <a:spcPct val="150000"/>
              </a:lnSpc>
              <a:buSzPts val="1600"/>
              <a:buFont typeface="Arial" panose="05000000000000000000" pitchFamily="2" charset="2"/>
              <a:buChar char="•"/>
            </a:pPr>
            <a:r>
              <a:rPr lang="en-MY" sz="2800" dirty="0"/>
              <a:t>Statistics: Over $21 billion in grants and $112 billion in co-financing for more than 5,000 projects in 170 countries.</a:t>
            </a:r>
            <a:endParaRPr lang="en-MY" sz="2800" b="1" dirty="0"/>
          </a:p>
          <a:p>
            <a:pPr>
              <a:lnSpc>
                <a:spcPct val="150000"/>
              </a:lnSpc>
              <a:buSzPts val="1600"/>
              <a:buFont typeface="Arial" panose="05000000000000000000" pitchFamily="2" charset="2"/>
              <a:buChar char="•"/>
            </a:pPr>
            <a:r>
              <a:rPr lang="en-MY" sz="2800" dirty="0"/>
              <a:t>Key Achievements:</a:t>
            </a:r>
            <a:endParaRPr lang="en-MY" dirty="0"/>
          </a:p>
          <a:p>
            <a:pPr marL="457200" lvl="1">
              <a:lnSpc>
                <a:spcPct val="150000"/>
              </a:lnSpc>
              <a:buSzPts val="1600"/>
              <a:buFont typeface="Courier New" panose="05000000000000000000" pitchFamily="2" charset="2"/>
              <a:buChar char="o"/>
            </a:pPr>
            <a:r>
              <a:rPr lang="en-MY" sz="2800" dirty="0"/>
              <a:t>Protecting 860 million hectares of land and marine areas.</a:t>
            </a:r>
            <a:endParaRPr lang="en-MY" dirty="0"/>
          </a:p>
          <a:p>
            <a:pPr marL="457200" lvl="1">
              <a:lnSpc>
                <a:spcPct val="150000"/>
              </a:lnSpc>
              <a:buSzPts val="1600"/>
              <a:buFont typeface="Courier New" panose="05000000000000000000" pitchFamily="2" charset="2"/>
              <a:buChar char="o"/>
            </a:pPr>
            <a:r>
              <a:rPr lang="en-MY" sz="2800" dirty="0"/>
              <a:t>Reducing greenhouse gas emissions by 2.7 billion tons.</a:t>
            </a:r>
            <a:endParaRPr lang="en-MY" dirty="0"/>
          </a:p>
          <a:p>
            <a:pPr marL="457200" lvl="1">
              <a:lnSpc>
                <a:spcPct val="150000"/>
              </a:lnSpc>
              <a:buSzPts val="1600"/>
              <a:buFont typeface="Courier New" panose="05000000000000000000" pitchFamily="2" charset="2"/>
              <a:buChar char="o"/>
            </a:pPr>
            <a:r>
              <a:rPr lang="en-MY" sz="2800" dirty="0"/>
              <a:t>Restoring over 30 million hectares of degraded land.</a:t>
            </a:r>
            <a:endParaRPr lang="en-MY"/>
          </a:p>
        </p:txBody>
      </p:sp>
    </p:spTree>
    <p:extLst>
      <p:ext uri="{BB962C8B-B14F-4D97-AF65-F5344CB8AC3E}">
        <p14:creationId xmlns:p14="http://schemas.microsoft.com/office/powerpoint/2010/main" val="68349562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56"/>
        <p:cNvGrpSpPr/>
        <p:nvPr/>
      </p:nvGrpSpPr>
      <p:grpSpPr>
        <a:xfrm>
          <a:off x="0" y="0"/>
          <a:ext cx="0" cy="0"/>
          <a:chOff x="0" y="0"/>
          <a:chExt cx="0" cy="0"/>
        </a:xfrm>
      </p:grpSpPr>
      <p:sp>
        <p:nvSpPr>
          <p:cNvPr id="157" name="Google Shape;157;p46"/>
          <p:cNvSpPr/>
          <p:nvPr/>
        </p:nvSpPr>
        <p:spPr>
          <a:xfrm>
            <a:off x="993058" y="468080"/>
            <a:ext cx="9488131" cy="523220"/>
          </a:xfrm>
          <a:prstGeom prst="rect">
            <a:avLst/>
          </a:prstGeom>
          <a:solidFill>
            <a:srgbClr val="003399"/>
          </a:solidFill>
          <a:ln>
            <a:noFill/>
          </a:ln>
        </p:spPr>
        <p:txBody>
          <a:bodyPr spcFirstLastPara="1" wrap="square" lIns="91425" tIns="45700" rIns="91425" bIns="45700" anchor="t" anchorCtr="0">
            <a:spAutoFit/>
          </a:bodyPr>
          <a:lstStyle/>
          <a:p>
            <a:r>
              <a:rPr lang="en-US" sz="2800" dirty="0">
                <a:solidFill>
                  <a:srgbClr val="FFFFFF"/>
                </a:solidFill>
                <a:sym typeface="Century Gothic"/>
              </a:rPr>
              <a:t>Potential to Enhance Climate Change Governance</a:t>
            </a:r>
            <a:endParaRPr lang="en-US" dirty="0"/>
          </a:p>
        </p:txBody>
      </p:sp>
      <p:sp>
        <p:nvSpPr>
          <p:cNvPr id="158" name="Google Shape;158;p46"/>
          <p:cNvSpPr txBox="1"/>
          <p:nvPr/>
        </p:nvSpPr>
        <p:spPr>
          <a:xfrm>
            <a:off x="993059" y="1592356"/>
            <a:ext cx="9488130" cy="4145491"/>
          </a:xfrm>
          <a:prstGeom prst="rect">
            <a:avLst/>
          </a:prstGeom>
          <a:solidFill>
            <a:schemeClr val="lt1"/>
          </a:solidFill>
          <a:ln w="12700" cap="flat" cmpd="sng">
            <a:solidFill>
              <a:schemeClr val="accent6"/>
            </a:solidFill>
            <a:prstDash val="solid"/>
            <a:miter lim="800000"/>
            <a:headEnd type="none" w="sm" len="sm"/>
            <a:tailEnd type="none" w="sm" len="sm"/>
          </a:ln>
        </p:spPr>
        <p:txBody>
          <a:bodyPr spcFirstLastPara="1" wrap="square" lIns="91425" tIns="45700" rIns="91425" bIns="45700" anchor="t" anchorCtr="0">
            <a:normAutofit fontScale="70000" lnSpcReduction="20000"/>
          </a:bodyPr>
          <a:lstStyle/>
          <a:p>
            <a:pPr>
              <a:lnSpc>
                <a:spcPct val="160000"/>
              </a:lnSpc>
              <a:buSzPts val="1600"/>
              <a:buFont typeface="Arial" panose="05000000000000000000" pitchFamily="2" charset="2"/>
              <a:buChar char="•"/>
            </a:pPr>
            <a:r>
              <a:rPr lang="en-MY" sz="2800" b="1" dirty="0"/>
              <a:t>Enhanced Focus</a:t>
            </a:r>
            <a:r>
              <a:rPr lang="en-MY" sz="2800" dirty="0"/>
              <a:t>: Increased funding for climate change adaptation and mitigation projects.</a:t>
            </a:r>
            <a:endParaRPr lang="en-MY" sz="2800" b="1" dirty="0"/>
          </a:p>
          <a:p>
            <a:pPr>
              <a:lnSpc>
                <a:spcPct val="160000"/>
              </a:lnSpc>
              <a:buSzPts val="1600"/>
              <a:buFont typeface="Arial" panose="05000000000000000000" pitchFamily="2" charset="2"/>
              <a:buChar char="•"/>
            </a:pPr>
            <a:r>
              <a:rPr lang="en-MY" sz="2800" b="1" dirty="0"/>
              <a:t>Innovative Approaches:</a:t>
            </a:r>
            <a:r>
              <a:rPr lang="en-MY" sz="2800" dirty="0"/>
              <a:t> Adoption of new technologies and practices for greater efficiency.</a:t>
            </a:r>
            <a:endParaRPr lang="en-MY" dirty="0"/>
          </a:p>
          <a:p>
            <a:pPr>
              <a:lnSpc>
                <a:spcPct val="160000"/>
              </a:lnSpc>
              <a:buSzPts val="1600"/>
              <a:buFont typeface="Arial" panose="05000000000000000000" pitchFamily="2" charset="2"/>
              <a:buChar char="•"/>
            </a:pPr>
            <a:r>
              <a:rPr lang="en-MY" sz="2800" b="1" dirty="0"/>
              <a:t>Collaborative Efforts: </a:t>
            </a:r>
            <a:r>
              <a:rPr lang="en-MY" sz="2800" dirty="0"/>
              <a:t>Partnerships with other international bodies, governments, and the private sector to amplify impact.</a:t>
            </a:r>
            <a:endParaRPr lang="en-MY" dirty="0"/>
          </a:p>
          <a:p>
            <a:pPr>
              <a:lnSpc>
                <a:spcPct val="160000"/>
              </a:lnSpc>
              <a:buSzPts val="1600"/>
              <a:buFont typeface="Arial" panose="05000000000000000000" pitchFamily="2" charset="2"/>
              <a:buChar char="•"/>
            </a:pPr>
            <a:r>
              <a:rPr lang="en-MY" sz="2800" b="1" dirty="0"/>
              <a:t>Future Plans</a:t>
            </a:r>
            <a:r>
              <a:rPr lang="en-MY" sz="2800" dirty="0"/>
              <a:t>: Continued commitment to supporting projects that address emerging environmental challenges and promote sustainable development.</a:t>
            </a:r>
            <a:endParaRPr lang="en-MY" dirty="0"/>
          </a:p>
        </p:txBody>
      </p:sp>
    </p:spTree>
    <p:extLst>
      <p:ext uri="{BB962C8B-B14F-4D97-AF65-F5344CB8AC3E}">
        <p14:creationId xmlns:p14="http://schemas.microsoft.com/office/powerpoint/2010/main" val="89347523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56"/>
        <p:cNvGrpSpPr/>
        <p:nvPr/>
      </p:nvGrpSpPr>
      <p:grpSpPr>
        <a:xfrm>
          <a:off x="0" y="0"/>
          <a:ext cx="0" cy="0"/>
          <a:chOff x="0" y="0"/>
          <a:chExt cx="0" cy="0"/>
        </a:xfrm>
      </p:grpSpPr>
      <p:sp>
        <p:nvSpPr>
          <p:cNvPr id="157" name="Google Shape;157;p46"/>
          <p:cNvSpPr/>
          <p:nvPr/>
        </p:nvSpPr>
        <p:spPr>
          <a:xfrm>
            <a:off x="5477576" y="638354"/>
            <a:ext cx="5455931" cy="2585283"/>
          </a:xfrm>
          <a:prstGeom prst="rect">
            <a:avLst/>
          </a:prstGeom>
          <a:solidFill>
            <a:srgbClr val="003399"/>
          </a:solidFill>
          <a:ln>
            <a:noFill/>
          </a:ln>
        </p:spPr>
        <p:txBody>
          <a:bodyPr spcFirstLastPara="1" wrap="square" lIns="91425" tIns="45700" rIns="91425" bIns="45700" anchor="t" anchorCtr="0">
            <a:spAutoFit/>
          </a:bodyPr>
          <a:lstStyle/>
          <a:p>
            <a:pPr algn="ctr"/>
            <a:r>
              <a:rPr lang="en-US" sz="5400" dirty="0">
                <a:solidFill>
                  <a:srgbClr val="FFFFFF"/>
                </a:solidFill>
                <a:sym typeface="Century Gothic"/>
              </a:rPr>
              <a:t>The Green Climate Fund (GCF) </a:t>
            </a:r>
            <a:endParaRPr lang="en-US" dirty="0"/>
          </a:p>
        </p:txBody>
      </p:sp>
      <p:pic>
        <p:nvPicPr>
          <p:cNvPr id="3" name="Graphic 2" descr="https://upload.wikimedia.org/wikipedia/en/e/eb/Green_Climate_Fund.svg">
            <a:extLst>
              <a:ext uri="{FF2B5EF4-FFF2-40B4-BE49-F238E27FC236}">
                <a16:creationId xmlns:a16="http://schemas.microsoft.com/office/drawing/2014/main" id="{1C6B0809-3C8F-82C8-9070-00CEDB90A42E}"/>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475117" y="1933583"/>
            <a:ext cx="5460519" cy="3709700"/>
          </a:xfrm>
          <a:prstGeom prst="rect">
            <a:avLst/>
          </a:prstGeom>
        </p:spPr>
      </p:pic>
    </p:spTree>
    <p:extLst>
      <p:ext uri="{BB962C8B-B14F-4D97-AF65-F5344CB8AC3E}">
        <p14:creationId xmlns:p14="http://schemas.microsoft.com/office/powerpoint/2010/main" val="126339643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56"/>
        <p:cNvGrpSpPr/>
        <p:nvPr/>
      </p:nvGrpSpPr>
      <p:grpSpPr>
        <a:xfrm>
          <a:off x="0" y="0"/>
          <a:ext cx="0" cy="0"/>
          <a:chOff x="0" y="0"/>
          <a:chExt cx="0" cy="0"/>
        </a:xfrm>
      </p:grpSpPr>
      <p:sp>
        <p:nvSpPr>
          <p:cNvPr id="157" name="Google Shape;157;p46"/>
          <p:cNvSpPr/>
          <p:nvPr/>
        </p:nvSpPr>
        <p:spPr>
          <a:xfrm>
            <a:off x="993058" y="468080"/>
            <a:ext cx="9488131" cy="523220"/>
          </a:xfrm>
          <a:prstGeom prst="rect">
            <a:avLst/>
          </a:prstGeom>
          <a:solidFill>
            <a:srgbClr val="003399"/>
          </a:solidFill>
          <a:ln>
            <a:noFill/>
          </a:ln>
        </p:spPr>
        <p:txBody>
          <a:bodyPr spcFirstLastPara="1" wrap="square" lIns="91425" tIns="45700" rIns="91425" bIns="45700" anchor="t" anchorCtr="0">
            <a:spAutoFit/>
          </a:bodyPr>
          <a:lstStyle/>
          <a:p>
            <a:r>
              <a:rPr lang="en-US" sz="2800" dirty="0">
                <a:solidFill>
                  <a:srgbClr val="FFFFFF"/>
                </a:solidFill>
                <a:sym typeface="Century Gothic"/>
              </a:rPr>
              <a:t>About The Green Climate Fund (GCF)</a:t>
            </a:r>
            <a:endParaRPr lang="en-US" dirty="0"/>
          </a:p>
        </p:txBody>
      </p:sp>
      <p:sp>
        <p:nvSpPr>
          <p:cNvPr id="158" name="Google Shape;158;p46"/>
          <p:cNvSpPr txBox="1"/>
          <p:nvPr/>
        </p:nvSpPr>
        <p:spPr>
          <a:xfrm>
            <a:off x="993059" y="1592356"/>
            <a:ext cx="9488130" cy="4145491"/>
          </a:xfrm>
          <a:prstGeom prst="rect">
            <a:avLst/>
          </a:prstGeom>
          <a:solidFill>
            <a:schemeClr val="lt1"/>
          </a:solidFill>
          <a:ln w="12700" cap="flat" cmpd="sng">
            <a:solidFill>
              <a:schemeClr val="accent6"/>
            </a:solidFill>
            <a:prstDash val="solid"/>
            <a:miter lim="800000"/>
            <a:headEnd type="none" w="sm" len="sm"/>
            <a:tailEnd type="none" w="sm" len="sm"/>
          </a:ln>
        </p:spPr>
        <p:txBody>
          <a:bodyPr spcFirstLastPara="1" wrap="square" lIns="91425" tIns="45700" rIns="91425" bIns="45700" anchor="t" anchorCtr="0">
            <a:normAutofit fontScale="77500" lnSpcReduction="20000"/>
          </a:bodyPr>
          <a:lstStyle/>
          <a:p>
            <a:pPr>
              <a:lnSpc>
                <a:spcPct val="160000"/>
              </a:lnSpc>
              <a:buSzPts val="1600"/>
              <a:buFont typeface="Arial" panose="05000000000000000000" pitchFamily="2" charset="2"/>
              <a:buChar char="•"/>
            </a:pPr>
            <a:r>
              <a:rPr lang="en-MY" sz="2800" b="1"/>
              <a:t>Establishment</a:t>
            </a:r>
            <a:r>
              <a:rPr lang="en-MY" sz="2800"/>
              <a:t>: The GCF was established in 2010 by the United Nations Framework Convention on Climate Change (UNFCCC).</a:t>
            </a:r>
            <a:endParaRPr lang="en-MY" sz="2800" b="1" dirty="0"/>
          </a:p>
          <a:p>
            <a:pPr>
              <a:lnSpc>
                <a:spcPct val="160000"/>
              </a:lnSpc>
              <a:buSzPts val="1600"/>
              <a:buFont typeface="Arial" panose="05000000000000000000" pitchFamily="2" charset="2"/>
              <a:buChar char="•"/>
            </a:pPr>
            <a:r>
              <a:rPr lang="en-MY" sz="2800" b="1"/>
              <a:t>Purpose</a:t>
            </a:r>
            <a:r>
              <a:rPr lang="en-MY" sz="2800"/>
              <a:t>: Created to assist developing countries in limiting or reducing their greenhouse gas emissions and adapting to climate change.</a:t>
            </a:r>
            <a:endParaRPr lang="en-MY"/>
          </a:p>
          <a:p>
            <a:pPr>
              <a:lnSpc>
                <a:spcPct val="160000"/>
              </a:lnSpc>
              <a:buSzPts val="1600"/>
              <a:buFont typeface="Arial" panose="05000000000000000000" pitchFamily="2" charset="2"/>
              <a:buChar char="•"/>
            </a:pPr>
            <a:r>
              <a:rPr lang="en-MY" sz="2800" b="1"/>
              <a:t>Governance</a:t>
            </a:r>
            <a:r>
              <a:rPr lang="en-MY" sz="2800"/>
              <a:t>: Governed by a 24-member Board, with equal representation from developed and developing countries.</a:t>
            </a:r>
            <a:endParaRPr lang="en-MY"/>
          </a:p>
          <a:p>
            <a:pPr>
              <a:lnSpc>
                <a:spcPct val="160000"/>
              </a:lnSpc>
              <a:buSzPts val="1600"/>
              <a:buFont typeface="Arial" panose="05000000000000000000" pitchFamily="2" charset="2"/>
              <a:buChar char="•"/>
            </a:pPr>
            <a:r>
              <a:rPr lang="en-MY" sz="2800" b="1" dirty="0"/>
              <a:t>Launch</a:t>
            </a:r>
            <a:r>
              <a:rPr lang="en-MY" sz="2800" dirty="0"/>
              <a:t>: Became fully operational in 2015.</a:t>
            </a:r>
            <a:endParaRPr lang="en-MY" dirty="0"/>
          </a:p>
        </p:txBody>
      </p:sp>
    </p:spTree>
    <p:extLst>
      <p:ext uri="{BB962C8B-B14F-4D97-AF65-F5344CB8AC3E}">
        <p14:creationId xmlns:p14="http://schemas.microsoft.com/office/powerpoint/2010/main" val="48604052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56"/>
        <p:cNvGrpSpPr/>
        <p:nvPr/>
      </p:nvGrpSpPr>
      <p:grpSpPr>
        <a:xfrm>
          <a:off x="0" y="0"/>
          <a:ext cx="0" cy="0"/>
          <a:chOff x="0" y="0"/>
          <a:chExt cx="0" cy="0"/>
        </a:xfrm>
      </p:grpSpPr>
      <p:sp>
        <p:nvSpPr>
          <p:cNvPr id="157" name="Google Shape;157;p46"/>
          <p:cNvSpPr/>
          <p:nvPr/>
        </p:nvSpPr>
        <p:spPr>
          <a:xfrm>
            <a:off x="993058" y="468080"/>
            <a:ext cx="9488131" cy="523220"/>
          </a:xfrm>
          <a:prstGeom prst="rect">
            <a:avLst/>
          </a:prstGeom>
          <a:solidFill>
            <a:srgbClr val="003399"/>
          </a:solidFill>
          <a:ln>
            <a:noFill/>
          </a:ln>
        </p:spPr>
        <p:txBody>
          <a:bodyPr spcFirstLastPara="1" wrap="square" lIns="91425" tIns="45700" rIns="91425" bIns="45700" anchor="t" anchorCtr="0">
            <a:spAutoFit/>
          </a:bodyPr>
          <a:lstStyle/>
          <a:p>
            <a:r>
              <a:rPr lang="en-US" sz="2800" dirty="0">
                <a:solidFill>
                  <a:srgbClr val="FFFFFF"/>
                </a:solidFill>
                <a:sym typeface="Century Gothic"/>
              </a:rPr>
              <a:t>Aim/Objective</a:t>
            </a:r>
            <a:endParaRPr lang="en-US" dirty="0"/>
          </a:p>
        </p:txBody>
      </p:sp>
      <p:sp>
        <p:nvSpPr>
          <p:cNvPr id="158" name="Google Shape;158;p46"/>
          <p:cNvSpPr txBox="1"/>
          <p:nvPr/>
        </p:nvSpPr>
        <p:spPr>
          <a:xfrm>
            <a:off x="993059" y="1592356"/>
            <a:ext cx="9488130" cy="4145491"/>
          </a:xfrm>
          <a:prstGeom prst="rect">
            <a:avLst/>
          </a:prstGeom>
          <a:solidFill>
            <a:schemeClr val="lt1"/>
          </a:solidFill>
          <a:ln w="12700" cap="flat" cmpd="sng">
            <a:solidFill>
              <a:schemeClr val="accent6"/>
            </a:solidFill>
            <a:prstDash val="solid"/>
            <a:miter lim="800000"/>
            <a:headEnd type="none" w="sm" len="sm"/>
            <a:tailEnd type="none" w="sm" len="sm"/>
          </a:ln>
        </p:spPr>
        <p:txBody>
          <a:bodyPr spcFirstLastPara="1" wrap="square" lIns="91425" tIns="45700" rIns="91425" bIns="45700" anchor="t" anchorCtr="0">
            <a:normAutofit fontScale="85000" lnSpcReduction="20000"/>
          </a:bodyPr>
          <a:lstStyle/>
          <a:p>
            <a:pPr>
              <a:lnSpc>
                <a:spcPct val="150000"/>
              </a:lnSpc>
              <a:buSzPts val="1600"/>
              <a:buFont typeface="Arial" panose="05000000000000000000" pitchFamily="2" charset="2"/>
              <a:buChar char="•"/>
            </a:pPr>
            <a:r>
              <a:rPr lang="en-MY" sz="2800" b="1" dirty="0"/>
              <a:t>Aim</a:t>
            </a:r>
            <a:r>
              <a:rPr lang="en-MY" sz="2800" dirty="0"/>
              <a:t>: To promote the paradigm shift towards low-emission and climate-resilient development.</a:t>
            </a:r>
            <a:endParaRPr lang="en-MY" sz="2800" b="1" dirty="0"/>
          </a:p>
          <a:p>
            <a:pPr>
              <a:lnSpc>
                <a:spcPct val="150000"/>
              </a:lnSpc>
              <a:buSzPts val="1600"/>
              <a:buFont typeface="Arial" panose="05000000000000000000" pitchFamily="2" charset="2"/>
              <a:buChar char="•"/>
            </a:pPr>
            <a:r>
              <a:rPr lang="en-MY" sz="2800" b="1" dirty="0"/>
              <a:t>Key Objectives:</a:t>
            </a:r>
            <a:endParaRPr lang="en-MY" b="1" dirty="0"/>
          </a:p>
          <a:p>
            <a:pPr marL="457200" lvl="1">
              <a:lnSpc>
                <a:spcPct val="150000"/>
              </a:lnSpc>
              <a:buSzPts val="1600"/>
              <a:buFont typeface="Courier New" panose="05000000000000000000" pitchFamily="2" charset="2"/>
              <a:buChar char="o"/>
            </a:pPr>
            <a:r>
              <a:rPr lang="en-MY" sz="2800" dirty="0"/>
              <a:t>Support projects, programs, policies, and other activities in developing countries.</a:t>
            </a:r>
            <a:endParaRPr lang="en-MY"/>
          </a:p>
          <a:p>
            <a:pPr marL="457200" lvl="1">
              <a:lnSpc>
                <a:spcPct val="150000"/>
              </a:lnSpc>
              <a:buSzPts val="1600"/>
              <a:buFont typeface="Courier New" panose="05000000000000000000" pitchFamily="2" charset="2"/>
              <a:buChar char="o"/>
            </a:pPr>
            <a:r>
              <a:rPr lang="en-MY" sz="2800" err="1"/>
              <a:t>Catalyze</a:t>
            </a:r>
            <a:r>
              <a:rPr lang="en-MY" sz="2800" dirty="0"/>
              <a:t> climate finance, both public and private.</a:t>
            </a:r>
            <a:endParaRPr lang="en-MY"/>
          </a:p>
          <a:p>
            <a:pPr marL="457200" lvl="1">
              <a:lnSpc>
                <a:spcPct val="150000"/>
              </a:lnSpc>
              <a:buSzPts val="1600"/>
              <a:buFont typeface="Courier New" panose="05000000000000000000" pitchFamily="2" charset="2"/>
              <a:buChar char="o"/>
            </a:pPr>
            <a:r>
              <a:rPr lang="en-MY" sz="2800" dirty="0"/>
              <a:t>Facilitate technology development and transfer.</a:t>
            </a:r>
            <a:endParaRPr lang="en-MY"/>
          </a:p>
          <a:p>
            <a:pPr marL="457200" lvl="1">
              <a:lnSpc>
                <a:spcPct val="150000"/>
              </a:lnSpc>
              <a:buSzPts val="1600"/>
              <a:buFont typeface="Courier New" panose="05000000000000000000" pitchFamily="2" charset="2"/>
              <a:buChar char="o"/>
            </a:pPr>
            <a:r>
              <a:rPr lang="en-MY" sz="2800" dirty="0"/>
              <a:t>Enhance capacity building and readiness support.</a:t>
            </a:r>
            <a:endParaRPr lang="en-MY"/>
          </a:p>
        </p:txBody>
      </p:sp>
    </p:spTree>
    <p:extLst>
      <p:ext uri="{BB962C8B-B14F-4D97-AF65-F5344CB8AC3E}">
        <p14:creationId xmlns:p14="http://schemas.microsoft.com/office/powerpoint/2010/main" val="77169321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56"/>
        <p:cNvGrpSpPr/>
        <p:nvPr/>
      </p:nvGrpSpPr>
      <p:grpSpPr>
        <a:xfrm>
          <a:off x="0" y="0"/>
          <a:ext cx="0" cy="0"/>
          <a:chOff x="0" y="0"/>
          <a:chExt cx="0" cy="0"/>
        </a:xfrm>
      </p:grpSpPr>
      <p:sp>
        <p:nvSpPr>
          <p:cNvPr id="157" name="Google Shape;157;p46"/>
          <p:cNvSpPr/>
          <p:nvPr/>
        </p:nvSpPr>
        <p:spPr>
          <a:xfrm>
            <a:off x="993058" y="468080"/>
            <a:ext cx="9488131" cy="523220"/>
          </a:xfrm>
          <a:prstGeom prst="rect">
            <a:avLst/>
          </a:prstGeom>
          <a:solidFill>
            <a:srgbClr val="003399"/>
          </a:solidFill>
          <a:ln>
            <a:noFill/>
          </a:ln>
        </p:spPr>
        <p:txBody>
          <a:bodyPr spcFirstLastPara="1" wrap="square" lIns="91425" tIns="45700" rIns="91425" bIns="45700" anchor="t" anchorCtr="0">
            <a:spAutoFit/>
          </a:bodyPr>
          <a:lstStyle/>
          <a:p>
            <a:r>
              <a:rPr lang="en-US" sz="2800" dirty="0">
                <a:solidFill>
                  <a:srgbClr val="FFFFFF"/>
                </a:solidFill>
                <a:sym typeface="Century Gothic"/>
              </a:rPr>
              <a:t>Sample Activity</a:t>
            </a:r>
            <a:endParaRPr lang="en-US" dirty="0"/>
          </a:p>
        </p:txBody>
      </p:sp>
      <p:sp>
        <p:nvSpPr>
          <p:cNvPr id="158" name="Google Shape;158;p46"/>
          <p:cNvSpPr txBox="1"/>
          <p:nvPr/>
        </p:nvSpPr>
        <p:spPr>
          <a:xfrm>
            <a:off x="993059" y="1592356"/>
            <a:ext cx="9488130" cy="4145491"/>
          </a:xfrm>
          <a:prstGeom prst="rect">
            <a:avLst/>
          </a:prstGeom>
          <a:solidFill>
            <a:schemeClr val="lt1"/>
          </a:solidFill>
          <a:ln w="12700" cap="flat" cmpd="sng">
            <a:solidFill>
              <a:schemeClr val="accent6"/>
            </a:solidFill>
            <a:prstDash val="solid"/>
            <a:miter lim="800000"/>
            <a:headEnd type="none" w="sm" len="sm"/>
            <a:tailEnd type="none" w="sm" len="sm"/>
          </a:ln>
        </p:spPr>
        <p:txBody>
          <a:bodyPr spcFirstLastPara="1" wrap="square" lIns="91425" tIns="45700" rIns="91425" bIns="45700" anchor="t" anchorCtr="0">
            <a:normAutofit fontScale="92500"/>
          </a:bodyPr>
          <a:lstStyle/>
          <a:p>
            <a:pPr>
              <a:lnSpc>
                <a:spcPct val="150000"/>
              </a:lnSpc>
              <a:buSzPts val="1600"/>
              <a:buFont typeface="Arial" panose="05000000000000000000" pitchFamily="2" charset="2"/>
              <a:buChar char="•"/>
            </a:pPr>
            <a:r>
              <a:rPr lang="en-MY" sz="2800" b="1"/>
              <a:t>Title</a:t>
            </a:r>
            <a:r>
              <a:rPr lang="en-MY" sz="2800"/>
              <a:t>: Egypt Renewable Energy Financing Framework</a:t>
            </a:r>
            <a:endParaRPr lang="en-MY" sz="2800" b="1" dirty="0"/>
          </a:p>
          <a:p>
            <a:pPr>
              <a:lnSpc>
                <a:spcPct val="150000"/>
              </a:lnSpc>
              <a:buSzPts val="1600"/>
              <a:buFont typeface="Arial" panose="05000000000000000000" pitchFamily="2" charset="2"/>
              <a:buChar char="•"/>
            </a:pPr>
            <a:r>
              <a:rPr lang="en-MY" sz="2800" b="1"/>
              <a:t>Description</a:t>
            </a:r>
            <a:r>
              <a:rPr lang="en-MY" sz="2800"/>
              <a:t>: Aims to support the development of renewable energy projects in Egypt, focusing on solar and wind power.</a:t>
            </a:r>
            <a:endParaRPr lang="en-MY"/>
          </a:p>
          <a:p>
            <a:pPr>
              <a:lnSpc>
                <a:spcPct val="150000"/>
              </a:lnSpc>
              <a:buSzPts val="1600"/>
              <a:buFont typeface="Arial" panose="05000000000000000000" pitchFamily="2" charset="2"/>
              <a:buChar char="•"/>
            </a:pPr>
            <a:r>
              <a:rPr lang="en-MY" sz="2800" b="1" dirty="0"/>
              <a:t>Outcome</a:t>
            </a:r>
            <a:r>
              <a:rPr lang="en-MY" sz="2800" dirty="0"/>
              <a:t>: Increased renewable energy capacity, reduced dependency on fossil fuels, and job creation in the green energy sector.</a:t>
            </a:r>
            <a:endParaRPr lang="en-MY"/>
          </a:p>
        </p:txBody>
      </p:sp>
    </p:spTree>
    <p:extLst>
      <p:ext uri="{BB962C8B-B14F-4D97-AF65-F5344CB8AC3E}">
        <p14:creationId xmlns:p14="http://schemas.microsoft.com/office/powerpoint/2010/main" val="357916414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56"/>
        <p:cNvGrpSpPr/>
        <p:nvPr/>
      </p:nvGrpSpPr>
      <p:grpSpPr>
        <a:xfrm>
          <a:off x="0" y="0"/>
          <a:ext cx="0" cy="0"/>
          <a:chOff x="0" y="0"/>
          <a:chExt cx="0" cy="0"/>
        </a:xfrm>
      </p:grpSpPr>
      <p:sp>
        <p:nvSpPr>
          <p:cNvPr id="157" name="Google Shape;157;p46"/>
          <p:cNvSpPr/>
          <p:nvPr/>
        </p:nvSpPr>
        <p:spPr>
          <a:xfrm>
            <a:off x="993058" y="468080"/>
            <a:ext cx="9488131" cy="523220"/>
          </a:xfrm>
          <a:prstGeom prst="rect">
            <a:avLst/>
          </a:prstGeom>
          <a:solidFill>
            <a:srgbClr val="003399"/>
          </a:solidFill>
          <a:ln>
            <a:noFill/>
          </a:ln>
        </p:spPr>
        <p:txBody>
          <a:bodyPr spcFirstLastPara="1" wrap="square" lIns="91425" tIns="45700" rIns="91425" bIns="45700" anchor="t" anchorCtr="0">
            <a:spAutoFit/>
          </a:bodyPr>
          <a:lstStyle/>
          <a:p>
            <a:r>
              <a:rPr lang="en-US" sz="2800" dirty="0">
                <a:solidFill>
                  <a:srgbClr val="FFFFFF"/>
                </a:solidFill>
                <a:sym typeface="Century Gothic"/>
              </a:rPr>
              <a:t>Impact &amp; Achievement</a:t>
            </a:r>
            <a:endParaRPr lang="en-US" dirty="0"/>
          </a:p>
        </p:txBody>
      </p:sp>
      <p:sp>
        <p:nvSpPr>
          <p:cNvPr id="158" name="Google Shape;158;p46"/>
          <p:cNvSpPr txBox="1"/>
          <p:nvPr/>
        </p:nvSpPr>
        <p:spPr>
          <a:xfrm>
            <a:off x="993059" y="1592356"/>
            <a:ext cx="9488130" cy="4145491"/>
          </a:xfrm>
          <a:prstGeom prst="rect">
            <a:avLst/>
          </a:prstGeom>
          <a:solidFill>
            <a:schemeClr val="lt1"/>
          </a:solidFill>
          <a:ln w="12700" cap="flat" cmpd="sng">
            <a:solidFill>
              <a:schemeClr val="accent6"/>
            </a:solidFill>
            <a:prstDash val="solid"/>
            <a:miter lim="800000"/>
            <a:headEnd type="none" w="sm" len="sm"/>
            <a:tailEnd type="none" w="sm" len="sm"/>
          </a:ln>
        </p:spPr>
        <p:txBody>
          <a:bodyPr spcFirstLastPara="1" wrap="square" lIns="91425" tIns="45700" rIns="91425" bIns="45700" anchor="t" anchorCtr="0">
            <a:normAutofit fontScale="92500" lnSpcReduction="10000"/>
          </a:bodyPr>
          <a:lstStyle/>
          <a:p>
            <a:pPr>
              <a:lnSpc>
                <a:spcPct val="150000"/>
              </a:lnSpc>
              <a:buSzPts val="1600"/>
              <a:buFont typeface="Arial" panose="05000000000000000000" pitchFamily="2" charset="2"/>
              <a:buChar char="•"/>
            </a:pPr>
            <a:r>
              <a:rPr lang="en-MY" sz="2800" b="1" dirty="0"/>
              <a:t>Statistics</a:t>
            </a:r>
            <a:r>
              <a:rPr lang="en-MY" sz="2800" dirty="0"/>
              <a:t>: As of 2023, GCF has committed over $10 billion to climate projects worldwide.</a:t>
            </a:r>
            <a:endParaRPr lang="en-MY" sz="2800" b="1" dirty="0"/>
          </a:p>
          <a:p>
            <a:pPr>
              <a:lnSpc>
                <a:spcPct val="150000"/>
              </a:lnSpc>
              <a:buSzPts val="1600"/>
              <a:buFont typeface="Arial" panose="05000000000000000000" pitchFamily="2" charset="2"/>
              <a:buChar char="•"/>
            </a:pPr>
            <a:r>
              <a:rPr lang="en-MY" sz="2800" b="1" dirty="0"/>
              <a:t>Key Achievements</a:t>
            </a:r>
            <a:r>
              <a:rPr lang="en-MY" sz="2800" dirty="0"/>
              <a:t>:</a:t>
            </a:r>
            <a:endParaRPr lang="en-MY" dirty="0"/>
          </a:p>
          <a:p>
            <a:pPr marL="457200" lvl="1">
              <a:lnSpc>
                <a:spcPct val="150000"/>
              </a:lnSpc>
              <a:buSzPts val="1600"/>
              <a:buFont typeface="Courier New" panose="05000000000000000000" pitchFamily="2" charset="2"/>
              <a:buChar char="o"/>
            </a:pPr>
            <a:r>
              <a:rPr lang="en-MY" sz="2800" dirty="0"/>
              <a:t>Mobilized an additional $20 billion in co-financing.</a:t>
            </a:r>
            <a:endParaRPr lang="en-MY" dirty="0"/>
          </a:p>
          <a:p>
            <a:pPr marL="457200" lvl="1">
              <a:lnSpc>
                <a:spcPct val="150000"/>
              </a:lnSpc>
              <a:buSzPts val="1600"/>
              <a:buFont typeface="Courier New" panose="05000000000000000000" pitchFamily="2" charset="2"/>
              <a:buChar char="o"/>
            </a:pPr>
            <a:r>
              <a:rPr lang="en-MY" sz="2800" dirty="0"/>
              <a:t>Funded over 190 projects across 100+ countries.</a:t>
            </a:r>
            <a:endParaRPr lang="en-MY" dirty="0"/>
          </a:p>
          <a:p>
            <a:pPr marL="457200" lvl="1">
              <a:lnSpc>
                <a:spcPct val="150000"/>
              </a:lnSpc>
              <a:buSzPts val="1600"/>
              <a:buFont typeface="Courier New" panose="05000000000000000000" pitchFamily="2" charset="2"/>
              <a:buChar char="o"/>
            </a:pPr>
            <a:r>
              <a:rPr lang="en-MY" sz="2800" dirty="0"/>
              <a:t>Supported projects that are expected to avoid 1.7 billion tons of CO2 equivalent emissions.</a:t>
            </a:r>
            <a:endParaRPr lang="en-MY" dirty="0"/>
          </a:p>
        </p:txBody>
      </p:sp>
    </p:spTree>
    <p:extLst>
      <p:ext uri="{BB962C8B-B14F-4D97-AF65-F5344CB8AC3E}">
        <p14:creationId xmlns:p14="http://schemas.microsoft.com/office/powerpoint/2010/main" val="247819209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56"/>
        <p:cNvGrpSpPr/>
        <p:nvPr/>
      </p:nvGrpSpPr>
      <p:grpSpPr>
        <a:xfrm>
          <a:off x="0" y="0"/>
          <a:ext cx="0" cy="0"/>
          <a:chOff x="0" y="0"/>
          <a:chExt cx="0" cy="0"/>
        </a:xfrm>
      </p:grpSpPr>
      <p:sp>
        <p:nvSpPr>
          <p:cNvPr id="157" name="Google Shape;157;p46"/>
          <p:cNvSpPr/>
          <p:nvPr/>
        </p:nvSpPr>
        <p:spPr>
          <a:xfrm>
            <a:off x="993058" y="468080"/>
            <a:ext cx="9488131" cy="523220"/>
          </a:xfrm>
          <a:prstGeom prst="rect">
            <a:avLst/>
          </a:prstGeom>
          <a:solidFill>
            <a:srgbClr val="003399"/>
          </a:solidFill>
          <a:ln>
            <a:noFill/>
          </a:ln>
        </p:spPr>
        <p:txBody>
          <a:bodyPr spcFirstLastPara="1" wrap="square" lIns="91425" tIns="45700" rIns="91425" bIns="45700" anchor="t" anchorCtr="0">
            <a:spAutoFit/>
          </a:bodyPr>
          <a:lstStyle/>
          <a:p>
            <a:r>
              <a:rPr lang="en-US" sz="2800" dirty="0">
                <a:solidFill>
                  <a:srgbClr val="FFFFFF"/>
                </a:solidFill>
                <a:sym typeface="Century Gothic"/>
              </a:rPr>
              <a:t>Potential to Enhance Climate Change Governance</a:t>
            </a:r>
            <a:endParaRPr lang="en-US" dirty="0"/>
          </a:p>
        </p:txBody>
      </p:sp>
      <p:sp>
        <p:nvSpPr>
          <p:cNvPr id="158" name="Google Shape;158;p46"/>
          <p:cNvSpPr txBox="1"/>
          <p:nvPr/>
        </p:nvSpPr>
        <p:spPr>
          <a:xfrm>
            <a:off x="993059" y="1592356"/>
            <a:ext cx="9488130" cy="4145491"/>
          </a:xfrm>
          <a:prstGeom prst="rect">
            <a:avLst/>
          </a:prstGeom>
          <a:solidFill>
            <a:schemeClr val="lt1"/>
          </a:solidFill>
          <a:ln w="12700" cap="flat" cmpd="sng">
            <a:solidFill>
              <a:schemeClr val="accent6"/>
            </a:solidFill>
            <a:prstDash val="solid"/>
            <a:miter lim="800000"/>
            <a:headEnd type="none" w="sm" len="sm"/>
            <a:tailEnd type="none" w="sm" len="sm"/>
          </a:ln>
        </p:spPr>
        <p:txBody>
          <a:bodyPr spcFirstLastPara="1" wrap="square" lIns="91425" tIns="45700" rIns="91425" bIns="45700" anchor="t" anchorCtr="0">
            <a:normAutofit fontScale="77500" lnSpcReduction="20000"/>
          </a:bodyPr>
          <a:lstStyle/>
          <a:p>
            <a:pPr>
              <a:lnSpc>
                <a:spcPct val="160000"/>
              </a:lnSpc>
              <a:buSzPts val="1600"/>
              <a:buFont typeface="Arial" panose="05000000000000000000" pitchFamily="2" charset="2"/>
              <a:buChar char="•"/>
            </a:pPr>
            <a:r>
              <a:rPr lang="en-MY" sz="2800" b="1" dirty="0"/>
              <a:t>Increased Investment</a:t>
            </a:r>
            <a:r>
              <a:rPr lang="en-MY" sz="2800" dirty="0"/>
              <a:t>: Scaling up funding for large-scale climate mitigation and adaptation initiatives.</a:t>
            </a:r>
            <a:endParaRPr lang="en-MY" sz="2800" b="1" dirty="0"/>
          </a:p>
          <a:p>
            <a:pPr>
              <a:lnSpc>
                <a:spcPct val="160000"/>
              </a:lnSpc>
              <a:buSzPts val="1600"/>
              <a:buFont typeface="Arial" panose="05000000000000000000" pitchFamily="2" charset="2"/>
              <a:buChar char="•"/>
            </a:pPr>
            <a:r>
              <a:rPr lang="en-MY" sz="2800" b="1" dirty="0"/>
              <a:t>Innovative Financing</a:t>
            </a:r>
            <a:r>
              <a:rPr lang="en-MY" sz="2800" dirty="0"/>
              <a:t>: Leveraging private sector investments through innovative financial instruments.</a:t>
            </a:r>
            <a:endParaRPr lang="en-MY" dirty="0"/>
          </a:p>
          <a:p>
            <a:pPr>
              <a:lnSpc>
                <a:spcPct val="160000"/>
              </a:lnSpc>
              <a:buSzPts val="1600"/>
              <a:buFont typeface="Arial" panose="05000000000000000000" pitchFamily="2" charset="2"/>
              <a:buChar char="•"/>
            </a:pPr>
            <a:r>
              <a:rPr lang="en-MY" sz="2800" b="1" dirty="0"/>
              <a:t>Capacity Building</a:t>
            </a:r>
            <a:r>
              <a:rPr lang="en-MY" sz="2800" dirty="0"/>
              <a:t>: Enhancing the capabilities of developing countries to effectively implement climate strategies.</a:t>
            </a:r>
            <a:endParaRPr lang="en-MY" dirty="0"/>
          </a:p>
          <a:p>
            <a:pPr>
              <a:lnSpc>
                <a:spcPct val="160000"/>
              </a:lnSpc>
              <a:buSzPts val="1600"/>
              <a:buFont typeface="Arial" panose="05000000000000000000" pitchFamily="2" charset="2"/>
              <a:buChar char="•"/>
            </a:pPr>
            <a:r>
              <a:rPr lang="en-MY" sz="2800" b="1" dirty="0"/>
              <a:t>Future Focus</a:t>
            </a:r>
            <a:r>
              <a:rPr lang="en-MY" sz="2800" dirty="0"/>
              <a:t>: Strengthening efforts to address climate vulnerabilities and support sustainable development goals.</a:t>
            </a:r>
            <a:endParaRPr lang="en-MY" dirty="0"/>
          </a:p>
        </p:txBody>
      </p:sp>
    </p:spTree>
    <p:extLst>
      <p:ext uri="{BB962C8B-B14F-4D97-AF65-F5344CB8AC3E}">
        <p14:creationId xmlns:p14="http://schemas.microsoft.com/office/powerpoint/2010/main" val="187852349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56"/>
        <p:cNvGrpSpPr/>
        <p:nvPr/>
      </p:nvGrpSpPr>
      <p:grpSpPr>
        <a:xfrm>
          <a:off x="0" y="0"/>
          <a:ext cx="0" cy="0"/>
          <a:chOff x="0" y="0"/>
          <a:chExt cx="0" cy="0"/>
        </a:xfrm>
      </p:grpSpPr>
      <p:sp>
        <p:nvSpPr>
          <p:cNvPr id="157" name="Google Shape;157;p46"/>
          <p:cNvSpPr/>
          <p:nvPr/>
        </p:nvSpPr>
        <p:spPr>
          <a:xfrm>
            <a:off x="993058" y="468080"/>
            <a:ext cx="9488131" cy="523220"/>
          </a:xfrm>
          <a:prstGeom prst="rect">
            <a:avLst/>
          </a:prstGeom>
          <a:solidFill>
            <a:srgbClr val="003399"/>
          </a:solid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FFFFFF"/>
              </a:buClr>
              <a:buSzPts val="2800"/>
              <a:buFont typeface="Arial"/>
              <a:buNone/>
            </a:pPr>
            <a:r>
              <a:rPr lang="en-US" sz="2800" b="0" i="0" u="none" strike="noStrike" cap="none" dirty="0">
                <a:solidFill>
                  <a:srgbClr val="FFFFFF"/>
                </a:solidFill>
                <a:latin typeface="Segoe UI" panose="020B0502040204020203" pitchFamily="34" charset="0"/>
                <a:ea typeface="Century Gothic"/>
                <a:cs typeface="Segoe UI" panose="020B0502040204020203" pitchFamily="34" charset="0"/>
                <a:sym typeface="Century Gothic"/>
              </a:rPr>
              <a:t>In this topic, we will cover…</a:t>
            </a:r>
            <a:endParaRPr sz="2800" b="0" i="0" u="none" strike="noStrike" cap="none" dirty="0">
              <a:solidFill>
                <a:srgbClr val="FFFFFF"/>
              </a:solidFill>
              <a:latin typeface="Segoe UI" panose="020B0502040204020203" pitchFamily="34" charset="0"/>
              <a:ea typeface="Century Gothic"/>
              <a:cs typeface="Segoe UI" panose="020B0502040204020203" pitchFamily="34" charset="0"/>
              <a:sym typeface="Century Gothic"/>
            </a:endParaRPr>
          </a:p>
        </p:txBody>
      </p:sp>
      <p:sp>
        <p:nvSpPr>
          <p:cNvPr id="158" name="Google Shape;158;p46"/>
          <p:cNvSpPr txBox="1"/>
          <p:nvPr/>
        </p:nvSpPr>
        <p:spPr>
          <a:xfrm>
            <a:off x="993059" y="1592356"/>
            <a:ext cx="9488130" cy="4145491"/>
          </a:xfrm>
          <a:prstGeom prst="rect">
            <a:avLst/>
          </a:prstGeom>
          <a:solidFill>
            <a:schemeClr val="lt1"/>
          </a:solidFill>
          <a:ln w="12700" cap="flat" cmpd="sng">
            <a:solidFill>
              <a:schemeClr val="accent6"/>
            </a:solidFill>
            <a:prstDash val="solid"/>
            <a:miter lim="800000"/>
            <a:headEnd type="none" w="sm" len="sm"/>
            <a:tailEnd type="none" w="sm" len="sm"/>
          </a:ln>
        </p:spPr>
        <p:txBody>
          <a:bodyPr spcFirstLastPara="1" wrap="square" lIns="91425" tIns="45700" rIns="91425" bIns="45700" anchor="t" anchorCtr="0">
            <a:normAutofit/>
          </a:bodyPr>
          <a:lstStyle/>
          <a:p>
            <a:pPr marL="1028700" indent="-457200">
              <a:lnSpc>
                <a:spcPct val="150000"/>
              </a:lnSpc>
              <a:buSzPts val="1600"/>
              <a:buFont typeface="Wingdings" panose="05000000000000000000" pitchFamily="2" charset="2"/>
              <a:buChar char="ü"/>
            </a:pPr>
            <a:r>
              <a:rPr lang="en-MY" sz="2800">
                <a:sym typeface="Quattrocento Sans"/>
              </a:rPr>
              <a:t>Global Environment Facility</a:t>
            </a:r>
            <a:endParaRPr lang="en-US"/>
          </a:p>
          <a:p>
            <a:pPr marL="1028700" lvl="1" indent="-457200">
              <a:lnSpc>
                <a:spcPct val="150000"/>
              </a:lnSpc>
              <a:buSzPts val="1600"/>
              <a:buFont typeface="Wingdings" panose="05000000000000000000" pitchFamily="2" charset="2"/>
              <a:buChar char="ü"/>
            </a:pPr>
            <a:r>
              <a:rPr lang="en-MY" sz="2800">
                <a:ea typeface="Quattrocento Sans"/>
                <a:sym typeface="Quattrocento Sans"/>
              </a:rPr>
              <a:t>Green Climate Fund </a:t>
            </a:r>
            <a:endParaRPr lang="en-MY"/>
          </a:p>
          <a:p>
            <a:pPr marL="1028700" lvl="1" indent="-457200">
              <a:lnSpc>
                <a:spcPct val="150000"/>
              </a:lnSpc>
              <a:buSzPts val="1600"/>
              <a:buFont typeface="Wingdings" panose="05000000000000000000" pitchFamily="2" charset="2"/>
              <a:buChar char="ü"/>
            </a:pPr>
            <a:r>
              <a:rPr lang="en-MY" sz="2800">
                <a:ea typeface="Quattrocento Sans"/>
                <a:sym typeface="Quattrocento Sans"/>
              </a:rPr>
              <a:t>The Special Climate Change Fund (SCCF) </a:t>
            </a:r>
            <a:endParaRPr lang="en-MY"/>
          </a:p>
          <a:p>
            <a:pPr marL="1028700" lvl="1" indent="-457200">
              <a:lnSpc>
                <a:spcPct val="150000"/>
              </a:lnSpc>
              <a:buSzPts val="1600"/>
              <a:buFont typeface="Wingdings" panose="05000000000000000000" pitchFamily="2" charset="2"/>
              <a:buChar char="ü"/>
            </a:pPr>
            <a:r>
              <a:rPr lang="en-MY" sz="2800">
                <a:ea typeface="Quattrocento Sans"/>
                <a:sym typeface="Quattrocento Sans"/>
              </a:rPr>
              <a:t>Least Developed Countries (LDC) Fund </a:t>
            </a:r>
            <a:endParaRPr lang="en-MY">
              <a:ea typeface="Quattrocento Sans"/>
            </a:endParaRPr>
          </a:p>
          <a:p>
            <a:pPr marL="1028700" lvl="1" indent="-457200">
              <a:lnSpc>
                <a:spcPct val="150000"/>
              </a:lnSpc>
              <a:buSzPts val="1600"/>
              <a:buFont typeface="Wingdings" panose="05000000000000000000" pitchFamily="2" charset="2"/>
              <a:buChar char="ü"/>
            </a:pPr>
            <a:r>
              <a:rPr lang="en-MY" sz="2800">
                <a:ea typeface="Quattrocento Sans"/>
                <a:sym typeface="Quattrocento Sans"/>
              </a:rPr>
              <a:t>Adaptation </a:t>
            </a:r>
            <a:r>
              <a:rPr lang="en-MY" sz="2800" dirty="0">
                <a:ea typeface="Quattrocento Sans"/>
                <a:sym typeface="Quattrocento Sans"/>
              </a:rPr>
              <a:t>Fund</a:t>
            </a:r>
            <a:endParaRPr lang="en-MY"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156"/>
        <p:cNvGrpSpPr/>
        <p:nvPr/>
      </p:nvGrpSpPr>
      <p:grpSpPr>
        <a:xfrm>
          <a:off x="0" y="0"/>
          <a:ext cx="0" cy="0"/>
          <a:chOff x="0" y="0"/>
          <a:chExt cx="0" cy="0"/>
        </a:xfrm>
      </p:grpSpPr>
      <p:sp>
        <p:nvSpPr>
          <p:cNvPr id="157" name="Google Shape;157;p46"/>
          <p:cNvSpPr/>
          <p:nvPr/>
        </p:nvSpPr>
        <p:spPr>
          <a:xfrm>
            <a:off x="3364105" y="2507411"/>
            <a:ext cx="5455931" cy="2585283"/>
          </a:xfrm>
          <a:prstGeom prst="rect">
            <a:avLst/>
          </a:prstGeom>
          <a:solidFill>
            <a:srgbClr val="003399"/>
          </a:solidFill>
          <a:ln>
            <a:noFill/>
          </a:ln>
        </p:spPr>
        <p:txBody>
          <a:bodyPr spcFirstLastPara="1" wrap="square" lIns="91425" tIns="45700" rIns="91425" bIns="45700" anchor="t" anchorCtr="0">
            <a:spAutoFit/>
          </a:bodyPr>
          <a:lstStyle/>
          <a:p>
            <a:pPr algn="ctr"/>
            <a:r>
              <a:rPr lang="en-US" sz="5400" dirty="0">
                <a:solidFill>
                  <a:srgbClr val="FFFFFF"/>
                </a:solidFill>
                <a:sym typeface="Century Gothic"/>
              </a:rPr>
              <a:t>The Special Climate Change Fund (SCCF) </a:t>
            </a:r>
            <a:endParaRPr lang="en-US" dirty="0"/>
          </a:p>
        </p:txBody>
      </p:sp>
      <p:pic>
        <p:nvPicPr>
          <p:cNvPr id="3" name="Graphic 2" descr="Home">
            <a:extLst>
              <a:ext uri="{FF2B5EF4-FFF2-40B4-BE49-F238E27FC236}">
                <a16:creationId xmlns:a16="http://schemas.microsoft.com/office/drawing/2014/main" id="{28EDF0CC-CA91-42D4-7C28-BFD343D19FAC}"/>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2974945" y="627392"/>
            <a:ext cx="6242109" cy="1448159"/>
          </a:xfrm>
          <a:prstGeom prst="rect">
            <a:avLst/>
          </a:prstGeom>
        </p:spPr>
      </p:pic>
    </p:spTree>
    <p:extLst>
      <p:ext uri="{BB962C8B-B14F-4D97-AF65-F5344CB8AC3E}">
        <p14:creationId xmlns:p14="http://schemas.microsoft.com/office/powerpoint/2010/main" val="216613476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156"/>
        <p:cNvGrpSpPr/>
        <p:nvPr/>
      </p:nvGrpSpPr>
      <p:grpSpPr>
        <a:xfrm>
          <a:off x="0" y="0"/>
          <a:ext cx="0" cy="0"/>
          <a:chOff x="0" y="0"/>
          <a:chExt cx="0" cy="0"/>
        </a:xfrm>
      </p:grpSpPr>
      <p:sp>
        <p:nvSpPr>
          <p:cNvPr id="157" name="Google Shape;157;p46"/>
          <p:cNvSpPr/>
          <p:nvPr/>
        </p:nvSpPr>
        <p:spPr>
          <a:xfrm>
            <a:off x="993058" y="468080"/>
            <a:ext cx="9488131" cy="523220"/>
          </a:xfrm>
          <a:prstGeom prst="rect">
            <a:avLst/>
          </a:prstGeom>
          <a:solidFill>
            <a:srgbClr val="003399"/>
          </a:solidFill>
          <a:ln>
            <a:noFill/>
          </a:ln>
        </p:spPr>
        <p:txBody>
          <a:bodyPr spcFirstLastPara="1" wrap="square" lIns="91425" tIns="45700" rIns="91425" bIns="45700" anchor="t" anchorCtr="0">
            <a:spAutoFit/>
          </a:bodyPr>
          <a:lstStyle/>
          <a:p>
            <a:r>
              <a:rPr lang="en-US" sz="2800" dirty="0">
                <a:solidFill>
                  <a:srgbClr val="FFFFFF"/>
                </a:solidFill>
                <a:sym typeface="Century Gothic"/>
              </a:rPr>
              <a:t>About The Special Climate Change Fund (SCCF)</a:t>
            </a:r>
            <a:endParaRPr lang="en-US" dirty="0"/>
          </a:p>
        </p:txBody>
      </p:sp>
      <p:sp>
        <p:nvSpPr>
          <p:cNvPr id="158" name="Google Shape;158;p46"/>
          <p:cNvSpPr txBox="1"/>
          <p:nvPr/>
        </p:nvSpPr>
        <p:spPr>
          <a:xfrm>
            <a:off x="993059" y="1592356"/>
            <a:ext cx="9488130" cy="4145491"/>
          </a:xfrm>
          <a:prstGeom prst="rect">
            <a:avLst/>
          </a:prstGeom>
          <a:solidFill>
            <a:schemeClr val="lt1"/>
          </a:solidFill>
          <a:ln w="12700" cap="flat" cmpd="sng">
            <a:solidFill>
              <a:schemeClr val="accent6"/>
            </a:solidFill>
            <a:prstDash val="solid"/>
            <a:miter lim="800000"/>
            <a:headEnd type="none" w="sm" len="sm"/>
            <a:tailEnd type="none" w="sm" len="sm"/>
          </a:ln>
        </p:spPr>
        <p:txBody>
          <a:bodyPr spcFirstLastPara="1" wrap="square" lIns="91425" tIns="45700" rIns="91425" bIns="45700" anchor="t" anchorCtr="0">
            <a:normAutofit fontScale="85000" lnSpcReduction="20000"/>
          </a:bodyPr>
          <a:lstStyle/>
          <a:p>
            <a:pPr>
              <a:lnSpc>
                <a:spcPct val="150000"/>
              </a:lnSpc>
              <a:buSzPts val="1600"/>
              <a:buFont typeface="Arial" panose="05000000000000000000" pitchFamily="2" charset="2"/>
              <a:buChar char="•"/>
            </a:pPr>
            <a:r>
              <a:rPr lang="en-MY" sz="2800" b="1"/>
              <a:t>Establishment</a:t>
            </a:r>
            <a:r>
              <a:rPr lang="en-MY" sz="2800"/>
              <a:t>: The SCCF was established in 2001 under the United Nations Framework Convention on Climate Change (UNFCCC).</a:t>
            </a:r>
            <a:endParaRPr lang="en-MY" sz="2800" b="1" dirty="0"/>
          </a:p>
          <a:p>
            <a:pPr>
              <a:lnSpc>
                <a:spcPct val="150000"/>
              </a:lnSpc>
              <a:buSzPts val="1600"/>
              <a:buFont typeface="Arial" panose="05000000000000000000" pitchFamily="2" charset="2"/>
              <a:buChar char="•"/>
            </a:pPr>
            <a:r>
              <a:rPr lang="en-MY" sz="2800" b="1"/>
              <a:t>Purpose</a:t>
            </a:r>
            <a:r>
              <a:rPr lang="en-MY" sz="2800"/>
              <a:t>: Designed to finance projects relating to climate change that are complementary to those funded by the Global Environment Facility (GEF).</a:t>
            </a:r>
            <a:endParaRPr lang="en-MY"/>
          </a:p>
          <a:p>
            <a:pPr>
              <a:lnSpc>
                <a:spcPct val="150000"/>
              </a:lnSpc>
              <a:buSzPts val="1600"/>
              <a:buFont typeface="Arial" panose="05000000000000000000" pitchFamily="2" charset="2"/>
              <a:buChar char="•"/>
            </a:pPr>
            <a:r>
              <a:rPr lang="en-MY" sz="2800" b="1"/>
              <a:t>Governance</a:t>
            </a:r>
            <a:r>
              <a:rPr lang="en-MY" sz="2800"/>
              <a:t>: Managed by the GEF and guided by decisions of the UNFCCC Conference of the Parties (COP).</a:t>
            </a:r>
            <a:endParaRPr lang="en-MY"/>
          </a:p>
        </p:txBody>
      </p:sp>
    </p:spTree>
    <p:extLst>
      <p:ext uri="{BB962C8B-B14F-4D97-AF65-F5344CB8AC3E}">
        <p14:creationId xmlns:p14="http://schemas.microsoft.com/office/powerpoint/2010/main" val="119607930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156"/>
        <p:cNvGrpSpPr/>
        <p:nvPr/>
      </p:nvGrpSpPr>
      <p:grpSpPr>
        <a:xfrm>
          <a:off x="0" y="0"/>
          <a:ext cx="0" cy="0"/>
          <a:chOff x="0" y="0"/>
          <a:chExt cx="0" cy="0"/>
        </a:xfrm>
      </p:grpSpPr>
      <p:sp>
        <p:nvSpPr>
          <p:cNvPr id="157" name="Google Shape;157;p46"/>
          <p:cNvSpPr/>
          <p:nvPr/>
        </p:nvSpPr>
        <p:spPr>
          <a:xfrm>
            <a:off x="993058" y="468080"/>
            <a:ext cx="9488131" cy="523220"/>
          </a:xfrm>
          <a:prstGeom prst="rect">
            <a:avLst/>
          </a:prstGeom>
          <a:solidFill>
            <a:srgbClr val="003399"/>
          </a:solidFill>
          <a:ln>
            <a:noFill/>
          </a:ln>
        </p:spPr>
        <p:txBody>
          <a:bodyPr spcFirstLastPara="1" wrap="square" lIns="91425" tIns="45700" rIns="91425" bIns="45700" anchor="t" anchorCtr="0">
            <a:spAutoFit/>
          </a:bodyPr>
          <a:lstStyle/>
          <a:p>
            <a:r>
              <a:rPr lang="en-US" sz="2800" dirty="0">
                <a:solidFill>
                  <a:srgbClr val="FFFFFF"/>
                </a:solidFill>
                <a:sym typeface="Century Gothic"/>
              </a:rPr>
              <a:t>Aim/Objective</a:t>
            </a:r>
            <a:endParaRPr lang="en-US" dirty="0"/>
          </a:p>
        </p:txBody>
      </p:sp>
      <p:sp>
        <p:nvSpPr>
          <p:cNvPr id="158" name="Google Shape;158;p46"/>
          <p:cNvSpPr txBox="1"/>
          <p:nvPr/>
        </p:nvSpPr>
        <p:spPr>
          <a:xfrm>
            <a:off x="993059" y="1592356"/>
            <a:ext cx="9488130" cy="4145491"/>
          </a:xfrm>
          <a:prstGeom prst="rect">
            <a:avLst/>
          </a:prstGeom>
          <a:solidFill>
            <a:schemeClr val="lt1"/>
          </a:solidFill>
          <a:ln w="12700" cap="flat" cmpd="sng">
            <a:solidFill>
              <a:schemeClr val="accent6"/>
            </a:solidFill>
            <a:prstDash val="solid"/>
            <a:miter lim="800000"/>
            <a:headEnd type="none" w="sm" len="sm"/>
            <a:tailEnd type="none" w="sm" len="sm"/>
          </a:ln>
        </p:spPr>
        <p:txBody>
          <a:bodyPr spcFirstLastPara="1" wrap="square" lIns="91425" tIns="45700" rIns="91425" bIns="45700" anchor="t" anchorCtr="0">
            <a:normAutofit fontScale="85000" lnSpcReduction="20000"/>
          </a:bodyPr>
          <a:lstStyle/>
          <a:p>
            <a:pPr>
              <a:lnSpc>
                <a:spcPct val="150000"/>
              </a:lnSpc>
              <a:buSzPts val="1600"/>
              <a:buFont typeface="Arial" panose="05000000000000000000" pitchFamily="2" charset="2"/>
              <a:buChar char="•"/>
            </a:pPr>
            <a:r>
              <a:rPr lang="en-MY" sz="2800" b="1"/>
              <a:t>Aim</a:t>
            </a:r>
            <a:r>
              <a:rPr lang="en-MY" sz="2800"/>
              <a:t>: To support adaptation and technology transfer in developing countries.</a:t>
            </a:r>
            <a:endParaRPr lang="en-MY" sz="2800" b="1" dirty="0"/>
          </a:p>
          <a:p>
            <a:pPr>
              <a:lnSpc>
                <a:spcPct val="150000"/>
              </a:lnSpc>
              <a:buSzPts val="1600"/>
              <a:buFont typeface="Arial" panose="05000000000000000000" pitchFamily="2" charset="2"/>
              <a:buChar char="•"/>
            </a:pPr>
            <a:r>
              <a:rPr lang="en-MY" sz="2800" b="1"/>
              <a:t>Key Objectives</a:t>
            </a:r>
            <a:r>
              <a:rPr lang="en-MY" sz="2800"/>
              <a:t>:</a:t>
            </a:r>
            <a:endParaRPr lang="en-MY"/>
          </a:p>
          <a:p>
            <a:pPr marL="457200" lvl="1">
              <a:lnSpc>
                <a:spcPct val="150000"/>
              </a:lnSpc>
              <a:buSzPts val="1600"/>
              <a:buFont typeface="Courier New" panose="05000000000000000000" pitchFamily="2" charset="2"/>
              <a:buChar char="o"/>
            </a:pPr>
            <a:r>
              <a:rPr lang="en-MY" sz="2800"/>
              <a:t>Support for adaptation measures.</a:t>
            </a:r>
            <a:endParaRPr lang="en-MY"/>
          </a:p>
          <a:p>
            <a:pPr marL="457200" lvl="1">
              <a:lnSpc>
                <a:spcPct val="150000"/>
              </a:lnSpc>
              <a:buSzPts val="1600"/>
              <a:buFont typeface="Courier New" panose="05000000000000000000" pitchFamily="2" charset="2"/>
              <a:buChar char="o"/>
            </a:pPr>
            <a:r>
              <a:rPr lang="en-MY" sz="2800"/>
              <a:t>Transfer of technology to reduce greenhouse gas emissions.</a:t>
            </a:r>
            <a:endParaRPr lang="en-MY"/>
          </a:p>
          <a:p>
            <a:pPr marL="457200" lvl="1">
              <a:lnSpc>
                <a:spcPct val="150000"/>
              </a:lnSpc>
              <a:buSzPts val="1600"/>
              <a:buFont typeface="Courier New" panose="05000000000000000000" pitchFamily="2" charset="2"/>
              <a:buChar char="o"/>
            </a:pPr>
            <a:r>
              <a:rPr lang="en-MY" sz="2800"/>
              <a:t>Sector-specific climate change response strategies (e.g., water resources, agriculture, health).</a:t>
            </a:r>
            <a:endParaRPr lang="en-MY"/>
          </a:p>
          <a:p>
            <a:pPr marL="457200" lvl="1">
              <a:lnSpc>
                <a:spcPct val="150000"/>
              </a:lnSpc>
              <a:buSzPts val="1600"/>
              <a:buFont typeface="Courier New" panose="05000000000000000000" pitchFamily="2" charset="2"/>
              <a:buChar char="o"/>
            </a:pPr>
            <a:r>
              <a:rPr lang="en-MY" sz="2800" dirty="0"/>
              <a:t>Capacity building and institutional strengthening.</a:t>
            </a:r>
            <a:endParaRPr lang="en-MY"/>
          </a:p>
        </p:txBody>
      </p:sp>
    </p:spTree>
    <p:extLst>
      <p:ext uri="{BB962C8B-B14F-4D97-AF65-F5344CB8AC3E}">
        <p14:creationId xmlns:p14="http://schemas.microsoft.com/office/powerpoint/2010/main" val="33347307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156"/>
        <p:cNvGrpSpPr/>
        <p:nvPr/>
      </p:nvGrpSpPr>
      <p:grpSpPr>
        <a:xfrm>
          <a:off x="0" y="0"/>
          <a:ext cx="0" cy="0"/>
          <a:chOff x="0" y="0"/>
          <a:chExt cx="0" cy="0"/>
        </a:xfrm>
      </p:grpSpPr>
      <p:sp>
        <p:nvSpPr>
          <p:cNvPr id="157" name="Google Shape;157;p46"/>
          <p:cNvSpPr/>
          <p:nvPr/>
        </p:nvSpPr>
        <p:spPr>
          <a:xfrm>
            <a:off x="993058" y="468080"/>
            <a:ext cx="9488131" cy="523220"/>
          </a:xfrm>
          <a:prstGeom prst="rect">
            <a:avLst/>
          </a:prstGeom>
          <a:solidFill>
            <a:srgbClr val="003399"/>
          </a:solidFill>
          <a:ln>
            <a:noFill/>
          </a:ln>
        </p:spPr>
        <p:txBody>
          <a:bodyPr spcFirstLastPara="1" wrap="square" lIns="91425" tIns="45700" rIns="91425" bIns="45700" anchor="t" anchorCtr="0">
            <a:spAutoFit/>
          </a:bodyPr>
          <a:lstStyle/>
          <a:p>
            <a:r>
              <a:rPr lang="en-US" sz="2800" dirty="0">
                <a:solidFill>
                  <a:srgbClr val="FFFFFF"/>
                </a:solidFill>
                <a:sym typeface="Century Gothic"/>
              </a:rPr>
              <a:t>Sample Activity</a:t>
            </a:r>
            <a:endParaRPr lang="en-US" dirty="0"/>
          </a:p>
        </p:txBody>
      </p:sp>
      <p:sp>
        <p:nvSpPr>
          <p:cNvPr id="158" name="Google Shape;158;p46"/>
          <p:cNvSpPr txBox="1"/>
          <p:nvPr/>
        </p:nvSpPr>
        <p:spPr>
          <a:xfrm>
            <a:off x="863663" y="1592356"/>
            <a:ext cx="9488130" cy="4145491"/>
          </a:xfrm>
          <a:prstGeom prst="rect">
            <a:avLst/>
          </a:prstGeom>
          <a:solidFill>
            <a:schemeClr val="lt1"/>
          </a:solidFill>
          <a:ln w="12700" cap="flat" cmpd="sng">
            <a:solidFill>
              <a:schemeClr val="accent6"/>
            </a:solidFill>
            <a:prstDash val="solid"/>
            <a:miter lim="800000"/>
            <a:headEnd type="none" w="sm" len="sm"/>
            <a:tailEnd type="none" w="sm" len="sm"/>
          </a:ln>
        </p:spPr>
        <p:txBody>
          <a:bodyPr spcFirstLastPara="1" wrap="square" lIns="91425" tIns="45700" rIns="91425" bIns="45700" anchor="t" anchorCtr="0">
            <a:normAutofit fontScale="92500" lnSpcReduction="10000"/>
          </a:bodyPr>
          <a:lstStyle/>
          <a:p>
            <a:pPr>
              <a:lnSpc>
                <a:spcPct val="150000"/>
              </a:lnSpc>
              <a:buSzPts val="1600"/>
              <a:buFont typeface="Arial" panose="05000000000000000000" pitchFamily="2" charset="2"/>
              <a:buChar char="•"/>
            </a:pPr>
            <a:r>
              <a:rPr lang="en-MY" sz="2800" b="1" dirty="0"/>
              <a:t>Title</a:t>
            </a:r>
            <a:r>
              <a:rPr lang="en-MY" sz="2800" dirty="0"/>
              <a:t>: Enhancing Climate Resilience of Rural Communities in Bhutan</a:t>
            </a:r>
            <a:endParaRPr lang="en-MY" sz="2800" b="1" dirty="0"/>
          </a:p>
          <a:p>
            <a:pPr>
              <a:lnSpc>
                <a:spcPct val="150000"/>
              </a:lnSpc>
              <a:buSzPts val="1600"/>
              <a:buFont typeface="Arial" panose="05000000000000000000" pitchFamily="2" charset="2"/>
              <a:buChar char="•"/>
            </a:pPr>
            <a:r>
              <a:rPr lang="en-MY" sz="2800" b="1" dirty="0"/>
              <a:t>Description</a:t>
            </a:r>
            <a:r>
              <a:rPr lang="en-MY" sz="2800" dirty="0"/>
              <a:t>: Focuses on improving the resilience of agricultural practices to climate change impacts in rural areas.</a:t>
            </a:r>
            <a:endParaRPr lang="en-MY" dirty="0"/>
          </a:p>
          <a:p>
            <a:pPr>
              <a:lnSpc>
                <a:spcPct val="150000"/>
              </a:lnSpc>
              <a:buSzPts val="1600"/>
              <a:buFont typeface="Arial" panose="05000000000000000000" pitchFamily="2" charset="2"/>
              <a:buChar char="•"/>
            </a:pPr>
            <a:r>
              <a:rPr lang="en-MY" sz="2800" b="1" dirty="0"/>
              <a:t>Outcome</a:t>
            </a:r>
            <a:r>
              <a:rPr lang="en-MY" sz="2800" dirty="0"/>
              <a:t>: Improved crop yields, enhanced water management, and better livelihood opportunities for rural communities.</a:t>
            </a:r>
            <a:endParaRPr lang="en-MY" dirty="0"/>
          </a:p>
        </p:txBody>
      </p:sp>
    </p:spTree>
    <p:extLst>
      <p:ext uri="{BB962C8B-B14F-4D97-AF65-F5344CB8AC3E}">
        <p14:creationId xmlns:p14="http://schemas.microsoft.com/office/powerpoint/2010/main" val="80128180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156"/>
        <p:cNvGrpSpPr/>
        <p:nvPr/>
      </p:nvGrpSpPr>
      <p:grpSpPr>
        <a:xfrm>
          <a:off x="0" y="0"/>
          <a:ext cx="0" cy="0"/>
          <a:chOff x="0" y="0"/>
          <a:chExt cx="0" cy="0"/>
        </a:xfrm>
      </p:grpSpPr>
      <p:sp>
        <p:nvSpPr>
          <p:cNvPr id="157" name="Google Shape;157;p46"/>
          <p:cNvSpPr/>
          <p:nvPr/>
        </p:nvSpPr>
        <p:spPr>
          <a:xfrm>
            <a:off x="993058" y="468080"/>
            <a:ext cx="9488131" cy="523220"/>
          </a:xfrm>
          <a:prstGeom prst="rect">
            <a:avLst/>
          </a:prstGeom>
          <a:solidFill>
            <a:srgbClr val="003399"/>
          </a:solidFill>
          <a:ln>
            <a:noFill/>
          </a:ln>
        </p:spPr>
        <p:txBody>
          <a:bodyPr spcFirstLastPara="1" wrap="square" lIns="91425" tIns="45700" rIns="91425" bIns="45700" anchor="t" anchorCtr="0">
            <a:spAutoFit/>
          </a:bodyPr>
          <a:lstStyle/>
          <a:p>
            <a:r>
              <a:rPr lang="en-US" sz="2800" dirty="0">
                <a:solidFill>
                  <a:srgbClr val="FFFFFF"/>
                </a:solidFill>
                <a:sym typeface="Century Gothic"/>
              </a:rPr>
              <a:t>Impact &amp; Achievement</a:t>
            </a:r>
            <a:endParaRPr lang="en-US" dirty="0"/>
          </a:p>
        </p:txBody>
      </p:sp>
      <p:sp>
        <p:nvSpPr>
          <p:cNvPr id="158" name="Google Shape;158;p46"/>
          <p:cNvSpPr txBox="1"/>
          <p:nvPr/>
        </p:nvSpPr>
        <p:spPr>
          <a:xfrm>
            <a:off x="993059" y="1592356"/>
            <a:ext cx="9962582" cy="4217378"/>
          </a:xfrm>
          <a:prstGeom prst="rect">
            <a:avLst/>
          </a:prstGeom>
          <a:solidFill>
            <a:schemeClr val="lt1"/>
          </a:solidFill>
          <a:ln w="12700" cap="flat" cmpd="sng">
            <a:solidFill>
              <a:schemeClr val="accent6"/>
            </a:solidFill>
            <a:prstDash val="solid"/>
            <a:miter lim="800000"/>
            <a:headEnd type="none" w="sm" len="sm"/>
            <a:tailEnd type="none" w="sm" len="sm"/>
          </a:ln>
        </p:spPr>
        <p:txBody>
          <a:bodyPr spcFirstLastPara="1" wrap="square" lIns="91425" tIns="45700" rIns="91425" bIns="45700" anchor="t" anchorCtr="0">
            <a:normAutofit fontScale="92500"/>
          </a:bodyPr>
          <a:lstStyle/>
          <a:p>
            <a:pPr>
              <a:lnSpc>
                <a:spcPct val="150000"/>
              </a:lnSpc>
              <a:buSzPts val="1600"/>
              <a:buFont typeface="Arial" panose="05000000000000000000" pitchFamily="2" charset="2"/>
              <a:buChar char="•"/>
            </a:pPr>
            <a:r>
              <a:rPr lang="en-MY" sz="2800" b="1"/>
              <a:t>Statistics</a:t>
            </a:r>
            <a:r>
              <a:rPr lang="en-MY" sz="2800"/>
              <a:t>: SCCF has mobilized $350 million in grants since its inception.</a:t>
            </a:r>
            <a:endParaRPr lang="en-MY" sz="2800" b="1" dirty="0"/>
          </a:p>
          <a:p>
            <a:pPr>
              <a:lnSpc>
                <a:spcPct val="150000"/>
              </a:lnSpc>
              <a:buSzPts val="1600"/>
              <a:buFont typeface="Arial" panose="05000000000000000000" pitchFamily="2" charset="2"/>
              <a:buChar char="•"/>
            </a:pPr>
            <a:r>
              <a:rPr lang="en-MY" sz="2800" b="1"/>
              <a:t>Key Achievements</a:t>
            </a:r>
            <a:r>
              <a:rPr lang="en-MY" sz="2800"/>
              <a:t>:</a:t>
            </a:r>
            <a:endParaRPr lang="en-MY"/>
          </a:p>
          <a:p>
            <a:pPr marL="457200" lvl="1">
              <a:lnSpc>
                <a:spcPct val="150000"/>
              </a:lnSpc>
              <a:buSzPts val="1600"/>
              <a:buFont typeface="Courier New" panose="05000000000000000000" pitchFamily="2" charset="2"/>
              <a:buChar char="o"/>
            </a:pPr>
            <a:r>
              <a:rPr lang="en-MY" sz="2800"/>
              <a:t>Funded over 80 projects in more than 70 countries.</a:t>
            </a:r>
            <a:endParaRPr lang="en-MY"/>
          </a:p>
          <a:p>
            <a:pPr marL="457200" lvl="1">
              <a:lnSpc>
                <a:spcPct val="150000"/>
              </a:lnSpc>
              <a:buSzPts val="1600"/>
              <a:buFont typeface="Courier New" panose="05000000000000000000" pitchFamily="2" charset="2"/>
              <a:buChar char="o"/>
            </a:pPr>
            <a:r>
              <a:rPr lang="en-MY" sz="2800"/>
              <a:t>Strengthened adaptation capacities in vulnerable communities.</a:t>
            </a:r>
            <a:endParaRPr lang="en-MY"/>
          </a:p>
          <a:p>
            <a:pPr marL="457200" lvl="1">
              <a:lnSpc>
                <a:spcPct val="150000"/>
              </a:lnSpc>
              <a:buSzPts val="1600"/>
              <a:buFont typeface="Courier New" panose="05000000000000000000" pitchFamily="2" charset="2"/>
              <a:buChar char="o"/>
            </a:pPr>
            <a:r>
              <a:rPr lang="en-MY" sz="2800"/>
              <a:t>Enhanced technology transfer and capacity-building efforts.</a:t>
            </a:r>
            <a:endParaRPr lang="en-MY"/>
          </a:p>
        </p:txBody>
      </p:sp>
    </p:spTree>
    <p:extLst>
      <p:ext uri="{BB962C8B-B14F-4D97-AF65-F5344CB8AC3E}">
        <p14:creationId xmlns:p14="http://schemas.microsoft.com/office/powerpoint/2010/main" val="362077894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156"/>
        <p:cNvGrpSpPr/>
        <p:nvPr/>
      </p:nvGrpSpPr>
      <p:grpSpPr>
        <a:xfrm>
          <a:off x="0" y="0"/>
          <a:ext cx="0" cy="0"/>
          <a:chOff x="0" y="0"/>
          <a:chExt cx="0" cy="0"/>
        </a:xfrm>
      </p:grpSpPr>
      <p:sp>
        <p:nvSpPr>
          <p:cNvPr id="157" name="Google Shape;157;p46"/>
          <p:cNvSpPr/>
          <p:nvPr/>
        </p:nvSpPr>
        <p:spPr>
          <a:xfrm>
            <a:off x="993058" y="468080"/>
            <a:ext cx="9488131" cy="523220"/>
          </a:xfrm>
          <a:prstGeom prst="rect">
            <a:avLst/>
          </a:prstGeom>
          <a:solidFill>
            <a:srgbClr val="003399"/>
          </a:solidFill>
          <a:ln>
            <a:noFill/>
          </a:ln>
        </p:spPr>
        <p:txBody>
          <a:bodyPr spcFirstLastPara="1" wrap="square" lIns="91425" tIns="45700" rIns="91425" bIns="45700" anchor="t" anchorCtr="0">
            <a:spAutoFit/>
          </a:bodyPr>
          <a:lstStyle/>
          <a:p>
            <a:r>
              <a:rPr lang="en-US" sz="2800" dirty="0">
                <a:solidFill>
                  <a:srgbClr val="FFFFFF"/>
                </a:solidFill>
                <a:sym typeface="Century Gothic"/>
              </a:rPr>
              <a:t>Potential to Enhance Climate Change Governance</a:t>
            </a:r>
            <a:endParaRPr lang="en-US" dirty="0"/>
          </a:p>
        </p:txBody>
      </p:sp>
      <p:sp>
        <p:nvSpPr>
          <p:cNvPr id="158" name="Google Shape;158;p46"/>
          <p:cNvSpPr txBox="1"/>
          <p:nvPr/>
        </p:nvSpPr>
        <p:spPr>
          <a:xfrm>
            <a:off x="993059" y="1592356"/>
            <a:ext cx="9488130" cy="4145491"/>
          </a:xfrm>
          <a:prstGeom prst="rect">
            <a:avLst/>
          </a:prstGeom>
          <a:solidFill>
            <a:schemeClr val="lt1"/>
          </a:solidFill>
          <a:ln w="12700" cap="flat" cmpd="sng">
            <a:solidFill>
              <a:schemeClr val="accent6"/>
            </a:solidFill>
            <a:prstDash val="solid"/>
            <a:miter lim="800000"/>
            <a:headEnd type="none" w="sm" len="sm"/>
            <a:tailEnd type="none" w="sm" len="sm"/>
          </a:ln>
        </p:spPr>
        <p:txBody>
          <a:bodyPr spcFirstLastPara="1" wrap="square" lIns="91425" tIns="45700" rIns="91425" bIns="45700" anchor="t" anchorCtr="0">
            <a:normAutofit fontScale="77500" lnSpcReduction="20000"/>
          </a:bodyPr>
          <a:lstStyle/>
          <a:p>
            <a:pPr>
              <a:lnSpc>
                <a:spcPct val="160000"/>
              </a:lnSpc>
              <a:buSzPts val="1600"/>
              <a:buFont typeface="Arial" panose="05000000000000000000" pitchFamily="2" charset="2"/>
              <a:buChar char="•"/>
            </a:pPr>
            <a:r>
              <a:rPr lang="en-MY" sz="2800" b="1" dirty="0"/>
              <a:t>Adaptation Focus</a:t>
            </a:r>
            <a:r>
              <a:rPr lang="en-MY" sz="2800" dirty="0"/>
              <a:t>: Continued emphasis on funding adaptation projects that address specific sectoral vulnerabilities.</a:t>
            </a:r>
            <a:endParaRPr lang="en-MY" sz="2800" b="1" dirty="0"/>
          </a:p>
          <a:p>
            <a:pPr>
              <a:lnSpc>
                <a:spcPct val="160000"/>
              </a:lnSpc>
              <a:buSzPts val="1600"/>
              <a:buFont typeface="Arial" panose="05000000000000000000" pitchFamily="2" charset="2"/>
              <a:buChar char="•"/>
            </a:pPr>
            <a:r>
              <a:rPr lang="en-MY" sz="2800" b="1" dirty="0"/>
              <a:t>Technology Transfer</a:t>
            </a:r>
            <a:r>
              <a:rPr lang="en-MY" sz="2800" dirty="0"/>
              <a:t>: Enhanced efforts in promoting the transfer of climate-friendly technologies.</a:t>
            </a:r>
            <a:endParaRPr lang="en-MY" dirty="0"/>
          </a:p>
          <a:p>
            <a:pPr>
              <a:lnSpc>
                <a:spcPct val="160000"/>
              </a:lnSpc>
              <a:buSzPts val="1600"/>
              <a:buFont typeface="Arial" panose="05000000000000000000" pitchFamily="2" charset="2"/>
              <a:buChar char="•"/>
            </a:pPr>
            <a:r>
              <a:rPr lang="en-MY" sz="2800" b="1" dirty="0"/>
              <a:t>Scalability</a:t>
            </a:r>
            <a:r>
              <a:rPr lang="en-MY" sz="2800" dirty="0"/>
              <a:t>: Potential to scale successful projects for wider implementation.</a:t>
            </a:r>
            <a:endParaRPr lang="en-MY" dirty="0"/>
          </a:p>
          <a:p>
            <a:pPr>
              <a:lnSpc>
                <a:spcPct val="160000"/>
              </a:lnSpc>
              <a:buSzPts val="1600"/>
              <a:buFont typeface="Arial" panose="05000000000000000000" pitchFamily="2" charset="2"/>
              <a:buChar char="•"/>
            </a:pPr>
            <a:r>
              <a:rPr lang="en-MY" sz="2800" b="1" dirty="0"/>
              <a:t>Future Directions</a:t>
            </a:r>
            <a:r>
              <a:rPr lang="en-MY" sz="2800" dirty="0"/>
              <a:t>: Expanding support for innovative adaptation strategies and integrating climate resilience into national planning.</a:t>
            </a:r>
            <a:endParaRPr lang="en-MY" dirty="0"/>
          </a:p>
        </p:txBody>
      </p:sp>
    </p:spTree>
    <p:extLst>
      <p:ext uri="{BB962C8B-B14F-4D97-AF65-F5344CB8AC3E}">
        <p14:creationId xmlns:p14="http://schemas.microsoft.com/office/powerpoint/2010/main" val="177896346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156"/>
        <p:cNvGrpSpPr/>
        <p:nvPr/>
      </p:nvGrpSpPr>
      <p:grpSpPr>
        <a:xfrm>
          <a:off x="0" y="0"/>
          <a:ext cx="0" cy="0"/>
          <a:chOff x="0" y="0"/>
          <a:chExt cx="0" cy="0"/>
        </a:xfrm>
      </p:grpSpPr>
      <p:sp>
        <p:nvSpPr>
          <p:cNvPr id="157" name="Google Shape;157;p46"/>
          <p:cNvSpPr/>
          <p:nvPr/>
        </p:nvSpPr>
        <p:spPr>
          <a:xfrm>
            <a:off x="1811351" y="2449901"/>
            <a:ext cx="8561440" cy="2585283"/>
          </a:xfrm>
          <a:prstGeom prst="rect">
            <a:avLst/>
          </a:prstGeom>
          <a:solidFill>
            <a:srgbClr val="003399"/>
          </a:solidFill>
          <a:ln>
            <a:noFill/>
          </a:ln>
        </p:spPr>
        <p:txBody>
          <a:bodyPr spcFirstLastPara="1" wrap="square" lIns="91425" tIns="45700" rIns="91425" bIns="45700" anchor="t" anchorCtr="0">
            <a:spAutoFit/>
          </a:bodyPr>
          <a:lstStyle/>
          <a:p>
            <a:pPr algn="ctr"/>
            <a:r>
              <a:rPr lang="en-US" sz="5400" dirty="0">
                <a:solidFill>
                  <a:srgbClr val="FFFFFF"/>
                </a:solidFill>
                <a:sym typeface="Century Gothic"/>
              </a:rPr>
              <a:t>The Least Developed Countries Fund (LDC Fund)</a:t>
            </a:r>
            <a:endParaRPr lang="en-US" dirty="0"/>
          </a:p>
        </p:txBody>
      </p:sp>
      <p:pic>
        <p:nvPicPr>
          <p:cNvPr id="4" name="Graphic 3" descr="Home">
            <a:extLst>
              <a:ext uri="{FF2B5EF4-FFF2-40B4-BE49-F238E27FC236}">
                <a16:creationId xmlns:a16="http://schemas.microsoft.com/office/drawing/2014/main" id="{F609A346-F69A-A94C-6C4D-6F86FDAD111B}"/>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2974945" y="627392"/>
            <a:ext cx="6242109" cy="1448159"/>
          </a:xfrm>
          <a:prstGeom prst="rect">
            <a:avLst/>
          </a:prstGeom>
        </p:spPr>
      </p:pic>
    </p:spTree>
    <p:extLst>
      <p:ext uri="{BB962C8B-B14F-4D97-AF65-F5344CB8AC3E}">
        <p14:creationId xmlns:p14="http://schemas.microsoft.com/office/powerpoint/2010/main" val="6472786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156"/>
        <p:cNvGrpSpPr/>
        <p:nvPr/>
      </p:nvGrpSpPr>
      <p:grpSpPr>
        <a:xfrm>
          <a:off x="0" y="0"/>
          <a:ext cx="0" cy="0"/>
          <a:chOff x="0" y="0"/>
          <a:chExt cx="0" cy="0"/>
        </a:xfrm>
      </p:grpSpPr>
      <p:sp>
        <p:nvSpPr>
          <p:cNvPr id="157" name="Google Shape;157;p46"/>
          <p:cNvSpPr/>
          <p:nvPr/>
        </p:nvSpPr>
        <p:spPr>
          <a:xfrm>
            <a:off x="993058" y="468080"/>
            <a:ext cx="9488131" cy="523220"/>
          </a:xfrm>
          <a:prstGeom prst="rect">
            <a:avLst/>
          </a:prstGeom>
          <a:solidFill>
            <a:srgbClr val="003399"/>
          </a:solidFill>
          <a:ln>
            <a:noFill/>
          </a:ln>
        </p:spPr>
        <p:txBody>
          <a:bodyPr spcFirstLastPara="1" wrap="square" lIns="91425" tIns="45700" rIns="91425" bIns="45700" anchor="t" anchorCtr="0">
            <a:spAutoFit/>
          </a:bodyPr>
          <a:lstStyle/>
          <a:p>
            <a:r>
              <a:rPr lang="en-US" sz="2800" dirty="0">
                <a:solidFill>
                  <a:srgbClr val="FFFFFF"/>
                </a:solidFill>
                <a:sym typeface="Century Gothic"/>
              </a:rPr>
              <a:t>About The Least Developed Countries Fund (LDC Fund) </a:t>
            </a:r>
            <a:endParaRPr lang="en-US" dirty="0"/>
          </a:p>
        </p:txBody>
      </p:sp>
      <p:sp>
        <p:nvSpPr>
          <p:cNvPr id="158" name="Google Shape;158;p46"/>
          <p:cNvSpPr txBox="1"/>
          <p:nvPr/>
        </p:nvSpPr>
        <p:spPr>
          <a:xfrm>
            <a:off x="878040" y="1563601"/>
            <a:ext cx="9488130" cy="4145491"/>
          </a:xfrm>
          <a:prstGeom prst="rect">
            <a:avLst/>
          </a:prstGeom>
          <a:solidFill>
            <a:schemeClr val="lt1"/>
          </a:solidFill>
          <a:ln w="12700" cap="flat" cmpd="sng">
            <a:solidFill>
              <a:schemeClr val="accent6"/>
            </a:solidFill>
            <a:prstDash val="solid"/>
            <a:miter lim="800000"/>
            <a:headEnd type="none" w="sm" len="sm"/>
            <a:tailEnd type="none" w="sm" len="sm"/>
          </a:ln>
        </p:spPr>
        <p:txBody>
          <a:bodyPr spcFirstLastPara="1" wrap="square" lIns="91425" tIns="45700" rIns="91425" bIns="45700" anchor="t" anchorCtr="0">
            <a:normAutofit fontScale="77500" lnSpcReduction="20000"/>
          </a:bodyPr>
          <a:lstStyle/>
          <a:p>
            <a:pPr>
              <a:lnSpc>
                <a:spcPct val="160000"/>
              </a:lnSpc>
              <a:buSzPts val="1600"/>
              <a:buFont typeface="Arial" panose="05000000000000000000" pitchFamily="2" charset="2"/>
              <a:buChar char="•"/>
            </a:pPr>
            <a:r>
              <a:rPr lang="en-MY" sz="2800" b="1" dirty="0"/>
              <a:t>Establishment</a:t>
            </a:r>
            <a:r>
              <a:rPr lang="en-MY" sz="2800" dirty="0"/>
              <a:t>: The LDC Fund was established in 2001 under the United Nations Framework Convention on Climate Change (UNFCCC).</a:t>
            </a:r>
            <a:endParaRPr lang="en-MY" sz="2800" b="1" dirty="0"/>
          </a:p>
          <a:p>
            <a:pPr>
              <a:lnSpc>
                <a:spcPct val="160000"/>
              </a:lnSpc>
              <a:buSzPts val="1600"/>
              <a:buFont typeface="Arial" panose="05000000000000000000" pitchFamily="2" charset="2"/>
              <a:buChar char="•"/>
            </a:pPr>
            <a:r>
              <a:rPr lang="en-MY" sz="2800" b="1" dirty="0"/>
              <a:t>Purpose</a:t>
            </a:r>
            <a:r>
              <a:rPr lang="en-MY" sz="2800" dirty="0"/>
              <a:t>: Specifically designed to address the special needs of the Least Developed Countries (LDCs) that are highly vulnerable to the impacts of climate change.</a:t>
            </a:r>
            <a:endParaRPr lang="en-MY" dirty="0"/>
          </a:p>
          <a:p>
            <a:pPr>
              <a:lnSpc>
                <a:spcPct val="160000"/>
              </a:lnSpc>
              <a:buSzPts val="1600"/>
              <a:buFont typeface="Arial" panose="05000000000000000000" pitchFamily="2" charset="2"/>
              <a:buChar char="•"/>
            </a:pPr>
            <a:r>
              <a:rPr lang="en-MY" sz="2800" b="1" dirty="0"/>
              <a:t>Governance</a:t>
            </a:r>
            <a:r>
              <a:rPr lang="en-MY" sz="2800" dirty="0"/>
              <a:t>: Managed by the Global Environment Facility (GEF) and guided by decisions of the UNFCCC Conference of the Parties (COP).</a:t>
            </a:r>
            <a:endParaRPr lang="en-MY" dirty="0"/>
          </a:p>
        </p:txBody>
      </p:sp>
    </p:spTree>
    <p:extLst>
      <p:ext uri="{BB962C8B-B14F-4D97-AF65-F5344CB8AC3E}">
        <p14:creationId xmlns:p14="http://schemas.microsoft.com/office/powerpoint/2010/main" val="372668264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156"/>
        <p:cNvGrpSpPr/>
        <p:nvPr/>
      </p:nvGrpSpPr>
      <p:grpSpPr>
        <a:xfrm>
          <a:off x="0" y="0"/>
          <a:ext cx="0" cy="0"/>
          <a:chOff x="0" y="0"/>
          <a:chExt cx="0" cy="0"/>
        </a:xfrm>
      </p:grpSpPr>
      <p:sp>
        <p:nvSpPr>
          <p:cNvPr id="157" name="Google Shape;157;p46"/>
          <p:cNvSpPr/>
          <p:nvPr/>
        </p:nvSpPr>
        <p:spPr>
          <a:xfrm>
            <a:off x="993058" y="468080"/>
            <a:ext cx="9488131" cy="523220"/>
          </a:xfrm>
          <a:prstGeom prst="rect">
            <a:avLst/>
          </a:prstGeom>
          <a:solidFill>
            <a:srgbClr val="003399"/>
          </a:solidFill>
          <a:ln>
            <a:noFill/>
          </a:ln>
        </p:spPr>
        <p:txBody>
          <a:bodyPr spcFirstLastPara="1" wrap="square" lIns="91425" tIns="45700" rIns="91425" bIns="45700" anchor="t" anchorCtr="0">
            <a:spAutoFit/>
          </a:bodyPr>
          <a:lstStyle/>
          <a:p>
            <a:r>
              <a:rPr lang="en-US" sz="2800" dirty="0">
                <a:solidFill>
                  <a:srgbClr val="FFFFFF"/>
                </a:solidFill>
                <a:sym typeface="Century Gothic"/>
              </a:rPr>
              <a:t>Aim/Objective</a:t>
            </a:r>
            <a:endParaRPr lang="en-US" dirty="0"/>
          </a:p>
        </p:txBody>
      </p:sp>
      <p:sp>
        <p:nvSpPr>
          <p:cNvPr id="158" name="Google Shape;158;p46"/>
          <p:cNvSpPr txBox="1"/>
          <p:nvPr/>
        </p:nvSpPr>
        <p:spPr>
          <a:xfrm>
            <a:off x="993059" y="1592356"/>
            <a:ext cx="9488130" cy="4145491"/>
          </a:xfrm>
          <a:prstGeom prst="rect">
            <a:avLst/>
          </a:prstGeom>
          <a:solidFill>
            <a:schemeClr val="lt1"/>
          </a:solidFill>
          <a:ln w="12700" cap="flat" cmpd="sng">
            <a:solidFill>
              <a:schemeClr val="accent6"/>
            </a:solidFill>
            <a:prstDash val="solid"/>
            <a:miter lim="800000"/>
            <a:headEnd type="none" w="sm" len="sm"/>
            <a:tailEnd type="none" w="sm" len="sm"/>
          </a:ln>
        </p:spPr>
        <p:txBody>
          <a:bodyPr spcFirstLastPara="1" wrap="square" lIns="91425" tIns="45700" rIns="91425" bIns="45700" anchor="t" anchorCtr="0">
            <a:normAutofit fontScale="77500" lnSpcReduction="20000"/>
          </a:bodyPr>
          <a:lstStyle/>
          <a:p>
            <a:pPr>
              <a:lnSpc>
                <a:spcPct val="150000"/>
              </a:lnSpc>
              <a:buSzPts val="1600"/>
              <a:buFont typeface="Arial" panose="05000000000000000000" pitchFamily="2" charset="2"/>
              <a:buChar char="•"/>
            </a:pPr>
            <a:r>
              <a:rPr lang="en-MY" sz="2800" b="1" dirty="0"/>
              <a:t>Aim</a:t>
            </a:r>
            <a:r>
              <a:rPr lang="en-MY" sz="2800" dirty="0"/>
              <a:t>: To support the preparation and implementation of National Adaptation Programs of Action (NAPAs).</a:t>
            </a:r>
            <a:endParaRPr lang="en-MY" sz="2800" b="1" dirty="0"/>
          </a:p>
          <a:p>
            <a:pPr>
              <a:lnSpc>
                <a:spcPct val="150000"/>
              </a:lnSpc>
              <a:buSzPts val="1600"/>
              <a:buFont typeface="Arial" panose="05000000000000000000" pitchFamily="2" charset="2"/>
              <a:buChar char="•"/>
            </a:pPr>
            <a:r>
              <a:rPr lang="en-MY" sz="2800" b="1"/>
              <a:t>Key Objectives</a:t>
            </a:r>
            <a:r>
              <a:rPr lang="en-MY" sz="2800"/>
              <a:t>:</a:t>
            </a:r>
            <a:endParaRPr lang="en-MY"/>
          </a:p>
          <a:p>
            <a:pPr marL="457200" lvl="1">
              <a:lnSpc>
                <a:spcPct val="150000"/>
              </a:lnSpc>
              <a:buSzPts val="1600"/>
              <a:buFont typeface="Courier New" panose="05000000000000000000" pitchFamily="2" charset="2"/>
              <a:buChar char="o"/>
            </a:pPr>
            <a:r>
              <a:rPr lang="en-MY" sz="2800"/>
              <a:t>Identify urgent and immediate needs for adaptation.</a:t>
            </a:r>
            <a:endParaRPr lang="en-MY"/>
          </a:p>
          <a:p>
            <a:pPr marL="457200" lvl="1">
              <a:lnSpc>
                <a:spcPct val="150000"/>
              </a:lnSpc>
              <a:buSzPts val="1600"/>
              <a:buFont typeface="Courier New" panose="05000000000000000000" pitchFamily="2" charset="2"/>
              <a:buChar char="o"/>
            </a:pPr>
            <a:r>
              <a:rPr lang="en-MY" sz="2800"/>
              <a:t>Fund adaptation projects that are community-based and highly responsive to the needs of LDCs.</a:t>
            </a:r>
            <a:endParaRPr lang="en-MY"/>
          </a:p>
          <a:p>
            <a:pPr marL="457200" lvl="1">
              <a:lnSpc>
                <a:spcPct val="150000"/>
              </a:lnSpc>
              <a:buSzPts val="1600"/>
              <a:buFont typeface="Courier New" panose="05000000000000000000" pitchFamily="2" charset="2"/>
              <a:buChar char="o"/>
            </a:pPr>
            <a:r>
              <a:rPr lang="en-MY" sz="2800"/>
              <a:t>Enhance climate resilience in key sectors such as agriculture, water resources, and infrastructure.</a:t>
            </a:r>
            <a:endParaRPr lang="en-MY"/>
          </a:p>
          <a:p>
            <a:pPr marL="457200" lvl="1">
              <a:lnSpc>
                <a:spcPct val="150000"/>
              </a:lnSpc>
              <a:buSzPts val="1600"/>
              <a:buFont typeface="Courier New" panose="05000000000000000000" pitchFamily="2" charset="2"/>
              <a:buChar char="o"/>
            </a:pPr>
            <a:r>
              <a:rPr lang="en-MY" sz="2800" dirty="0"/>
              <a:t>Promote capacity building and knowledge sharing.</a:t>
            </a:r>
            <a:endParaRPr lang="en-MY"/>
          </a:p>
        </p:txBody>
      </p:sp>
    </p:spTree>
    <p:extLst>
      <p:ext uri="{BB962C8B-B14F-4D97-AF65-F5344CB8AC3E}">
        <p14:creationId xmlns:p14="http://schemas.microsoft.com/office/powerpoint/2010/main" val="229220037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156"/>
        <p:cNvGrpSpPr/>
        <p:nvPr/>
      </p:nvGrpSpPr>
      <p:grpSpPr>
        <a:xfrm>
          <a:off x="0" y="0"/>
          <a:ext cx="0" cy="0"/>
          <a:chOff x="0" y="0"/>
          <a:chExt cx="0" cy="0"/>
        </a:xfrm>
      </p:grpSpPr>
      <p:sp>
        <p:nvSpPr>
          <p:cNvPr id="157" name="Google Shape;157;p46"/>
          <p:cNvSpPr/>
          <p:nvPr/>
        </p:nvSpPr>
        <p:spPr>
          <a:xfrm>
            <a:off x="993058" y="468080"/>
            <a:ext cx="9488131" cy="523220"/>
          </a:xfrm>
          <a:prstGeom prst="rect">
            <a:avLst/>
          </a:prstGeom>
          <a:solidFill>
            <a:srgbClr val="003399"/>
          </a:solidFill>
          <a:ln>
            <a:noFill/>
          </a:ln>
        </p:spPr>
        <p:txBody>
          <a:bodyPr spcFirstLastPara="1" wrap="square" lIns="91425" tIns="45700" rIns="91425" bIns="45700" anchor="t" anchorCtr="0">
            <a:spAutoFit/>
          </a:bodyPr>
          <a:lstStyle/>
          <a:p>
            <a:r>
              <a:rPr lang="en-US" sz="2800" dirty="0">
                <a:solidFill>
                  <a:srgbClr val="FFFFFF"/>
                </a:solidFill>
                <a:sym typeface="Century Gothic"/>
              </a:rPr>
              <a:t>Sample Activity</a:t>
            </a:r>
            <a:endParaRPr lang="en-US" dirty="0"/>
          </a:p>
        </p:txBody>
      </p:sp>
      <p:sp>
        <p:nvSpPr>
          <p:cNvPr id="158" name="Google Shape;158;p46"/>
          <p:cNvSpPr txBox="1"/>
          <p:nvPr/>
        </p:nvSpPr>
        <p:spPr>
          <a:xfrm>
            <a:off x="993059" y="1592356"/>
            <a:ext cx="9488130" cy="4145491"/>
          </a:xfrm>
          <a:prstGeom prst="rect">
            <a:avLst/>
          </a:prstGeom>
          <a:solidFill>
            <a:schemeClr val="lt1"/>
          </a:solidFill>
          <a:ln w="12700" cap="flat" cmpd="sng">
            <a:solidFill>
              <a:schemeClr val="accent6"/>
            </a:solidFill>
            <a:prstDash val="solid"/>
            <a:miter lim="800000"/>
            <a:headEnd type="none" w="sm" len="sm"/>
            <a:tailEnd type="none" w="sm" len="sm"/>
          </a:ln>
        </p:spPr>
        <p:txBody>
          <a:bodyPr spcFirstLastPara="1" wrap="square" lIns="91425" tIns="45700" rIns="91425" bIns="45700" anchor="t" anchorCtr="0">
            <a:normAutofit fontScale="92500" lnSpcReduction="10000"/>
          </a:bodyPr>
          <a:lstStyle/>
          <a:p>
            <a:pPr>
              <a:lnSpc>
                <a:spcPct val="150000"/>
              </a:lnSpc>
              <a:buSzPts val="1600"/>
              <a:buFont typeface="Arial" panose="05000000000000000000" pitchFamily="2" charset="2"/>
              <a:buChar char="•"/>
            </a:pPr>
            <a:r>
              <a:rPr lang="en-MY" sz="2800" b="1"/>
              <a:t>Title</a:t>
            </a:r>
            <a:r>
              <a:rPr lang="en-MY" sz="2800"/>
              <a:t>: Integrating Climate Change Risks into Water and Flood Management in Bhutan</a:t>
            </a:r>
            <a:endParaRPr lang="en-MY" sz="2800" b="1" dirty="0"/>
          </a:p>
          <a:p>
            <a:pPr>
              <a:lnSpc>
                <a:spcPct val="150000"/>
              </a:lnSpc>
              <a:buSzPts val="1600"/>
              <a:buFont typeface="Arial" panose="05000000000000000000" pitchFamily="2" charset="2"/>
              <a:buChar char="•"/>
            </a:pPr>
            <a:r>
              <a:rPr lang="en-MY" sz="2800" b="1"/>
              <a:t>Description</a:t>
            </a:r>
            <a:r>
              <a:rPr lang="en-MY" sz="2800"/>
              <a:t>: Aims to reduce the vulnerability of communities to flooding through improved water management practices.</a:t>
            </a:r>
            <a:endParaRPr lang="en-MY"/>
          </a:p>
          <a:p>
            <a:pPr>
              <a:lnSpc>
                <a:spcPct val="150000"/>
              </a:lnSpc>
              <a:buSzPts val="1600"/>
              <a:buFont typeface="Arial" panose="05000000000000000000" pitchFamily="2" charset="2"/>
              <a:buChar char="•"/>
            </a:pPr>
            <a:r>
              <a:rPr lang="en-MY" sz="2800" b="1"/>
              <a:t>Outcome</a:t>
            </a:r>
            <a:r>
              <a:rPr lang="en-MY" sz="2800"/>
              <a:t>: Strengthened flood forecasting and early warning systems, enhanced community awareness, and better water resource management.</a:t>
            </a:r>
            <a:endParaRPr lang="en-MY"/>
          </a:p>
        </p:txBody>
      </p:sp>
    </p:spTree>
    <p:extLst>
      <p:ext uri="{BB962C8B-B14F-4D97-AF65-F5344CB8AC3E}">
        <p14:creationId xmlns:p14="http://schemas.microsoft.com/office/powerpoint/2010/main" val="45932611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56"/>
        <p:cNvGrpSpPr/>
        <p:nvPr/>
      </p:nvGrpSpPr>
      <p:grpSpPr>
        <a:xfrm>
          <a:off x="0" y="0"/>
          <a:ext cx="0" cy="0"/>
          <a:chOff x="0" y="0"/>
          <a:chExt cx="0" cy="0"/>
        </a:xfrm>
      </p:grpSpPr>
      <p:sp>
        <p:nvSpPr>
          <p:cNvPr id="157" name="Google Shape;157;p46"/>
          <p:cNvSpPr/>
          <p:nvPr/>
        </p:nvSpPr>
        <p:spPr>
          <a:xfrm>
            <a:off x="993058" y="468080"/>
            <a:ext cx="9488131" cy="523220"/>
          </a:xfrm>
          <a:prstGeom prst="rect">
            <a:avLst/>
          </a:prstGeom>
          <a:solidFill>
            <a:srgbClr val="003399"/>
          </a:solidFill>
          <a:ln>
            <a:noFill/>
          </a:ln>
        </p:spPr>
        <p:txBody>
          <a:bodyPr spcFirstLastPara="1" wrap="square" lIns="91425" tIns="45700" rIns="91425" bIns="45700" anchor="t" anchorCtr="0">
            <a:spAutoFit/>
          </a:bodyPr>
          <a:lstStyle/>
          <a:p>
            <a:r>
              <a:rPr lang="en-US" sz="2800" dirty="0">
                <a:solidFill>
                  <a:srgbClr val="FFFFFF"/>
                </a:solidFill>
                <a:latin typeface="Segoe UI"/>
                <a:cs typeface="Segoe UI"/>
                <a:sym typeface="Century Gothic"/>
              </a:rPr>
              <a:t>Introduction – International Climate Change Funds</a:t>
            </a:r>
            <a:endParaRPr lang="en-US" dirty="0"/>
          </a:p>
        </p:txBody>
      </p:sp>
      <p:sp>
        <p:nvSpPr>
          <p:cNvPr id="158" name="Google Shape;158;p46"/>
          <p:cNvSpPr txBox="1"/>
          <p:nvPr/>
        </p:nvSpPr>
        <p:spPr>
          <a:xfrm>
            <a:off x="993059" y="1592356"/>
            <a:ext cx="9488130" cy="4145491"/>
          </a:xfrm>
          <a:prstGeom prst="rect">
            <a:avLst/>
          </a:prstGeom>
          <a:solidFill>
            <a:schemeClr val="lt1"/>
          </a:solidFill>
          <a:ln w="12700" cap="flat" cmpd="sng">
            <a:solidFill>
              <a:schemeClr val="accent6"/>
            </a:solidFill>
            <a:prstDash val="solid"/>
            <a:miter lim="800000"/>
            <a:headEnd type="none" w="sm" len="sm"/>
            <a:tailEnd type="none" w="sm" len="sm"/>
          </a:ln>
        </p:spPr>
        <p:txBody>
          <a:bodyPr spcFirstLastPara="1" wrap="square" lIns="91425" tIns="45700" rIns="91425" bIns="45700" anchor="t" anchorCtr="0">
            <a:normAutofit/>
          </a:bodyPr>
          <a:lstStyle/>
          <a:p>
            <a:pPr marL="342900" indent="-285750">
              <a:lnSpc>
                <a:spcPct val="150000"/>
              </a:lnSpc>
              <a:buSzPts val="1600"/>
              <a:buFont typeface="Wingdings" panose="05000000000000000000" pitchFamily="2" charset="2"/>
              <a:buChar char="ü"/>
            </a:pPr>
            <a:r>
              <a:rPr lang="en-MY" sz="2800" dirty="0">
                <a:sym typeface="Quattrocento Sans"/>
              </a:rPr>
              <a:t>Serve as financial mechanisms to support developing countries in addressing climate </a:t>
            </a:r>
            <a:r>
              <a:rPr lang="en-MY" sz="2800">
                <a:sym typeface="Quattrocento Sans"/>
              </a:rPr>
              <a:t>change.</a:t>
            </a:r>
            <a:endParaRPr lang="en-US"/>
          </a:p>
          <a:p>
            <a:pPr marL="342900" indent="-285750">
              <a:lnSpc>
                <a:spcPct val="150000"/>
              </a:lnSpc>
              <a:buSzPts val="1600"/>
              <a:buFont typeface="Wingdings" panose="05000000000000000000" pitchFamily="2" charset="2"/>
              <a:buChar char="ü"/>
            </a:pPr>
            <a:r>
              <a:rPr lang="en-MY" sz="2800" dirty="0">
                <a:sym typeface="Quattrocento Sans"/>
              </a:rPr>
              <a:t>Channel resources from developed nations to </a:t>
            </a:r>
            <a:r>
              <a:rPr lang="en-MY" sz="2800">
                <a:sym typeface="Quattrocento Sans"/>
              </a:rPr>
              <a:t>developing nations.</a:t>
            </a:r>
            <a:endParaRPr lang="en-MY"/>
          </a:p>
          <a:p>
            <a:pPr marL="342900" indent="-285750">
              <a:lnSpc>
                <a:spcPct val="150000"/>
              </a:lnSpc>
              <a:buSzPts val="1600"/>
              <a:buFont typeface="Wingdings" panose="05000000000000000000" pitchFamily="2" charset="2"/>
              <a:buChar char="ü"/>
            </a:pPr>
            <a:r>
              <a:rPr lang="en-MY" sz="2800">
                <a:sym typeface="Quattrocento Sans"/>
              </a:rPr>
              <a:t>Play a critical role in adaptation and </a:t>
            </a:r>
            <a:r>
              <a:rPr lang="en-MY" sz="2800" dirty="0">
                <a:sym typeface="Quattrocento Sans"/>
              </a:rPr>
              <a:t>mitigation efforts.</a:t>
            </a:r>
            <a:endParaRPr lang="en-MY" dirty="0"/>
          </a:p>
        </p:txBody>
      </p:sp>
    </p:spTree>
    <p:extLst>
      <p:ext uri="{BB962C8B-B14F-4D97-AF65-F5344CB8AC3E}">
        <p14:creationId xmlns:p14="http://schemas.microsoft.com/office/powerpoint/2010/main" val="155540875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156"/>
        <p:cNvGrpSpPr/>
        <p:nvPr/>
      </p:nvGrpSpPr>
      <p:grpSpPr>
        <a:xfrm>
          <a:off x="0" y="0"/>
          <a:ext cx="0" cy="0"/>
          <a:chOff x="0" y="0"/>
          <a:chExt cx="0" cy="0"/>
        </a:xfrm>
      </p:grpSpPr>
      <p:sp>
        <p:nvSpPr>
          <p:cNvPr id="157" name="Google Shape;157;p46"/>
          <p:cNvSpPr/>
          <p:nvPr/>
        </p:nvSpPr>
        <p:spPr>
          <a:xfrm>
            <a:off x="993058" y="468080"/>
            <a:ext cx="9488131" cy="523220"/>
          </a:xfrm>
          <a:prstGeom prst="rect">
            <a:avLst/>
          </a:prstGeom>
          <a:solidFill>
            <a:srgbClr val="003399"/>
          </a:solidFill>
          <a:ln>
            <a:noFill/>
          </a:ln>
        </p:spPr>
        <p:txBody>
          <a:bodyPr spcFirstLastPara="1" wrap="square" lIns="91425" tIns="45700" rIns="91425" bIns="45700" anchor="t" anchorCtr="0">
            <a:spAutoFit/>
          </a:bodyPr>
          <a:lstStyle/>
          <a:p>
            <a:r>
              <a:rPr lang="en-US" sz="2800" dirty="0">
                <a:solidFill>
                  <a:srgbClr val="FFFFFF"/>
                </a:solidFill>
                <a:sym typeface="Century Gothic"/>
              </a:rPr>
              <a:t>Impact &amp; Achievement</a:t>
            </a:r>
            <a:endParaRPr lang="en-US" dirty="0"/>
          </a:p>
        </p:txBody>
      </p:sp>
      <p:sp>
        <p:nvSpPr>
          <p:cNvPr id="158" name="Google Shape;158;p46"/>
          <p:cNvSpPr txBox="1"/>
          <p:nvPr/>
        </p:nvSpPr>
        <p:spPr>
          <a:xfrm>
            <a:off x="993059" y="1592356"/>
            <a:ext cx="9488130" cy="4145491"/>
          </a:xfrm>
          <a:prstGeom prst="rect">
            <a:avLst/>
          </a:prstGeom>
          <a:solidFill>
            <a:schemeClr val="lt1"/>
          </a:solidFill>
          <a:ln w="12700" cap="flat" cmpd="sng">
            <a:solidFill>
              <a:schemeClr val="accent6"/>
            </a:solidFill>
            <a:prstDash val="solid"/>
            <a:miter lim="800000"/>
            <a:headEnd type="none" w="sm" len="sm"/>
            <a:tailEnd type="none" w="sm" len="sm"/>
          </a:ln>
        </p:spPr>
        <p:txBody>
          <a:bodyPr spcFirstLastPara="1" wrap="square" lIns="91425" tIns="45700" rIns="91425" bIns="45700" anchor="t" anchorCtr="0">
            <a:noAutofit/>
          </a:bodyPr>
          <a:lstStyle/>
          <a:p>
            <a:pPr>
              <a:lnSpc>
                <a:spcPct val="150000"/>
              </a:lnSpc>
              <a:buSzPts val="1600"/>
              <a:buFont typeface="Arial" panose="05000000000000000000" pitchFamily="2" charset="2"/>
              <a:buChar char="•"/>
            </a:pPr>
            <a:r>
              <a:rPr lang="en-MY" sz="2600" b="1"/>
              <a:t>Statistics</a:t>
            </a:r>
            <a:r>
              <a:rPr lang="en-MY" sz="2600"/>
              <a:t>: LDC Fund has mobilized over $1.6 billion in grants.</a:t>
            </a:r>
            <a:endParaRPr lang="en-MY" sz="2600" b="1"/>
          </a:p>
          <a:p>
            <a:pPr>
              <a:lnSpc>
                <a:spcPct val="150000"/>
              </a:lnSpc>
              <a:buSzPts val="1600"/>
              <a:buFont typeface="Arial" panose="05000000000000000000" pitchFamily="2" charset="2"/>
              <a:buChar char="•"/>
            </a:pPr>
            <a:r>
              <a:rPr lang="en-MY" sz="2600" b="1"/>
              <a:t>Key Achievements</a:t>
            </a:r>
            <a:r>
              <a:rPr lang="en-MY" sz="2600"/>
              <a:t>:</a:t>
            </a:r>
          </a:p>
          <a:p>
            <a:pPr marL="457200" lvl="1">
              <a:lnSpc>
                <a:spcPct val="150000"/>
              </a:lnSpc>
              <a:buSzPts val="1600"/>
              <a:buFont typeface="Courier New" panose="05000000000000000000" pitchFamily="2" charset="2"/>
              <a:buChar char="o"/>
            </a:pPr>
            <a:r>
              <a:rPr lang="en-MY" sz="2600"/>
              <a:t>Supported over 250 projects in 48 LDCs.</a:t>
            </a:r>
          </a:p>
          <a:p>
            <a:pPr marL="457200" lvl="1">
              <a:lnSpc>
                <a:spcPct val="150000"/>
              </a:lnSpc>
              <a:buSzPts val="1600"/>
              <a:buFont typeface="Courier New" panose="05000000000000000000" pitchFamily="2" charset="2"/>
              <a:buChar char="o"/>
            </a:pPr>
            <a:r>
              <a:rPr lang="en-MY" sz="2600"/>
              <a:t>Improved resilience in agriculture, water management, and infrastructure.</a:t>
            </a:r>
          </a:p>
          <a:p>
            <a:pPr marL="457200" lvl="1">
              <a:lnSpc>
                <a:spcPct val="150000"/>
              </a:lnSpc>
              <a:buSzPts val="1600"/>
              <a:buFont typeface="Courier New" panose="05000000000000000000" pitchFamily="2" charset="2"/>
              <a:buChar char="o"/>
            </a:pPr>
            <a:r>
              <a:rPr lang="en-MY" sz="2600"/>
              <a:t>Facilitated the preparation of National Adaptation Programs of Action (NAPAs) in all eligible countries.</a:t>
            </a:r>
          </a:p>
        </p:txBody>
      </p:sp>
    </p:spTree>
    <p:extLst>
      <p:ext uri="{BB962C8B-B14F-4D97-AF65-F5344CB8AC3E}">
        <p14:creationId xmlns:p14="http://schemas.microsoft.com/office/powerpoint/2010/main" val="265825946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156"/>
        <p:cNvGrpSpPr/>
        <p:nvPr/>
      </p:nvGrpSpPr>
      <p:grpSpPr>
        <a:xfrm>
          <a:off x="0" y="0"/>
          <a:ext cx="0" cy="0"/>
          <a:chOff x="0" y="0"/>
          <a:chExt cx="0" cy="0"/>
        </a:xfrm>
      </p:grpSpPr>
      <p:sp>
        <p:nvSpPr>
          <p:cNvPr id="157" name="Google Shape;157;p46"/>
          <p:cNvSpPr/>
          <p:nvPr/>
        </p:nvSpPr>
        <p:spPr>
          <a:xfrm>
            <a:off x="993058" y="468080"/>
            <a:ext cx="9488131" cy="523220"/>
          </a:xfrm>
          <a:prstGeom prst="rect">
            <a:avLst/>
          </a:prstGeom>
          <a:solidFill>
            <a:srgbClr val="003399"/>
          </a:solidFill>
          <a:ln>
            <a:noFill/>
          </a:ln>
        </p:spPr>
        <p:txBody>
          <a:bodyPr spcFirstLastPara="1" wrap="square" lIns="91425" tIns="45700" rIns="91425" bIns="45700" anchor="t" anchorCtr="0">
            <a:spAutoFit/>
          </a:bodyPr>
          <a:lstStyle/>
          <a:p>
            <a:r>
              <a:rPr lang="en-US" sz="2800" dirty="0">
                <a:solidFill>
                  <a:srgbClr val="FFFFFF"/>
                </a:solidFill>
                <a:sym typeface="Century Gothic"/>
              </a:rPr>
              <a:t>Potential to Enhance Climate Change Governance</a:t>
            </a:r>
            <a:endParaRPr lang="en-US" dirty="0"/>
          </a:p>
        </p:txBody>
      </p:sp>
      <p:sp>
        <p:nvSpPr>
          <p:cNvPr id="158" name="Google Shape;158;p46"/>
          <p:cNvSpPr txBox="1"/>
          <p:nvPr/>
        </p:nvSpPr>
        <p:spPr>
          <a:xfrm>
            <a:off x="993059" y="1592356"/>
            <a:ext cx="9488130" cy="4145491"/>
          </a:xfrm>
          <a:prstGeom prst="rect">
            <a:avLst/>
          </a:prstGeom>
          <a:solidFill>
            <a:schemeClr val="lt1"/>
          </a:solidFill>
          <a:ln w="12700" cap="flat" cmpd="sng">
            <a:solidFill>
              <a:schemeClr val="accent6"/>
            </a:solidFill>
            <a:prstDash val="solid"/>
            <a:miter lim="800000"/>
            <a:headEnd type="none" w="sm" len="sm"/>
            <a:tailEnd type="none" w="sm" len="sm"/>
          </a:ln>
        </p:spPr>
        <p:txBody>
          <a:bodyPr spcFirstLastPara="1" wrap="square" lIns="91425" tIns="45700" rIns="91425" bIns="45700" anchor="t" anchorCtr="0">
            <a:normAutofit fontScale="77500" lnSpcReduction="20000"/>
          </a:bodyPr>
          <a:lstStyle/>
          <a:p>
            <a:pPr>
              <a:lnSpc>
                <a:spcPct val="160000"/>
              </a:lnSpc>
              <a:buSzPts val="1600"/>
              <a:buFont typeface="Arial" panose="05000000000000000000" pitchFamily="2" charset="2"/>
              <a:buChar char="•"/>
            </a:pPr>
            <a:r>
              <a:rPr lang="en-MY" sz="2800" b="1" dirty="0"/>
              <a:t>Focus on Vulnerability</a:t>
            </a:r>
            <a:r>
              <a:rPr lang="en-MY" sz="2800" dirty="0"/>
              <a:t>: Continued emphasis on addressing the unique vulnerabilities of LDCs.</a:t>
            </a:r>
            <a:endParaRPr lang="en-MY" sz="2800" b="1" dirty="0"/>
          </a:p>
          <a:p>
            <a:pPr>
              <a:lnSpc>
                <a:spcPct val="160000"/>
              </a:lnSpc>
              <a:buSzPts val="1600"/>
              <a:buFont typeface="Arial" panose="05000000000000000000" pitchFamily="2" charset="2"/>
              <a:buChar char="•"/>
            </a:pPr>
            <a:r>
              <a:rPr lang="en-MY" sz="2800" b="1" dirty="0"/>
              <a:t>Scalability</a:t>
            </a:r>
            <a:r>
              <a:rPr lang="en-MY" sz="2800" dirty="0"/>
              <a:t>: Potential to scale up successful adaptation projects for broader impact.</a:t>
            </a:r>
            <a:endParaRPr lang="en-MY" dirty="0"/>
          </a:p>
          <a:p>
            <a:pPr>
              <a:lnSpc>
                <a:spcPct val="160000"/>
              </a:lnSpc>
              <a:buSzPts val="1600"/>
              <a:buFont typeface="Arial" panose="05000000000000000000" pitchFamily="2" charset="2"/>
              <a:buChar char="•"/>
            </a:pPr>
            <a:r>
              <a:rPr lang="en-MY" sz="2800" b="1" dirty="0"/>
              <a:t>Innovative Solutions</a:t>
            </a:r>
            <a:r>
              <a:rPr lang="en-MY" sz="2800" dirty="0"/>
              <a:t>: Support for innovative and locally-appropriate adaptation solutions.</a:t>
            </a:r>
            <a:endParaRPr lang="en-MY" dirty="0"/>
          </a:p>
          <a:p>
            <a:pPr>
              <a:lnSpc>
                <a:spcPct val="160000"/>
              </a:lnSpc>
              <a:buSzPts val="1600"/>
              <a:buFont typeface="Arial" panose="05000000000000000000" pitchFamily="2" charset="2"/>
              <a:buChar char="•"/>
            </a:pPr>
            <a:r>
              <a:rPr lang="en-MY" sz="2800" b="1" dirty="0"/>
              <a:t>Future Directions</a:t>
            </a:r>
            <a:r>
              <a:rPr lang="en-MY" sz="2800" dirty="0"/>
              <a:t>: Strengthening integration of climate resilience into national development planning and leveraging additional funding sources.</a:t>
            </a:r>
            <a:endParaRPr lang="en-MY" dirty="0"/>
          </a:p>
        </p:txBody>
      </p:sp>
    </p:spTree>
    <p:extLst>
      <p:ext uri="{BB962C8B-B14F-4D97-AF65-F5344CB8AC3E}">
        <p14:creationId xmlns:p14="http://schemas.microsoft.com/office/powerpoint/2010/main" val="417368964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156"/>
        <p:cNvGrpSpPr/>
        <p:nvPr/>
      </p:nvGrpSpPr>
      <p:grpSpPr>
        <a:xfrm>
          <a:off x="0" y="0"/>
          <a:ext cx="0" cy="0"/>
          <a:chOff x="0" y="0"/>
          <a:chExt cx="0" cy="0"/>
        </a:xfrm>
      </p:grpSpPr>
      <p:sp>
        <p:nvSpPr>
          <p:cNvPr id="157" name="Google Shape;157;p46"/>
          <p:cNvSpPr/>
          <p:nvPr/>
        </p:nvSpPr>
        <p:spPr>
          <a:xfrm>
            <a:off x="3378483" y="2780580"/>
            <a:ext cx="5455931" cy="1754286"/>
          </a:xfrm>
          <a:prstGeom prst="rect">
            <a:avLst/>
          </a:prstGeom>
          <a:solidFill>
            <a:srgbClr val="003399"/>
          </a:solidFill>
          <a:ln>
            <a:noFill/>
          </a:ln>
        </p:spPr>
        <p:txBody>
          <a:bodyPr spcFirstLastPara="1" wrap="square" lIns="91425" tIns="45700" rIns="91425" bIns="45700" anchor="t" anchorCtr="0">
            <a:spAutoFit/>
          </a:bodyPr>
          <a:lstStyle/>
          <a:p>
            <a:pPr algn="ctr"/>
            <a:r>
              <a:rPr lang="en-US" sz="5400" dirty="0">
                <a:solidFill>
                  <a:srgbClr val="FFFFFF"/>
                </a:solidFill>
                <a:sym typeface="Century Gothic"/>
              </a:rPr>
              <a:t>The Adaptation Fund </a:t>
            </a:r>
            <a:endParaRPr lang="en-US" dirty="0"/>
          </a:p>
        </p:txBody>
      </p:sp>
      <p:pic>
        <p:nvPicPr>
          <p:cNvPr id="4" name="Graphic 3" descr="Home">
            <a:extLst>
              <a:ext uri="{FF2B5EF4-FFF2-40B4-BE49-F238E27FC236}">
                <a16:creationId xmlns:a16="http://schemas.microsoft.com/office/drawing/2014/main" id="{C95E82F0-E08D-AE05-B024-EBA646BD268F}"/>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2974945" y="627392"/>
            <a:ext cx="6242109" cy="1448159"/>
          </a:xfrm>
          <a:prstGeom prst="rect">
            <a:avLst/>
          </a:prstGeom>
        </p:spPr>
      </p:pic>
    </p:spTree>
    <p:extLst>
      <p:ext uri="{BB962C8B-B14F-4D97-AF65-F5344CB8AC3E}">
        <p14:creationId xmlns:p14="http://schemas.microsoft.com/office/powerpoint/2010/main" val="372377729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156"/>
        <p:cNvGrpSpPr/>
        <p:nvPr/>
      </p:nvGrpSpPr>
      <p:grpSpPr>
        <a:xfrm>
          <a:off x="0" y="0"/>
          <a:ext cx="0" cy="0"/>
          <a:chOff x="0" y="0"/>
          <a:chExt cx="0" cy="0"/>
        </a:xfrm>
      </p:grpSpPr>
      <p:sp>
        <p:nvSpPr>
          <p:cNvPr id="157" name="Google Shape;157;p46"/>
          <p:cNvSpPr/>
          <p:nvPr/>
        </p:nvSpPr>
        <p:spPr>
          <a:xfrm>
            <a:off x="993058" y="468080"/>
            <a:ext cx="9488131" cy="523220"/>
          </a:xfrm>
          <a:prstGeom prst="rect">
            <a:avLst/>
          </a:prstGeom>
          <a:solidFill>
            <a:srgbClr val="003399"/>
          </a:solidFill>
          <a:ln>
            <a:noFill/>
          </a:ln>
        </p:spPr>
        <p:txBody>
          <a:bodyPr spcFirstLastPara="1" wrap="square" lIns="91425" tIns="45700" rIns="91425" bIns="45700" anchor="t" anchorCtr="0">
            <a:spAutoFit/>
          </a:bodyPr>
          <a:lstStyle/>
          <a:p>
            <a:r>
              <a:rPr lang="en-US" sz="2800" dirty="0">
                <a:solidFill>
                  <a:srgbClr val="FFFFFF"/>
                </a:solidFill>
                <a:sym typeface="Century Gothic"/>
              </a:rPr>
              <a:t>About The Adaptation Fund</a:t>
            </a:r>
            <a:endParaRPr lang="en-US" dirty="0"/>
          </a:p>
        </p:txBody>
      </p:sp>
      <p:sp>
        <p:nvSpPr>
          <p:cNvPr id="158" name="Google Shape;158;p46"/>
          <p:cNvSpPr txBox="1"/>
          <p:nvPr/>
        </p:nvSpPr>
        <p:spPr>
          <a:xfrm>
            <a:off x="993059" y="1592356"/>
            <a:ext cx="9488130" cy="4145491"/>
          </a:xfrm>
          <a:prstGeom prst="rect">
            <a:avLst/>
          </a:prstGeom>
          <a:solidFill>
            <a:schemeClr val="lt1"/>
          </a:solidFill>
          <a:ln w="12700" cap="flat" cmpd="sng">
            <a:solidFill>
              <a:schemeClr val="accent6"/>
            </a:solidFill>
            <a:prstDash val="solid"/>
            <a:miter lim="800000"/>
            <a:headEnd type="none" w="sm" len="sm"/>
            <a:tailEnd type="none" w="sm" len="sm"/>
          </a:ln>
        </p:spPr>
        <p:txBody>
          <a:bodyPr spcFirstLastPara="1" wrap="square" lIns="91425" tIns="45700" rIns="91425" bIns="45700" anchor="t" anchorCtr="0">
            <a:normAutofit fontScale="77500" lnSpcReduction="20000"/>
          </a:bodyPr>
          <a:lstStyle/>
          <a:p>
            <a:pPr>
              <a:lnSpc>
                <a:spcPct val="160000"/>
              </a:lnSpc>
              <a:buSzPts val="1600"/>
              <a:buFont typeface="Arial" panose="05000000000000000000" pitchFamily="2" charset="2"/>
              <a:buChar char="•"/>
            </a:pPr>
            <a:r>
              <a:rPr lang="en-MY" sz="2800" b="1" dirty="0"/>
              <a:t>Establishment</a:t>
            </a:r>
            <a:r>
              <a:rPr lang="en-MY" sz="2800" dirty="0"/>
              <a:t>: The Adaptation Fund was established in 2001 under the Kyoto Protocol of the United Nations Framework Convention on Climate Change (UNFCCC).</a:t>
            </a:r>
            <a:endParaRPr lang="en-MY" sz="2800" b="1" dirty="0"/>
          </a:p>
          <a:p>
            <a:pPr>
              <a:lnSpc>
                <a:spcPct val="160000"/>
              </a:lnSpc>
              <a:buSzPts val="1600"/>
              <a:buFont typeface="Arial" panose="05000000000000000000" pitchFamily="2" charset="2"/>
              <a:buChar char="•"/>
            </a:pPr>
            <a:r>
              <a:rPr lang="en-MY" sz="2800" b="1" dirty="0"/>
              <a:t>Purpose</a:t>
            </a:r>
            <a:r>
              <a:rPr lang="en-MY" sz="2800" dirty="0"/>
              <a:t>: Created to finance concrete adaptation projects and programs in developing countries that are particularly vulnerable to the adverse effects of climate change.</a:t>
            </a:r>
            <a:endParaRPr lang="en-MY" dirty="0"/>
          </a:p>
          <a:p>
            <a:pPr>
              <a:lnSpc>
                <a:spcPct val="160000"/>
              </a:lnSpc>
              <a:buSzPts val="1600"/>
              <a:buFont typeface="Arial" panose="05000000000000000000" pitchFamily="2" charset="2"/>
              <a:buChar char="•"/>
            </a:pPr>
            <a:r>
              <a:rPr lang="en-MY" sz="2800" b="1" dirty="0"/>
              <a:t>Governance</a:t>
            </a:r>
            <a:r>
              <a:rPr lang="en-MY" sz="2800" dirty="0"/>
              <a:t>: Managed by the Adaptation Fund Board, which comprises 16 members and 16 alternates representing Parties to the Kyoto Protocol.</a:t>
            </a:r>
            <a:endParaRPr lang="en-MY" dirty="0"/>
          </a:p>
        </p:txBody>
      </p:sp>
    </p:spTree>
    <p:extLst>
      <p:ext uri="{BB962C8B-B14F-4D97-AF65-F5344CB8AC3E}">
        <p14:creationId xmlns:p14="http://schemas.microsoft.com/office/powerpoint/2010/main" val="228276441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156"/>
        <p:cNvGrpSpPr/>
        <p:nvPr/>
      </p:nvGrpSpPr>
      <p:grpSpPr>
        <a:xfrm>
          <a:off x="0" y="0"/>
          <a:ext cx="0" cy="0"/>
          <a:chOff x="0" y="0"/>
          <a:chExt cx="0" cy="0"/>
        </a:xfrm>
      </p:grpSpPr>
      <p:sp>
        <p:nvSpPr>
          <p:cNvPr id="157" name="Google Shape;157;p46"/>
          <p:cNvSpPr/>
          <p:nvPr/>
        </p:nvSpPr>
        <p:spPr>
          <a:xfrm>
            <a:off x="993058" y="468080"/>
            <a:ext cx="9488131" cy="523220"/>
          </a:xfrm>
          <a:prstGeom prst="rect">
            <a:avLst/>
          </a:prstGeom>
          <a:solidFill>
            <a:srgbClr val="003399"/>
          </a:solidFill>
          <a:ln>
            <a:noFill/>
          </a:ln>
        </p:spPr>
        <p:txBody>
          <a:bodyPr spcFirstLastPara="1" wrap="square" lIns="91425" tIns="45700" rIns="91425" bIns="45700" anchor="t" anchorCtr="0">
            <a:spAutoFit/>
          </a:bodyPr>
          <a:lstStyle/>
          <a:p>
            <a:r>
              <a:rPr lang="en-US" sz="2800" dirty="0">
                <a:solidFill>
                  <a:srgbClr val="FFFFFF"/>
                </a:solidFill>
                <a:sym typeface="Century Gothic"/>
              </a:rPr>
              <a:t>Aim/Objective</a:t>
            </a:r>
            <a:endParaRPr lang="en-US" dirty="0"/>
          </a:p>
        </p:txBody>
      </p:sp>
      <p:sp>
        <p:nvSpPr>
          <p:cNvPr id="158" name="Google Shape;158;p46"/>
          <p:cNvSpPr txBox="1"/>
          <p:nvPr/>
        </p:nvSpPr>
        <p:spPr>
          <a:xfrm>
            <a:off x="993059" y="1592356"/>
            <a:ext cx="9488130" cy="4145491"/>
          </a:xfrm>
          <a:prstGeom prst="rect">
            <a:avLst/>
          </a:prstGeom>
          <a:solidFill>
            <a:schemeClr val="lt1"/>
          </a:solidFill>
          <a:ln w="12700" cap="flat" cmpd="sng">
            <a:solidFill>
              <a:schemeClr val="accent6"/>
            </a:solidFill>
            <a:prstDash val="solid"/>
            <a:miter lim="800000"/>
            <a:headEnd type="none" w="sm" len="sm"/>
            <a:tailEnd type="none" w="sm" len="sm"/>
          </a:ln>
        </p:spPr>
        <p:txBody>
          <a:bodyPr spcFirstLastPara="1" wrap="square" lIns="91425" tIns="45700" rIns="91425" bIns="45700" anchor="t" anchorCtr="0">
            <a:normAutofit fontScale="77500" lnSpcReduction="20000"/>
          </a:bodyPr>
          <a:lstStyle/>
          <a:p>
            <a:pPr>
              <a:lnSpc>
                <a:spcPct val="150000"/>
              </a:lnSpc>
              <a:buSzPts val="1600"/>
              <a:buFont typeface="Arial" panose="05000000000000000000" pitchFamily="2" charset="2"/>
              <a:buChar char="•"/>
            </a:pPr>
            <a:r>
              <a:rPr lang="en-MY" sz="2800" b="1" dirty="0"/>
              <a:t>Aim</a:t>
            </a:r>
            <a:r>
              <a:rPr lang="en-MY" sz="2800" dirty="0"/>
              <a:t>: To support adaptation measures that reduce the vulnerability and increase the adaptive capacity of communities to climate change.</a:t>
            </a:r>
            <a:endParaRPr lang="en-MY" sz="2800" b="1" dirty="0"/>
          </a:p>
          <a:p>
            <a:pPr>
              <a:lnSpc>
                <a:spcPct val="150000"/>
              </a:lnSpc>
              <a:buSzPts val="1600"/>
              <a:buFont typeface="Arial" panose="05000000000000000000" pitchFamily="2" charset="2"/>
              <a:buChar char="•"/>
            </a:pPr>
            <a:r>
              <a:rPr lang="en-MY" sz="2800" b="1" dirty="0"/>
              <a:t>Key Objectives</a:t>
            </a:r>
            <a:r>
              <a:rPr lang="en-MY" sz="2800" dirty="0"/>
              <a:t>:</a:t>
            </a:r>
            <a:endParaRPr lang="en-MY" dirty="0"/>
          </a:p>
          <a:p>
            <a:pPr marL="457200" lvl="1">
              <a:lnSpc>
                <a:spcPct val="150000"/>
              </a:lnSpc>
              <a:buSzPts val="1600"/>
              <a:buFont typeface="Courier New" panose="05000000000000000000" pitchFamily="2" charset="2"/>
              <a:buChar char="o"/>
            </a:pPr>
            <a:r>
              <a:rPr lang="en-MY" sz="2800" dirty="0"/>
              <a:t>Finance concrete adaptation projects and programs.</a:t>
            </a:r>
            <a:endParaRPr lang="en-MY" dirty="0"/>
          </a:p>
          <a:p>
            <a:pPr marL="457200" lvl="1">
              <a:lnSpc>
                <a:spcPct val="150000"/>
              </a:lnSpc>
              <a:buSzPts val="1600"/>
              <a:buFont typeface="Courier New" panose="05000000000000000000" pitchFamily="2" charset="2"/>
              <a:buChar char="o"/>
            </a:pPr>
            <a:r>
              <a:rPr lang="en-MY" sz="2800" dirty="0"/>
              <a:t>Build institutional capacity and strengthen local communities' resilience.</a:t>
            </a:r>
            <a:endParaRPr lang="en-MY" dirty="0"/>
          </a:p>
          <a:p>
            <a:pPr marL="457200" lvl="1">
              <a:lnSpc>
                <a:spcPct val="150000"/>
              </a:lnSpc>
              <a:buSzPts val="1600"/>
              <a:buFont typeface="Courier New" panose="05000000000000000000" pitchFamily="2" charset="2"/>
              <a:buChar char="o"/>
            </a:pPr>
            <a:r>
              <a:rPr lang="en-MY" sz="2800" dirty="0"/>
              <a:t>Promote sustainable development practices.</a:t>
            </a:r>
            <a:endParaRPr lang="en-MY" dirty="0"/>
          </a:p>
          <a:p>
            <a:pPr marL="457200" lvl="1">
              <a:lnSpc>
                <a:spcPct val="150000"/>
              </a:lnSpc>
              <a:buSzPts val="1600"/>
              <a:buFont typeface="Courier New" panose="05000000000000000000" pitchFamily="2" charset="2"/>
              <a:buChar char="o"/>
            </a:pPr>
            <a:r>
              <a:rPr lang="en-MY" sz="2800" dirty="0"/>
              <a:t>Ensure direct access to funding for developing countries.</a:t>
            </a:r>
            <a:endParaRPr lang="en-MY"/>
          </a:p>
        </p:txBody>
      </p:sp>
    </p:spTree>
    <p:extLst>
      <p:ext uri="{BB962C8B-B14F-4D97-AF65-F5344CB8AC3E}">
        <p14:creationId xmlns:p14="http://schemas.microsoft.com/office/powerpoint/2010/main" val="198917293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156"/>
        <p:cNvGrpSpPr/>
        <p:nvPr/>
      </p:nvGrpSpPr>
      <p:grpSpPr>
        <a:xfrm>
          <a:off x="0" y="0"/>
          <a:ext cx="0" cy="0"/>
          <a:chOff x="0" y="0"/>
          <a:chExt cx="0" cy="0"/>
        </a:xfrm>
      </p:grpSpPr>
      <p:sp>
        <p:nvSpPr>
          <p:cNvPr id="157" name="Google Shape;157;p46"/>
          <p:cNvSpPr/>
          <p:nvPr/>
        </p:nvSpPr>
        <p:spPr>
          <a:xfrm>
            <a:off x="993058" y="468080"/>
            <a:ext cx="9488131" cy="523220"/>
          </a:xfrm>
          <a:prstGeom prst="rect">
            <a:avLst/>
          </a:prstGeom>
          <a:solidFill>
            <a:srgbClr val="003399"/>
          </a:solidFill>
          <a:ln>
            <a:noFill/>
          </a:ln>
        </p:spPr>
        <p:txBody>
          <a:bodyPr spcFirstLastPara="1" wrap="square" lIns="91425" tIns="45700" rIns="91425" bIns="45700" anchor="t" anchorCtr="0">
            <a:spAutoFit/>
          </a:bodyPr>
          <a:lstStyle/>
          <a:p>
            <a:r>
              <a:rPr lang="en-US" sz="2800" dirty="0">
                <a:solidFill>
                  <a:srgbClr val="FFFFFF"/>
                </a:solidFill>
                <a:sym typeface="Century Gothic"/>
              </a:rPr>
              <a:t>Sample Activity</a:t>
            </a:r>
            <a:endParaRPr lang="en-US" dirty="0"/>
          </a:p>
        </p:txBody>
      </p:sp>
      <p:sp>
        <p:nvSpPr>
          <p:cNvPr id="158" name="Google Shape;158;p46"/>
          <p:cNvSpPr txBox="1"/>
          <p:nvPr/>
        </p:nvSpPr>
        <p:spPr>
          <a:xfrm>
            <a:off x="993059" y="1592356"/>
            <a:ext cx="9488130" cy="4145491"/>
          </a:xfrm>
          <a:prstGeom prst="rect">
            <a:avLst/>
          </a:prstGeom>
          <a:solidFill>
            <a:schemeClr val="lt1"/>
          </a:solidFill>
          <a:ln w="12700" cap="flat" cmpd="sng">
            <a:solidFill>
              <a:schemeClr val="accent6"/>
            </a:solidFill>
            <a:prstDash val="solid"/>
            <a:miter lim="800000"/>
            <a:headEnd type="none" w="sm" len="sm"/>
            <a:tailEnd type="none" w="sm" len="sm"/>
          </a:ln>
        </p:spPr>
        <p:txBody>
          <a:bodyPr spcFirstLastPara="1" wrap="square" lIns="91425" tIns="45700" rIns="91425" bIns="45700" anchor="t" anchorCtr="0">
            <a:normAutofit fontScale="92500" lnSpcReduction="10000"/>
          </a:bodyPr>
          <a:lstStyle/>
          <a:p>
            <a:pPr>
              <a:lnSpc>
                <a:spcPct val="150000"/>
              </a:lnSpc>
              <a:buSzPts val="1600"/>
              <a:buFont typeface="Arial" panose="05000000000000000000" pitchFamily="2" charset="2"/>
              <a:buChar char="•"/>
            </a:pPr>
            <a:r>
              <a:rPr lang="en-MY" sz="2800" b="1" dirty="0"/>
              <a:t>Title</a:t>
            </a:r>
            <a:r>
              <a:rPr lang="en-MY" sz="2800" dirty="0"/>
              <a:t>: Enhancing Resilience of Coastal Communities in Senegal</a:t>
            </a:r>
            <a:endParaRPr lang="en-MY" sz="2800" b="1" dirty="0"/>
          </a:p>
          <a:p>
            <a:pPr>
              <a:lnSpc>
                <a:spcPct val="150000"/>
              </a:lnSpc>
              <a:buSzPts val="1600"/>
              <a:buFont typeface="Arial" panose="05000000000000000000" pitchFamily="2" charset="2"/>
              <a:buChar char="•"/>
            </a:pPr>
            <a:r>
              <a:rPr lang="en-MY" sz="2800" b="1" dirty="0"/>
              <a:t>Description</a:t>
            </a:r>
            <a:r>
              <a:rPr lang="en-MY" sz="2800" dirty="0"/>
              <a:t>: Focuses on protecting coastal communities from the impacts of sea-level rise and coastal erosion.</a:t>
            </a:r>
            <a:endParaRPr lang="en-MY"/>
          </a:p>
          <a:p>
            <a:pPr>
              <a:lnSpc>
                <a:spcPct val="150000"/>
              </a:lnSpc>
              <a:buSzPts val="1600"/>
              <a:buFont typeface="Arial" panose="05000000000000000000" pitchFamily="2" charset="2"/>
              <a:buChar char="•"/>
            </a:pPr>
            <a:r>
              <a:rPr lang="en-MY" sz="2800" b="1" dirty="0"/>
              <a:t>Outcome</a:t>
            </a:r>
            <a:r>
              <a:rPr lang="en-MY" sz="2800" dirty="0"/>
              <a:t>: Improved coastal </a:t>
            </a:r>
            <a:r>
              <a:rPr lang="en-MY" sz="2800" dirty="0" err="1"/>
              <a:t>defenses</a:t>
            </a:r>
            <a:r>
              <a:rPr lang="en-MY" sz="2800" dirty="0"/>
              <a:t>, restoration of mangroves, and enhanced community preparedness and response strategies.</a:t>
            </a:r>
            <a:endParaRPr lang="en-MY"/>
          </a:p>
        </p:txBody>
      </p:sp>
    </p:spTree>
    <p:extLst>
      <p:ext uri="{BB962C8B-B14F-4D97-AF65-F5344CB8AC3E}">
        <p14:creationId xmlns:p14="http://schemas.microsoft.com/office/powerpoint/2010/main" val="361100736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156"/>
        <p:cNvGrpSpPr/>
        <p:nvPr/>
      </p:nvGrpSpPr>
      <p:grpSpPr>
        <a:xfrm>
          <a:off x="0" y="0"/>
          <a:ext cx="0" cy="0"/>
          <a:chOff x="0" y="0"/>
          <a:chExt cx="0" cy="0"/>
        </a:xfrm>
      </p:grpSpPr>
      <p:sp>
        <p:nvSpPr>
          <p:cNvPr id="157" name="Google Shape;157;p46"/>
          <p:cNvSpPr/>
          <p:nvPr/>
        </p:nvSpPr>
        <p:spPr>
          <a:xfrm>
            <a:off x="993058" y="468080"/>
            <a:ext cx="9488131" cy="523220"/>
          </a:xfrm>
          <a:prstGeom prst="rect">
            <a:avLst/>
          </a:prstGeom>
          <a:solidFill>
            <a:srgbClr val="003399"/>
          </a:solidFill>
          <a:ln>
            <a:noFill/>
          </a:ln>
        </p:spPr>
        <p:txBody>
          <a:bodyPr spcFirstLastPara="1" wrap="square" lIns="91425" tIns="45700" rIns="91425" bIns="45700" anchor="t" anchorCtr="0">
            <a:spAutoFit/>
          </a:bodyPr>
          <a:lstStyle/>
          <a:p>
            <a:r>
              <a:rPr lang="en-US" sz="2800" dirty="0">
                <a:solidFill>
                  <a:srgbClr val="FFFFFF"/>
                </a:solidFill>
                <a:sym typeface="Century Gothic"/>
              </a:rPr>
              <a:t>Impact &amp; Achievement</a:t>
            </a:r>
            <a:endParaRPr lang="en-US" dirty="0"/>
          </a:p>
        </p:txBody>
      </p:sp>
      <p:sp>
        <p:nvSpPr>
          <p:cNvPr id="158" name="Google Shape;158;p46"/>
          <p:cNvSpPr txBox="1"/>
          <p:nvPr/>
        </p:nvSpPr>
        <p:spPr>
          <a:xfrm>
            <a:off x="993059" y="1592356"/>
            <a:ext cx="9488130" cy="4145491"/>
          </a:xfrm>
          <a:prstGeom prst="rect">
            <a:avLst/>
          </a:prstGeom>
          <a:solidFill>
            <a:schemeClr val="lt1"/>
          </a:solidFill>
          <a:ln w="12700" cap="flat" cmpd="sng">
            <a:solidFill>
              <a:schemeClr val="accent6"/>
            </a:solidFill>
            <a:prstDash val="solid"/>
            <a:miter lim="800000"/>
            <a:headEnd type="none" w="sm" len="sm"/>
            <a:tailEnd type="none" w="sm" len="sm"/>
          </a:ln>
        </p:spPr>
        <p:txBody>
          <a:bodyPr spcFirstLastPara="1" wrap="square" lIns="91425" tIns="45700" rIns="91425" bIns="45700" anchor="t" anchorCtr="0">
            <a:normAutofit fontScale="85000" lnSpcReduction="20000"/>
          </a:bodyPr>
          <a:lstStyle/>
          <a:p>
            <a:pPr>
              <a:lnSpc>
                <a:spcPct val="150000"/>
              </a:lnSpc>
              <a:buSzPts val="1600"/>
              <a:buFont typeface="Arial" panose="05000000000000000000" pitchFamily="2" charset="2"/>
              <a:buChar char="•"/>
            </a:pPr>
            <a:r>
              <a:rPr lang="en-MY" sz="2800" b="1" dirty="0"/>
              <a:t>Statistics</a:t>
            </a:r>
            <a:r>
              <a:rPr lang="en-MY" sz="2800" dirty="0"/>
              <a:t>: As of 2023, the Adaptation Fund has committed over $850 million to climate adaptation projects.</a:t>
            </a:r>
            <a:endParaRPr lang="en-MY" sz="2800" b="1" dirty="0"/>
          </a:p>
          <a:p>
            <a:pPr>
              <a:lnSpc>
                <a:spcPct val="150000"/>
              </a:lnSpc>
              <a:buSzPts val="1600"/>
              <a:buFont typeface="Arial" panose="05000000000000000000" pitchFamily="2" charset="2"/>
              <a:buChar char="•"/>
            </a:pPr>
            <a:r>
              <a:rPr lang="en-MY" sz="2800" b="1" dirty="0"/>
              <a:t>Key Achievements</a:t>
            </a:r>
            <a:r>
              <a:rPr lang="en-MY" sz="2800" dirty="0"/>
              <a:t>:</a:t>
            </a:r>
            <a:endParaRPr lang="en-MY" dirty="0"/>
          </a:p>
          <a:p>
            <a:pPr marL="457200" lvl="1">
              <a:lnSpc>
                <a:spcPct val="150000"/>
              </a:lnSpc>
              <a:buSzPts val="1600"/>
              <a:buFont typeface="Courier New" panose="05000000000000000000" pitchFamily="2" charset="2"/>
              <a:buChar char="o"/>
            </a:pPr>
            <a:r>
              <a:rPr lang="en-MY" sz="2800" dirty="0"/>
              <a:t>Funded more than 120 projects in over 100 countries.</a:t>
            </a:r>
            <a:endParaRPr lang="en-MY"/>
          </a:p>
          <a:p>
            <a:pPr marL="457200" lvl="1">
              <a:lnSpc>
                <a:spcPct val="150000"/>
              </a:lnSpc>
              <a:buSzPts val="1600"/>
              <a:buFont typeface="Courier New" panose="05000000000000000000" pitchFamily="2" charset="2"/>
              <a:buChar char="o"/>
            </a:pPr>
            <a:r>
              <a:rPr lang="en-MY" sz="2800" dirty="0"/>
              <a:t>Benefited over 28 million people directly through adaptation initiatives.</a:t>
            </a:r>
            <a:endParaRPr lang="en-MY"/>
          </a:p>
          <a:p>
            <a:pPr marL="457200" lvl="1">
              <a:lnSpc>
                <a:spcPct val="150000"/>
              </a:lnSpc>
              <a:buSzPts val="1600"/>
              <a:buFont typeface="Courier New" panose="05000000000000000000" pitchFamily="2" charset="2"/>
              <a:buChar char="o"/>
            </a:pPr>
            <a:r>
              <a:rPr lang="en-MY" sz="2800" dirty="0"/>
              <a:t>Enhanced resilience in critical sectors such as agriculture, water management, and disaster risk reduction.</a:t>
            </a:r>
            <a:endParaRPr lang="en-MY"/>
          </a:p>
        </p:txBody>
      </p:sp>
    </p:spTree>
    <p:extLst>
      <p:ext uri="{BB962C8B-B14F-4D97-AF65-F5344CB8AC3E}">
        <p14:creationId xmlns:p14="http://schemas.microsoft.com/office/powerpoint/2010/main" val="350792059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156"/>
        <p:cNvGrpSpPr/>
        <p:nvPr/>
      </p:nvGrpSpPr>
      <p:grpSpPr>
        <a:xfrm>
          <a:off x="0" y="0"/>
          <a:ext cx="0" cy="0"/>
          <a:chOff x="0" y="0"/>
          <a:chExt cx="0" cy="0"/>
        </a:xfrm>
      </p:grpSpPr>
      <p:sp>
        <p:nvSpPr>
          <p:cNvPr id="157" name="Google Shape;157;p46"/>
          <p:cNvSpPr/>
          <p:nvPr/>
        </p:nvSpPr>
        <p:spPr>
          <a:xfrm>
            <a:off x="993058" y="468080"/>
            <a:ext cx="9488131" cy="523220"/>
          </a:xfrm>
          <a:prstGeom prst="rect">
            <a:avLst/>
          </a:prstGeom>
          <a:solidFill>
            <a:srgbClr val="003399"/>
          </a:solidFill>
          <a:ln>
            <a:noFill/>
          </a:ln>
        </p:spPr>
        <p:txBody>
          <a:bodyPr spcFirstLastPara="1" wrap="square" lIns="91425" tIns="45700" rIns="91425" bIns="45700" anchor="t" anchorCtr="0">
            <a:spAutoFit/>
          </a:bodyPr>
          <a:lstStyle/>
          <a:p>
            <a:r>
              <a:rPr lang="en-US" sz="2800" dirty="0">
                <a:solidFill>
                  <a:srgbClr val="FFFFFF"/>
                </a:solidFill>
                <a:sym typeface="Century Gothic"/>
              </a:rPr>
              <a:t>Potential to Enhance Climate Change Governance</a:t>
            </a:r>
            <a:endParaRPr lang="en-US" dirty="0"/>
          </a:p>
        </p:txBody>
      </p:sp>
      <p:sp>
        <p:nvSpPr>
          <p:cNvPr id="158" name="Google Shape;158;p46"/>
          <p:cNvSpPr txBox="1"/>
          <p:nvPr/>
        </p:nvSpPr>
        <p:spPr>
          <a:xfrm>
            <a:off x="993059" y="1592356"/>
            <a:ext cx="9488130" cy="4145491"/>
          </a:xfrm>
          <a:prstGeom prst="rect">
            <a:avLst/>
          </a:prstGeom>
          <a:solidFill>
            <a:schemeClr val="lt1"/>
          </a:solidFill>
          <a:ln w="12700" cap="flat" cmpd="sng">
            <a:solidFill>
              <a:schemeClr val="accent6"/>
            </a:solidFill>
            <a:prstDash val="solid"/>
            <a:miter lim="800000"/>
            <a:headEnd type="none" w="sm" len="sm"/>
            <a:tailEnd type="none" w="sm" len="sm"/>
          </a:ln>
        </p:spPr>
        <p:txBody>
          <a:bodyPr spcFirstLastPara="1" wrap="square" lIns="91425" tIns="45700" rIns="91425" bIns="45700" anchor="t" anchorCtr="0">
            <a:normAutofit fontScale="77500" lnSpcReduction="20000"/>
          </a:bodyPr>
          <a:lstStyle/>
          <a:p>
            <a:pPr>
              <a:lnSpc>
                <a:spcPct val="170000"/>
              </a:lnSpc>
              <a:buSzPts val="1600"/>
              <a:buFont typeface="Arial" panose="05000000000000000000" pitchFamily="2" charset="2"/>
              <a:buChar char="•"/>
            </a:pPr>
            <a:r>
              <a:rPr lang="en-MY" sz="2800" b="1" dirty="0"/>
              <a:t>Direct Access Modality</a:t>
            </a:r>
            <a:r>
              <a:rPr lang="en-MY" sz="2800" dirty="0"/>
              <a:t>: Facilitates direct access to funding for national and regional entities, empowering local implementation.</a:t>
            </a:r>
            <a:endParaRPr lang="en-MY" sz="2800" b="1" dirty="0"/>
          </a:p>
          <a:p>
            <a:pPr>
              <a:lnSpc>
                <a:spcPct val="170000"/>
              </a:lnSpc>
              <a:buSzPts val="1600"/>
              <a:buFont typeface="Arial" panose="05000000000000000000" pitchFamily="2" charset="2"/>
              <a:buChar char="•"/>
            </a:pPr>
            <a:r>
              <a:rPr lang="en-MY" sz="2800" b="1" dirty="0"/>
              <a:t>Scalable Solutions</a:t>
            </a:r>
            <a:r>
              <a:rPr lang="en-MY" sz="2800" dirty="0"/>
              <a:t>: Potential to scale successful projects for broader impact.</a:t>
            </a:r>
            <a:endParaRPr lang="en-MY" dirty="0"/>
          </a:p>
          <a:p>
            <a:pPr>
              <a:lnSpc>
                <a:spcPct val="170000"/>
              </a:lnSpc>
              <a:buSzPts val="1600"/>
              <a:buFont typeface="Arial" panose="05000000000000000000" pitchFamily="2" charset="2"/>
              <a:buChar char="•"/>
            </a:pPr>
            <a:r>
              <a:rPr lang="en-MY" sz="2800" b="1" dirty="0"/>
              <a:t>Innovative Approaches</a:t>
            </a:r>
            <a:r>
              <a:rPr lang="en-MY" sz="2800" dirty="0"/>
              <a:t>: Support for innovative adaptation practices tailored to local contexts.</a:t>
            </a:r>
            <a:endParaRPr lang="en-MY" dirty="0"/>
          </a:p>
          <a:p>
            <a:pPr>
              <a:lnSpc>
                <a:spcPct val="170000"/>
              </a:lnSpc>
              <a:buSzPts val="1600"/>
              <a:buFont typeface="Arial" panose="05000000000000000000" pitchFamily="2" charset="2"/>
              <a:buChar char="•"/>
            </a:pPr>
            <a:r>
              <a:rPr lang="en-MY" sz="2800" b="1" dirty="0"/>
              <a:t>Future Focus</a:t>
            </a:r>
            <a:r>
              <a:rPr lang="en-MY" sz="2800" dirty="0"/>
              <a:t>: Increasing efforts to integrate adaptation strategies into national policies and leveraging additional resources for greater impact.</a:t>
            </a:r>
            <a:endParaRPr lang="en-MY" dirty="0"/>
          </a:p>
        </p:txBody>
      </p:sp>
    </p:spTree>
    <p:extLst>
      <p:ext uri="{BB962C8B-B14F-4D97-AF65-F5344CB8AC3E}">
        <p14:creationId xmlns:p14="http://schemas.microsoft.com/office/powerpoint/2010/main" val="79488217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156"/>
        <p:cNvGrpSpPr/>
        <p:nvPr/>
      </p:nvGrpSpPr>
      <p:grpSpPr>
        <a:xfrm>
          <a:off x="0" y="0"/>
          <a:ext cx="0" cy="0"/>
          <a:chOff x="0" y="0"/>
          <a:chExt cx="0" cy="0"/>
        </a:xfrm>
      </p:grpSpPr>
      <p:pic>
        <p:nvPicPr>
          <p:cNvPr id="3" name="Picture 2">
            <a:extLst>
              <a:ext uri="{FF2B5EF4-FFF2-40B4-BE49-F238E27FC236}">
                <a16:creationId xmlns:a16="http://schemas.microsoft.com/office/drawing/2014/main" id="{CAB62675-1305-4A1F-A5B2-A5C9DC8FC54E}"/>
              </a:ext>
            </a:extLst>
          </p:cNvPr>
          <p:cNvPicPr>
            <a:picLocks noChangeAspect="1"/>
          </p:cNvPicPr>
          <p:nvPr/>
        </p:nvPicPr>
        <p:blipFill>
          <a:blip r:embed="rId3">
            <a:extLst>
              <a:ext uri="{837473B0-CC2E-450A-ABE3-18F120FF3D39}">
                <a1611:picAttrSrcUrl xmlns:a1611="http://schemas.microsoft.com/office/drawing/2016/11/main" r:id="rId4"/>
              </a:ext>
            </a:extLst>
          </a:blip>
          <a:stretch>
            <a:fillRect/>
          </a:stretch>
        </p:blipFill>
        <p:spPr>
          <a:xfrm>
            <a:off x="786628" y="225083"/>
            <a:ext cx="10618744" cy="5732145"/>
          </a:xfrm>
          <a:prstGeom prst="rect">
            <a:avLst/>
          </a:prstGeom>
        </p:spPr>
      </p:pic>
    </p:spTree>
    <p:extLst>
      <p:ext uri="{BB962C8B-B14F-4D97-AF65-F5344CB8AC3E}">
        <p14:creationId xmlns:p14="http://schemas.microsoft.com/office/powerpoint/2010/main" val="384248243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56"/>
        <p:cNvGrpSpPr/>
        <p:nvPr/>
      </p:nvGrpSpPr>
      <p:grpSpPr>
        <a:xfrm>
          <a:off x="0" y="0"/>
          <a:ext cx="0" cy="0"/>
          <a:chOff x="0" y="0"/>
          <a:chExt cx="0" cy="0"/>
        </a:xfrm>
      </p:grpSpPr>
      <p:sp>
        <p:nvSpPr>
          <p:cNvPr id="157" name="Google Shape;157;p46"/>
          <p:cNvSpPr/>
          <p:nvPr/>
        </p:nvSpPr>
        <p:spPr>
          <a:xfrm>
            <a:off x="993058" y="468080"/>
            <a:ext cx="9488131" cy="523220"/>
          </a:xfrm>
          <a:prstGeom prst="rect">
            <a:avLst/>
          </a:prstGeom>
          <a:solidFill>
            <a:srgbClr val="003399"/>
          </a:solidFill>
          <a:ln>
            <a:noFill/>
          </a:ln>
        </p:spPr>
        <p:txBody>
          <a:bodyPr spcFirstLastPara="1" wrap="square" lIns="91425" tIns="45700" rIns="91425" bIns="45700" anchor="t" anchorCtr="0">
            <a:spAutoFit/>
          </a:bodyPr>
          <a:lstStyle/>
          <a:p>
            <a:r>
              <a:rPr lang="en-US" sz="2800" dirty="0">
                <a:solidFill>
                  <a:srgbClr val="FFFFFF"/>
                </a:solidFill>
                <a:sym typeface="Century Gothic"/>
              </a:rPr>
              <a:t>The Urgency of Climate Finance</a:t>
            </a:r>
            <a:endParaRPr lang="en-US" dirty="0"/>
          </a:p>
        </p:txBody>
      </p:sp>
      <p:sp>
        <p:nvSpPr>
          <p:cNvPr id="158" name="Google Shape;158;p46"/>
          <p:cNvSpPr txBox="1"/>
          <p:nvPr/>
        </p:nvSpPr>
        <p:spPr>
          <a:xfrm>
            <a:off x="993059" y="1592356"/>
            <a:ext cx="9488130" cy="4145491"/>
          </a:xfrm>
          <a:prstGeom prst="rect">
            <a:avLst/>
          </a:prstGeom>
          <a:solidFill>
            <a:schemeClr val="lt1"/>
          </a:solidFill>
          <a:ln w="12700" cap="flat" cmpd="sng">
            <a:solidFill>
              <a:schemeClr val="accent6"/>
            </a:solidFill>
            <a:prstDash val="solid"/>
            <a:miter lim="800000"/>
            <a:headEnd type="none" w="sm" len="sm"/>
            <a:tailEnd type="none" w="sm" len="sm"/>
          </a:ln>
        </p:spPr>
        <p:txBody>
          <a:bodyPr spcFirstLastPara="1" wrap="square" lIns="91425" tIns="45700" rIns="91425" bIns="45700" anchor="t" anchorCtr="0">
            <a:normAutofit/>
          </a:bodyPr>
          <a:lstStyle/>
          <a:p>
            <a:pPr marL="342900" indent="-285750">
              <a:lnSpc>
                <a:spcPct val="150000"/>
              </a:lnSpc>
              <a:buSzPts val="1600"/>
              <a:buFont typeface="Wingdings" panose="05000000000000000000" pitchFamily="2" charset="2"/>
              <a:buChar char="ü"/>
            </a:pPr>
            <a:r>
              <a:rPr lang="en-MY" sz="2800" dirty="0">
                <a:sym typeface="Quattrocento Sans"/>
              </a:rPr>
              <a:t>Serve as financial mechanisms to support developing countries in addressing climate </a:t>
            </a:r>
            <a:r>
              <a:rPr lang="en-MY" sz="2800">
                <a:sym typeface="Quattrocento Sans"/>
              </a:rPr>
              <a:t>change.</a:t>
            </a:r>
            <a:endParaRPr lang="en-US"/>
          </a:p>
          <a:p>
            <a:pPr marL="342900" indent="-285750">
              <a:lnSpc>
                <a:spcPct val="150000"/>
              </a:lnSpc>
              <a:buSzPts val="1600"/>
              <a:buFont typeface="Wingdings" panose="05000000000000000000" pitchFamily="2" charset="2"/>
              <a:buChar char="ü"/>
            </a:pPr>
            <a:r>
              <a:rPr lang="en-MY" sz="2800" dirty="0">
                <a:sym typeface="Quattrocento Sans"/>
              </a:rPr>
              <a:t>Channel resources from developed nations to </a:t>
            </a:r>
            <a:r>
              <a:rPr lang="en-MY" sz="2800">
                <a:sym typeface="Quattrocento Sans"/>
              </a:rPr>
              <a:t>developing nations.</a:t>
            </a:r>
            <a:endParaRPr lang="en-MY"/>
          </a:p>
          <a:p>
            <a:pPr marL="342900" indent="-285750">
              <a:lnSpc>
                <a:spcPct val="150000"/>
              </a:lnSpc>
              <a:buSzPts val="1600"/>
              <a:buFont typeface="Wingdings" panose="05000000000000000000" pitchFamily="2" charset="2"/>
              <a:buChar char="ü"/>
            </a:pPr>
            <a:r>
              <a:rPr lang="en-MY" sz="2800">
                <a:sym typeface="Quattrocento Sans"/>
              </a:rPr>
              <a:t>Play a critical role in adaptation and </a:t>
            </a:r>
            <a:r>
              <a:rPr lang="en-MY" sz="2800" dirty="0">
                <a:sym typeface="Quattrocento Sans"/>
              </a:rPr>
              <a:t>mitigation efforts.</a:t>
            </a:r>
            <a:endParaRPr lang="en-MY" dirty="0"/>
          </a:p>
        </p:txBody>
      </p:sp>
    </p:spTree>
    <p:extLst>
      <p:ext uri="{BB962C8B-B14F-4D97-AF65-F5344CB8AC3E}">
        <p14:creationId xmlns:p14="http://schemas.microsoft.com/office/powerpoint/2010/main" val="148998411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56"/>
        <p:cNvGrpSpPr/>
        <p:nvPr/>
      </p:nvGrpSpPr>
      <p:grpSpPr>
        <a:xfrm>
          <a:off x="0" y="0"/>
          <a:ext cx="0" cy="0"/>
          <a:chOff x="0" y="0"/>
          <a:chExt cx="0" cy="0"/>
        </a:xfrm>
      </p:grpSpPr>
      <p:sp>
        <p:nvSpPr>
          <p:cNvPr id="157" name="Google Shape;157;p46"/>
          <p:cNvSpPr/>
          <p:nvPr/>
        </p:nvSpPr>
        <p:spPr>
          <a:xfrm>
            <a:off x="993058" y="468080"/>
            <a:ext cx="9488131" cy="523220"/>
          </a:xfrm>
          <a:prstGeom prst="rect">
            <a:avLst/>
          </a:prstGeom>
          <a:solidFill>
            <a:srgbClr val="003399"/>
          </a:solidFill>
          <a:ln>
            <a:noFill/>
          </a:ln>
        </p:spPr>
        <p:txBody>
          <a:bodyPr spcFirstLastPara="1" wrap="square" lIns="91425" tIns="45700" rIns="91425" bIns="45700" anchor="t" anchorCtr="0">
            <a:spAutoFit/>
          </a:bodyPr>
          <a:lstStyle/>
          <a:p>
            <a:r>
              <a:rPr lang="en-US" sz="2800" dirty="0">
                <a:solidFill>
                  <a:srgbClr val="FFFFFF"/>
                </a:solidFill>
                <a:sym typeface="Century Gothic"/>
              </a:rPr>
              <a:t>The Urgency of Climate Finance</a:t>
            </a:r>
            <a:endParaRPr lang="en-US" dirty="0"/>
          </a:p>
        </p:txBody>
      </p:sp>
      <p:sp>
        <p:nvSpPr>
          <p:cNvPr id="158" name="Google Shape;158;p46"/>
          <p:cNvSpPr txBox="1"/>
          <p:nvPr/>
        </p:nvSpPr>
        <p:spPr>
          <a:xfrm>
            <a:off x="993059" y="1592356"/>
            <a:ext cx="9488130" cy="4145491"/>
          </a:xfrm>
          <a:prstGeom prst="rect">
            <a:avLst/>
          </a:prstGeom>
          <a:solidFill>
            <a:schemeClr val="lt1"/>
          </a:solidFill>
          <a:ln w="12700" cap="flat" cmpd="sng">
            <a:solidFill>
              <a:schemeClr val="accent6"/>
            </a:solidFill>
            <a:prstDash val="solid"/>
            <a:miter lim="800000"/>
            <a:headEnd type="none" w="sm" len="sm"/>
            <a:tailEnd type="none" w="sm" len="sm"/>
          </a:ln>
        </p:spPr>
        <p:txBody>
          <a:bodyPr spcFirstLastPara="1" wrap="square" lIns="91425" tIns="45700" rIns="91425" bIns="45700" anchor="t" anchorCtr="0">
            <a:normAutofit/>
          </a:bodyPr>
          <a:lstStyle/>
          <a:p>
            <a:pPr>
              <a:lnSpc>
                <a:spcPct val="150000"/>
              </a:lnSpc>
              <a:buSzPts val="1600"/>
              <a:buFont typeface="Arial" panose="05000000000000000000" pitchFamily="2" charset="2"/>
              <a:buChar char="•"/>
            </a:pPr>
            <a:r>
              <a:rPr lang="en-MY" sz="2800" b="1">
                <a:sym typeface="Quattrocento Sans"/>
              </a:rPr>
              <a:t>Climate Change Impacts</a:t>
            </a:r>
            <a:endParaRPr lang="en-US"/>
          </a:p>
          <a:p>
            <a:pPr>
              <a:lnSpc>
                <a:spcPct val="150000"/>
              </a:lnSpc>
              <a:buSzPts val="1600"/>
              <a:buFont typeface="Arial" panose="05000000000000000000" pitchFamily="2" charset="2"/>
              <a:buChar char="•"/>
            </a:pPr>
            <a:r>
              <a:rPr lang="en-MY" sz="2800">
                <a:sym typeface="Quattrocento Sans"/>
              </a:rPr>
              <a:t>Rising global temperatures pose a significant threat to the planet's health and well-being.</a:t>
            </a:r>
            <a:endParaRPr lang="en-MY"/>
          </a:p>
          <a:p>
            <a:pPr>
              <a:lnSpc>
                <a:spcPct val="150000"/>
              </a:lnSpc>
              <a:buSzPts val="1600"/>
              <a:buFont typeface="Arial" panose="05000000000000000000" pitchFamily="2" charset="2"/>
              <a:buChar char="•"/>
            </a:pPr>
            <a:r>
              <a:rPr lang="en-MY" sz="2800" dirty="0">
                <a:sym typeface="Quattrocento Sans"/>
              </a:rPr>
              <a:t>Developing countries often face the brunt of climate change's consequences, despite contributing minimally to historical </a:t>
            </a:r>
            <a:r>
              <a:rPr lang="en-MY" sz="2800">
                <a:sym typeface="Quattrocento Sans"/>
              </a:rPr>
              <a:t>emissions.</a:t>
            </a:r>
            <a:endParaRPr lang="en-US"/>
          </a:p>
          <a:p>
            <a:pPr marL="342900" indent="-285750">
              <a:lnSpc>
                <a:spcPct val="150000"/>
              </a:lnSpc>
              <a:buSzPts val="1600"/>
              <a:buFont typeface="Wingdings" panose="05000000000000000000" pitchFamily="2" charset="2"/>
              <a:buChar char="ü"/>
            </a:pPr>
            <a:endParaRPr lang="en-MY" sz="2800" dirty="0"/>
          </a:p>
        </p:txBody>
      </p:sp>
    </p:spTree>
    <p:extLst>
      <p:ext uri="{BB962C8B-B14F-4D97-AF65-F5344CB8AC3E}">
        <p14:creationId xmlns:p14="http://schemas.microsoft.com/office/powerpoint/2010/main" val="182713832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56"/>
        <p:cNvGrpSpPr/>
        <p:nvPr/>
      </p:nvGrpSpPr>
      <p:grpSpPr>
        <a:xfrm>
          <a:off x="0" y="0"/>
          <a:ext cx="0" cy="0"/>
          <a:chOff x="0" y="0"/>
          <a:chExt cx="0" cy="0"/>
        </a:xfrm>
      </p:grpSpPr>
      <p:sp>
        <p:nvSpPr>
          <p:cNvPr id="157" name="Google Shape;157;p46"/>
          <p:cNvSpPr/>
          <p:nvPr/>
        </p:nvSpPr>
        <p:spPr>
          <a:xfrm>
            <a:off x="993058" y="468080"/>
            <a:ext cx="9488131" cy="523220"/>
          </a:xfrm>
          <a:prstGeom prst="rect">
            <a:avLst/>
          </a:prstGeom>
          <a:solidFill>
            <a:srgbClr val="003399"/>
          </a:solidFill>
          <a:ln>
            <a:noFill/>
          </a:ln>
        </p:spPr>
        <p:txBody>
          <a:bodyPr spcFirstLastPara="1" wrap="square" lIns="91425" tIns="45700" rIns="91425" bIns="45700" anchor="t" anchorCtr="0">
            <a:spAutoFit/>
          </a:bodyPr>
          <a:lstStyle/>
          <a:p>
            <a:r>
              <a:rPr lang="en-US" sz="2800" dirty="0">
                <a:solidFill>
                  <a:srgbClr val="FFFFFF"/>
                </a:solidFill>
                <a:sym typeface="Century Gothic"/>
              </a:rPr>
              <a:t>The Urgency of Climate Finance - Cont.</a:t>
            </a:r>
            <a:endParaRPr lang="en-US" dirty="0"/>
          </a:p>
        </p:txBody>
      </p:sp>
      <p:sp>
        <p:nvSpPr>
          <p:cNvPr id="158" name="Google Shape;158;p46"/>
          <p:cNvSpPr txBox="1"/>
          <p:nvPr/>
        </p:nvSpPr>
        <p:spPr>
          <a:xfrm>
            <a:off x="993059" y="1592356"/>
            <a:ext cx="9488130" cy="4145491"/>
          </a:xfrm>
          <a:prstGeom prst="rect">
            <a:avLst/>
          </a:prstGeom>
          <a:solidFill>
            <a:schemeClr val="lt1"/>
          </a:solidFill>
          <a:ln w="12700" cap="flat" cmpd="sng">
            <a:solidFill>
              <a:schemeClr val="accent6"/>
            </a:solidFill>
            <a:prstDash val="solid"/>
            <a:miter lim="800000"/>
            <a:headEnd type="none" w="sm" len="sm"/>
            <a:tailEnd type="none" w="sm" len="sm"/>
          </a:ln>
        </p:spPr>
        <p:txBody>
          <a:bodyPr spcFirstLastPara="1" wrap="square" lIns="91425" tIns="45700" rIns="91425" bIns="45700" anchor="t" anchorCtr="0">
            <a:normAutofit/>
          </a:bodyPr>
          <a:lstStyle/>
          <a:p>
            <a:pPr>
              <a:lnSpc>
                <a:spcPct val="150000"/>
              </a:lnSpc>
              <a:buSzPts val="1600"/>
              <a:buFont typeface="Arial" panose="05000000000000000000" pitchFamily="2" charset="2"/>
              <a:buChar char="•"/>
            </a:pPr>
            <a:r>
              <a:rPr lang="en-MY" sz="2800" b="1" dirty="0">
                <a:sym typeface="Quattrocento Sans"/>
              </a:rPr>
              <a:t>Financial </a:t>
            </a:r>
            <a:r>
              <a:rPr lang="en-MY" sz="2800" b="1">
                <a:sym typeface="Quattrocento Sans"/>
              </a:rPr>
              <a:t>Responsibility</a:t>
            </a:r>
            <a:endParaRPr lang="en-MY"/>
          </a:p>
          <a:p>
            <a:pPr marL="457200" lvl="1">
              <a:lnSpc>
                <a:spcPct val="150000"/>
              </a:lnSpc>
              <a:buSzPts val="1600"/>
              <a:buFont typeface="Courier New" panose="05000000000000000000" pitchFamily="2" charset="2"/>
              <a:buChar char="o"/>
            </a:pPr>
            <a:r>
              <a:rPr lang="en-MY" sz="2800" dirty="0">
                <a:sym typeface="Quattrocento Sans"/>
              </a:rPr>
              <a:t>Developed nations have a responsibility to assist developing countries in tackling climate change.</a:t>
            </a:r>
            <a:endParaRPr lang="en-MY" dirty="0"/>
          </a:p>
          <a:p>
            <a:pPr>
              <a:lnSpc>
                <a:spcPct val="150000"/>
              </a:lnSpc>
              <a:buSzPts val="1600"/>
              <a:buFont typeface="Arial" panose="05000000000000000000" pitchFamily="2" charset="2"/>
              <a:buChar char="•"/>
            </a:pPr>
            <a:r>
              <a:rPr lang="en-MY" sz="2800" b="1" dirty="0">
                <a:sym typeface="Quattrocento Sans"/>
              </a:rPr>
              <a:t>Role of Climate Funds</a:t>
            </a:r>
            <a:endParaRPr lang="en-MY" dirty="0"/>
          </a:p>
          <a:p>
            <a:pPr marL="457200" lvl="1">
              <a:lnSpc>
                <a:spcPct val="150000"/>
              </a:lnSpc>
              <a:buSzPts val="1600"/>
              <a:buFont typeface="Courier New" panose="05000000000000000000" pitchFamily="2" charset="2"/>
              <a:buChar char="o"/>
            </a:pPr>
            <a:r>
              <a:rPr lang="en-MY" sz="2800" dirty="0">
                <a:sym typeface="Quattrocento Sans"/>
              </a:rPr>
              <a:t>International climate change funds are crucial for facilitating this financial support.</a:t>
            </a:r>
            <a:endParaRPr lang="en-MY" dirty="0"/>
          </a:p>
          <a:p>
            <a:pPr marL="342900" indent="-285750">
              <a:lnSpc>
                <a:spcPct val="150000"/>
              </a:lnSpc>
              <a:buSzPts val="1600"/>
              <a:buFont typeface="Wingdings" panose="05000000000000000000" pitchFamily="2" charset="2"/>
              <a:buChar char="ü"/>
            </a:pPr>
            <a:endParaRPr lang="en-MY" sz="2800" dirty="0"/>
          </a:p>
        </p:txBody>
      </p:sp>
    </p:spTree>
    <p:extLst>
      <p:ext uri="{BB962C8B-B14F-4D97-AF65-F5344CB8AC3E}">
        <p14:creationId xmlns:p14="http://schemas.microsoft.com/office/powerpoint/2010/main" val="234158166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56"/>
        <p:cNvGrpSpPr/>
        <p:nvPr/>
      </p:nvGrpSpPr>
      <p:grpSpPr>
        <a:xfrm>
          <a:off x="0" y="0"/>
          <a:ext cx="0" cy="0"/>
          <a:chOff x="0" y="0"/>
          <a:chExt cx="0" cy="0"/>
        </a:xfrm>
      </p:grpSpPr>
      <p:sp>
        <p:nvSpPr>
          <p:cNvPr id="157" name="Google Shape;157;p46"/>
          <p:cNvSpPr/>
          <p:nvPr/>
        </p:nvSpPr>
        <p:spPr>
          <a:xfrm>
            <a:off x="993058" y="468080"/>
            <a:ext cx="9948206" cy="523220"/>
          </a:xfrm>
          <a:prstGeom prst="rect">
            <a:avLst/>
          </a:prstGeom>
          <a:solidFill>
            <a:srgbClr val="003399"/>
          </a:solidFill>
          <a:ln>
            <a:noFill/>
          </a:ln>
        </p:spPr>
        <p:txBody>
          <a:bodyPr spcFirstLastPara="1" wrap="square" lIns="91425" tIns="45700" rIns="91425" bIns="45700" anchor="t" anchorCtr="0">
            <a:spAutoFit/>
          </a:bodyPr>
          <a:lstStyle/>
          <a:p>
            <a:r>
              <a:rPr lang="en-US" sz="2800" dirty="0">
                <a:solidFill>
                  <a:srgbClr val="FFFFFF"/>
                </a:solidFill>
                <a:sym typeface="Century Gothic"/>
              </a:rPr>
              <a:t>Exploring Key International Climate Change Funds</a:t>
            </a:r>
            <a:endParaRPr lang="en-US" dirty="0"/>
          </a:p>
        </p:txBody>
      </p:sp>
      <p:sp>
        <p:nvSpPr>
          <p:cNvPr id="158" name="Google Shape;158;p46"/>
          <p:cNvSpPr txBox="1"/>
          <p:nvPr/>
        </p:nvSpPr>
        <p:spPr>
          <a:xfrm>
            <a:off x="993059" y="1247300"/>
            <a:ext cx="9948205" cy="4677452"/>
          </a:xfrm>
          <a:prstGeom prst="rect">
            <a:avLst/>
          </a:prstGeom>
          <a:solidFill>
            <a:schemeClr val="lt1"/>
          </a:solidFill>
          <a:ln w="12700" cap="flat" cmpd="sng">
            <a:solidFill>
              <a:schemeClr val="accent6"/>
            </a:solidFill>
            <a:prstDash val="solid"/>
            <a:miter lim="800000"/>
            <a:headEnd type="none" w="sm" len="sm"/>
            <a:tailEnd type="none" w="sm" len="sm"/>
          </a:ln>
        </p:spPr>
        <p:txBody>
          <a:bodyPr spcFirstLastPara="1" wrap="square" lIns="91425" tIns="45700" rIns="91425" bIns="45700" anchor="t" anchorCtr="0">
            <a:normAutofit/>
          </a:bodyPr>
          <a:lstStyle/>
          <a:p>
            <a:pPr>
              <a:buSzPts val="1600"/>
              <a:buFont typeface="Arial" panose="05000000000000000000" pitchFamily="2" charset="2"/>
              <a:buChar char="•"/>
            </a:pPr>
            <a:r>
              <a:rPr lang="en-MY" sz="2800" dirty="0">
                <a:sym typeface="Quattrocento Sans"/>
              </a:rPr>
              <a:t>A complex network of international climate change funds exists, each with specific goals and operational mechanisms.</a:t>
            </a:r>
            <a:endParaRPr lang="en-MY"/>
          </a:p>
          <a:p>
            <a:pPr>
              <a:buSzPts val="1600"/>
              <a:buFont typeface="Arial" panose="05000000000000000000" pitchFamily="2" charset="2"/>
              <a:buChar char="•"/>
            </a:pPr>
            <a:endParaRPr lang="en-MY" sz="2800" b="1" dirty="0">
              <a:highlight>
                <a:srgbClr val="FFFF00"/>
              </a:highlight>
              <a:sym typeface="Quattrocento Sans"/>
            </a:endParaRPr>
          </a:p>
          <a:p>
            <a:pPr>
              <a:buSzPts val="1600"/>
              <a:buFont typeface="Arial" panose="05000000000000000000" pitchFamily="2" charset="2"/>
              <a:buChar char="•"/>
            </a:pPr>
            <a:r>
              <a:rPr lang="en-MY" sz="2800" b="1" dirty="0">
                <a:highlight>
                  <a:srgbClr val="FFFF00"/>
                </a:highlight>
                <a:sym typeface="Quattrocento Sans"/>
              </a:rPr>
              <a:t>This session will explore five key funds: </a:t>
            </a:r>
            <a:endParaRPr lang="en-MY" b="1" dirty="0">
              <a:highlight>
                <a:srgbClr val="FFFF00"/>
              </a:highlight>
            </a:endParaRPr>
          </a:p>
          <a:p>
            <a:pPr marL="457200" lvl="2">
              <a:buSzPts val="1600"/>
              <a:buFont typeface="Wingdings" panose="05000000000000000000" pitchFamily="2" charset="2"/>
              <a:buChar char="§"/>
            </a:pPr>
            <a:r>
              <a:rPr lang="en-MY" sz="2800" dirty="0">
                <a:sym typeface="Quattrocento Sans"/>
              </a:rPr>
              <a:t>The Global Environment Facility (GEF)</a:t>
            </a:r>
            <a:endParaRPr lang="en-MY"/>
          </a:p>
          <a:p>
            <a:pPr marL="457200" lvl="2">
              <a:buSzPts val="1600"/>
              <a:buFont typeface="Wingdings" panose="05000000000000000000" pitchFamily="2" charset="2"/>
              <a:buChar char="§"/>
            </a:pPr>
            <a:r>
              <a:rPr lang="en-MY" sz="2800" dirty="0">
                <a:sym typeface="Quattrocento Sans"/>
              </a:rPr>
              <a:t>The Green Climate Fund (GCF)</a:t>
            </a:r>
            <a:endParaRPr lang="en-MY"/>
          </a:p>
          <a:p>
            <a:pPr marL="457200" lvl="2">
              <a:buSzPts val="1600"/>
              <a:buFont typeface="Wingdings" panose="05000000000000000000" pitchFamily="2" charset="2"/>
              <a:buChar char="§"/>
            </a:pPr>
            <a:r>
              <a:rPr lang="en-MY" sz="2800" dirty="0">
                <a:sym typeface="Quattrocento Sans"/>
              </a:rPr>
              <a:t>The Special Climate Change Fund (SCCF)</a:t>
            </a:r>
            <a:endParaRPr lang="en-MY"/>
          </a:p>
          <a:p>
            <a:pPr marL="457200" lvl="2">
              <a:buSzPts val="1600"/>
              <a:buFont typeface="Wingdings" panose="05000000000000000000" pitchFamily="2" charset="2"/>
              <a:buChar char="§"/>
            </a:pPr>
            <a:r>
              <a:rPr lang="en-MY" sz="2800" dirty="0">
                <a:sym typeface="Quattrocento Sans"/>
              </a:rPr>
              <a:t>The Least Developed Countries Fund (LDC Fund)</a:t>
            </a:r>
            <a:endParaRPr lang="en-MY"/>
          </a:p>
          <a:p>
            <a:pPr marL="457200" lvl="2">
              <a:buSzPts val="1600"/>
              <a:buFont typeface="Wingdings" panose="05000000000000000000" pitchFamily="2" charset="2"/>
              <a:buChar char="§"/>
            </a:pPr>
            <a:r>
              <a:rPr lang="en-MY" sz="2800" dirty="0">
                <a:sym typeface="Quattrocento Sans"/>
              </a:rPr>
              <a:t>The Adaptation Fund</a:t>
            </a:r>
            <a:endParaRPr lang="en-MY"/>
          </a:p>
          <a:p>
            <a:pPr>
              <a:lnSpc>
                <a:spcPct val="150000"/>
              </a:lnSpc>
              <a:buSzPts val="1600"/>
              <a:buFont typeface="Arial" panose="05000000000000000000" pitchFamily="2" charset="2"/>
              <a:buChar char="•"/>
            </a:pPr>
            <a:endParaRPr lang="en-MY" sz="2800" b="1" dirty="0"/>
          </a:p>
        </p:txBody>
      </p:sp>
    </p:spTree>
    <p:extLst>
      <p:ext uri="{BB962C8B-B14F-4D97-AF65-F5344CB8AC3E}">
        <p14:creationId xmlns:p14="http://schemas.microsoft.com/office/powerpoint/2010/main" val="137992636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56"/>
        <p:cNvGrpSpPr/>
        <p:nvPr/>
      </p:nvGrpSpPr>
      <p:grpSpPr>
        <a:xfrm>
          <a:off x="0" y="0"/>
          <a:ext cx="0" cy="0"/>
          <a:chOff x="0" y="0"/>
          <a:chExt cx="0" cy="0"/>
        </a:xfrm>
      </p:grpSpPr>
      <p:sp>
        <p:nvSpPr>
          <p:cNvPr id="157" name="Google Shape;157;p46"/>
          <p:cNvSpPr/>
          <p:nvPr/>
        </p:nvSpPr>
        <p:spPr>
          <a:xfrm>
            <a:off x="761803" y="1716656"/>
            <a:ext cx="5455931" cy="2585283"/>
          </a:xfrm>
          <a:prstGeom prst="rect">
            <a:avLst/>
          </a:prstGeom>
          <a:solidFill>
            <a:srgbClr val="003399"/>
          </a:solidFill>
          <a:ln>
            <a:noFill/>
          </a:ln>
        </p:spPr>
        <p:txBody>
          <a:bodyPr spcFirstLastPara="1" wrap="square" lIns="91425" tIns="45700" rIns="91425" bIns="45700" anchor="t" anchorCtr="0">
            <a:spAutoFit/>
          </a:bodyPr>
          <a:lstStyle/>
          <a:p>
            <a:pPr algn="ctr"/>
            <a:r>
              <a:rPr lang="en-US" sz="5400" dirty="0">
                <a:solidFill>
                  <a:srgbClr val="FFFFFF"/>
                </a:solidFill>
                <a:sym typeface="Century Gothic"/>
              </a:rPr>
              <a:t>Global Environment Facility (GEF)</a:t>
            </a:r>
            <a:endParaRPr lang="en-US" dirty="0"/>
          </a:p>
        </p:txBody>
      </p:sp>
      <p:pic>
        <p:nvPicPr>
          <p:cNvPr id="2" name="Picture 1" descr="A logo with a black background&#10;&#10;Description automatically generated">
            <a:extLst>
              <a:ext uri="{FF2B5EF4-FFF2-40B4-BE49-F238E27FC236}">
                <a16:creationId xmlns:a16="http://schemas.microsoft.com/office/drawing/2014/main" id="{A243459D-EB92-3D2F-C847-33BED7090B97}"/>
              </a:ext>
            </a:extLst>
          </p:cNvPr>
          <p:cNvPicPr>
            <a:picLocks noChangeAspect="1"/>
          </p:cNvPicPr>
          <p:nvPr/>
        </p:nvPicPr>
        <p:blipFill>
          <a:blip r:embed="rId3"/>
          <a:stretch>
            <a:fillRect/>
          </a:stretch>
        </p:blipFill>
        <p:spPr>
          <a:xfrm>
            <a:off x="6380043" y="345956"/>
            <a:ext cx="4262707" cy="5677259"/>
          </a:xfrm>
          <a:prstGeom prst="rect">
            <a:avLst/>
          </a:prstGeom>
        </p:spPr>
      </p:pic>
    </p:spTree>
    <p:extLst>
      <p:ext uri="{BB962C8B-B14F-4D97-AF65-F5344CB8AC3E}">
        <p14:creationId xmlns:p14="http://schemas.microsoft.com/office/powerpoint/2010/main" val="148769005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56"/>
        <p:cNvGrpSpPr/>
        <p:nvPr/>
      </p:nvGrpSpPr>
      <p:grpSpPr>
        <a:xfrm>
          <a:off x="0" y="0"/>
          <a:ext cx="0" cy="0"/>
          <a:chOff x="0" y="0"/>
          <a:chExt cx="0" cy="0"/>
        </a:xfrm>
      </p:grpSpPr>
      <p:sp>
        <p:nvSpPr>
          <p:cNvPr id="157" name="Google Shape;157;p46"/>
          <p:cNvSpPr/>
          <p:nvPr/>
        </p:nvSpPr>
        <p:spPr>
          <a:xfrm>
            <a:off x="993058" y="468080"/>
            <a:ext cx="9488131" cy="523220"/>
          </a:xfrm>
          <a:prstGeom prst="rect">
            <a:avLst/>
          </a:prstGeom>
          <a:solidFill>
            <a:srgbClr val="003399"/>
          </a:solidFill>
          <a:ln>
            <a:noFill/>
          </a:ln>
        </p:spPr>
        <p:txBody>
          <a:bodyPr spcFirstLastPara="1" wrap="square" lIns="91425" tIns="45700" rIns="91425" bIns="45700" anchor="t" anchorCtr="0">
            <a:spAutoFit/>
          </a:bodyPr>
          <a:lstStyle/>
          <a:p>
            <a:r>
              <a:rPr lang="en-US" sz="2800" dirty="0">
                <a:solidFill>
                  <a:srgbClr val="FFFFFF"/>
                </a:solidFill>
                <a:sym typeface="Century Gothic"/>
              </a:rPr>
              <a:t>About Global Environment Facility (GEF)</a:t>
            </a:r>
            <a:endParaRPr lang="en-US" dirty="0"/>
          </a:p>
        </p:txBody>
      </p:sp>
      <p:sp>
        <p:nvSpPr>
          <p:cNvPr id="158" name="Google Shape;158;p46"/>
          <p:cNvSpPr txBox="1"/>
          <p:nvPr/>
        </p:nvSpPr>
        <p:spPr>
          <a:xfrm>
            <a:off x="993059" y="1592356"/>
            <a:ext cx="9488130" cy="4145491"/>
          </a:xfrm>
          <a:prstGeom prst="rect">
            <a:avLst/>
          </a:prstGeom>
          <a:solidFill>
            <a:schemeClr val="lt1"/>
          </a:solidFill>
          <a:ln w="12700" cap="flat" cmpd="sng">
            <a:solidFill>
              <a:schemeClr val="accent6"/>
            </a:solidFill>
            <a:prstDash val="solid"/>
            <a:miter lim="800000"/>
            <a:headEnd type="none" w="sm" len="sm"/>
            <a:tailEnd type="none" w="sm" len="sm"/>
          </a:ln>
        </p:spPr>
        <p:txBody>
          <a:bodyPr spcFirstLastPara="1" wrap="square" lIns="91425" tIns="45700" rIns="91425" bIns="45700" anchor="t" anchorCtr="0">
            <a:normAutofit fontScale="92500"/>
          </a:bodyPr>
          <a:lstStyle/>
          <a:p>
            <a:pPr>
              <a:lnSpc>
                <a:spcPct val="110000"/>
              </a:lnSpc>
              <a:buSzPts val="1600"/>
              <a:buFont typeface="Arial" panose="05000000000000000000" pitchFamily="2" charset="2"/>
              <a:buChar char="•"/>
            </a:pPr>
            <a:r>
              <a:rPr lang="en-MY" sz="2800" b="1" dirty="0"/>
              <a:t>Establishment</a:t>
            </a:r>
            <a:r>
              <a:rPr lang="en-MY" sz="2800" dirty="0"/>
              <a:t>: The GEF was established in October 1991.</a:t>
            </a:r>
            <a:endParaRPr lang="en-MY" sz="2800" b="1" dirty="0"/>
          </a:p>
          <a:p>
            <a:pPr>
              <a:lnSpc>
                <a:spcPct val="110000"/>
              </a:lnSpc>
              <a:buSzPts val="1600"/>
              <a:buFont typeface="Arial" panose="05000000000000000000" pitchFamily="2" charset="2"/>
              <a:buChar char="•"/>
            </a:pPr>
            <a:r>
              <a:rPr lang="en-MY" sz="2800" b="1" dirty="0"/>
              <a:t>Purpose</a:t>
            </a:r>
            <a:r>
              <a:rPr lang="en-MY" sz="2800" dirty="0"/>
              <a:t>: Initially set up as a pilot program in the World Bank to help fund projects that protect the global environment and promote sustainable development.</a:t>
            </a:r>
            <a:endParaRPr lang="en-MY" dirty="0"/>
          </a:p>
          <a:p>
            <a:pPr>
              <a:lnSpc>
                <a:spcPct val="110000"/>
              </a:lnSpc>
              <a:buSzPts val="1600"/>
              <a:buFont typeface="Arial" panose="05000000000000000000" pitchFamily="2" charset="2"/>
              <a:buChar char="•"/>
            </a:pPr>
            <a:r>
              <a:rPr lang="en-MY" sz="2800" b="1" dirty="0"/>
              <a:t>Evolution</a:t>
            </a:r>
            <a:r>
              <a:rPr lang="en-MY" sz="2800" dirty="0"/>
              <a:t>: Became a permanent, separate entity in 1994 during the Rio Earth Summit.</a:t>
            </a:r>
            <a:endParaRPr lang="en-MY" dirty="0"/>
          </a:p>
          <a:p>
            <a:pPr>
              <a:lnSpc>
                <a:spcPct val="110000"/>
              </a:lnSpc>
              <a:buSzPts val="1600"/>
              <a:buFont typeface="Arial" panose="05000000000000000000" pitchFamily="2" charset="2"/>
              <a:buChar char="•"/>
            </a:pPr>
            <a:r>
              <a:rPr lang="en-MY" sz="2800" b="1" dirty="0"/>
              <a:t>Governance</a:t>
            </a:r>
            <a:r>
              <a:rPr lang="en-MY" sz="2800" dirty="0"/>
              <a:t>: Operates with 183 member countries in partnership with international institutions, civil society organizations, and the private sector.</a:t>
            </a:r>
            <a:endParaRPr lang="en-MY" dirty="0"/>
          </a:p>
        </p:txBody>
      </p:sp>
    </p:spTree>
    <p:extLst>
      <p:ext uri="{BB962C8B-B14F-4D97-AF65-F5344CB8AC3E}">
        <p14:creationId xmlns:p14="http://schemas.microsoft.com/office/powerpoint/2010/main" val="1455212397"/>
      </p:ext>
    </p:extLst>
  </p:cSld>
  <p:clrMapOvr>
    <a:masterClrMapping/>
  </p:clrMapOvr>
</p:sld>
</file>

<file path=ppt/theme/theme1.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Θέμα του Offic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7421</TotalTime>
  <Words>1686</Words>
  <Application>Microsoft Office PowerPoint</Application>
  <PresentationFormat>Widescreen</PresentationFormat>
  <Paragraphs>157</Paragraphs>
  <Slides>38</Slides>
  <Notes>38</Notes>
  <HiddenSlides>0</HiddenSlides>
  <MMClips>0</MMClips>
  <ScaleCrop>false</ScaleCrop>
  <HeadingPairs>
    <vt:vector size="4" baseType="variant">
      <vt:variant>
        <vt:lpstr>Theme</vt:lpstr>
      </vt:variant>
      <vt:variant>
        <vt:i4>2</vt:i4>
      </vt:variant>
      <vt:variant>
        <vt:lpstr>Slide Titles</vt:lpstr>
      </vt:variant>
      <vt:variant>
        <vt:i4>38</vt:i4>
      </vt:variant>
    </vt:vector>
  </HeadingPairs>
  <TitlesOfParts>
    <vt:vector size="40" baseType="lpstr">
      <vt:lpstr>Office Theme</vt:lpstr>
      <vt:lpstr>Θέμα του Office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Παρουσίαση του PowerPoint</dc:title>
  <dc:creator>WIN</dc:creator>
  <cp:lastModifiedBy>Ani Munirah ICC</cp:lastModifiedBy>
  <cp:revision>305</cp:revision>
  <dcterms:created xsi:type="dcterms:W3CDTF">2020-01-02T01:56:26Z</dcterms:created>
  <dcterms:modified xsi:type="dcterms:W3CDTF">2024-07-12T15:46:09Z</dcterms:modified>
</cp:coreProperties>
</file>