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8" r:id="rId3"/>
    <p:sldId id="269" r:id="rId4"/>
    <p:sldId id="261" r:id="rId5"/>
    <p:sldId id="262" r:id="rId6"/>
    <p:sldId id="259" r:id="rId7"/>
    <p:sldId id="263" r:id="rId8"/>
    <p:sldId id="260" r:id="rId9"/>
    <p:sldId id="257" r:id="rId10"/>
    <p:sldId id="256" r:id="rId11"/>
    <p:sldId id="264" r:id="rId12"/>
    <p:sldId id="267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61A95E-1991-48B8-BDE8-684127EEED66}" v="235" dt="2023-09-14T06:23:13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Blackett" userId="a5079bfc-ba07-499b-bd65-464132532f8f" providerId="ADAL" clId="{2C61A95E-1991-48B8-BDE8-684127EEED66}"/>
    <pc:docChg chg="custSel addSld modSld sldOrd modMainMaster">
      <pc:chgData name="Matthew Blackett" userId="a5079bfc-ba07-499b-bd65-464132532f8f" providerId="ADAL" clId="{2C61A95E-1991-48B8-BDE8-684127EEED66}" dt="2023-09-14T06:24:50.077" v="1065" actId="115"/>
      <pc:docMkLst>
        <pc:docMk/>
      </pc:docMkLst>
      <pc:sldChg chg="modSp mod">
        <pc:chgData name="Matthew Blackett" userId="a5079bfc-ba07-499b-bd65-464132532f8f" providerId="ADAL" clId="{2C61A95E-1991-48B8-BDE8-684127EEED66}" dt="2023-08-24T09:07:55.092" v="86" actId="115"/>
        <pc:sldMkLst>
          <pc:docMk/>
          <pc:sldMk cId="1781597310" sldId="256"/>
        </pc:sldMkLst>
        <pc:spChg chg="mod">
          <ac:chgData name="Matthew Blackett" userId="a5079bfc-ba07-499b-bd65-464132532f8f" providerId="ADAL" clId="{2C61A95E-1991-48B8-BDE8-684127EEED66}" dt="2023-08-24T09:07:55.092" v="86" actId="115"/>
          <ac:spMkLst>
            <pc:docMk/>
            <pc:sldMk cId="1781597310" sldId="256"/>
            <ac:spMk id="8" creationId="{77CAB272-3554-8CA8-7A8E-E7BEFA7F90EB}"/>
          </ac:spMkLst>
        </pc:spChg>
      </pc:sldChg>
      <pc:sldChg chg="modSp mod">
        <pc:chgData name="Matthew Blackett" userId="a5079bfc-ba07-499b-bd65-464132532f8f" providerId="ADAL" clId="{2C61A95E-1991-48B8-BDE8-684127EEED66}" dt="2023-08-24T09:07:50.890" v="85" actId="115"/>
        <pc:sldMkLst>
          <pc:docMk/>
          <pc:sldMk cId="4293366050" sldId="257"/>
        </pc:sldMkLst>
        <pc:spChg chg="mod">
          <ac:chgData name="Matthew Blackett" userId="a5079bfc-ba07-499b-bd65-464132532f8f" providerId="ADAL" clId="{2C61A95E-1991-48B8-BDE8-684127EEED66}" dt="2023-08-24T09:07:50.890" v="85" actId="115"/>
          <ac:spMkLst>
            <pc:docMk/>
            <pc:sldMk cId="4293366050" sldId="257"/>
            <ac:spMk id="4" creationId="{2F862AF0-6BBA-8FBB-4EEA-6E6587BE0D8F}"/>
          </ac:spMkLst>
        </pc:spChg>
      </pc:sldChg>
      <pc:sldChg chg="addSp modSp mod modAnim">
        <pc:chgData name="Matthew Blackett" userId="a5079bfc-ba07-499b-bd65-464132532f8f" providerId="ADAL" clId="{2C61A95E-1991-48B8-BDE8-684127EEED66}" dt="2023-08-24T09:07:36.002" v="80" actId="115"/>
        <pc:sldMkLst>
          <pc:docMk/>
          <pc:sldMk cId="2437988755" sldId="259"/>
        </pc:sldMkLst>
        <pc:spChg chg="mod">
          <ac:chgData name="Matthew Blackett" userId="a5079bfc-ba07-499b-bd65-464132532f8f" providerId="ADAL" clId="{2C61A95E-1991-48B8-BDE8-684127EEED66}" dt="2023-08-24T09:07:36.002" v="80" actId="115"/>
          <ac:spMkLst>
            <pc:docMk/>
            <pc:sldMk cId="2437988755" sldId="259"/>
            <ac:spMk id="8" creationId="{3A82857A-4604-3554-4BA4-1A590417BF2D}"/>
          </ac:spMkLst>
        </pc:spChg>
        <pc:spChg chg="mod">
          <ac:chgData name="Matthew Blackett" userId="a5079bfc-ba07-499b-bd65-464132532f8f" providerId="ADAL" clId="{2C61A95E-1991-48B8-BDE8-684127EEED66}" dt="2023-08-24T09:06:54.980" v="75" actId="164"/>
          <ac:spMkLst>
            <pc:docMk/>
            <pc:sldMk cId="2437988755" sldId="259"/>
            <ac:spMk id="10" creationId="{5475FE38-6D2D-DB97-4D17-80B46112FFFE}"/>
          </ac:spMkLst>
        </pc:spChg>
        <pc:spChg chg="mod">
          <ac:chgData name="Matthew Blackett" userId="a5079bfc-ba07-499b-bd65-464132532f8f" providerId="ADAL" clId="{2C61A95E-1991-48B8-BDE8-684127EEED66}" dt="2023-08-24T09:06:54.980" v="75" actId="164"/>
          <ac:spMkLst>
            <pc:docMk/>
            <pc:sldMk cId="2437988755" sldId="259"/>
            <ac:spMk id="11" creationId="{7C0FF1F0-44D5-7906-083C-47E87C8CA2D3}"/>
          </ac:spMkLst>
        </pc:spChg>
        <pc:grpChg chg="add mod">
          <ac:chgData name="Matthew Blackett" userId="a5079bfc-ba07-499b-bd65-464132532f8f" providerId="ADAL" clId="{2C61A95E-1991-48B8-BDE8-684127EEED66}" dt="2023-08-24T09:06:54.980" v="75" actId="164"/>
          <ac:grpSpMkLst>
            <pc:docMk/>
            <pc:sldMk cId="2437988755" sldId="259"/>
            <ac:grpSpMk id="2" creationId="{6208CA76-13FC-DB0E-CB60-165719F00196}"/>
          </ac:grpSpMkLst>
        </pc:grpChg>
        <pc:picChg chg="mod">
          <ac:chgData name="Matthew Blackett" userId="a5079bfc-ba07-499b-bd65-464132532f8f" providerId="ADAL" clId="{2C61A95E-1991-48B8-BDE8-684127EEED66}" dt="2023-08-24T09:06:54.980" v="75" actId="164"/>
          <ac:picMkLst>
            <pc:docMk/>
            <pc:sldMk cId="2437988755" sldId="259"/>
            <ac:picMk id="5" creationId="{120DE152-1BE3-1442-50EC-87770A018620}"/>
          </ac:picMkLst>
        </pc:picChg>
      </pc:sldChg>
      <pc:sldChg chg="addSp modSp mod modAnim">
        <pc:chgData name="Matthew Blackett" userId="a5079bfc-ba07-499b-bd65-464132532f8f" providerId="ADAL" clId="{2C61A95E-1991-48B8-BDE8-684127EEED66}" dt="2023-09-14T05:17:57.974" v="905"/>
        <pc:sldMkLst>
          <pc:docMk/>
          <pc:sldMk cId="354630131" sldId="260"/>
        </pc:sldMkLst>
        <pc:spChg chg="mod">
          <ac:chgData name="Matthew Blackett" userId="a5079bfc-ba07-499b-bd65-464132532f8f" providerId="ADAL" clId="{2C61A95E-1991-48B8-BDE8-684127EEED66}" dt="2023-08-24T09:07:47.043" v="84" actId="115"/>
          <ac:spMkLst>
            <pc:docMk/>
            <pc:sldMk cId="354630131" sldId="260"/>
            <ac:spMk id="6" creationId="{4C5D6267-0901-D4C7-941B-1A408B1A6186}"/>
          </ac:spMkLst>
        </pc:spChg>
        <pc:grpChg chg="add mod">
          <ac:chgData name="Matthew Blackett" userId="a5079bfc-ba07-499b-bd65-464132532f8f" providerId="ADAL" clId="{2C61A95E-1991-48B8-BDE8-684127EEED66}" dt="2023-09-14T05:17:53.878" v="904" actId="164"/>
          <ac:grpSpMkLst>
            <pc:docMk/>
            <pc:sldMk cId="354630131" sldId="260"/>
            <ac:grpSpMk id="2" creationId="{A5285F37-D3C2-F7DA-1B5C-57AA84AFFAF6}"/>
          </ac:grpSpMkLst>
        </pc:grpChg>
        <pc:grpChg chg="mod">
          <ac:chgData name="Matthew Blackett" userId="a5079bfc-ba07-499b-bd65-464132532f8f" providerId="ADAL" clId="{2C61A95E-1991-48B8-BDE8-684127EEED66}" dt="2023-09-14T05:17:53.878" v="904" actId="164"/>
          <ac:grpSpMkLst>
            <pc:docMk/>
            <pc:sldMk cId="354630131" sldId="260"/>
            <ac:grpSpMk id="12" creationId="{9C09DDA2-48E0-61E4-6098-6CACFD1E4999}"/>
          </ac:grpSpMkLst>
        </pc:grpChg>
        <pc:picChg chg="mod">
          <ac:chgData name="Matthew Blackett" userId="a5079bfc-ba07-499b-bd65-464132532f8f" providerId="ADAL" clId="{2C61A95E-1991-48B8-BDE8-684127EEED66}" dt="2023-09-14T05:17:53.878" v="904" actId="164"/>
          <ac:picMkLst>
            <pc:docMk/>
            <pc:sldMk cId="354630131" sldId="260"/>
            <ac:picMk id="4098" creationId="{D524D9E5-AC57-19F3-5D52-5BB6E5935C28}"/>
          </ac:picMkLst>
        </pc:picChg>
      </pc:sldChg>
      <pc:sldChg chg="modSp mod">
        <pc:chgData name="Matthew Blackett" userId="a5079bfc-ba07-499b-bd65-464132532f8f" providerId="ADAL" clId="{2C61A95E-1991-48B8-BDE8-684127EEED66}" dt="2023-08-24T09:05:27.488" v="67" actId="1076"/>
        <pc:sldMkLst>
          <pc:docMk/>
          <pc:sldMk cId="2369668002" sldId="262"/>
        </pc:sldMkLst>
        <pc:spChg chg="mod">
          <ac:chgData name="Matthew Blackett" userId="a5079bfc-ba07-499b-bd65-464132532f8f" providerId="ADAL" clId="{2C61A95E-1991-48B8-BDE8-684127EEED66}" dt="2023-08-24T09:05:27.488" v="67" actId="1076"/>
          <ac:spMkLst>
            <pc:docMk/>
            <pc:sldMk cId="2369668002" sldId="262"/>
            <ac:spMk id="5" creationId="{EE0D04DD-3F30-C7B2-9EF2-0FC5239D8F49}"/>
          </ac:spMkLst>
        </pc:spChg>
      </pc:sldChg>
      <pc:sldChg chg="modSp mod">
        <pc:chgData name="Matthew Blackett" userId="a5079bfc-ba07-499b-bd65-464132532f8f" providerId="ADAL" clId="{2C61A95E-1991-48B8-BDE8-684127EEED66}" dt="2023-08-24T09:07:40.787" v="83" actId="115"/>
        <pc:sldMkLst>
          <pc:docMk/>
          <pc:sldMk cId="557578536" sldId="263"/>
        </pc:sldMkLst>
        <pc:spChg chg="mod">
          <ac:chgData name="Matthew Blackett" userId="a5079bfc-ba07-499b-bd65-464132532f8f" providerId="ADAL" clId="{2C61A95E-1991-48B8-BDE8-684127EEED66}" dt="2023-08-24T09:07:40.787" v="83" actId="115"/>
          <ac:spMkLst>
            <pc:docMk/>
            <pc:sldMk cId="557578536" sldId="263"/>
            <ac:spMk id="4" creationId="{24B58370-0FD0-B01E-B2F9-23B171833090}"/>
          </ac:spMkLst>
        </pc:spChg>
      </pc:sldChg>
      <pc:sldChg chg="addSp delSp modSp mod modAnim">
        <pc:chgData name="Matthew Blackett" userId="a5079bfc-ba07-499b-bd65-464132532f8f" providerId="ADAL" clId="{2C61A95E-1991-48B8-BDE8-684127EEED66}" dt="2023-08-24T10:14:14.461" v="470"/>
        <pc:sldMkLst>
          <pc:docMk/>
          <pc:sldMk cId="2682110763" sldId="264"/>
        </pc:sldMkLst>
        <pc:spChg chg="add mod">
          <ac:chgData name="Matthew Blackett" userId="a5079bfc-ba07-499b-bd65-464132532f8f" providerId="ADAL" clId="{2C61A95E-1991-48B8-BDE8-684127EEED66}" dt="2023-08-24T10:10:20.700" v="284" actId="1076"/>
          <ac:spMkLst>
            <pc:docMk/>
            <pc:sldMk cId="2682110763" sldId="264"/>
            <ac:spMk id="2" creationId="{FE63C1AF-FE49-08FB-A699-7070127D589F}"/>
          </ac:spMkLst>
        </pc:spChg>
        <pc:spChg chg="add mod">
          <ac:chgData name="Matthew Blackett" userId="a5079bfc-ba07-499b-bd65-464132532f8f" providerId="ADAL" clId="{2C61A95E-1991-48B8-BDE8-684127EEED66}" dt="2023-08-24T10:14:13.072" v="469" actId="164"/>
          <ac:spMkLst>
            <pc:docMk/>
            <pc:sldMk cId="2682110763" sldId="264"/>
            <ac:spMk id="3" creationId="{AD4D6A0C-64F7-0821-05CD-AFA3C5C00E7A}"/>
          </ac:spMkLst>
        </pc:spChg>
        <pc:spChg chg="mod">
          <ac:chgData name="Matthew Blackett" userId="a5079bfc-ba07-499b-bd65-464132532f8f" providerId="ADAL" clId="{2C61A95E-1991-48B8-BDE8-684127EEED66}" dt="2023-08-24T10:08:21.609" v="87" actId="115"/>
          <ac:spMkLst>
            <pc:docMk/>
            <pc:sldMk cId="2682110763" sldId="264"/>
            <ac:spMk id="6" creationId="{3A151B02-9B67-25B8-AA3B-27E02C772475}"/>
          </ac:spMkLst>
        </pc:spChg>
        <pc:spChg chg="del mod">
          <ac:chgData name="Matthew Blackett" userId="a5079bfc-ba07-499b-bd65-464132532f8f" providerId="ADAL" clId="{2C61A95E-1991-48B8-BDE8-684127EEED66}" dt="2023-08-24T10:14:00.782" v="467"/>
          <ac:spMkLst>
            <pc:docMk/>
            <pc:sldMk cId="2682110763" sldId="264"/>
            <ac:spMk id="11" creationId="{58E14477-8EA3-EA44-9DC4-D9FB695FA337}"/>
          </ac:spMkLst>
        </pc:spChg>
        <pc:grpChg chg="add mod">
          <ac:chgData name="Matthew Blackett" userId="a5079bfc-ba07-499b-bd65-464132532f8f" providerId="ADAL" clId="{2C61A95E-1991-48B8-BDE8-684127EEED66}" dt="2023-08-24T10:14:13.072" v="469" actId="164"/>
          <ac:grpSpMkLst>
            <pc:docMk/>
            <pc:sldMk cId="2682110763" sldId="264"/>
            <ac:grpSpMk id="4" creationId="{C2763894-F905-8E3A-EB28-808B1E244E8B}"/>
          </ac:grpSpMkLst>
        </pc:grpChg>
        <pc:picChg chg="mod">
          <ac:chgData name="Matthew Blackett" userId="a5079bfc-ba07-499b-bd65-464132532f8f" providerId="ADAL" clId="{2C61A95E-1991-48B8-BDE8-684127EEED66}" dt="2023-08-24T10:14:13.072" v="469" actId="164"/>
          <ac:picMkLst>
            <pc:docMk/>
            <pc:sldMk cId="2682110763" sldId="264"/>
            <ac:picMk id="9" creationId="{C35F963A-E79E-576A-9764-828A991A8B45}"/>
          </ac:picMkLst>
        </pc:picChg>
        <pc:picChg chg="mod">
          <ac:chgData name="Matthew Blackett" userId="a5079bfc-ba07-499b-bd65-464132532f8f" providerId="ADAL" clId="{2C61A95E-1991-48B8-BDE8-684127EEED66}" dt="2023-08-24T10:10:20.700" v="284" actId="1076"/>
          <ac:picMkLst>
            <pc:docMk/>
            <pc:sldMk cId="2682110763" sldId="264"/>
            <ac:picMk id="7170" creationId="{5FF67C1C-C9EE-DDB0-2DF9-F0F02E221CA2}"/>
          </ac:picMkLst>
        </pc:picChg>
      </pc:sldChg>
      <pc:sldChg chg="addSp delSp modSp mod">
        <pc:chgData name="Matthew Blackett" userId="a5079bfc-ba07-499b-bd65-464132532f8f" providerId="ADAL" clId="{2C61A95E-1991-48B8-BDE8-684127EEED66}" dt="2023-09-14T06:09:43.488" v="1006"/>
        <pc:sldMkLst>
          <pc:docMk/>
          <pc:sldMk cId="3939819304" sldId="265"/>
        </pc:sldMkLst>
        <pc:spChg chg="add mod">
          <ac:chgData name="Matthew Blackett" userId="a5079bfc-ba07-499b-bd65-464132532f8f" providerId="ADAL" clId="{2C61A95E-1991-48B8-BDE8-684127EEED66}" dt="2023-09-14T06:09:43.488" v="1006"/>
          <ac:spMkLst>
            <pc:docMk/>
            <pc:sldMk cId="3939819304" sldId="265"/>
            <ac:spMk id="2" creationId="{121C70E0-681A-986E-C4DF-049D427787AF}"/>
          </ac:spMkLst>
        </pc:spChg>
        <pc:grpChg chg="add del mod">
          <ac:chgData name="Matthew Blackett" userId="a5079bfc-ba07-499b-bd65-464132532f8f" providerId="ADAL" clId="{2C61A95E-1991-48B8-BDE8-684127EEED66}" dt="2023-08-24T10:22:51.488" v="862" actId="21"/>
          <ac:grpSpMkLst>
            <pc:docMk/>
            <pc:sldMk cId="3939819304" sldId="265"/>
            <ac:grpSpMk id="6" creationId="{9C237398-63E6-C131-39FC-8463641937DB}"/>
          </ac:grpSpMkLst>
        </pc:grpChg>
        <pc:picChg chg="add del mod">
          <ac:chgData name="Matthew Blackett" userId="a5079bfc-ba07-499b-bd65-464132532f8f" providerId="ADAL" clId="{2C61A95E-1991-48B8-BDE8-684127EEED66}" dt="2023-08-24T10:21:58.200" v="834" actId="21"/>
          <ac:picMkLst>
            <pc:docMk/>
            <pc:sldMk cId="3939819304" sldId="265"/>
            <ac:picMk id="2" creationId="{A3D62FC5-3FC8-AB9D-0B09-9B5A6EC91BE4}"/>
          </ac:picMkLst>
        </pc:picChg>
        <pc:picChg chg="add del mod">
          <ac:chgData name="Matthew Blackett" userId="a5079bfc-ba07-499b-bd65-464132532f8f" providerId="ADAL" clId="{2C61A95E-1991-48B8-BDE8-684127EEED66}" dt="2023-08-24T10:22:51.488" v="862" actId="21"/>
          <ac:picMkLst>
            <pc:docMk/>
            <pc:sldMk cId="3939819304" sldId="265"/>
            <ac:picMk id="3" creationId="{BC735476-70C2-7EFB-0E50-FC2A45EB26F6}"/>
          </ac:picMkLst>
        </pc:picChg>
        <pc:picChg chg="add del mod">
          <ac:chgData name="Matthew Blackett" userId="a5079bfc-ba07-499b-bd65-464132532f8f" providerId="ADAL" clId="{2C61A95E-1991-48B8-BDE8-684127EEED66}" dt="2023-08-24T10:22:51.488" v="862" actId="21"/>
          <ac:picMkLst>
            <pc:docMk/>
            <pc:sldMk cId="3939819304" sldId="265"/>
            <ac:picMk id="4" creationId="{B12B3A65-8791-7942-FE7D-F585F2DCF72D}"/>
          </ac:picMkLst>
        </pc:picChg>
        <pc:picChg chg="mod">
          <ac:chgData name="Matthew Blackett" userId="a5079bfc-ba07-499b-bd65-464132532f8f" providerId="ADAL" clId="{2C61A95E-1991-48B8-BDE8-684127EEED66}" dt="2023-08-24T10:28:23.388" v="895"/>
          <ac:picMkLst>
            <pc:docMk/>
            <pc:sldMk cId="3939819304" sldId="265"/>
            <ac:picMk id="5" creationId="{90E6F2BC-D02C-4CF2-B81D-907DA7C5CD85}"/>
          </ac:picMkLst>
        </pc:picChg>
        <pc:picChg chg="mod">
          <ac:chgData name="Matthew Blackett" userId="a5079bfc-ba07-499b-bd65-464132532f8f" providerId="ADAL" clId="{2C61A95E-1991-48B8-BDE8-684127EEED66}" dt="2023-08-24T10:28:42.988" v="896"/>
          <ac:picMkLst>
            <pc:docMk/>
            <pc:sldMk cId="3939819304" sldId="265"/>
            <ac:picMk id="7" creationId="{986C7B01-E289-5606-D974-0757DC5C0545}"/>
          </ac:picMkLst>
        </pc:picChg>
        <pc:picChg chg="mod">
          <ac:chgData name="Matthew Blackett" userId="a5079bfc-ba07-499b-bd65-464132532f8f" providerId="ADAL" clId="{2C61A95E-1991-48B8-BDE8-684127EEED66}" dt="2023-08-24T10:22:44.040" v="849"/>
          <ac:picMkLst>
            <pc:docMk/>
            <pc:sldMk cId="3939819304" sldId="265"/>
            <ac:picMk id="8" creationId="{89326465-06C9-EF5F-A27E-10C908E0E6A4}"/>
          </ac:picMkLst>
        </pc:picChg>
        <pc:picChg chg="mod">
          <ac:chgData name="Matthew Blackett" userId="a5079bfc-ba07-499b-bd65-464132532f8f" providerId="ADAL" clId="{2C61A95E-1991-48B8-BDE8-684127EEED66}" dt="2023-08-24T10:30:38.212" v="897"/>
          <ac:picMkLst>
            <pc:docMk/>
            <pc:sldMk cId="3939819304" sldId="265"/>
            <ac:picMk id="9" creationId="{B85DB8CE-62F0-9D77-69E2-9A7E3BB28391}"/>
          </ac:picMkLst>
        </pc:picChg>
        <pc:picChg chg="mod">
          <ac:chgData name="Matthew Blackett" userId="a5079bfc-ba07-499b-bd65-464132532f8f" providerId="ADAL" clId="{2C61A95E-1991-48B8-BDE8-684127EEED66}" dt="2023-08-24T10:22:44.040" v="849"/>
          <ac:picMkLst>
            <pc:docMk/>
            <pc:sldMk cId="3939819304" sldId="265"/>
            <ac:picMk id="10" creationId="{BF54E1C6-6F56-F883-DCBC-71C86BABFF4C}"/>
          </ac:picMkLst>
        </pc:picChg>
      </pc:sldChg>
      <pc:sldChg chg="addSp delSp modSp mod">
        <pc:chgData name="Matthew Blackett" userId="a5079bfc-ba07-499b-bd65-464132532f8f" providerId="ADAL" clId="{2C61A95E-1991-48B8-BDE8-684127EEED66}" dt="2023-09-14T06:09:44.622" v="1007"/>
        <pc:sldMkLst>
          <pc:docMk/>
          <pc:sldMk cId="2899214265" sldId="266"/>
        </pc:sldMkLst>
        <pc:spChg chg="add mod">
          <ac:chgData name="Matthew Blackett" userId="a5079bfc-ba07-499b-bd65-464132532f8f" providerId="ADAL" clId="{2C61A95E-1991-48B8-BDE8-684127EEED66}" dt="2023-09-14T06:09:44.622" v="1007"/>
          <ac:spMkLst>
            <pc:docMk/>
            <pc:sldMk cId="2899214265" sldId="266"/>
            <ac:spMk id="2" creationId="{BEB5F8EA-9450-8BB2-169D-34EC5A948A8E}"/>
          </ac:spMkLst>
        </pc:spChg>
        <pc:spChg chg="add mod">
          <ac:chgData name="Matthew Blackett" userId="a5079bfc-ba07-499b-bd65-464132532f8f" providerId="ADAL" clId="{2C61A95E-1991-48B8-BDE8-684127EEED66}" dt="2023-08-24T10:26:03.672" v="891" actId="1035"/>
          <ac:spMkLst>
            <pc:docMk/>
            <pc:sldMk cId="2899214265" sldId="266"/>
            <ac:spMk id="13" creationId="{C610EDE0-919D-4BFA-F969-03FCE41C8613}"/>
          </ac:spMkLst>
        </pc:spChg>
        <pc:grpChg chg="add mod">
          <ac:chgData name="Matthew Blackett" userId="a5079bfc-ba07-499b-bd65-464132532f8f" providerId="ADAL" clId="{2C61A95E-1991-48B8-BDE8-684127EEED66}" dt="2023-08-24T10:22:53.138" v="863"/>
          <ac:grpSpMkLst>
            <pc:docMk/>
            <pc:sldMk cId="2899214265" sldId="266"/>
            <ac:grpSpMk id="6" creationId="{4CFF3B36-A0CA-0B7C-D1A9-795D7499CF44}"/>
          </ac:grpSpMkLst>
        </pc:grpChg>
        <pc:grpChg chg="del mod ord">
          <ac:chgData name="Matthew Blackett" userId="a5079bfc-ba07-499b-bd65-464132532f8f" providerId="ADAL" clId="{2C61A95E-1991-48B8-BDE8-684127EEED66}" dt="2023-08-24T10:22:41.733" v="848" actId="21"/>
          <ac:grpSpMkLst>
            <pc:docMk/>
            <pc:sldMk cId="2899214265" sldId="266"/>
            <ac:grpSpMk id="12" creationId="{60581864-EC14-1A85-7498-51D4F368A101}"/>
          </ac:grpSpMkLst>
        </pc:grpChg>
        <pc:picChg chg="add del mod">
          <ac:chgData name="Matthew Blackett" userId="a5079bfc-ba07-499b-bd65-464132532f8f" providerId="ADAL" clId="{2C61A95E-1991-48B8-BDE8-684127EEED66}" dt="2023-08-24T10:22:41.733" v="848" actId="21"/>
          <ac:picMkLst>
            <pc:docMk/>
            <pc:sldMk cId="2899214265" sldId="266"/>
            <ac:picMk id="2" creationId="{CDCBF405-2DC2-EF83-2C93-C9ABA1C67B42}"/>
          </ac:picMkLst>
        </pc:picChg>
        <pc:picChg chg="add mod">
          <ac:chgData name="Matthew Blackett" userId="a5079bfc-ba07-499b-bd65-464132532f8f" providerId="ADAL" clId="{2C61A95E-1991-48B8-BDE8-684127EEED66}" dt="2023-08-24T10:27:56.239" v="894"/>
          <ac:picMkLst>
            <pc:docMk/>
            <pc:sldMk cId="2899214265" sldId="266"/>
            <ac:picMk id="3" creationId="{6F91B439-AEE0-E7A1-84B7-865EB09C2859}"/>
          </ac:picMkLst>
        </pc:picChg>
        <pc:picChg chg="add mod">
          <ac:chgData name="Matthew Blackett" userId="a5079bfc-ba07-499b-bd65-464132532f8f" providerId="ADAL" clId="{2C61A95E-1991-48B8-BDE8-684127EEED66}" dt="2023-08-24T10:27:19.824" v="893"/>
          <ac:picMkLst>
            <pc:docMk/>
            <pc:sldMk cId="2899214265" sldId="266"/>
            <ac:picMk id="4" creationId="{67A762F8-951D-8E46-812B-273134CF7C91}"/>
          </ac:picMkLst>
        </pc:picChg>
        <pc:picChg chg="del mod ord">
          <ac:chgData name="Matthew Blackett" userId="a5079bfc-ba07-499b-bd65-464132532f8f" providerId="ADAL" clId="{2C61A95E-1991-48B8-BDE8-684127EEED66}" dt="2023-08-24T10:21:48.294" v="830" actId="21"/>
          <ac:picMkLst>
            <pc:docMk/>
            <pc:sldMk cId="2899214265" sldId="266"/>
            <ac:picMk id="5" creationId="{49CAEC90-C92D-01E4-41DA-DA8535136D3D}"/>
          </ac:picMkLst>
        </pc:picChg>
        <pc:picChg chg="del mod ord">
          <ac:chgData name="Matthew Blackett" userId="a5079bfc-ba07-499b-bd65-464132532f8f" providerId="ADAL" clId="{2C61A95E-1991-48B8-BDE8-684127EEED66}" dt="2023-08-24T10:22:41.733" v="848" actId="21"/>
          <ac:picMkLst>
            <pc:docMk/>
            <pc:sldMk cId="2899214265" sldId="266"/>
            <ac:picMk id="7" creationId="{7636B899-140E-E28C-EE25-AD32F6642857}"/>
          </ac:picMkLst>
        </pc:picChg>
        <pc:picChg chg="mod">
          <ac:chgData name="Matthew Blackett" userId="a5079bfc-ba07-499b-bd65-464132532f8f" providerId="ADAL" clId="{2C61A95E-1991-48B8-BDE8-684127EEED66}" dt="2023-08-24T10:22:53.138" v="863"/>
          <ac:picMkLst>
            <pc:docMk/>
            <pc:sldMk cId="2899214265" sldId="266"/>
            <ac:picMk id="8" creationId="{C3F3318C-7BDA-13F5-A3B8-D465D84CCDEB}"/>
          </ac:picMkLst>
        </pc:picChg>
        <pc:picChg chg="mod">
          <ac:chgData name="Matthew Blackett" userId="a5079bfc-ba07-499b-bd65-464132532f8f" providerId="ADAL" clId="{2C61A95E-1991-48B8-BDE8-684127EEED66}" dt="2023-08-24T10:26:29.407" v="892"/>
          <ac:picMkLst>
            <pc:docMk/>
            <pc:sldMk cId="2899214265" sldId="266"/>
            <ac:picMk id="10" creationId="{1832DE0F-EA81-8D50-5052-F7F8A0DC6C5C}"/>
          </ac:picMkLst>
        </pc:picChg>
      </pc:sldChg>
      <pc:sldChg chg="addSp delSp modSp mod ord">
        <pc:chgData name="Matthew Blackett" userId="a5079bfc-ba07-499b-bd65-464132532f8f" providerId="ADAL" clId="{2C61A95E-1991-48B8-BDE8-684127EEED66}" dt="2023-09-14T06:24:50.077" v="1065" actId="115"/>
        <pc:sldMkLst>
          <pc:docMk/>
          <pc:sldMk cId="830092366" sldId="267"/>
        </pc:sldMkLst>
        <pc:spChg chg="del mod">
          <ac:chgData name="Matthew Blackett" userId="a5079bfc-ba07-499b-bd65-464132532f8f" providerId="ADAL" clId="{2C61A95E-1991-48B8-BDE8-684127EEED66}" dt="2023-08-24T10:19:49.475" v="669" actId="478"/>
          <ac:spMkLst>
            <pc:docMk/>
            <pc:sldMk cId="830092366" sldId="267"/>
            <ac:spMk id="4" creationId="{DF30E887-74F2-1773-265B-AE519E1CB7D0}"/>
          </ac:spMkLst>
        </pc:spChg>
        <pc:spChg chg="mod">
          <ac:chgData name="Matthew Blackett" userId="a5079bfc-ba07-499b-bd65-464132532f8f" providerId="ADAL" clId="{2C61A95E-1991-48B8-BDE8-684127EEED66}" dt="2023-09-14T06:24:50.077" v="1065" actId="115"/>
          <ac:spMkLst>
            <pc:docMk/>
            <pc:sldMk cId="830092366" sldId="267"/>
            <ac:spMk id="6" creationId="{912CDDA2-74D5-79B4-24FC-A54A560471E2}"/>
          </ac:spMkLst>
        </pc:spChg>
        <pc:picChg chg="add mod">
          <ac:chgData name="Matthew Blackett" userId="a5079bfc-ba07-499b-bd65-464132532f8f" providerId="ADAL" clId="{2C61A95E-1991-48B8-BDE8-684127EEED66}" dt="2023-08-24T10:36:14.492" v="903" actId="1076"/>
          <ac:picMkLst>
            <pc:docMk/>
            <pc:sldMk cId="830092366" sldId="267"/>
            <ac:picMk id="3" creationId="{D7F2A148-2BDD-2EA0-2332-ED72FB6824E1}"/>
          </ac:picMkLst>
        </pc:picChg>
      </pc:sldChg>
      <pc:sldChg chg="addSp delSp modSp new mod setBg">
        <pc:chgData name="Matthew Blackett" userId="a5079bfc-ba07-499b-bd65-464132532f8f" providerId="ADAL" clId="{2C61A95E-1991-48B8-BDE8-684127EEED66}" dt="2023-08-24T09:04:35.405" v="31"/>
        <pc:sldMkLst>
          <pc:docMk/>
          <pc:sldMk cId="1234949401" sldId="268"/>
        </pc:sldMkLst>
        <pc:spChg chg="del">
          <ac:chgData name="Matthew Blackett" userId="a5079bfc-ba07-499b-bd65-464132532f8f" providerId="ADAL" clId="{2C61A95E-1991-48B8-BDE8-684127EEED66}" dt="2023-08-24T09:03:23.627" v="1" actId="478"/>
          <ac:spMkLst>
            <pc:docMk/>
            <pc:sldMk cId="1234949401" sldId="268"/>
            <ac:spMk id="2" creationId="{5CDBAF6F-CF08-19D6-2EBD-2CB08D62172E}"/>
          </ac:spMkLst>
        </pc:spChg>
        <pc:spChg chg="del">
          <ac:chgData name="Matthew Blackett" userId="a5079bfc-ba07-499b-bd65-464132532f8f" providerId="ADAL" clId="{2C61A95E-1991-48B8-BDE8-684127EEED66}" dt="2023-08-24T09:03:23.627" v="1" actId="478"/>
          <ac:spMkLst>
            <pc:docMk/>
            <pc:sldMk cId="1234949401" sldId="268"/>
            <ac:spMk id="3" creationId="{05C99D48-443E-DEE1-2DF4-60D0EA81469B}"/>
          </ac:spMkLst>
        </pc:spChg>
        <pc:spChg chg="add mod">
          <ac:chgData name="Matthew Blackett" userId="a5079bfc-ba07-499b-bd65-464132532f8f" providerId="ADAL" clId="{2C61A95E-1991-48B8-BDE8-684127EEED66}" dt="2023-08-24T09:04:35.405" v="31"/>
          <ac:spMkLst>
            <pc:docMk/>
            <pc:sldMk cId="1234949401" sldId="268"/>
            <ac:spMk id="4" creationId="{3C1F1416-FB58-E366-298F-4AFA150A36E8}"/>
          </ac:spMkLst>
        </pc:spChg>
      </pc:sldChg>
      <pc:sldChg chg="addSp delSp modSp new mod">
        <pc:chgData name="Matthew Blackett" userId="a5079bfc-ba07-499b-bd65-464132532f8f" providerId="ADAL" clId="{2C61A95E-1991-48B8-BDE8-684127EEED66}" dt="2023-09-14T06:23:18.021" v="1062" actId="962"/>
        <pc:sldMkLst>
          <pc:docMk/>
          <pc:sldMk cId="4030923964" sldId="269"/>
        </pc:sldMkLst>
        <pc:spChg chg="del">
          <ac:chgData name="Matthew Blackett" userId="a5079bfc-ba07-499b-bd65-464132532f8f" providerId="ADAL" clId="{2C61A95E-1991-48B8-BDE8-684127EEED66}" dt="2023-09-14T05:27:06.426" v="907" actId="478"/>
          <ac:spMkLst>
            <pc:docMk/>
            <pc:sldMk cId="4030923964" sldId="269"/>
            <ac:spMk id="2" creationId="{BE816044-CDEA-0616-9E03-56A8E5A8A0B5}"/>
          </ac:spMkLst>
        </pc:spChg>
        <pc:spChg chg="del">
          <ac:chgData name="Matthew Blackett" userId="a5079bfc-ba07-499b-bd65-464132532f8f" providerId="ADAL" clId="{2C61A95E-1991-48B8-BDE8-684127EEED66}" dt="2023-09-14T05:27:06.426" v="907" actId="478"/>
          <ac:spMkLst>
            <pc:docMk/>
            <pc:sldMk cId="4030923964" sldId="269"/>
            <ac:spMk id="3" creationId="{4B6CDDEE-9AEC-2796-5B94-588FD2532064}"/>
          </ac:spMkLst>
        </pc:spChg>
        <pc:spChg chg="add mod">
          <ac:chgData name="Matthew Blackett" userId="a5079bfc-ba07-499b-bd65-464132532f8f" providerId="ADAL" clId="{2C61A95E-1991-48B8-BDE8-684127EEED66}" dt="2023-09-14T06:18:32.997" v="1034" actId="20577"/>
          <ac:spMkLst>
            <pc:docMk/>
            <pc:sldMk cId="4030923964" sldId="269"/>
            <ac:spMk id="4" creationId="{1F052BD1-AA63-2750-C73A-0F70F97D65A4}"/>
          </ac:spMkLst>
        </pc:spChg>
        <pc:spChg chg="add mod">
          <ac:chgData name="Matthew Blackett" userId="a5079bfc-ba07-499b-bd65-464132532f8f" providerId="ADAL" clId="{2C61A95E-1991-48B8-BDE8-684127EEED66}" dt="2023-09-14T05:28:40.628" v="909"/>
          <ac:spMkLst>
            <pc:docMk/>
            <pc:sldMk cId="4030923964" sldId="269"/>
            <ac:spMk id="5" creationId="{D0B88854-1C8C-306D-6B33-BC52190C9659}"/>
          </ac:spMkLst>
        </pc:spChg>
        <pc:picChg chg="add mod">
          <ac:chgData name="Matthew Blackett" userId="a5079bfc-ba07-499b-bd65-464132532f8f" providerId="ADAL" clId="{2C61A95E-1991-48B8-BDE8-684127EEED66}" dt="2023-09-14T06:23:18.021" v="1062" actId="962"/>
          <ac:picMkLst>
            <pc:docMk/>
            <pc:sldMk cId="4030923964" sldId="269"/>
            <ac:picMk id="7" creationId="{CD5E5737-6B0E-46FB-6685-968CB4F3973C}"/>
          </ac:picMkLst>
        </pc:picChg>
      </pc:sldChg>
      <pc:sldMasterChg chg="setBg modSldLayout">
        <pc:chgData name="Matthew Blackett" userId="a5079bfc-ba07-499b-bd65-464132532f8f" providerId="ADAL" clId="{2C61A95E-1991-48B8-BDE8-684127EEED66}" dt="2023-08-24T09:04:25.305" v="30"/>
        <pc:sldMasterMkLst>
          <pc:docMk/>
          <pc:sldMasterMk cId="1176088650" sldId="2147483648"/>
        </pc:sldMasterMkLst>
        <pc:sldLayoutChg chg="setBg">
          <pc:chgData name="Matthew Blackett" userId="a5079bfc-ba07-499b-bd65-464132532f8f" providerId="ADAL" clId="{2C61A95E-1991-48B8-BDE8-684127EEED66}" dt="2023-08-24T09:04:25.305" v="30"/>
          <pc:sldLayoutMkLst>
            <pc:docMk/>
            <pc:sldMasterMk cId="1176088650" sldId="2147483648"/>
            <pc:sldLayoutMk cId="2511413540" sldId="2147483649"/>
          </pc:sldLayoutMkLst>
        </pc:sldLayoutChg>
        <pc:sldLayoutChg chg="setBg">
          <pc:chgData name="Matthew Blackett" userId="a5079bfc-ba07-499b-bd65-464132532f8f" providerId="ADAL" clId="{2C61A95E-1991-48B8-BDE8-684127EEED66}" dt="2023-08-24T09:04:25.305" v="30"/>
          <pc:sldLayoutMkLst>
            <pc:docMk/>
            <pc:sldMasterMk cId="1176088650" sldId="2147483648"/>
            <pc:sldLayoutMk cId="2409329082" sldId="2147483650"/>
          </pc:sldLayoutMkLst>
        </pc:sldLayoutChg>
        <pc:sldLayoutChg chg="setBg">
          <pc:chgData name="Matthew Blackett" userId="a5079bfc-ba07-499b-bd65-464132532f8f" providerId="ADAL" clId="{2C61A95E-1991-48B8-BDE8-684127EEED66}" dt="2023-08-24T09:04:25.305" v="30"/>
          <pc:sldLayoutMkLst>
            <pc:docMk/>
            <pc:sldMasterMk cId="1176088650" sldId="2147483648"/>
            <pc:sldLayoutMk cId="2758704001" sldId="2147483651"/>
          </pc:sldLayoutMkLst>
        </pc:sldLayoutChg>
        <pc:sldLayoutChg chg="setBg">
          <pc:chgData name="Matthew Blackett" userId="a5079bfc-ba07-499b-bd65-464132532f8f" providerId="ADAL" clId="{2C61A95E-1991-48B8-BDE8-684127EEED66}" dt="2023-08-24T09:04:25.305" v="30"/>
          <pc:sldLayoutMkLst>
            <pc:docMk/>
            <pc:sldMasterMk cId="1176088650" sldId="2147483648"/>
            <pc:sldLayoutMk cId="366195429" sldId="2147483652"/>
          </pc:sldLayoutMkLst>
        </pc:sldLayoutChg>
        <pc:sldLayoutChg chg="setBg">
          <pc:chgData name="Matthew Blackett" userId="a5079bfc-ba07-499b-bd65-464132532f8f" providerId="ADAL" clId="{2C61A95E-1991-48B8-BDE8-684127EEED66}" dt="2023-08-24T09:04:25.305" v="30"/>
          <pc:sldLayoutMkLst>
            <pc:docMk/>
            <pc:sldMasterMk cId="1176088650" sldId="2147483648"/>
            <pc:sldLayoutMk cId="3695934265" sldId="2147483653"/>
          </pc:sldLayoutMkLst>
        </pc:sldLayoutChg>
        <pc:sldLayoutChg chg="setBg">
          <pc:chgData name="Matthew Blackett" userId="a5079bfc-ba07-499b-bd65-464132532f8f" providerId="ADAL" clId="{2C61A95E-1991-48B8-BDE8-684127EEED66}" dt="2023-08-24T09:04:25.305" v="30"/>
          <pc:sldLayoutMkLst>
            <pc:docMk/>
            <pc:sldMasterMk cId="1176088650" sldId="2147483648"/>
            <pc:sldLayoutMk cId="240557171" sldId="2147483654"/>
          </pc:sldLayoutMkLst>
        </pc:sldLayoutChg>
        <pc:sldLayoutChg chg="setBg">
          <pc:chgData name="Matthew Blackett" userId="a5079bfc-ba07-499b-bd65-464132532f8f" providerId="ADAL" clId="{2C61A95E-1991-48B8-BDE8-684127EEED66}" dt="2023-08-24T09:04:25.305" v="30"/>
          <pc:sldLayoutMkLst>
            <pc:docMk/>
            <pc:sldMasterMk cId="1176088650" sldId="2147483648"/>
            <pc:sldLayoutMk cId="2296477315" sldId="2147483655"/>
          </pc:sldLayoutMkLst>
        </pc:sldLayoutChg>
        <pc:sldLayoutChg chg="setBg">
          <pc:chgData name="Matthew Blackett" userId="a5079bfc-ba07-499b-bd65-464132532f8f" providerId="ADAL" clId="{2C61A95E-1991-48B8-BDE8-684127EEED66}" dt="2023-08-24T09:04:25.305" v="30"/>
          <pc:sldLayoutMkLst>
            <pc:docMk/>
            <pc:sldMasterMk cId="1176088650" sldId="2147483648"/>
            <pc:sldLayoutMk cId="3100484639" sldId="2147483656"/>
          </pc:sldLayoutMkLst>
        </pc:sldLayoutChg>
        <pc:sldLayoutChg chg="setBg">
          <pc:chgData name="Matthew Blackett" userId="a5079bfc-ba07-499b-bd65-464132532f8f" providerId="ADAL" clId="{2C61A95E-1991-48B8-BDE8-684127EEED66}" dt="2023-08-24T09:04:25.305" v="30"/>
          <pc:sldLayoutMkLst>
            <pc:docMk/>
            <pc:sldMasterMk cId="1176088650" sldId="2147483648"/>
            <pc:sldLayoutMk cId="3424952960" sldId="2147483657"/>
          </pc:sldLayoutMkLst>
        </pc:sldLayoutChg>
        <pc:sldLayoutChg chg="setBg">
          <pc:chgData name="Matthew Blackett" userId="a5079bfc-ba07-499b-bd65-464132532f8f" providerId="ADAL" clId="{2C61A95E-1991-48B8-BDE8-684127EEED66}" dt="2023-08-24T09:04:25.305" v="30"/>
          <pc:sldLayoutMkLst>
            <pc:docMk/>
            <pc:sldMasterMk cId="1176088650" sldId="2147483648"/>
            <pc:sldLayoutMk cId="99955015" sldId="2147483658"/>
          </pc:sldLayoutMkLst>
        </pc:sldLayoutChg>
        <pc:sldLayoutChg chg="setBg">
          <pc:chgData name="Matthew Blackett" userId="a5079bfc-ba07-499b-bd65-464132532f8f" providerId="ADAL" clId="{2C61A95E-1991-48B8-BDE8-684127EEED66}" dt="2023-08-24T09:04:25.305" v="30"/>
          <pc:sldLayoutMkLst>
            <pc:docMk/>
            <pc:sldMasterMk cId="1176088650" sldId="2147483648"/>
            <pc:sldLayoutMk cId="4253965338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E843F-C649-D5D6-CF49-7881D8EA0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18C99-2263-77B6-1911-D40A6F5A5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85E54-D3CE-14B0-B8F0-7D1AAA986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63C40-A382-0C1E-90C8-194F7555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0A066-6497-4285-2385-990C9E80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413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2009-65CB-DEA5-5284-4E1AA594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83220-2FC0-C053-824E-79F0C7182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F1C34-E177-1B92-8DAC-0F22BB80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5EE2F-71E1-328E-6391-3AF2AFAC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371A4-2908-479E-BEBE-1DDEB3AF8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5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49FAB7-667A-8B76-8D89-467DF52618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B76F6-826A-3C53-8CC6-3FC902B70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8517D-FBD6-9387-ED00-80905A19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37613-FFCD-2FA0-4201-C9ED6C7C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C4E21-7C39-7797-33D8-300939CA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96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C5AAB-4890-DEE9-D181-76C8A89CE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F025E-E68B-B533-1C81-13876B1FB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BBF75-8E14-26DB-7E47-E40FAFDF0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423B0-1A25-2DF5-F102-FDC19210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D2689-8D7A-3311-5D0E-50521244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32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824F-7C39-B429-411F-573B37BA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1B2CA-2BD4-8AF6-5856-5DF872626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92527-AB37-4D25-E490-D087148E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E29A6-A6C4-C7EC-74A3-F0AA88A3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1A88C-8C8A-DF78-9313-F025AEC9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70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76A46-E01F-4B0A-46B9-F91C61E5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051AE-08BA-5632-494D-439B63884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D6B6E-0F65-7985-088B-869094A37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BA6FB-E6AF-7365-42C4-20E0CF23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1D192-7DF0-10DE-3733-AC023B34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83520-AAE8-6D0A-A48B-A6518CBC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C3C16-891B-4B91-67E8-753B40183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29248-F1F8-9676-D135-D6E28FCB2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8CE964-53FD-3A81-7386-A47F0E9A1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F3BCF-EFBF-67C8-0B3A-E612C356D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CAD3AA-F973-5E6A-C9C8-46665D36D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842EE3-2DE8-8BAA-F4B4-5ECFDF2E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BD977F-DD67-4FAF-700B-9EDA7ED7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24D14C-41F6-D3B4-A9EC-CCA71DDE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934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9A6DB-E8A4-69F8-4FF4-A64B1DF3F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925D7-B78F-A534-1FF9-CB8D28F46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FA7A4-A5C9-F3A3-A934-0012513B7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368051-7840-5DE1-C6AB-DD6656C5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5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5E9363-AB9D-FF58-F93E-AA78681E8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151DC5-27E1-AAE4-F77A-630EDD76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360F3-2FB3-182C-463A-126295A2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47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59615-8010-6E76-F947-6F7961F9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8FE5B-8822-66AC-6C44-1289C7990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334BA-3AAC-9855-81BC-1F595240D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07029-DB3E-B722-6C15-9B2B43002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7679D-C6BD-B99E-E254-FEB2586E6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B146F-34F5-F4FF-EDFE-F1D3A775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48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35B14-FA66-440A-EEE8-E1D78E6D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183093-7997-F15B-739D-40A49294C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28177-4503-6EE4-8C47-00670CEC2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1D44E-08BC-C7C0-124B-52111010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DC272-87C5-B74C-94C0-4648E879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7EF0F-921C-CC2C-2E1B-328E73F6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5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7263D8-60CE-9C97-808B-546D1747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351BC-9A24-1498-8F0A-E11E615DC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DB726-B7E8-F325-9B7F-F48FD5DF3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BD852-4D78-41B8-8BFD-9AA193F98C6D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581C-EC80-5058-3577-D3DD3814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8F00B-D0D5-8CE7-E302-38B37B8B0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A5280-A2A9-4820-8AF9-5F3592DAC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08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2p9h2wn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ocs.google.com/document/d/1sWsvxXoTt5Ix0_EADW-Zqw0wpv3A-ytokhGRJozKTQ0/edit?usp=sharin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hyperlink" Target="https://link.springer.com/chapter/10.1007/978-3-030-23773-8_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article/10.1007/s11356-020-08896-w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s://www.nature.com/articles/s41467-022-30729-2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hyperlink" Target="https://www.sciencedirect.com/science/article/abs/pii/S0048969719314214?casa_token=miCsHdf7veYAAAAA:C2rU_COE7SCNBAYuYtlUziTp4YxktLLNVEYVB7UNQ037FewBZdiuhf6hszI9hXD2VIPN3bpJZg" TargetMode="External"/><Relationship Id="rId2" Type="http://schemas.openxmlformats.org/officeDocument/2006/relationships/hyperlink" Target="https://par.nsf.gov/servlets/purl/1022707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nature.com/articles/s41467-022-29379-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cs.google.com/document/d/1wca5a41MzcVWWUPzE7WuzXGX_ETp-QrydC8nO6_r4qI/edit?usp=sharin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u3J0oDuNwQ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share/greenhouse-gas-intro/d9f7f751-03f9-4c18-8867-24425898128c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1F1416-FB58-E366-298F-4AFA150A36E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23494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title="Factory exhaust pipes">
            <a:hlinkClick r:id="" action="ppaction://media"/>
            <a:extLst>
              <a:ext uri="{FF2B5EF4-FFF2-40B4-BE49-F238E27FC236}">
                <a16:creationId xmlns:a16="http://schemas.microsoft.com/office/drawing/2014/main" id="{1E2D18F0-4470-ACF1-4285-AC91313E6F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876" y="1626408"/>
            <a:ext cx="5465390" cy="2832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CAB272-3554-8CA8-7A8E-E7BEFA7F90EB}"/>
              </a:ext>
            </a:extLst>
          </p:cNvPr>
          <p:cNvSpPr txBox="1"/>
          <p:nvPr/>
        </p:nvSpPr>
        <p:spPr>
          <a:xfrm>
            <a:off x="1396" y="977128"/>
            <a:ext cx="1219060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 the evidence for, and </a:t>
            </a:r>
            <a:r>
              <a:rPr lang="en-GB" sz="2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causes of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climate change and how </a:t>
            </a:r>
            <a:r>
              <a:rPr lang="en-GB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activity 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has, and is, driving 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A5453-BD5B-73F0-3C3E-2849D720B0E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  <p:pic>
        <p:nvPicPr>
          <p:cNvPr id="5122" name="Picture 2" descr="Car Exhaust GIFs | Tenor">
            <a:extLst>
              <a:ext uri="{FF2B5EF4-FFF2-40B4-BE49-F238E27FC236}">
                <a16:creationId xmlns:a16="http://schemas.microsoft.com/office/drawing/2014/main" id="{44D3322D-4D22-6F52-0016-3AE71F6A5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89" y="1626408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mazon Deforestation, Once Tamed, Comes Roaring Back - The New York Times">
            <a:extLst>
              <a:ext uri="{FF2B5EF4-FFF2-40B4-BE49-F238E27FC236}">
                <a16:creationId xmlns:a16="http://schemas.microsoft.com/office/drawing/2014/main" id="{6227AA4D-CEDE-2854-D4F8-A626CC2BD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89" y="3815110"/>
            <a:ext cx="5502127" cy="283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ttle GIF | Gfycat">
            <a:extLst>
              <a:ext uri="{FF2B5EF4-FFF2-40B4-BE49-F238E27FC236}">
                <a16:creationId xmlns:a16="http://schemas.microsoft.com/office/drawing/2014/main" id="{8069B643-A869-A275-5493-E84A6E34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819" y="4552574"/>
            <a:ext cx="3183447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n we reduce jet engine pollution while improving fuel ...">
            <a:extLst>
              <a:ext uri="{FF2B5EF4-FFF2-40B4-BE49-F238E27FC236}">
                <a16:creationId xmlns:a16="http://schemas.microsoft.com/office/drawing/2014/main" id="{6BF4036B-1AAC-D0F6-2CE8-7E84FEBD4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657" y="1625280"/>
            <a:ext cx="3267859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Unexpected Future Boost of Methane Possible from Arctic ...">
            <a:extLst>
              <a:ext uri="{FF2B5EF4-FFF2-40B4-BE49-F238E27FC236}">
                <a16:creationId xmlns:a16="http://schemas.microsoft.com/office/drawing/2014/main" id="{912CB291-3F8C-9947-71D3-18770443D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6" y="4552575"/>
            <a:ext cx="2187438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59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151B02-9B67-25B8-AA3B-27E02C772475}"/>
              </a:ext>
            </a:extLst>
          </p:cNvPr>
          <p:cNvSpPr txBox="1"/>
          <p:nvPr/>
        </p:nvSpPr>
        <p:spPr>
          <a:xfrm>
            <a:off x="1396" y="977128"/>
            <a:ext cx="1219060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assess the </a:t>
            </a:r>
            <a:r>
              <a:rPr lang="en-GB" sz="2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 of climate change 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natural and human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113DE-0085-5DD3-AAD0-84422388E6F2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  <p:pic>
        <p:nvPicPr>
          <p:cNvPr id="7170" name="Picture 2" descr="Water | Free Full-Text | Coastal Adaptation to Climate Change and Sea-Level  Rise">
            <a:extLst>
              <a:ext uri="{FF2B5EF4-FFF2-40B4-BE49-F238E27FC236}">
                <a16:creationId xmlns:a16="http://schemas.microsoft.com/office/drawing/2014/main" id="{5FF67C1C-C9EE-DDB0-2DF9-F0F02E221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26929"/>
            <a:ext cx="7147249" cy="301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63C1AF-FE49-08FB-A699-7070127D589F}"/>
              </a:ext>
            </a:extLst>
          </p:cNvPr>
          <p:cNvSpPr txBox="1"/>
          <p:nvPr/>
        </p:nvSpPr>
        <p:spPr>
          <a:xfrm>
            <a:off x="987306" y="1880598"/>
            <a:ext cx="6087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Various scenarios exist which predict the changes in sea-level based on how much greenhouse gases continue to be emitted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763894-F905-8E3A-EB28-808B1E244E8B}"/>
              </a:ext>
            </a:extLst>
          </p:cNvPr>
          <p:cNvGrpSpPr/>
          <p:nvPr/>
        </p:nvGrpSpPr>
        <p:grpSpPr>
          <a:xfrm>
            <a:off x="8134555" y="1511266"/>
            <a:ext cx="3840156" cy="5355312"/>
            <a:chOff x="8134555" y="1511266"/>
            <a:chExt cx="3840156" cy="5355312"/>
          </a:xfrm>
        </p:grpSpPr>
        <p:pic>
          <p:nvPicPr>
            <p:cNvPr id="9" name="Picture 8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C35F963A-E79E-576A-9764-828A991A8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475" y="1880598"/>
              <a:ext cx="3014315" cy="301431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4D6A0C-64F7-0821-05CD-AFA3C5C00E7A}"/>
                </a:ext>
              </a:extLst>
            </p:cNvPr>
            <p:cNvSpPr txBox="1"/>
            <p:nvPr/>
          </p:nvSpPr>
          <p:spPr>
            <a:xfrm>
              <a:off x="8134555" y="1511266"/>
              <a:ext cx="3840156" cy="535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AutoNum type="arabicPeriod"/>
              </a:pPr>
              <a:r>
                <a:rPr lang="en-GB" dirty="0"/>
                <a:t>Choose a scenario (QR code)</a:t>
              </a:r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endParaRPr lang="en-GB" dirty="0"/>
            </a:p>
            <a:p>
              <a:pPr marL="342900" indent="-342900" algn="ctr">
                <a:buAutoNum type="arabicPeriod"/>
              </a:pPr>
              <a:r>
                <a:rPr lang="en-GB" dirty="0"/>
                <a:t>Mark on this map a city/region that will be affected</a:t>
              </a:r>
            </a:p>
            <a:p>
              <a:pPr algn="ctr"/>
              <a:r>
                <a:rPr lang="en-GB" dirty="0">
                  <a:hlinkClick r:id="rId4"/>
                </a:rPr>
                <a:t>https://tinyurl.com/2p9h2wnf</a:t>
              </a:r>
              <a:r>
                <a:rPr lang="en-GB" dirty="0"/>
                <a:t> </a:t>
              </a:r>
            </a:p>
            <a:p>
              <a:pPr algn="ctr"/>
              <a:endParaRPr lang="en-GB" dirty="0"/>
            </a:p>
            <a:p>
              <a:pPr algn="ctr"/>
              <a:r>
                <a:rPr lang="en-GB" dirty="0"/>
                <a:t>3. Research the potential impact this will have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11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2BD6BF-A864-62CE-B046-C86195073747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CDDA2-74D5-79B4-24FC-A54A560471E2}"/>
              </a:ext>
            </a:extLst>
          </p:cNvPr>
          <p:cNvSpPr txBox="1"/>
          <p:nvPr/>
        </p:nvSpPr>
        <p:spPr>
          <a:xfrm>
            <a:off x="0" y="2009785"/>
            <a:ext cx="12201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Assessment</a:t>
            </a:r>
          </a:p>
          <a:p>
            <a:pPr algn="ctr"/>
            <a:r>
              <a:rPr lang="en-GB" sz="2400" b="1" dirty="0"/>
              <a:t>Examination</a:t>
            </a:r>
            <a:r>
              <a:rPr lang="en-GB" sz="2400" dirty="0"/>
              <a:t>: evidence for climate change (50%)</a:t>
            </a:r>
          </a:p>
          <a:p>
            <a:pPr algn="ctr"/>
            <a:r>
              <a:rPr lang="en-GB" sz="2400" b="1" dirty="0"/>
              <a:t>Project</a:t>
            </a:r>
            <a:r>
              <a:rPr lang="en-GB" sz="2400" dirty="0"/>
              <a:t>: a literature review on one of the effects of climate change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To start this process, read your assigned abstract and critically summarise your findings in </a:t>
            </a:r>
            <a:r>
              <a:rPr lang="en-GB" sz="2400" dirty="0">
                <a:hlinkClick r:id="rId2"/>
              </a:rPr>
              <a:t>this</a:t>
            </a:r>
            <a:r>
              <a:rPr lang="en-GB" sz="2400" dirty="0"/>
              <a:t> shared document by </a:t>
            </a:r>
            <a:r>
              <a:rPr lang="en-GB" sz="2400" u="sng" dirty="0"/>
              <a:t>next class</a:t>
            </a: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7F2A148-2BDD-2EA0-2332-ED72FB682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84" y="4318109"/>
            <a:ext cx="2423832" cy="242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9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0E6F2BC-D02C-4CF2-B81D-907DA7C5C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1" y="1264640"/>
            <a:ext cx="3937073" cy="4328719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986C7B01-E289-5606-D974-0757DC5C0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463" y="1264639"/>
            <a:ext cx="3937073" cy="4328719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B85DB8CE-62F0-9D77-69E2-9A7E3BB28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8196" y="1264639"/>
            <a:ext cx="3937073" cy="4328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C70E0-681A-986E-C4DF-049D427787AF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939819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6F91B439-AEE0-E7A1-84B7-865EB09C2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1" y="1263037"/>
            <a:ext cx="3937072" cy="4318277"/>
          </a:xfrm>
          <a:prstGeom prst="rect">
            <a:avLst/>
          </a:prstGeom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67A762F8-951D-8E46-812B-273134CF7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464" y="1263037"/>
            <a:ext cx="3937072" cy="43182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FF3B36-A0CA-0B7C-D1A9-795D7499CF44}"/>
              </a:ext>
            </a:extLst>
          </p:cNvPr>
          <p:cNvGrpSpPr/>
          <p:nvPr/>
        </p:nvGrpSpPr>
        <p:grpSpPr>
          <a:xfrm>
            <a:off x="8158197" y="1263036"/>
            <a:ext cx="3937072" cy="4318277"/>
            <a:chOff x="3172304" y="240310"/>
            <a:chExt cx="5629276" cy="62264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F3318C-7BDA-13F5-A3B8-D465D84CC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2305" y="240310"/>
              <a:ext cx="5629275" cy="1562100"/>
            </a:xfrm>
            <a:prstGeom prst="rect">
              <a:avLst/>
            </a:prstGeom>
          </p:spPr>
        </p:pic>
        <p:pic>
          <p:nvPicPr>
            <p:cNvPr id="10" name="Picture 9">
              <a:hlinkClick r:id="rId7"/>
              <a:extLst>
                <a:ext uri="{FF2B5EF4-FFF2-40B4-BE49-F238E27FC236}">
                  <a16:creationId xmlns:a16="http://schemas.microsoft.com/office/drawing/2014/main" id="{1832DE0F-EA81-8D50-5052-F7F8A0DC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72304" y="999426"/>
              <a:ext cx="5629275" cy="546735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10EDE0-919D-4BFA-F969-03FCE41C8613}"/>
              </a:ext>
            </a:extLst>
          </p:cNvPr>
          <p:cNvSpPr txBox="1"/>
          <p:nvPr/>
        </p:nvSpPr>
        <p:spPr>
          <a:xfrm>
            <a:off x="9436895" y="1741968"/>
            <a:ext cx="1379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Haque et al. (2019)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5F8EA-9450-8BB2-169D-34EC5A948A8E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2899214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46A1F3-E59F-4A81-75DD-2B7582F0B141}"/>
              </a:ext>
            </a:extLst>
          </p:cNvPr>
          <p:cNvSpPr txBox="1"/>
          <p:nvPr/>
        </p:nvSpPr>
        <p:spPr>
          <a:xfrm>
            <a:off x="1" y="1997839"/>
            <a:ext cx="1219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 the evidence for, and causes of, climate change and how human activity has, and is, driving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assess the effect of climate change on the natural and human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5F3B6-F7AE-ABDF-02A0-CFBEA6A9CB3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41779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052BD1-AA63-2750-C73A-0F70F97D65A4}"/>
              </a:ext>
            </a:extLst>
          </p:cNvPr>
          <p:cNvSpPr txBox="1"/>
          <p:nvPr/>
        </p:nvSpPr>
        <p:spPr>
          <a:xfrm>
            <a:off x="1" y="19978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Review of </a:t>
            </a:r>
            <a:r>
              <a:rPr lang="en-GB" sz="3600" dirty="0">
                <a:hlinkClick r:id="rId2"/>
              </a:rPr>
              <a:t>your perspectives </a:t>
            </a:r>
            <a:r>
              <a:rPr lang="en-GB" sz="3600" dirty="0"/>
              <a:t>on the pre-class reading and video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88854-1C8C-306D-6B33-BC52190C9659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D5E5737-6B0E-46FB-6685-968CB4F39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95659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23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What Causes Climate Change?">
            <a:hlinkClick r:id="" action="ppaction://media"/>
            <a:extLst>
              <a:ext uri="{FF2B5EF4-FFF2-40B4-BE49-F238E27FC236}">
                <a16:creationId xmlns:a16="http://schemas.microsoft.com/office/drawing/2014/main" id="{40DE3605-7F13-4AB4-46D0-C1F05E1944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2002" y="1262949"/>
            <a:ext cx="8587996" cy="4852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826B00-DA69-455A-ACC1-5CA747287B92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99267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7A9D87-C150-2375-6EBF-B6F4CABD8A06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D04DD-3F30-C7B2-9EF2-0FC5239D8F49}"/>
              </a:ext>
            </a:extLst>
          </p:cNvPr>
          <p:cNvSpPr txBox="1"/>
          <p:nvPr/>
        </p:nvSpPr>
        <p:spPr>
          <a:xfrm>
            <a:off x="1964422" y="2613392"/>
            <a:ext cx="82631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/>
              <a:t>Let’s </a:t>
            </a:r>
            <a:r>
              <a:rPr lang="en-GB" sz="5000" dirty="0">
                <a:hlinkClick r:id="rId2"/>
              </a:rPr>
              <a:t>test</a:t>
            </a:r>
            <a:r>
              <a:rPr lang="en-GB" sz="5000" dirty="0"/>
              <a:t> your basic understanding after the video</a:t>
            </a:r>
          </a:p>
        </p:txBody>
      </p:sp>
    </p:spTree>
    <p:extLst>
      <p:ext uri="{BB962C8B-B14F-4D97-AF65-F5344CB8AC3E}">
        <p14:creationId xmlns:p14="http://schemas.microsoft.com/office/powerpoint/2010/main" val="236966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82857A-4604-3554-4BA4-1A590417BF2D}"/>
              </a:ext>
            </a:extLst>
          </p:cNvPr>
          <p:cNvSpPr txBox="1"/>
          <p:nvPr/>
        </p:nvSpPr>
        <p:spPr>
          <a:xfrm>
            <a:off x="1396" y="977128"/>
            <a:ext cx="1219060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 the </a:t>
            </a:r>
            <a:r>
              <a:rPr lang="en-GB" sz="2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 for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causes of, climate change and how human activity has, and is, driving 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55850-CC1A-480A-DF7D-58F6430C6A35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08CA76-13FC-DB0E-CB60-165719F00196}"/>
              </a:ext>
            </a:extLst>
          </p:cNvPr>
          <p:cNvGrpSpPr/>
          <p:nvPr/>
        </p:nvGrpSpPr>
        <p:grpSpPr>
          <a:xfrm>
            <a:off x="0" y="1992790"/>
            <a:ext cx="12191999" cy="4253126"/>
            <a:chOff x="0" y="1992790"/>
            <a:chExt cx="12191999" cy="4253126"/>
          </a:xfrm>
        </p:grpSpPr>
        <p:pic>
          <p:nvPicPr>
            <p:cNvPr id="5" name="Picture 4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120DE152-1BE3-1442-50EC-87770A018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369" y="1992791"/>
              <a:ext cx="6025261" cy="42531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5FE38-6D2D-DB97-4D17-80B46112FFFE}"/>
                </a:ext>
              </a:extLst>
            </p:cNvPr>
            <p:cNvSpPr txBox="1"/>
            <p:nvPr/>
          </p:nvSpPr>
          <p:spPr>
            <a:xfrm>
              <a:off x="0" y="1992791"/>
              <a:ext cx="30833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/>
                <a:t>In 1970s, scientists began to note a warming global temperature, coining the term “global warming”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0FF1F0-44D5-7906-083C-47E87C8CA2D3}"/>
                </a:ext>
              </a:extLst>
            </p:cNvPr>
            <p:cNvSpPr txBox="1"/>
            <p:nvPr/>
          </p:nvSpPr>
          <p:spPr>
            <a:xfrm>
              <a:off x="9108628" y="1992790"/>
              <a:ext cx="3083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The trend has continued and indeed, warming has accelerated more recently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C70787-1E94-15C1-399D-A69ABB020E27}"/>
              </a:ext>
            </a:extLst>
          </p:cNvPr>
          <p:cNvGrpSpPr/>
          <p:nvPr/>
        </p:nvGrpSpPr>
        <p:grpSpPr>
          <a:xfrm>
            <a:off x="3539478" y="3303996"/>
            <a:ext cx="8453544" cy="3061463"/>
            <a:chOff x="3539478" y="3303996"/>
            <a:chExt cx="8453544" cy="30614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B1C315E-5C10-30D9-A98E-CC41ADF67673}"/>
                </a:ext>
              </a:extLst>
            </p:cNvPr>
            <p:cNvGrpSpPr/>
            <p:nvPr/>
          </p:nvGrpSpPr>
          <p:grpSpPr>
            <a:xfrm>
              <a:off x="3539478" y="3303996"/>
              <a:ext cx="1834348" cy="588500"/>
              <a:chOff x="3539478" y="3303996"/>
              <a:chExt cx="1834348" cy="588500"/>
            </a:xfrm>
          </p:grpSpPr>
          <p:sp>
            <p:nvSpPr>
              <p:cNvPr id="12" name="Left Brace 11">
                <a:extLst>
                  <a:ext uri="{FF2B5EF4-FFF2-40B4-BE49-F238E27FC236}">
                    <a16:creationId xmlns:a16="http://schemas.microsoft.com/office/drawing/2014/main" id="{B669B031-A2D2-FAED-DDD8-D4ACF3B90BF6}"/>
                  </a:ext>
                </a:extLst>
              </p:cNvPr>
              <p:cNvSpPr/>
              <p:nvPr/>
            </p:nvSpPr>
            <p:spPr>
              <a:xfrm rot="5400000">
                <a:off x="4316291" y="2965667"/>
                <a:ext cx="280722" cy="1572935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8635FE-7E77-0901-FE39-B5CF8564E769}"/>
                  </a:ext>
                </a:extLst>
              </p:cNvPr>
              <p:cNvSpPr txBox="1"/>
              <p:nvPr/>
            </p:nvSpPr>
            <p:spPr>
              <a:xfrm>
                <a:off x="3539478" y="3303996"/>
                <a:ext cx="18343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How do we know this?</a:t>
                </a:r>
              </a:p>
            </p:txBody>
          </p:sp>
        </p:grpSp>
        <p:pic>
          <p:nvPicPr>
            <p:cNvPr id="2052" name="Picture 4" descr="QR code for this padlet">
              <a:extLst>
                <a:ext uri="{FF2B5EF4-FFF2-40B4-BE49-F238E27FC236}">
                  <a16:creationId xmlns:a16="http://schemas.microsoft.com/office/drawing/2014/main" id="{D3DF8F4C-6BF5-37BC-144D-5356924FC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336" y="3611773"/>
              <a:ext cx="2753686" cy="275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798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B58370-0FD0-B01E-B2F9-23B171833090}"/>
              </a:ext>
            </a:extLst>
          </p:cNvPr>
          <p:cNvSpPr txBox="1"/>
          <p:nvPr/>
        </p:nvSpPr>
        <p:spPr>
          <a:xfrm>
            <a:off x="1396" y="977128"/>
            <a:ext cx="1219060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 the </a:t>
            </a:r>
            <a:r>
              <a:rPr lang="en-GB" sz="2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 for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causes of, climate change and how human activity has, and is, driving 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87F0DA-9DC8-96C8-A610-F8F2C45F6D97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525BC07-6EF1-4AE0-1019-87C71EAF8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89308" y="3094884"/>
            <a:ext cx="4160605" cy="141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4863F2-6641-F19A-F1CB-CCA6BD937207}"/>
              </a:ext>
            </a:extLst>
          </p:cNvPr>
          <p:cNvSpPr txBox="1"/>
          <p:nvPr/>
        </p:nvSpPr>
        <p:spPr>
          <a:xfrm flipH="1">
            <a:off x="3263925" y="5880872"/>
            <a:ext cx="1411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Thermometers became reliable from 1850s</a:t>
            </a:r>
          </a:p>
        </p:txBody>
      </p:sp>
      <p:pic>
        <p:nvPicPr>
          <p:cNvPr id="6150" name="Picture 6" descr="How Trees Tell Time: Dendrochronology Explained">
            <a:extLst>
              <a:ext uri="{FF2B5EF4-FFF2-40B4-BE49-F238E27FC236}">
                <a16:creationId xmlns:a16="http://schemas.microsoft.com/office/drawing/2014/main" id="{9CEC3B03-43A5-67A2-400B-DAC53424F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80" y="2250455"/>
            <a:ext cx="4436487" cy="29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680464-DC2E-FC45-6F65-718E98E60702}"/>
              </a:ext>
            </a:extLst>
          </p:cNvPr>
          <p:cNvSpPr txBox="1"/>
          <p:nvPr/>
        </p:nvSpPr>
        <p:spPr>
          <a:xfrm flipH="1">
            <a:off x="5203679" y="5211769"/>
            <a:ext cx="4436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Dendrochronology</a:t>
            </a:r>
          </a:p>
        </p:txBody>
      </p:sp>
    </p:spTree>
    <p:extLst>
      <p:ext uri="{BB962C8B-B14F-4D97-AF65-F5344CB8AC3E}">
        <p14:creationId xmlns:p14="http://schemas.microsoft.com/office/powerpoint/2010/main" val="557578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the growth of co2 emissions&#10;&#10;Description automatically generated">
            <a:extLst>
              <a:ext uri="{FF2B5EF4-FFF2-40B4-BE49-F238E27FC236}">
                <a16:creationId xmlns:a16="http://schemas.microsoft.com/office/drawing/2014/main" id="{7AE6956E-46F5-DBF9-8F9C-400C1679E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69" y="1992792"/>
            <a:ext cx="6025261" cy="42531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5D6267-0901-D4C7-941B-1A408B1A6186}"/>
              </a:ext>
            </a:extLst>
          </p:cNvPr>
          <p:cNvSpPr txBox="1"/>
          <p:nvPr/>
        </p:nvSpPr>
        <p:spPr>
          <a:xfrm>
            <a:off x="1396" y="977128"/>
            <a:ext cx="1219060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 the evidence for, and </a:t>
            </a:r>
            <a:r>
              <a:rPr lang="en-GB" sz="2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causes of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climate change and how </a:t>
            </a:r>
            <a:r>
              <a:rPr lang="en-GB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activity 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has, and is, driving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BABE1-54AC-52FD-E0F1-2AEA7B19A1E2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CF77D-CC56-F090-63A5-296FB617D7A0}"/>
              </a:ext>
            </a:extLst>
          </p:cNvPr>
          <p:cNvSpPr txBox="1"/>
          <p:nvPr/>
        </p:nvSpPr>
        <p:spPr>
          <a:xfrm>
            <a:off x="0" y="1992791"/>
            <a:ext cx="3083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Coincident with increasing temperatures, CO</a:t>
            </a:r>
            <a:r>
              <a:rPr lang="en-GB" sz="1200" dirty="0"/>
              <a:t>2</a:t>
            </a:r>
            <a:r>
              <a:rPr lang="en-GB" sz="1600" dirty="0"/>
              <a:t> emissions have increased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5B6F9-0B29-BB74-C835-A7F9E3124BA1}"/>
              </a:ext>
            </a:extLst>
          </p:cNvPr>
          <p:cNvSpPr txBox="1"/>
          <p:nvPr/>
        </p:nvSpPr>
        <p:spPr>
          <a:xfrm>
            <a:off x="9108628" y="1992790"/>
            <a:ext cx="3083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These increases have been directly associated via the greenhouse effect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285F37-D3C2-F7DA-1B5C-57AA84AFFAF6}"/>
              </a:ext>
            </a:extLst>
          </p:cNvPr>
          <p:cNvGrpSpPr/>
          <p:nvPr/>
        </p:nvGrpSpPr>
        <p:grpSpPr>
          <a:xfrm>
            <a:off x="3791147" y="3775046"/>
            <a:ext cx="8361485" cy="2253477"/>
            <a:chOff x="3791147" y="3775046"/>
            <a:chExt cx="8361485" cy="22534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C09DDA2-48E0-61E4-6098-6CACFD1E4999}"/>
                </a:ext>
              </a:extLst>
            </p:cNvPr>
            <p:cNvGrpSpPr/>
            <p:nvPr/>
          </p:nvGrpSpPr>
          <p:grpSpPr>
            <a:xfrm>
              <a:off x="3791147" y="4095809"/>
              <a:ext cx="1834348" cy="568475"/>
              <a:chOff x="3791147" y="4095809"/>
              <a:chExt cx="1834348" cy="568475"/>
            </a:xfrm>
          </p:grpSpPr>
          <p:sp>
            <p:nvSpPr>
              <p:cNvPr id="10" name="Left Brace 9">
                <a:extLst>
                  <a:ext uri="{FF2B5EF4-FFF2-40B4-BE49-F238E27FC236}">
                    <a16:creationId xmlns:a16="http://schemas.microsoft.com/office/drawing/2014/main" id="{33584D9C-7097-25E3-0391-BCB0AE73B380}"/>
                  </a:ext>
                </a:extLst>
              </p:cNvPr>
              <p:cNvSpPr/>
              <p:nvPr/>
            </p:nvSpPr>
            <p:spPr>
              <a:xfrm rot="5400000">
                <a:off x="4567960" y="3737455"/>
                <a:ext cx="280722" cy="1572935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8DEBB8-C755-35EC-F57D-E1C13A8EB09B}"/>
                  </a:ext>
                </a:extLst>
              </p:cNvPr>
              <p:cNvSpPr txBox="1"/>
              <p:nvPr/>
            </p:nvSpPr>
            <p:spPr>
              <a:xfrm>
                <a:off x="3791147" y="4095809"/>
                <a:ext cx="18343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How do we know this?</a:t>
                </a:r>
              </a:p>
            </p:txBody>
          </p:sp>
        </p:grpSp>
        <p:pic>
          <p:nvPicPr>
            <p:cNvPr id="4098" name="Picture 2" descr="Ice cores and climate change - British Antarctic Survey">
              <a:extLst>
                <a:ext uri="{FF2B5EF4-FFF2-40B4-BE49-F238E27FC236}">
                  <a16:creationId xmlns:a16="http://schemas.microsoft.com/office/drawing/2014/main" id="{D524D9E5-AC57-19F3-5D52-5BB6E5935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7996" y="3775046"/>
              <a:ext cx="3004636" cy="2253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6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do we know more CO2 is causing warming?">
            <a:extLst>
              <a:ext uri="{FF2B5EF4-FFF2-40B4-BE49-F238E27FC236}">
                <a16:creationId xmlns:a16="http://schemas.microsoft.com/office/drawing/2014/main" id="{D35CBC90-5CF3-E881-450B-14584FE1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33" y="1784562"/>
            <a:ext cx="7594933" cy="43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62AF0-6BBA-8FBB-4EEA-6E6587BE0D8F}"/>
              </a:ext>
            </a:extLst>
          </p:cNvPr>
          <p:cNvSpPr txBox="1"/>
          <p:nvPr/>
        </p:nvSpPr>
        <p:spPr>
          <a:xfrm>
            <a:off x="1396" y="977128"/>
            <a:ext cx="1219060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 the evidence for, and </a:t>
            </a:r>
            <a:r>
              <a:rPr lang="en-GB" sz="2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causes of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climate change and how </a:t>
            </a:r>
            <a:r>
              <a:rPr lang="en-GB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activity 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has, and is, driving 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CD96B-FA12-77F7-EEED-099CB3A2D385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Science of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293366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3131</TotalTime>
  <Words>414</Words>
  <Application>Microsoft Office PowerPoint</Application>
  <PresentationFormat>Widescreen</PresentationFormat>
  <Paragraphs>57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Blackett</dc:creator>
  <cp:lastModifiedBy>Matthew Blackett</cp:lastModifiedBy>
  <cp:revision>2</cp:revision>
  <dcterms:created xsi:type="dcterms:W3CDTF">2023-08-22T11:32:55Z</dcterms:created>
  <dcterms:modified xsi:type="dcterms:W3CDTF">2023-09-14T06:24:56Z</dcterms:modified>
</cp:coreProperties>
</file>