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8"/>
  </p:notesMasterIdLst>
  <p:sldIdLst>
    <p:sldId id="256" r:id="rId3"/>
    <p:sldId id="295" r:id="rId4"/>
    <p:sldId id="260" r:id="rId5"/>
    <p:sldId id="355" r:id="rId6"/>
    <p:sldId id="369" r:id="rId7"/>
    <p:sldId id="370" r:id="rId8"/>
    <p:sldId id="371" r:id="rId9"/>
    <p:sldId id="372" r:id="rId10"/>
    <p:sldId id="373" r:id="rId11"/>
    <p:sldId id="374" r:id="rId12"/>
    <p:sldId id="375" r:id="rId13"/>
    <p:sldId id="376" r:id="rId14"/>
    <p:sldId id="377" r:id="rId15"/>
    <p:sldId id="378" r:id="rId16"/>
    <p:sldId id="353" r:id="rId17"/>
  </p:sldIdLst>
  <p:sldSz cx="12192000" cy="6858000"/>
  <p:notesSz cx="6951663" cy="10082213"/>
  <p:embeddedFontLst>
    <p:embeddedFont>
      <p:font typeface="Century Gothic" panose="020B050202020202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E7184-D41B-4E63-A677-711BF38C6D78}" v="26" dt="2024-06-29T10:23:33.593"/>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1" d="100"/>
          <a:sy n="61" d="100"/>
        </p:scale>
        <p:origin x="688"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10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113"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EE2E7184-D41B-4E63-A677-711BF38C6D78}"/>
    <pc:docChg chg="undo custSel addSld delSld modSld sldOrd">
      <pc:chgData name="Dr. Wan Norhayati Binti Wan Ahmad" userId="e5497643-389a-4a03-ba60-04d6bd9196cb" providerId="ADAL" clId="{EE2E7184-D41B-4E63-A677-711BF38C6D78}" dt="2024-06-29T10:24:24.030" v="762" actId="20577"/>
      <pc:docMkLst>
        <pc:docMk/>
      </pc:docMkLst>
      <pc:sldChg chg="addSp delSp modSp mod">
        <pc:chgData name="Dr. Wan Norhayati Binti Wan Ahmad" userId="e5497643-389a-4a03-ba60-04d6bd9196cb" providerId="ADAL" clId="{EE2E7184-D41B-4E63-A677-711BF38C6D78}" dt="2024-06-29T07:04:21.651" v="226" actId="20577"/>
        <pc:sldMkLst>
          <pc:docMk/>
          <pc:sldMk cId="2716199034" sldId="260"/>
        </pc:sldMkLst>
        <pc:spChg chg="mod topLvl">
          <ac:chgData name="Dr. Wan Norhayati Binti Wan Ahmad" userId="e5497643-389a-4a03-ba60-04d6bd9196cb" providerId="ADAL" clId="{EE2E7184-D41B-4E63-A677-711BF38C6D78}" dt="2024-06-29T07:00:28.274" v="61" actId="165"/>
          <ac:spMkLst>
            <pc:docMk/>
            <pc:sldMk cId="2716199034" sldId="260"/>
            <ac:spMk id="3" creationId="{0D6BE1DB-C9E9-D87B-2551-E64ABAEBFC1C}"/>
          </ac:spMkLst>
        </pc:spChg>
        <pc:spChg chg="mod topLvl">
          <ac:chgData name="Dr. Wan Norhayati Binti Wan Ahmad" userId="e5497643-389a-4a03-ba60-04d6bd9196cb" providerId="ADAL" clId="{EE2E7184-D41B-4E63-A677-711BF38C6D78}" dt="2024-06-29T07:00:28.274" v="61" actId="165"/>
          <ac:spMkLst>
            <pc:docMk/>
            <pc:sldMk cId="2716199034" sldId="260"/>
            <ac:spMk id="4" creationId="{23E53167-0D4D-A7FC-A188-508B7D94DE49}"/>
          </ac:spMkLst>
        </pc:spChg>
        <pc:spChg chg="mod topLvl">
          <ac:chgData name="Dr. Wan Norhayati Binti Wan Ahmad" userId="e5497643-389a-4a03-ba60-04d6bd9196cb" providerId="ADAL" clId="{EE2E7184-D41B-4E63-A677-711BF38C6D78}" dt="2024-06-29T07:00:28.274" v="61" actId="165"/>
          <ac:spMkLst>
            <pc:docMk/>
            <pc:sldMk cId="2716199034" sldId="260"/>
            <ac:spMk id="5" creationId="{B74E1A33-BF32-0B85-7466-3163C6FF3B08}"/>
          </ac:spMkLst>
        </pc:spChg>
        <pc:spChg chg="mod topLvl">
          <ac:chgData name="Dr. Wan Norhayati Binti Wan Ahmad" userId="e5497643-389a-4a03-ba60-04d6bd9196cb" providerId="ADAL" clId="{EE2E7184-D41B-4E63-A677-711BF38C6D78}" dt="2024-06-29T07:00:28.274" v="61" actId="165"/>
          <ac:spMkLst>
            <pc:docMk/>
            <pc:sldMk cId="2716199034" sldId="260"/>
            <ac:spMk id="6" creationId="{C5EF59FA-FC2A-15A7-67A2-32C3A3600711}"/>
          </ac:spMkLst>
        </pc:spChg>
        <pc:spChg chg="add mod">
          <ac:chgData name="Dr. Wan Norhayati Binti Wan Ahmad" userId="e5497643-389a-4a03-ba60-04d6bd9196cb" providerId="ADAL" clId="{EE2E7184-D41B-4E63-A677-711BF38C6D78}" dt="2024-06-29T07:03:30.691" v="126" actId="20577"/>
          <ac:spMkLst>
            <pc:docMk/>
            <pc:sldMk cId="2716199034" sldId="260"/>
            <ac:spMk id="7" creationId="{73485022-CFF4-6D8C-CC03-1558A620C69B}"/>
          </ac:spMkLst>
        </pc:spChg>
        <pc:spChg chg="add mod">
          <ac:chgData name="Dr. Wan Norhayati Binti Wan Ahmad" userId="e5497643-389a-4a03-ba60-04d6bd9196cb" providerId="ADAL" clId="{EE2E7184-D41B-4E63-A677-711BF38C6D78}" dt="2024-06-29T07:04:03.034" v="192" actId="20577"/>
          <ac:spMkLst>
            <pc:docMk/>
            <pc:sldMk cId="2716199034" sldId="260"/>
            <ac:spMk id="10" creationId="{231EF1C4-FBCD-7B54-761C-59ADE8BB3E70}"/>
          </ac:spMkLst>
        </pc:spChg>
        <pc:spChg chg="add mod">
          <ac:chgData name="Dr. Wan Norhayati Binti Wan Ahmad" userId="e5497643-389a-4a03-ba60-04d6bd9196cb" providerId="ADAL" clId="{EE2E7184-D41B-4E63-A677-711BF38C6D78}" dt="2024-06-29T07:03:52.251" v="159" actId="20577"/>
          <ac:spMkLst>
            <pc:docMk/>
            <pc:sldMk cId="2716199034" sldId="260"/>
            <ac:spMk id="13" creationId="{871207BB-CBFA-8783-F013-37BACA6BB9B6}"/>
          </ac:spMkLst>
        </pc:spChg>
        <pc:spChg chg="add mod">
          <ac:chgData name="Dr. Wan Norhayati Binti Wan Ahmad" userId="e5497643-389a-4a03-ba60-04d6bd9196cb" providerId="ADAL" clId="{EE2E7184-D41B-4E63-A677-711BF38C6D78}" dt="2024-06-29T07:03:21.813" v="111" actId="20577"/>
          <ac:spMkLst>
            <pc:docMk/>
            <pc:sldMk cId="2716199034" sldId="260"/>
            <ac:spMk id="16" creationId="{4F862E14-9EE0-5203-2980-C40B3C2C5645}"/>
          </ac:spMkLst>
        </pc:spChg>
        <pc:spChg chg="add del mod">
          <ac:chgData name="Dr. Wan Norhayati Binti Wan Ahmad" userId="e5497643-389a-4a03-ba60-04d6bd9196cb" providerId="ADAL" clId="{EE2E7184-D41B-4E63-A677-711BF38C6D78}" dt="2024-06-29T07:01:26.673" v="68" actId="478"/>
          <ac:spMkLst>
            <pc:docMk/>
            <pc:sldMk cId="2716199034" sldId="260"/>
            <ac:spMk id="19" creationId="{3A1312F5-78DB-5E80-7E76-5940745AB8FF}"/>
          </ac:spMkLst>
        </pc:spChg>
        <pc:spChg chg="add mod ord">
          <ac:chgData name="Dr. Wan Norhayati Binti Wan Ahmad" userId="e5497643-389a-4a03-ba60-04d6bd9196cb" providerId="ADAL" clId="{EE2E7184-D41B-4E63-A677-711BF38C6D78}" dt="2024-06-29T07:01:48.521" v="70" actId="167"/>
          <ac:spMkLst>
            <pc:docMk/>
            <pc:sldMk cId="2716199034" sldId="260"/>
            <ac:spMk id="20" creationId="{0863727D-6A0B-64E6-6077-70DBB2A9B715}"/>
          </ac:spMkLst>
        </pc:spChg>
        <pc:spChg chg="add mod">
          <ac:chgData name="Dr. Wan Norhayati Binti Wan Ahmad" userId="e5497643-389a-4a03-ba60-04d6bd9196cb" providerId="ADAL" clId="{EE2E7184-D41B-4E63-A677-711BF38C6D78}" dt="2024-06-29T07:04:21.651" v="226" actId="20577"/>
          <ac:spMkLst>
            <pc:docMk/>
            <pc:sldMk cId="2716199034" sldId="260"/>
            <ac:spMk id="21" creationId="{26250701-7B6F-50A4-1C24-DC746311FB18}"/>
          </ac:spMkLst>
        </pc:spChg>
        <pc:spChg chg="mod">
          <ac:chgData name="Dr. Wan Norhayati Binti Wan Ahmad" userId="e5497643-389a-4a03-ba60-04d6bd9196cb" providerId="ADAL" clId="{EE2E7184-D41B-4E63-A677-711BF38C6D78}" dt="2024-06-29T06:35:17.184" v="56" actId="20577"/>
          <ac:spMkLst>
            <pc:docMk/>
            <pc:sldMk cId="2716199034" sldId="260"/>
            <ac:spMk id="157" creationId="{00000000-0000-0000-0000-000000000000}"/>
          </ac:spMkLst>
        </pc:spChg>
        <pc:spChg chg="del">
          <ac:chgData name="Dr. Wan Norhayati Binti Wan Ahmad" userId="e5497643-389a-4a03-ba60-04d6bd9196cb" providerId="ADAL" clId="{EE2E7184-D41B-4E63-A677-711BF38C6D78}" dt="2024-06-29T06:59:56.205" v="57" actId="478"/>
          <ac:spMkLst>
            <pc:docMk/>
            <pc:sldMk cId="2716199034" sldId="260"/>
            <ac:spMk id="158" creationId="{00000000-0000-0000-0000-000000000000}"/>
          </ac:spMkLst>
        </pc:spChg>
        <pc:grpChg chg="add del mod">
          <ac:chgData name="Dr. Wan Norhayati Binti Wan Ahmad" userId="e5497643-389a-4a03-ba60-04d6bd9196cb" providerId="ADAL" clId="{EE2E7184-D41B-4E63-A677-711BF38C6D78}" dt="2024-06-29T07:00:28.274" v="61" actId="165"/>
          <ac:grpSpMkLst>
            <pc:docMk/>
            <pc:sldMk cId="2716199034" sldId="260"/>
            <ac:grpSpMk id="2" creationId="{7D53BCFC-622F-464B-A672-57158D8736A3}"/>
          </ac:grpSpMkLst>
        </pc:grpChg>
        <pc:cxnChg chg="add mod">
          <ac:chgData name="Dr. Wan Norhayati Binti Wan Ahmad" userId="e5497643-389a-4a03-ba60-04d6bd9196cb" providerId="ADAL" clId="{EE2E7184-D41B-4E63-A677-711BF38C6D78}" dt="2024-06-29T07:00:14.261" v="59" actId="1076"/>
          <ac:cxnSpMkLst>
            <pc:docMk/>
            <pc:sldMk cId="2716199034" sldId="260"/>
            <ac:cxnSpMk id="8" creationId="{74734DA4-ADB6-7A79-F036-80462247D1C8}"/>
          </ac:cxnSpMkLst>
        </pc:cxnChg>
        <pc:cxnChg chg="add del mod">
          <ac:chgData name="Dr. Wan Norhayati Binti Wan Ahmad" userId="e5497643-389a-4a03-ba60-04d6bd9196cb" providerId="ADAL" clId="{EE2E7184-D41B-4E63-A677-711BF38C6D78}" dt="2024-06-29T07:00:19.509" v="60" actId="478"/>
          <ac:cxnSpMkLst>
            <pc:docMk/>
            <pc:sldMk cId="2716199034" sldId="260"/>
            <ac:cxnSpMk id="9" creationId="{C3FCEBEF-E35B-49B7-0899-3D66AC7EAC5E}"/>
          </ac:cxnSpMkLst>
        </pc:cxnChg>
        <pc:cxnChg chg="add mod">
          <ac:chgData name="Dr. Wan Norhayati Binti Wan Ahmad" userId="e5497643-389a-4a03-ba60-04d6bd9196cb" providerId="ADAL" clId="{EE2E7184-D41B-4E63-A677-711BF38C6D78}" dt="2024-06-29T07:00:14.261" v="59" actId="1076"/>
          <ac:cxnSpMkLst>
            <pc:docMk/>
            <pc:sldMk cId="2716199034" sldId="260"/>
            <ac:cxnSpMk id="11" creationId="{58C06DEA-AFA9-D8F9-C6DB-FF017BA9422E}"/>
          </ac:cxnSpMkLst>
        </pc:cxnChg>
        <pc:cxnChg chg="add del mod">
          <ac:chgData name="Dr. Wan Norhayati Binti Wan Ahmad" userId="e5497643-389a-4a03-ba60-04d6bd9196cb" providerId="ADAL" clId="{EE2E7184-D41B-4E63-A677-711BF38C6D78}" dt="2024-06-29T07:00:19.509" v="60" actId="478"/>
          <ac:cxnSpMkLst>
            <pc:docMk/>
            <pc:sldMk cId="2716199034" sldId="260"/>
            <ac:cxnSpMk id="12" creationId="{1E83BF74-A48E-7F09-4BC7-BF1902248AAC}"/>
          </ac:cxnSpMkLst>
        </pc:cxnChg>
        <pc:cxnChg chg="add mod">
          <ac:chgData name="Dr. Wan Norhayati Binti Wan Ahmad" userId="e5497643-389a-4a03-ba60-04d6bd9196cb" providerId="ADAL" clId="{EE2E7184-D41B-4E63-A677-711BF38C6D78}" dt="2024-06-29T07:00:14.261" v="59" actId="1076"/>
          <ac:cxnSpMkLst>
            <pc:docMk/>
            <pc:sldMk cId="2716199034" sldId="260"/>
            <ac:cxnSpMk id="14" creationId="{E7E74C14-D91C-C5D2-0366-37C4E1F80BCD}"/>
          </ac:cxnSpMkLst>
        </pc:cxnChg>
        <pc:cxnChg chg="add del mod">
          <ac:chgData name="Dr. Wan Norhayati Binti Wan Ahmad" userId="e5497643-389a-4a03-ba60-04d6bd9196cb" providerId="ADAL" clId="{EE2E7184-D41B-4E63-A677-711BF38C6D78}" dt="2024-06-29T07:00:19.509" v="60" actId="478"/>
          <ac:cxnSpMkLst>
            <pc:docMk/>
            <pc:sldMk cId="2716199034" sldId="260"/>
            <ac:cxnSpMk id="15" creationId="{F9380862-9FF2-6232-A6CC-040E90DFE99F}"/>
          </ac:cxnSpMkLst>
        </pc:cxnChg>
        <pc:cxnChg chg="add mod">
          <ac:chgData name="Dr. Wan Norhayati Binti Wan Ahmad" userId="e5497643-389a-4a03-ba60-04d6bd9196cb" providerId="ADAL" clId="{EE2E7184-D41B-4E63-A677-711BF38C6D78}" dt="2024-06-29T07:00:14.261" v="59" actId="1076"/>
          <ac:cxnSpMkLst>
            <pc:docMk/>
            <pc:sldMk cId="2716199034" sldId="260"/>
            <ac:cxnSpMk id="17" creationId="{22A577A7-5E43-89E3-120D-79C248CA3242}"/>
          </ac:cxnSpMkLst>
        </pc:cxnChg>
        <pc:cxnChg chg="add del mod">
          <ac:chgData name="Dr. Wan Norhayati Binti Wan Ahmad" userId="e5497643-389a-4a03-ba60-04d6bd9196cb" providerId="ADAL" clId="{EE2E7184-D41B-4E63-A677-711BF38C6D78}" dt="2024-06-29T07:00:19.509" v="60" actId="478"/>
          <ac:cxnSpMkLst>
            <pc:docMk/>
            <pc:sldMk cId="2716199034" sldId="260"/>
            <ac:cxnSpMk id="18" creationId="{23903D6E-1BCA-AA18-8108-C5A78C9BECFD}"/>
          </ac:cxnSpMkLst>
        </pc:cxnChg>
        <pc:cxnChg chg="add mod">
          <ac:chgData name="Dr. Wan Norhayati Binti Wan Ahmad" userId="e5497643-389a-4a03-ba60-04d6bd9196cb" providerId="ADAL" clId="{EE2E7184-D41B-4E63-A677-711BF38C6D78}" dt="2024-06-29T07:02:41.289" v="74" actId="1076"/>
          <ac:cxnSpMkLst>
            <pc:docMk/>
            <pc:sldMk cId="2716199034" sldId="260"/>
            <ac:cxnSpMk id="22" creationId="{AAA21F92-3DC7-1CD3-0A90-BB7AC5F71365}"/>
          </ac:cxnSpMkLst>
        </pc:cxnChg>
      </pc:sldChg>
      <pc:sldChg chg="addSp delSp modSp mod">
        <pc:chgData name="Dr. Wan Norhayati Binti Wan Ahmad" userId="e5497643-389a-4a03-ba60-04d6bd9196cb" providerId="ADAL" clId="{EE2E7184-D41B-4E63-A677-711BF38C6D78}" dt="2024-06-29T05:38:48.338" v="17" actId="1076"/>
        <pc:sldMkLst>
          <pc:docMk/>
          <pc:sldMk cId="1487690051" sldId="295"/>
        </pc:sldMkLst>
        <pc:spChg chg="mod">
          <ac:chgData name="Dr. Wan Norhayati Binti Wan Ahmad" userId="e5497643-389a-4a03-ba60-04d6bd9196cb" providerId="ADAL" clId="{EE2E7184-D41B-4E63-A677-711BF38C6D78}" dt="2024-06-29T05:38:48.338" v="17" actId="1076"/>
          <ac:spMkLst>
            <pc:docMk/>
            <pc:sldMk cId="1487690051" sldId="295"/>
            <ac:spMk id="157" creationId="{00000000-0000-0000-0000-000000000000}"/>
          </ac:spMkLst>
        </pc:spChg>
        <pc:picChg chg="add mod ord">
          <ac:chgData name="Dr. Wan Norhayati Binti Wan Ahmad" userId="e5497643-389a-4a03-ba60-04d6bd9196cb" providerId="ADAL" clId="{EE2E7184-D41B-4E63-A677-711BF38C6D78}" dt="2024-06-29T05:38:34.022" v="14" actId="14100"/>
          <ac:picMkLst>
            <pc:docMk/>
            <pc:sldMk cId="1487690051" sldId="295"/>
            <ac:picMk id="2" creationId="{B4D30DC2-BD57-EAA2-3F5B-E83EE41ED758}"/>
          </ac:picMkLst>
        </pc:picChg>
        <pc:picChg chg="del">
          <ac:chgData name="Dr. Wan Norhayati Binti Wan Ahmad" userId="e5497643-389a-4a03-ba60-04d6bd9196cb" providerId="ADAL" clId="{EE2E7184-D41B-4E63-A677-711BF38C6D78}" dt="2024-06-29T05:37:02.880" v="1" actId="478"/>
          <ac:picMkLst>
            <pc:docMk/>
            <pc:sldMk cId="1487690051" sldId="295"/>
            <ac:picMk id="3" creationId="{7EE8E5C5-B2B0-E3EE-E57A-3B11FDFEE9A3}"/>
          </ac:picMkLst>
        </pc:picChg>
      </pc:sldChg>
      <pc:sldChg chg="del">
        <pc:chgData name="Dr. Wan Norhayati Binti Wan Ahmad" userId="e5497643-389a-4a03-ba60-04d6bd9196cb" providerId="ADAL" clId="{EE2E7184-D41B-4E63-A677-711BF38C6D78}" dt="2024-06-29T07:04:39.283" v="228" actId="47"/>
        <pc:sldMkLst>
          <pc:docMk/>
          <pc:sldMk cId="3959961341" sldId="354"/>
        </pc:sldMkLst>
      </pc:sldChg>
      <pc:sldChg chg="modSp mod">
        <pc:chgData name="Dr. Wan Norhayati Binti Wan Ahmad" userId="e5497643-389a-4a03-ba60-04d6bd9196cb" providerId="ADAL" clId="{EE2E7184-D41B-4E63-A677-711BF38C6D78}" dt="2024-06-29T07:06:42.236" v="263" actId="207"/>
        <pc:sldMkLst>
          <pc:docMk/>
          <pc:sldMk cId="2294908864" sldId="355"/>
        </pc:sldMkLst>
        <pc:spChg chg="mod">
          <ac:chgData name="Dr. Wan Norhayati Binti Wan Ahmad" userId="e5497643-389a-4a03-ba60-04d6bd9196cb" providerId="ADAL" clId="{EE2E7184-D41B-4E63-A677-711BF38C6D78}" dt="2024-06-29T07:04:58.049" v="247" actId="20577"/>
          <ac:spMkLst>
            <pc:docMk/>
            <pc:sldMk cId="2294908864" sldId="355"/>
            <ac:spMk id="157" creationId="{00000000-0000-0000-0000-000000000000}"/>
          </ac:spMkLst>
        </pc:spChg>
        <pc:spChg chg="mod">
          <ac:chgData name="Dr. Wan Norhayati Binti Wan Ahmad" userId="e5497643-389a-4a03-ba60-04d6bd9196cb" providerId="ADAL" clId="{EE2E7184-D41B-4E63-A677-711BF38C6D78}" dt="2024-06-29T07:06:42.236" v="263" actId="207"/>
          <ac:spMkLst>
            <pc:docMk/>
            <pc:sldMk cId="2294908864" sldId="355"/>
            <ac:spMk id="158" creationId="{00000000-0000-0000-0000-000000000000}"/>
          </ac:spMkLst>
        </pc:spChg>
      </pc:sldChg>
      <pc:sldChg chg="del">
        <pc:chgData name="Dr. Wan Norhayati Binti Wan Ahmad" userId="e5497643-389a-4a03-ba60-04d6bd9196cb" providerId="ADAL" clId="{EE2E7184-D41B-4E63-A677-711BF38C6D78}" dt="2024-06-29T07:10:53.459" v="333" actId="47"/>
        <pc:sldMkLst>
          <pc:docMk/>
          <pc:sldMk cId="2987772680" sldId="356"/>
        </pc:sldMkLst>
      </pc:sldChg>
      <pc:sldChg chg="modSp del mod ord">
        <pc:chgData name="Dr. Wan Norhayati Binti Wan Ahmad" userId="e5497643-389a-4a03-ba60-04d6bd9196cb" providerId="ADAL" clId="{EE2E7184-D41B-4E63-A677-711BF38C6D78}" dt="2024-06-29T08:17:08.719" v="641" actId="47"/>
        <pc:sldMkLst>
          <pc:docMk/>
          <pc:sldMk cId="2804472777" sldId="357"/>
        </pc:sldMkLst>
        <pc:spChg chg="mod">
          <ac:chgData name="Dr. Wan Norhayati Binti Wan Ahmad" userId="e5497643-389a-4a03-ba60-04d6bd9196cb" providerId="ADAL" clId="{EE2E7184-D41B-4E63-A677-711BF38C6D78}" dt="2024-06-29T08:06:40.081" v="515" actId="20577"/>
          <ac:spMkLst>
            <pc:docMk/>
            <pc:sldMk cId="2804472777" sldId="357"/>
            <ac:spMk id="157" creationId="{00000000-0000-0000-0000-000000000000}"/>
          </ac:spMkLst>
        </pc:spChg>
      </pc:sldChg>
      <pc:sldChg chg="del">
        <pc:chgData name="Dr. Wan Norhayati Binti Wan Ahmad" userId="e5497643-389a-4a03-ba60-04d6bd9196cb" providerId="ADAL" clId="{EE2E7184-D41B-4E63-A677-711BF38C6D78}" dt="2024-06-29T08:17:08.719" v="641" actId="47"/>
        <pc:sldMkLst>
          <pc:docMk/>
          <pc:sldMk cId="874326737" sldId="359"/>
        </pc:sldMkLst>
      </pc:sldChg>
      <pc:sldChg chg="del">
        <pc:chgData name="Dr. Wan Norhayati Binti Wan Ahmad" userId="e5497643-389a-4a03-ba60-04d6bd9196cb" providerId="ADAL" clId="{EE2E7184-D41B-4E63-A677-711BF38C6D78}" dt="2024-06-29T07:04:37.737" v="227" actId="47"/>
        <pc:sldMkLst>
          <pc:docMk/>
          <pc:sldMk cId="2120810926" sldId="365"/>
        </pc:sldMkLst>
      </pc:sldChg>
      <pc:sldChg chg="del">
        <pc:chgData name="Dr. Wan Norhayati Binti Wan Ahmad" userId="e5497643-389a-4a03-ba60-04d6bd9196cb" providerId="ADAL" clId="{EE2E7184-D41B-4E63-A677-711BF38C6D78}" dt="2024-06-29T08:17:08.719" v="641" actId="47"/>
        <pc:sldMkLst>
          <pc:docMk/>
          <pc:sldMk cId="3705693021" sldId="366"/>
        </pc:sldMkLst>
      </pc:sldChg>
      <pc:sldChg chg="del">
        <pc:chgData name="Dr. Wan Norhayati Binti Wan Ahmad" userId="e5497643-389a-4a03-ba60-04d6bd9196cb" providerId="ADAL" clId="{EE2E7184-D41B-4E63-A677-711BF38C6D78}" dt="2024-06-29T08:17:08.719" v="641" actId="47"/>
        <pc:sldMkLst>
          <pc:docMk/>
          <pc:sldMk cId="215781348" sldId="367"/>
        </pc:sldMkLst>
      </pc:sldChg>
      <pc:sldChg chg="del">
        <pc:chgData name="Dr. Wan Norhayati Binti Wan Ahmad" userId="e5497643-389a-4a03-ba60-04d6bd9196cb" providerId="ADAL" clId="{EE2E7184-D41B-4E63-A677-711BF38C6D78}" dt="2024-06-29T08:17:08.719" v="641" actId="47"/>
        <pc:sldMkLst>
          <pc:docMk/>
          <pc:sldMk cId="4147840328" sldId="368"/>
        </pc:sldMkLst>
      </pc:sldChg>
      <pc:sldChg chg="modSp add mod">
        <pc:chgData name="Dr. Wan Norhayati Binti Wan Ahmad" userId="e5497643-389a-4a03-ba60-04d6bd9196cb" providerId="ADAL" clId="{EE2E7184-D41B-4E63-A677-711BF38C6D78}" dt="2024-06-29T07:10:28.766" v="330" actId="207"/>
        <pc:sldMkLst>
          <pc:docMk/>
          <pc:sldMk cId="1854352544" sldId="369"/>
        </pc:sldMkLst>
        <pc:spChg chg="mod">
          <ac:chgData name="Dr. Wan Norhayati Binti Wan Ahmad" userId="e5497643-389a-4a03-ba60-04d6bd9196cb" providerId="ADAL" clId="{EE2E7184-D41B-4E63-A677-711BF38C6D78}" dt="2024-06-29T07:07:23.978" v="290" actId="20577"/>
          <ac:spMkLst>
            <pc:docMk/>
            <pc:sldMk cId="1854352544" sldId="369"/>
            <ac:spMk id="157" creationId="{00000000-0000-0000-0000-000000000000}"/>
          </ac:spMkLst>
        </pc:spChg>
        <pc:spChg chg="mod">
          <ac:chgData name="Dr. Wan Norhayati Binti Wan Ahmad" userId="e5497643-389a-4a03-ba60-04d6bd9196cb" providerId="ADAL" clId="{EE2E7184-D41B-4E63-A677-711BF38C6D78}" dt="2024-06-29T07:10:28.766" v="330" actId="207"/>
          <ac:spMkLst>
            <pc:docMk/>
            <pc:sldMk cId="1854352544" sldId="369"/>
            <ac:spMk id="158" creationId="{00000000-0000-0000-0000-000000000000}"/>
          </ac:spMkLst>
        </pc:spChg>
      </pc:sldChg>
      <pc:sldChg chg="modSp add mod">
        <pc:chgData name="Dr. Wan Norhayati Binti Wan Ahmad" userId="e5497643-389a-4a03-ba60-04d6bd9196cb" providerId="ADAL" clId="{EE2E7184-D41B-4E63-A677-711BF38C6D78}" dt="2024-06-29T07:47:46.600" v="422" actId="207"/>
        <pc:sldMkLst>
          <pc:docMk/>
          <pc:sldMk cId="2320937463" sldId="370"/>
        </pc:sldMkLst>
        <pc:spChg chg="mod">
          <ac:chgData name="Dr. Wan Norhayati Binti Wan Ahmad" userId="e5497643-389a-4a03-ba60-04d6bd9196cb" providerId="ADAL" clId="{EE2E7184-D41B-4E63-A677-711BF38C6D78}" dt="2024-06-29T07:11:19.401" v="353" actId="20577"/>
          <ac:spMkLst>
            <pc:docMk/>
            <pc:sldMk cId="2320937463" sldId="370"/>
            <ac:spMk id="157" creationId="{00000000-0000-0000-0000-000000000000}"/>
          </ac:spMkLst>
        </pc:spChg>
        <pc:spChg chg="mod">
          <ac:chgData name="Dr. Wan Norhayati Binti Wan Ahmad" userId="e5497643-389a-4a03-ba60-04d6bd9196cb" providerId="ADAL" clId="{EE2E7184-D41B-4E63-A677-711BF38C6D78}" dt="2024-06-29T07:47:46.600" v="422" actId="207"/>
          <ac:spMkLst>
            <pc:docMk/>
            <pc:sldMk cId="2320937463" sldId="370"/>
            <ac:spMk id="158" creationId="{00000000-0000-0000-0000-000000000000}"/>
          </ac:spMkLst>
        </pc:spChg>
      </pc:sldChg>
      <pc:sldChg chg="modSp add mod">
        <pc:chgData name="Dr. Wan Norhayati Binti Wan Ahmad" userId="e5497643-389a-4a03-ba60-04d6bd9196cb" providerId="ADAL" clId="{EE2E7184-D41B-4E63-A677-711BF38C6D78}" dt="2024-06-29T07:50:50.187" v="460" actId="207"/>
        <pc:sldMkLst>
          <pc:docMk/>
          <pc:sldMk cId="149619030" sldId="371"/>
        </pc:sldMkLst>
        <pc:spChg chg="mod">
          <ac:chgData name="Dr. Wan Norhayati Binti Wan Ahmad" userId="e5497643-389a-4a03-ba60-04d6bd9196cb" providerId="ADAL" clId="{EE2E7184-D41B-4E63-A677-711BF38C6D78}" dt="2024-06-29T07:11:41.131" v="373" actId="20577"/>
          <ac:spMkLst>
            <pc:docMk/>
            <pc:sldMk cId="149619030" sldId="371"/>
            <ac:spMk id="157" creationId="{00000000-0000-0000-0000-000000000000}"/>
          </ac:spMkLst>
        </pc:spChg>
        <pc:spChg chg="mod">
          <ac:chgData name="Dr. Wan Norhayati Binti Wan Ahmad" userId="e5497643-389a-4a03-ba60-04d6bd9196cb" providerId="ADAL" clId="{EE2E7184-D41B-4E63-A677-711BF38C6D78}" dt="2024-06-29T07:50:50.187" v="460" actId="207"/>
          <ac:spMkLst>
            <pc:docMk/>
            <pc:sldMk cId="149619030" sldId="371"/>
            <ac:spMk id="158" creationId="{00000000-0000-0000-0000-000000000000}"/>
          </ac:spMkLst>
        </pc:spChg>
      </pc:sldChg>
      <pc:sldChg chg="modSp add mod">
        <pc:chgData name="Dr. Wan Norhayati Binti Wan Ahmad" userId="e5497643-389a-4a03-ba60-04d6bd9196cb" providerId="ADAL" clId="{EE2E7184-D41B-4E63-A677-711BF38C6D78}" dt="2024-06-29T08:05:58.382" v="491" actId="179"/>
        <pc:sldMkLst>
          <pc:docMk/>
          <pc:sldMk cId="1482442611" sldId="372"/>
        </pc:sldMkLst>
        <pc:spChg chg="mod">
          <ac:chgData name="Dr. Wan Norhayati Binti Wan Ahmad" userId="e5497643-389a-4a03-ba60-04d6bd9196cb" providerId="ADAL" clId="{EE2E7184-D41B-4E63-A677-711BF38C6D78}" dt="2024-06-29T07:11:59.276" v="383" actId="20577"/>
          <ac:spMkLst>
            <pc:docMk/>
            <pc:sldMk cId="1482442611" sldId="372"/>
            <ac:spMk id="157" creationId="{00000000-0000-0000-0000-000000000000}"/>
          </ac:spMkLst>
        </pc:spChg>
        <pc:spChg chg="mod">
          <ac:chgData name="Dr. Wan Norhayati Binti Wan Ahmad" userId="e5497643-389a-4a03-ba60-04d6bd9196cb" providerId="ADAL" clId="{EE2E7184-D41B-4E63-A677-711BF38C6D78}" dt="2024-06-29T08:05:58.382" v="491" actId="179"/>
          <ac:spMkLst>
            <pc:docMk/>
            <pc:sldMk cId="1482442611" sldId="372"/>
            <ac:spMk id="158" creationId="{00000000-0000-0000-0000-000000000000}"/>
          </ac:spMkLst>
        </pc:spChg>
      </pc:sldChg>
      <pc:sldChg chg="addSp delSp modSp add mod">
        <pc:chgData name="Dr. Wan Norhayati Binti Wan Ahmad" userId="e5497643-389a-4a03-ba60-04d6bd9196cb" providerId="ADAL" clId="{EE2E7184-D41B-4E63-A677-711BF38C6D78}" dt="2024-06-29T08:13:49.840" v="542" actId="14100"/>
        <pc:sldMkLst>
          <pc:docMk/>
          <pc:sldMk cId="3337668592" sldId="373"/>
        </pc:sldMkLst>
        <pc:spChg chg="del">
          <ac:chgData name="Dr. Wan Norhayati Binti Wan Ahmad" userId="e5497643-389a-4a03-ba60-04d6bd9196cb" providerId="ADAL" clId="{EE2E7184-D41B-4E63-A677-711BF38C6D78}" dt="2024-06-29T08:13:14.672" v="536" actId="478"/>
          <ac:spMkLst>
            <pc:docMk/>
            <pc:sldMk cId="3337668592" sldId="373"/>
            <ac:spMk id="3" creationId="{0D6BE1DB-C9E9-D87B-2551-E64ABAEBFC1C}"/>
          </ac:spMkLst>
        </pc:spChg>
        <pc:spChg chg="del">
          <ac:chgData name="Dr. Wan Norhayati Binti Wan Ahmad" userId="e5497643-389a-4a03-ba60-04d6bd9196cb" providerId="ADAL" clId="{EE2E7184-D41B-4E63-A677-711BF38C6D78}" dt="2024-06-29T08:13:14.672" v="536" actId="478"/>
          <ac:spMkLst>
            <pc:docMk/>
            <pc:sldMk cId="3337668592" sldId="373"/>
            <ac:spMk id="4" creationId="{23E53167-0D4D-A7FC-A188-508B7D94DE49}"/>
          </ac:spMkLst>
        </pc:spChg>
        <pc:spChg chg="del">
          <ac:chgData name="Dr. Wan Norhayati Binti Wan Ahmad" userId="e5497643-389a-4a03-ba60-04d6bd9196cb" providerId="ADAL" clId="{EE2E7184-D41B-4E63-A677-711BF38C6D78}" dt="2024-06-29T08:13:14.672" v="536" actId="478"/>
          <ac:spMkLst>
            <pc:docMk/>
            <pc:sldMk cId="3337668592" sldId="373"/>
            <ac:spMk id="5" creationId="{B74E1A33-BF32-0B85-7466-3163C6FF3B08}"/>
          </ac:spMkLst>
        </pc:spChg>
        <pc:spChg chg="del">
          <ac:chgData name="Dr. Wan Norhayati Binti Wan Ahmad" userId="e5497643-389a-4a03-ba60-04d6bd9196cb" providerId="ADAL" clId="{EE2E7184-D41B-4E63-A677-711BF38C6D78}" dt="2024-06-29T08:13:14.672" v="536" actId="478"/>
          <ac:spMkLst>
            <pc:docMk/>
            <pc:sldMk cId="3337668592" sldId="373"/>
            <ac:spMk id="6" creationId="{C5EF59FA-FC2A-15A7-67A2-32C3A3600711}"/>
          </ac:spMkLst>
        </pc:spChg>
        <pc:spChg chg="del">
          <ac:chgData name="Dr. Wan Norhayati Binti Wan Ahmad" userId="e5497643-389a-4a03-ba60-04d6bd9196cb" providerId="ADAL" clId="{EE2E7184-D41B-4E63-A677-711BF38C6D78}" dt="2024-06-29T08:13:14.672" v="536" actId="478"/>
          <ac:spMkLst>
            <pc:docMk/>
            <pc:sldMk cId="3337668592" sldId="373"/>
            <ac:spMk id="7" creationId="{73485022-CFF4-6D8C-CC03-1558A620C69B}"/>
          </ac:spMkLst>
        </pc:spChg>
        <pc:spChg chg="del">
          <ac:chgData name="Dr. Wan Norhayati Binti Wan Ahmad" userId="e5497643-389a-4a03-ba60-04d6bd9196cb" providerId="ADAL" clId="{EE2E7184-D41B-4E63-A677-711BF38C6D78}" dt="2024-06-29T08:13:14.672" v="536" actId="478"/>
          <ac:spMkLst>
            <pc:docMk/>
            <pc:sldMk cId="3337668592" sldId="373"/>
            <ac:spMk id="10" creationId="{231EF1C4-FBCD-7B54-761C-59ADE8BB3E70}"/>
          </ac:spMkLst>
        </pc:spChg>
        <pc:spChg chg="del">
          <ac:chgData name="Dr. Wan Norhayati Binti Wan Ahmad" userId="e5497643-389a-4a03-ba60-04d6bd9196cb" providerId="ADAL" clId="{EE2E7184-D41B-4E63-A677-711BF38C6D78}" dt="2024-06-29T08:13:14.672" v="536" actId="478"/>
          <ac:spMkLst>
            <pc:docMk/>
            <pc:sldMk cId="3337668592" sldId="373"/>
            <ac:spMk id="13" creationId="{871207BB-CBFA-8783-F013-37BACA6BB9B6}"/>
          </ac:spMkLst>
        </pc:spChg>
        <pc:spChg chg="del">
          <ac:chgData name="Dr. Wan Norhayati Binti Wan Ahmad" userId="e5497643-389a-4a03-ba60-04d6bd9196cb" providerId="ADAL" clId="{EE2E7184-D41B-4E63-A677-711BF38C6D78}" dt="2024-06-29T08:13:14.672" v="536" actId="478"/>
          <ac:spMkLst>
            <pc:docMk/>
            <pc:sldMk cId="3337668592" sldId="373"/>
            <ac:spMk id="16" creationId="{4F862E14-9EE0-5203-2980-C40B3C2C5645}"/>
          </ac:spMkLst>
        </pc:spChg>
        <pc:spChg chg="del">
          <ac:chgData name="Dr. Wan Norhayati Binti Wan Ahmad" userId="e5497643-389a-4a03-ba60-04d6bd9196cb" providerId="ADAL" clId="{EE2E7184-D41B-4E63-A677-711BF38C6D78}" dt="2024-06-29T08:13:14.672" v="536" actId="478"/>
          <ac:spMkLst>
            <pc:docMk/>
            <pc:sldMk cId="3337668592" sldId="373"/>
            <ac:spMk id="20" creationId="{0863727D-6A0B-64E6-6077-70DBB2A9B715}"/>
          </ac:spMkLst>
        </pc:spChg>
        <pc:spChg chg="del">
          <ac:chgData name="Dr. Wan Norhayati Binti Wan Ahmad" userId="e5497643-389a-4a03-ba60-04d6bd9196cb" providerId="ADAL" clId="{EE2E7184-D41B-4E63-A677-711BF38C6D78}" dt="2024-06-29T08:13:14.672" v="536" actId="478"/>
          <ac:spMkLst>
            <pc:docMk/>
            <pc:sldMk cId="3337668592" sldId="373"/>
            <ac:spMk id="21" creationId="{26250701-7B6F-50A4-1C24-DC746311FB18}"/>
          </ac:spMkLst>
        </pc:spChg>
        <pc:spChg chg="mod">
          <ac:chgData name="Dr. Wan Norhayati Binti Wan Ahmad" userId="e5497643-389a-4a03-ba60-04d6bd9196cb" providerId="ADAL" clId="{EE2E7184-D41B-4E63-A677-711BF38C6D78}" dt="2024-06-29T08:11:38.775" v="535" actId="20577"/>
          <ac:spMkLst>
            <pc:docMk/>
            <pc:sldMk cId="3337668592" sldId="373"/>
            <ac:spMk id="157" creationId="{00000000-0000-0000-0000-000000000000}"/>
          </ac:spMkLst>
        </pc:spChg>
        <pc:picChg chg="add mod">
          <ac:chgData name="Dr. Wan Norhayati Binti Wan Ahmad" userId="e5497643-389a-4a03-ba60-04d6bd9196cb" providerId="ADAL" clId="{EE2E7184-D41B-4E63-A677-711BF38C6D78}" dt="2024-06-29T08:13:49.840" v="542" actId="14100"/>
          <ac:picMkLst>
            <pc:docMk/>
            <pc:sldMk cId="3337668592" sldId="373"/>
            <ac:picMk id="1026" creationId="{2AD08FBF-4FC6-BBBA-9CC6-406B08491A28}"/>
          </ac:picMkLst>
        </pc:picChg>
        <pc:cxnChg chg="del">
          <ac:chgData name="Dr. Wan Norhayati Binti Wan Ahmad" userId="e5497643-389a-4a03-ba60-04d6bd9196cb" providerId="ADAL" clId="{EE2E7184-D41B-4E63-A677-711BF38C6D78}" dt="2024-06-29T08:13:14.672" v="536" actId="478"/>
          <ac:cxnSpMkLst>
            <pc:docMk/>
            <pc:sldMk cId="3337668592" sldId="373"/>
            <ac:cxnSpMk id="8" creationId="{74734DA4-ADB6-7A79-F036-80462247D1C8}"/>
          </ac:cxnSpMkLst>
        </pc:cxnChg>
        <pc:cxnChg chg="del">
          <ac:chgData name="Dr. Wan Norhayati Binti Wan Ahmad" userId="e5497643-389a-4a03-ba60-04d6bd9196cb" providerId="ADAL" clId="{EE2E7184-D41B-4E63-A677-711BF38C6D78}" dt="2024-06-29T08:13:14.672" v="536" actId="478"/>
          <ac:cxnSpMkLst>
            <pc:docMk/>
            <pc:sldMk cId="3337668592" sldId="373"/>
            <ac:cxnSpMk id="11" creationId="{58C06DEA-AFA9-D8F9-C6DB-FF017BA9422E}"/>
          </ac:cxnSpMkLst>
        </pc:cxnChg>
        <pc:cxnChg chg="del">
          <ac:chgData name="Dr. Wan Norhayati Binti Wan Ahmad" userId="e5497643-389a-4a03-ba60-04d6bd9196cb" providerId="ADAL" clId="{EE2E7184-D41B-4E63-A677-711BF38C6D78}" dt="2024-06-29T08:13:14.672" v="536" actId="478"/>
          <ac:cxnSpMkLst>
            <pc:docMk/>
            <pc:sldMk cId="3337668592" sldId="373"/>
            <ac:cxnSpMk id="14" creationId="{E7E74C14-D91C-C5D2-0366-37C4E1F80BCD}"/>
          </ac:cxnSpMkLst>
        </pc:cxnChg>
        <pc:cxnChg chg="del">
          <ac:chgData name="Dr. Wan Norhayati Binti Wan Ahmad" userId="e5497643-389a-4a03-ba60-04d6bd9196cb" providerId="ADAL" clId="{EE2E7184-D41B-4E63-A677-711BF38C6D78}" dt="2024-06-29T08:13:14.672" v="536" actId="478"/>
          <ac:cxnSpMkLst>
            <pc:docMk/>
            <pc:sldMk cId="3337668592" sldId="373"/>
            <ac:cxnSpMk id="17" creationId="{22A577A7-5E43-89E3-120D-79C248CA3242}"/>
          </ac:cxnSpMkLst>
        </pc:cxnChg>
        <pc:cxnChg chg="del">
          <ac:chgData name="Dr. Wan Norhayati Binti Wan Ahmad" userId="e5497643-389a-4a03-ba60-04d6bd9196cb" providerId="ADAL" clId="{EE2E7184-D41B-4E63-A677-711BF38C6D78}" dt="2024-06-29T08:13:14.672" v="536" actId="478"/>
          <ac:cxnSpMkLst>
            <pc:docMk/>
            <pc:sldMk cId="3337668592" sldId="373"/>
            <ac:cxnSpMk id="22" creationId="{AAA21F92-3DC7-1CD3-0A90-BB7AC5F71365}"/>
          </ac:cxnSpMkLst>
        </pc:cxnChg>
      </pc:sldChg>
      <pc:sldChg chg="modSp add mod">
        <pc:chgData name="Dr. Wan Norhayati Binti Wan Ahmad" userId="e5497643-389a-4a03-ba60-04d6bd9196cb" providerId="ADAL" clId="{EE2E7184-D41B-4E63-A677-711BF38C6D78}" dt="2024-06-29T10:19:22.352" v="663" actId="207"/>
        <pc:sldMkLst>
          <pc:docMk/>
          <pc:sldMk cId="3540492862" sldId="374"/>
        </pc:sldMkLst>
        <pc:spChg chg="mod">
          <ac:chgData name="Dr. Wan Norhayati Binti Wan Ahmad" userId="e5497643-389a-4a03-ba60-04d6bd9196cb" providerId="ADAL" clId="{EE2E7184-D41B-4E63-A677-711BF38C6D78}" dt="2024-06-29T08:14:09.776" v="561" actId="20577"/>
          <ac:spMkLst>
            <pc:docMk/>
            <pc:sldMk cId="3540492862" sldId="374"/>
            <ac:spMk id="157" creationId="{00000000-0000-0000-0000-000000000000}"/>
          </ac:spMkLst>
        </pc:spChg>
        <pc:spChg chg="mod">
          <ac:chgData name="Dr. Wan Norhayati Binti Wan Ahmad" userId="e5497643-389a-4a03-ba60-04d6bd9196cb" providerId="ADAL" clId="{EE2E7184-D41B-4E63-A677-711BF38C6D78}" dt="2024-06-29T10:19:22.352" v="663" actId="207"/>
          <ac:spMkLst>
            <pc:docMk/>
            <pc:sldMk cId="3540492862" sldId="374"/>
            <ac:spMk id="158" creationId="{00000000-0000-0000-0000-000000000000}"/>
          </ac:spMkLst>
        </pc:spChg>
      </pc:sldChg>
      <pc:sldChg chg="modSp add mod">
        <pc:chgData name="Dr. Wan Norhayati Binti Wan Ahmad" userId="e5497643-389a-4a03-ba60-04d6bd9196cb" providerId="ADAL" clId="{EE2E7184-D41B-4E63-A677-711BF38C6D78}" dt="2024-06-29T10:20:34.056" v="687" actId="207"/>
        <pc:sldMkLst>
          <pc:docMk/>
          <pc:sldMk cId="3992349948" sldId="375"/>
        </pc:sldMkLst>
        <pc:spChg chg="mod">
          <ac:chgData name="Dr. Wan Norhayati Binti Wan Ahmad" userId="e5497643-389a-4a03-ba60-04d6bd9196cb" providerId="ADAL" clId="{EE2E7184-D41B-4E63-A677-711BF38C6D78}" dt="2024-06-29T08:14:21.413" v="579" actId="20577"/>
          <ac:spMkLst>
            <pc:docMk/>
            <pc:sldMk cId="3992349948" sldId="375"/>
            <ac:spMk id="157" creationId="{00000000-0000-0000-0000-000000000000}"/>
          </ac:spMkLst>
        </pc:spChg>
        <pc:spChg chg="mod">
          <ac:chgData name="Dr. Wan Norhayati Binti Wan Ahmad" userId="e5497643-389a-4a03-ba60-04d6bd9196cb" providerId="ADAL" clId="{EE2E7184-D41B-4E63-A677-711BF38C6D78}" dt="2024-06-29T10:20:34.056" v="687" actId="207"/>
          <ac:spMkLst>
            <pc:docMk/>
            <pc:sldMk cId="3992349948" sldId="375"/>
            <ac:spMk id="158" creationId="{00000000-0000-0000-0000-000000000000}"/>
          </ac:spMkLst>
        </pc:spChg>
      </pc:sldChg>
      <pc:sldChg chg="modSp add mod">
        <pc:chgData name="Dr. Wan Norhayati Binti Wan Ahmad" userId="e5497643-389a-4a03-ba60-04d6bd9196cb" providerId="ADAL" clId="{EE2E7184-D41B-4E63-A677-711BF38C6D78}" dt="2024-06-29T10:21:46.295" v="710" actId="207"/>
        <pc:sldMkLst>
          <pc:docMk/>
          <pc:sldMk cId="3541614292" sldId="376"/>
        </pc:sldMkLst>
        <pc:spChg chg="mod">
          <ac:chgData name="Dr. Wan Norhayati Binti Wan Ahmad" userId="e5497643-389a-4a03-ba60-04d6bd9196cb" providerId="ADAL" clId="{EE2E7184-D41B-4E63-A677-711BF38C6D78}" dt="2024-06-29T08:15:54.468" v="599" actId="20577"/>
          <ac:spMkLst>
            <pc:docMk/>
            <pc:sldMk cId="3541614292" sldId="376"/>
            <ac:spMk id="157" creationId="{00000000-0000-0000-0000-000000000000}"/>
          </ac:spMkLst>
        </pc:spChg>
        <pc:spChg chg="mod">
          <ac:chgData name="Dr. Wan Norhayati Binti Wan Ahmad" userId="e5497643-389a-4a03-ba60-04d6bd9196cb" providerId="ADAL" clId="{EE2E7184-D41B-4E63-A677-711BF38C6D78}" dt="2024-06-29T10:21:46.295" v="710" actId="207"/>
          <ac:spMkLst>
            <pc:docMk/>
            <pc:sldMk cId="3541614292" sldId="376"/>
            <ac:spMk id="158" creationId="{00000000-0000-0000-0000-000000000000}"/>
          </ac:spMkLst>
        </pc:spChg>
      </pc:sldChg>
      <pc:sldChg chg="modSp add mod">
        <pc:chgData name="Dr. Wan Norhayati Binti Wan Ahmad" userId="e5497643-389a-4a03-ba60-04d6bd9196cb" providerId="ADAL" clId="{EE2E7184-D41B-4E63-A677-711BF38C6D78}" dt="2024-06-29T10:22:58.840" v="734" actId="207"/>
        <pc:sldMkLst>
          <pc:docMk/>
          <pc:sldMk cId="3350370730" sldId="377"/>
        </pc:sldMkLst>
        <pc:spChg chg="mod">
          <ac:chgData name="Dr. Wan Norhayati Binti Wan Ahmad" userId="e5497643-389a-4a03-ba60-04d6bd9196cb" providerId="ADAL" clId="{EE2E7184-D41B-4E63-A677-711BF38C6D78}" dt="2024-06-29T08:16:26.805" v="628" actId="20577"/>
          <ac:spMkLst>
            <pc:docMk/>
            <pc:sldMk cId="3350370730" sldId="377"/>
            <ac:spMk id="157" creationId="{00000000-0000-0000-0000-000000000000}"/>
          </ac:spMkLst>
        </pc:spChg>
        <pc:spChg chg="mod">
          <ac:chgData name="Dr. Wan Norhayati Binti Wan Ahmad" userId="e5497643-389a-4a03-ba60-04d6bd9196cb" providerId="ADAL" clId="{EE2E7184-D41B-4E63-A677-711BF38C6D78}" dt="2024-06-29T10:22:58.840" v="734" actId="207"/>
          <ac:spMkLst>
            <pc:docMk/>
            <pc:sldMk cId="3350370730" sldId="377"/>
            <ac:spMk id="158" creationId="{00000000-0000-0000-0000-000000000000}"/>
          </ac:spMkLst>
        </pc:spChg>
      </pc:sldChg>
      <pc:sldChg chg="modSp add mod">
        <pc:chgData name="Dr. Wan Norhayati Binti Wan Ahmad" userId="e5497643-389a-4a03-ba60-04d6bd9196cb" providerId="ADAL" clId="{EE2E7184-D41B-4E63-A677-711BF38C6D78}" dt="2024-06-29T10:24:24.030" v="762" actId="20577"/>
        <pc:sldMkLst>
          <pc:docMk/>
          <pc:sldMk cId="3732592390" sldId="378"/>
        </pc:sldMkLst>
        <pc:spChg chg="mod">
          <ac:chgData name="Dr. Wan Norhayati Binti Wan Ahmad" userId="e5497643-389a-4a03-ba60-04d6bd9196cb" providerId="ADAL" clId="{EE2E7184-D41B-4E63-A677-711BF38C6D78}" dt="2024-06-29T08:16:43.656" v="638" actId="20577"/>
          <ac:spMkLst>
            <pc:docMk/>
            <pc:sldMk cId="3732592390" sldId="378"/>
            <ac:spMk id="157" creationId="{00000000-0000-0000-0000-000000000000}"/>
          </ac:spMkLst>
        </pc:spChg>
        <pc:spChg chg="mod">
          <ac:chgData name="Dr. Wan Norhayati Binti Wan Ahmad" userId="e5497643-389a-4a03-ba60-04d6bd9196cb" providerId="ADAL" clId="{EE2E7184-D41B-4E63-A677-711BF38C6D78}" dt="2024-06-29T10:24:24.030" v="762" actId="20577"/>
          <ac:spMkLst>
            <pc:docMk/>
            <pc:sldMk cId="3732592390" sldId="378"/>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93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007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0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56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60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82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14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93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079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20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75415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3:</a:t>
            </a:r>
            <a:r>
              <a:rPr lang="en-GB" sz="2700" b="1" i="0" u="none" strike="noStrike" cap="none" dirty="0">
                <a:solidFill>
                  <a:srgbClr val="003399"/>
                </a:solidFill>
                <a:latin typeface="Century Gothic"/>
                <a:ea typeface="Century Gothic"/>
                <a:cs typeface="Century Gothic"/>
                <a:sym typeface="Century Gothic"/>
              </a:rPr>
              <a:t>Governance, Risk Management and Internal Controls </a:t>
            </a: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CONTROL ENVIRONMENT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Foundation of the internal control system, influencing the control consciousness of its people.</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Elements:</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Ethical Values and Integrity</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Management’s Philosophy and Operating Style</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Organizational Structure</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Assignment of Authority and Responsibility.</a:t>
            </a:r>
          </a:p>
        </p:txBody>
      </p:sp>
    </p:spTree>
    <p:extLst>
      <p:ext uri="{BB962C8B-B14F-4D97-AF65-F5344CB8AC3E}">
        <p14:creationId xmlns:p14="http://schemas.microsoft.com/office/powerpoint/2010/main" val="354049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CONTROL ACTIVITIES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Actions taken to address risks and achieve objectives.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Types: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Segregation of Duties: Ensuring no single individual has control over all aspects of a transaction.</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Physical Controls: Safeguarding assets with physical measures.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Authorization and Approval: Requiring appropriate approvals for transactions.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Documentation and Record Keeping: Maintaining proper records to ensure accountability.</a:t>
            </a:r>
          </a:p>
        </p:txBody>
      </p:sp>
    </p:spTree>
    <p:extLst>
      <p:ext uri="{BB962C8B-B14F-4D97-AF65-F5344CB8AC3E}">
        <p14:creationId xmlns:p14="http://schemas.microsoft.com/office/powerpoint/2010/main" val="399234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ASSESSMENT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Identifying and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analyzing</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risks to achieving the organization’s objectives.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Steps: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Identify relevant risks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Estimate the significance of risks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Assess the likelihood of occurrence</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Develop actions to manage risks</a:t>
            </a:r>
          </a:p>
        </p:txBody>
      </p:sp>
    </p:spTree>
    <p:extLst>
      <p:ext uri="{BB962C8B-B14F-4D97-AF65-F5344CB8AC3E}">
        <p14:creationId xmlns:p14="http://schemas.microsoft.com/office/powerpoint/2010/main" val="354161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INFORMATION AND COMMUNICATION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relevant information is identified, captured, and communicated in a timely manner.</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Components: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Information Systems: Reliable systems to process and report data.</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Internal Communication: Clear communication of roles and responsibilities.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External Communication: Effective communication with stakeholders.</a:t>
            </a:r>
          </a:p>
        </p:txBody>
      </p:sp>
    </p:spTree>
    <p:extLst>
      <p:ext uri="{BB962C8B-B14F-4D97-AF65-F5344CB8AC3E}">
        <p14:creationId xmlns:p14="http://schemas.microsoft.com/office/powerpoint/2010/main" val="335037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MONITORING</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Regularly assessing the effectiveness of internal controls.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Methods: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Ongoing Monitoring</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Continuous review of processes.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Separate Evaluations</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Periodic evaluations by internal or external auditors.</a:t>
            </a:r>
          </a:p>
          <a:p>
            <a:pPr marL="914400" lvl="1" indent="-457200">
              <a:lnSpc>
                <a:spcPct val="150000"/>
              </a:lnSpc>
              <a:buSzPts val="1600"/>
              <a:buFont typeface="Wingdings" panose="05000000000000000000" pitchFamily="2" charset="2"/>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Reporting Deficiencies</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Communicating identified deficiencies to those responsible for corrective actions.</a:t>
            </a:r>
          </a:p>
        </p:txBody>
      </p:sp>
    </p:spTree>
    <p:extLst>
      <p:ext uri="{BB962C8B-B14F-4D97-AF65-F5344CB8AC3E}">
        <p14:creationId xmlns:p14="http://schemas.microsoft.com/office/powerpoint/2010/main" val="373259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B4D30DC2-BD57-EAA2-3F5B-E83EE41ED758}"/>
              </a:ext>
            </a:extLst>
          </p:cNvPr>
          <p:cNvPicPr>
            <a:picLocks noChangeAspect="1"/>
          </p:cNvPicPr>
          <p:nvPr/>
        </p:nvPicPr>
        <p:blipFill>
          <a:blip r:embed="rId3"/>
          <a:stretch>
            <a:fillRect/>
          </a:stretch>
        </p:blipFill>
        <p:spPr>
          <a:xfrm>
            <a:off x="7007358" y="1175516"/>
            <a:ext cx="4963103" cy="3522608"/>
          </a:xfrm>
          <a:prstGeom prst="rect">
            <a:avLst/>
          </a:prstGeom>
        </p:spPr>
      </p:pic>
      <p:sp>
        <p:nvSpPr>
          <p:cNvPr id="157" name="Google Shape;157;p46"/>
          <p:cNvSpPr/>
          <p:nvPr/>
        </p:nvSpPr>
        <p:spPr>
          <a:xfrm>
            <a:off x="1164368" y="1844565"/>
            <a:ext cx="5940625"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management and internal control process</a:t>
            </a:r>
          </a:p>
        </p:txBody>
      </p:sp>
    </p:spTree>
    <p:extLst>
      <p:ext uri="{BB962C8B-B14F-4D97-AF65-F5344CB8AC3E}">
        <p14:creationId xmlns:p14="http://schemas.microsoft.com/office/powerpoint/2010/main" val="14876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0" name="Frame 7">
            <a:extLst>
              <a:ext uri="{FF2B5EF4-FFF2-40B4-BE49-F238E27FC236}">
                <a16:creationId xmlns:a16="http://schemas.microsoft.com/office/drawing/2014/main" id="{0863727D-6A0B-64E6-6077-70DBB2A9B715}"/>
              </a:ext>
            </a:extLst>
          </p:cNvPr>
          <p:cNvSpPr/>
          <p:nvPr/>
        </p:nvSpPr>
        <p:spPr>
          <a:xfrm rot="120000">
            <a:off x="6231679" y="5577312"/>
            <a:ext cx="1407076" cy="715215"/>
          </a:xfrm>
          <a:prstGeom prst="rect">
            <a:avLst/>
          </a:prstGeom>
          <a:solidFill>
            <a:schemeClr val="accent2"/>
          </a:solidFill>
          <a:ln>
            <a:noFill/>
          </a:ln>
          <a:effectLst/>
          <a:scene3d>
            <a:camera prst="isometricOffAxis1Left">
              <a:rot lat="1140000" lon="3000000" rev="120000"/>
            </a:camera>
            <a:lightRig rig="balanced" dir="t"/>
          </a:scene3d>
          <a:sp3d extrusionH="1320800" prstMaterial="matte">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Risk Management Process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3" name="Frame 5">
            <a:extLst>
              <a:ext uri="{FF2B5EF4-FFF2-40B4-BE49-F238E27FC236}">
                <a16:creationId xmlns:a16="http://schemas.microsoft.com/office/drawing/2014/main" id="{0D6BE1DB-C9E9-D87B-2551-E64ABAEBFC1C}"/>
              </a:ext>
            </a:extLst>
          </p:cNvPr>
          <p:cNvSpPr/>
          <p:nvPr/>
        </p:nvSpPr>
        <p:spPr>
          <a:xfrm rot="120000">
            <a:off x="6223997" y="4649235"/>
            <a:ext cx="1407076" cy="715215"/>
          </a:xfrm>
          <a:prstGeom prst="rect">
            <a:avLst/>
          </a:prstGeom>
          <a:solidFill>
            <a:schemeClr val="accent4"/>
          </a:solidFill>
          <a:ln>
            <a:noFill/>
          </a:ln>
          <a:scene3d>
            <a:camera prst="isometricOffAxis1Left">
              <a:rot lat="1140000" lon="3000000" rev="120000"/>
            </a:camera>
            <a:lightRig rig="balanced" dir="t"/>
          </a:scene3d>
          <a:sp3d extrusionH="1320800" prstMaterial="matte">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4" name="Frame 6">
            <a:extLst>
              <a:ext uri="{FF2B5EF4-FFF2-40B4-BE49-F238E27FC236}">
                <a16:creationId xmlns:a16="http://schemas.microsoft.com/office/drawing/2014/main" id="{23E53167-0D4D-A7FC-A188-508B7D94DE49}"/>
              </a:ext>
            </a:extLst>
          </p:cNvPr>
          <p:cNvSpPr/>
          <p:nvPr/>
        </p:nvSpPr>
        <p:spPr>
          <a:xfrm rot="120000">
            <a:off x="6223997" y="3714633"/>
            <a:ext cx="1407076" cy="715215"/>
          </a:xfrm>
          <a:prstGeom prst="rect">
            <a:avLst/>
          </a:prstGeom>
          <a:solidFill>
            <a:schemeClr val="accent3"/>
          </a:solidFill>
          <a:ln>
            <a:noFill/>
          </a:ln>
          <a:scene3d>
            <a:camera prst="isometricOffAxis1Left">
              <a:rot lat="1140000" lon="3000000" rev="120000"/>
            </a:camera>
            <a:lightRig rig="balanced" dir="t"/>
          </a:scene3d>
          <a:sp3d extrusionH="1320800" contourW="6350" prstMaterial="matte">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5" name="Frame 7">
            <a:extLst>
              <a:ext uri="{FF2B5EF4-FFF2-40B4-BE49-F238E27FC236}">
                <a16:creationId xmlns:a16="http://schemas.microsoft.com/office/drawing/2014/main" id="{B74E1A33-BF32-0B85-7466-3163C6FF3B08}"/>
              </a:ext>
            </a:extLst>
          </p:cNvPr>
          <p:cNvSpPr/>
          <p:nvPr/>
        </p:nvSpPr>
        <p:spPr>
          <a:xfrm rot="120000">
            <a:off x="6231679" y="2780032"/>
            <a:ext cx="1407076" cy="715215"/>
          </a:xfrm>
          <a:prstGeom prst="rect">
            <a:avLst/>
          </a:prstGeom>
          <a:solidFill>
            <a:schemeClr val="accent2"/>
          </a:solidFill>
          <a:ln>
            <a:noFill/>
          </a:ln>
          <a:effectLst/>
          <a:scene3d>
            <a:camera prst="isometricOffAxis1Left">
              <a:rot lat="1140000" lon="3000000" rev="120000"/>
            </a:camera>
            <a:lightRig rig="balanced" dir="t"/>
          </a:scene3d>
          <a:sp3d extrusionH="1320800" prstMaterial="matte">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6" name="Arrow: Up 28">
            <a:extLst>
              <a:ext uri="{FF2B5EF4-FFF2-40B4-BE49-F238E27FC236}">
                <a16:creationId xmlns:a16="http://schemas.microsoft.com/office/drawing/2014/main" id="{C5EF59FA-FC2A-15A7-67A2-32C3A3600711}"/>
              </a:ext>
            </a:extLst>
          </p:cNvPr>
          <p:cNvSpPr/>
          <p:nvPr/>
        </p:nvSpPr>
        <p:spPr>
          <a:xfrm rot="120000">
            <a:off x="5515536" y="1325028"/>
            <a:ext cx="2824323" cy="1235618"/>
          </a:xfrm>
          <a:prstGeom prst="upArrow">
            <a:avLst/>
          </a:prstGeom>
          <a:solidFill>
            <a:schemeClr val="accent1"/>
          </a:solidFill>
          <a:ln>
            <a:noFill/>
          </a:ln>
          <a:scene3d>
            <a:camera prst="isometricOffAxis1Left">
              <a:rot lat="1140000" lon="3000000" rev="120000"/>
            </a:camera>
            <a:lightRig rig="balanced" dir="t"/>
          </a:scene3d>
          <a:sp3d extrusionH="1320800" prstMaterial="matte">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7" name="TextBox 6">
            <a:extLst>
              <a:ext uri="{FF2B5EF4-FFF2-40B4-BE49-F238E27FC236}">
                <a16:creationId xmlns:a16="http://schemas.microsoft.com/office/drawing/2014/main" id="{73485022-CFF4-6D8C-CC03-1558A620C69B}"/>
              </a:ext>
            </a:extLst>
          </p:cNvPr>
          <p:cNvSpPr txBox="1"/>
          <p:nvPr/>
        </p:nvSpPr>
        <p:spPr>
          <a:xfrm>
            <a:off x="3348736" y="2773475"/>
            <a:ext cx="1982255" cy="307777"/>
          </a:xfrm>
          <a:prstGeom prst="rect">
            <a:avLst/>
          </a:prstGeom>
          <a:noFill/>
        </p:spPr>
        <p:txBody>
          <a:bodyPr wrap="square" lIns="108000" rIns="108000" rtlCol="0">
            <a:spAutoFit/>
          </a:bodyPr>
          <a:lstStyle/>
          <a:p>
            <a:pPr algn="ctr"/>
            <a:r>
              <a:rPr lang="en-US" altLang="ko-KR" sz="1400" b="1" dirty="0">
                <a:solidFill>
                  <a:schemeClr val="accent2"/>
                </a:solidFill>
                <a:cs typeface="Arial" pitchFamily="34" charset="0"/>
              </a:rPr>
              <a:t>Risk Assessment</a:t>
            </a:r>
            <a:endParaRPr lang="ko-KR" altLang="en-US" sz="1400" b="1" dirty="0">
              <a:solidFill>
                <a:schemeClr val="accent2"/>
              </a:solidFill>
              <a:cs typeface="Arial" pitchFamily="34" charset="0"/>
            </a:endParaRPr>
          </a:p>
        </p:txBody>
      </p:sp>
      <p:cxnSp>
        <p:nvCxnSpPr>
          <p:cNvPr id="8" name="직선 연결선 10">
            <a:extLst>
              <a:ext uri="{FF2B5EF4-FFF2-40B4-BE49-F238E27FC236}">
                <a16:creationId xmlns:a16="http://schemas.microsoft.com/office/drawing/2014/main" id="{74734DA4-ADB6-7A79-F036-80462247D1C8}"/>
              </a:ext>
            </a:extLst>
          </p:cNvPr>
          <p:cNvCxnSpPr>
            <a:cxnSpLocks/>
          </p:cNvCxnSpPr>
          <p:nvPr/>
        </p:nvCxnSpPr>
        <p:spPr>
          <a:xfrm flipV="1">
            <a:off x="5386602" y="2925313"/>
            <a:ext cx="792000" cy="4100"/>
          </a:xfrm>
          <a:prstGeom prst="line">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31EF1C4-FBCD-7B54-761C-59ADE8BB3E70}"/>
              </a:ext>
            </a:extLst>
          </p:cNvPr>
          <p:cNvSpPr txBox="1"/>
          <p:nvPr/>
        </p:nvSpPr>
        <p:spPr>
          <a:xfrm>
            <a:off x="3318274" y="4713911"/>
            <a:ext cx="1982255" cy="307777"/>
          </a:xfrm>
          <a:prstGeom prst="rect">
            <a:avLst/>
          </a:prstGeom>
          <a:noFill/>
        </p:spPr>
        <p:txBody>
          <a:bodyPr wrap="square" lIns="108000" rIns="108000" rtlCol="0">
            <a:spAutoFit/>
          </a:bodyPr>
          <a:lstStyle/>
          <a:p>
            <a:pPr algn="ctr"/>
            <a:r>
              <a:rPr lang="en-US" altLang="ko-KR" b="1" dirty="0">
                <a:solidFill>
                  <a:schemeClr val="accent4"/>
                </a:solidFill>
                <a:cs typeface="Arial" pitchFamily="34" charset="0"/>
              </a:rPr>
              <a:t>Risk Monitoring</a:t>
            </a:r>
            <a:endParaRPr lang="ko-KR" altLang="en-US" sz="1400" b="1" dirty="0">
              <a:solidFill>
                <a:schemeClr val="accent4"/>
              </a:solidFill>
              <a:cs typeface="Arial" pitchFamily="34" charset="0"/>
            </a:endParaRPr>
          </a:p>
        </p:txBody>
      </p:sp>
      <p:cxnSp>
        <p:nvCxnSpPr>
          <p:cNvPr id="11" name="직선 연결선 15">
            <a:extLst>
              <a:ext uri="{FF2B5EF4-FFF2-40B4-BE49-F238E27FC236}">
                <a16:creationId xmlns:a16="http://schemas.microsoft.com/office/drawing/2014/main" id="{58C06DEA-AFA9-D8F9-C6DB-FF017BA9422E}"/>
              </a:ext>
            </a:extLst>
          </p:cNvPr>
          <p:cNvCxnSpPr>
            <a:cxnSpLocks/>
          </p:cNvCxnSpPr>
          <p:nvPr/>
        </p:nvCxnSpPr>
        <p:spPr>
          <a:xfrm>
            <a:off x="5386602" y="4867799"/>
            <a:ext cx="792000" cy="0"/>
          </a:xfrm>
          <a:prstGeom prst="line">
            <a:avLst/>
          </a:prstGeom>
          <a:ln w="190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1207BB-CBFA-8783-F013-37BACA6BB9B6}"/>
              </a:ext>
            </a:extLst>
          </p:cNvPr>
          <p:cNvSpPr txBox="1"/>
          <p:nvPr/>
        </p:nvSpPr>
        <p:spPr>
          <a:xfrm>
            <a:off x="3333505" y="3743693"/>
            <a:ext cx="1982255" cy="307777"/>
          </a:xfrm>
          <a:prstGeom prst="rect">
            <a:avLst/>
          </a:prstGeom>
          <a:noFill/>
        </p:spPr>
        <p:txBody>
          <a:bodyPr wrap="square" lIns="108000" rIns="108000" rtlCol="0">
            <a:spAutoFit/>
          </a:bodyPr>
          <a:lstStyle/>
          <a:p>
            <a:pPr algn="ctr"/>
            <a:r>
              <a:rPr lang="en-US" altLang="ko-KR" b="1" dirty="0">
                <a:solidFill>
                  <a:schemeClr val="accent3"/>
                </a:solidFill>
                <a:cs typeface="Arial" pitchFamily="34" charset="0"/>
              </a:rPr>
              <a:t>Risk Mitigation</a:t>
            </a:r>
            <a:endParaRPr lang="ko-KR" altLang="en-US" sz="1400" b="1" dirty="0">
              <a:solidFill>
                <a:schemeClr val="accent3"/>
              </a:solidFill>
              <a:cs typeface="Arial" pitchFamily="34" charset="0"/>
            </a:endParaRPr>
          </a:p>
        </p:txBody>
      </p:sp>
      <p:cxnSp>
        <p:nvCxnSpPr>
          <p:cNvPr id="14" name="직선 연결선 22">
            <a:extLst>
              <a:ext uri="{FF2B5EF4-FFF2-40B4-BE49-F238E27FC236}">
                <a16:creationId xmlns:a16="http://schemas.microsoft.com/office/drawing/2014/main" id="{E7E74C14-D91C-C5D2-0366-37C4E1F80BCD}"/>
              </a:ext>
            </a:extLst>
          </p:cNvPr>
          <p:cNvCxnSpPr>
            <a:cxnSpLocks/>
          </p:cNvCxnSpPr>
          <p:nvPr/>
        </p:nvCxnSpPr>
        <p:spPr>
          <a:xfrm>
            <a:off x="5386602" y="3897581"/>
            <a:ext cx="792000" cy="0"/>
          </a:xfrm>
          <a:prstGeom prst="line">
            <a:avLst/>
          </a:prstGeom>
          <a:ln w="190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F862E14-9EE0-5203-2980-C40B3C2C5645}"/>
              </a:ext>
            </a:extLst>
          </p:cNvPr>
          <p:cNvSpPr txBox="1"/>
          <p:nvPr/>
        </p:nvSpPr>
        <p:spPr>
          <a:xfrm>
            <a:off x="3318274" y="1803257"/>
            <a:ext cx="1982255" cy="307777"/>
          </a:xfrm>
          <a:prstGeom prst="rect">
            <a:avLst/>
          </a:prstGeom>
          <a:noFill/>
        </p:spPr>
        <p:txBody>
          <a:bodyPr wrap="square" lIns="108000" rIns="108000" rtlCol="0">
            <a:spAutoFit/>
          </a:bodyPr>
          <a:lstStyle/>
          <a:p>
            <a:pPr algn="ctr"/>
            <a:r>
              <a:rPr lang="en-US" altLang="ko-KR" b="1" dirty="0">
                <a:solidFill>
                  <a:schemeClr val="accent1"/>
                </a:solidFill>
                <a:cs typeface="Arial" pitchFamily="34" charset="0"/>
              </a:rPr>
              <a:t>Risk Identification</a:t>
            </a:r>
            <a:endParaRPr lang="ko-KR" altLang="en-US" sz="1400" b="1" dirty="0">
              <a:solidFill>
                <a:schemeClr val="accent1"/>
              </a:solidFill>
              <a:cs typeface="Arial" pitchFamily="34" charset="0"/>
            </a:endParaRPr>
          </a:p>
        </p:txBody>
      </p:sp>
      <p:cxnSp>
        <p:nvCxnSpPr>
          <p:cNvPr id="17" name="직선 연결선 28">
            <a:extLst>
              <a:ext uri="{FF2B5EF4-FFF2-40B4-BE49-F238E27FC236}">
                <a16:creationId xmlns:a16="http://schemas.microsoft.com/office/drawing/2014/main" id="{22A577A7-5E43-89E3-120D-79C248CA3242}"/>
              </a:ext>
            </a:extLst>
          </p:cNvPr>
          <p:cNvCxnSpPr>
            <a:cxnSpLocks/>
          </p:cNvCxnSpPr>
          <p:nvPr/>
        </p:nvCxnSpPr>
        <p:spPr>
          <a:xfrm>
            <a:off x="5386602" y="1957145"/>
            <a:ext cx="792000" cy="0"/>
          </a:xfrm>
          <a:prstGeom prst="line">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250701-7B6F-50A4-1C24-DC746311FB18}"/>
              </a:ext>
            </a:extLst>
          </p:cNvPr>
          <p:cNvSpPr txBox="1"/>
          <p:nvPr/>
        </p:nvSpPr>
        <p:spPr>
          <a:xfrm>
            <a:off x="3318273" y="5528272"/>
            <a:ext cx="1982255" cy="307777"/>
          </a:xfrm>
          <a:prstGeom prst="rect">
            <a:avLst/>
          </a:prstGeom>
          <a:noFill/>
        </p:spPr>
        <p:txBody>
          <a:bodyPr wrap="square" lIns="108000" rIns="108000" rtlCol="0">
            <a:spAutoFit/>
          </a:bodyPr>
          <a:lstStyle/>
          <a:p>
            <a:pPr algn="ctr"/>
            <a:r>
              <a:rPr lang="en-US" altLang="ko-KR" b="1" dirty="0">
                <a:solidFill>
                  <a:schemeClr val="accent2"/>
                </a:solidFill>
                <a:cs typeface="Arial" pitchFamily="34" charset="0"/>
              </a:rPr>
              <a:t>Risk Reporting</a:t>
            </a:r>
            <a:endParaRPr lang="ko-KR" altLang="en-US" sz="1400" b="1" dirty="0">
              <a:solidFill>
                <a:schemeClr val="accent2"/>
              </a:solidFill>
              <a:cs typeface="Arial" pitchFamily="34" charset="0"/>
            </a:endParaRPr>
          </a:p>
        </p:txBody>
      </p:sp>
      <p:cxnSp>
        <p:nvCxnSpPr>
          <p:cNvPr id="22" name="직선 연결선 10">
            <a:extLst>
              <a:ext uri="{FF2B5EF4-FFF2-40B4-BE49-F238E27FC236}">
                <a16:creationId xmlns:a16="http://schemas.microsoft.com/office/drawing/2014/main" id="{AAA21F92-3DC7-1CD3-0A90-BB7AC5F71365}"/>
              </a:ext>
            </a:extLst>
          </p:cNvPr>
          <p:cNvCxnSpPr>
            <a:cxnSpLocks/>
          </p:cNvCxnSpPr>
          <p:nvPr/>
        </p:nvCxnSpPr>
        <p:spPr>
          <a:xfrm flipV="1">
            <a:off x="5394083" y="5708511"/>
            <a:ext cx="792000" cy="4100"/>
          </a:xfrm>
          <a:prstGeom prst="line">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19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IDENTIFICATION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Objective: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To identify potential risks that could affect the organization’s objectives.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Methods: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Brainstorming sessions, SWOT Analysis (Strengths, Weaknesses, Opportunities, Threats),Scenario Analysis, Expert Interviews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Tools: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Registers, Risk Checklists.</a:t>
            </a:r>
          </a:p>
        </p:txBody>
      </p:sp>
    </p:spTree>
    <p:extLst>
      <p:ext uri="{BB962C8B-B14F-4D97-AF65-F5344CB8AC3E}">
        <p14:creationId xmlns:p14="http://schemas.microsoft.com/office/powerpoint/2010/main" val="229490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ASSESSMENT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Objective: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To evaluate the likelihood and impact of identified risks.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Methods: </a:t>
            </a:r>
          </a:p>
          <a:p>
            <a:pPr marL="91440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Qualitative Assessment: Risk matrices, risk maps</a:t>
            </a:r>
          </a:p>
          <a:p>
            <a:pPr marL="987425" lvl="1" indent="-550863" defTabSz="987425">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Quantitative Assessment: Statistical analysis, simulations</a:t>
            </a:r>
          </a:p>
          <a:p>
            <a:pPr marL="987425" lvl="1" indent="-550863" defTabSz="987425">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Criteria:</a:t>
            </a:r>
          </a:p>
          <a:p>
            <a:pPr marL="987425" lvl="1" indent="-550863" defTabSz="987425">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Likelihood: Probability of occurrence</a:t>
            </a:r>
          </a:p>
          <a:p>
            <a:pPr marL="987425" lvl="1" indent="-550863" defTabSz="987425">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Impact: Potential consequences on the organization</a:t>
            </a:r>
          </a:p>
        </p:txBody>
      </p:sp>
    </p:spTree>
    <p:extLst>
      <p:ext uri="{BB962C8B-B14F-4D97-AF65-F5344CB8AC3E}">
        <p14:creationId xmlns:p14="http://schemas.microsoft.com/office/powerpoint/2010/main" val="185435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MITIGATION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Objective: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To develop strategies to manage risks.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Strategies: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Avoidance: Eliminating the risk</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Reduction: Minimizing the impact or likelihood</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Sharing: Transferring the risk to another party (e.g., insurance)</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Acceptance: Acknowledging the risk and preparing to manage its impact</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Implementation: </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Developing action plans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Allocating resources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Setting timelines</a:t>
            </a:r>
          </a:p>
        </p:txBody>
      </p:sp>
    </p:spTree>
    <p:extLst>
      <p:ext uri="{BB962C8B-B14F-4D97-AF65-F5344CB8AC3E}">
        <p14:creationId xmlns:p14="http://schemas.microsoft.com/office/powerpoint/2010/main" val="232093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MONITORING</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Objective: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To continuously oversee the risk environment and the effectiveness of risk management strategies.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Methods: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Regular Risk Reviews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Audits and Inspections</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Key Risk Indicators (KRIs)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Reporting:</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Reports to Management</a:t>
            </a:r>
          </a:p>
          <a:p>
            <a:pPr marL="116681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Dashboards</a:t>
            </a:r>
          </a:p>
        </p:txBody>
      </p:sp>
    </p:spTree>
    <p:extLst>
      <p:ext uri="{BB962C8B-B14F-4D97-AF65-F5344CB8AC3E}">
        <p14:creationId xmlns:p14="http://schemas.microsoft.com/office/powerpoint/2010/main" val="14961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RISK REPORTING</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Objective: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To communicate risk information to stakeholders.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Types</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Internal Reporting: Reports to management and the board</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External Reporting: Reports to investors, regulators, and other stakeholders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Components:</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Profile: Overview of key risks</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Appetite: Level of risk the organization is willing to accept</a:t>
            </a:r>
          </a:p>
          <a:p>
            <a:pPr marL="10715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Risk Treatment: Actions taken to manage risks</a:t>
            </a:r>
          </a:p>
        </p:txBody>
      </p:sp>
    </p:spTree>
    <p:extLst>
      <p:ext uri="{BB962C8B-B14F-4D97-AF65-F5344CB8AC3E}">
        <p14:creationId xmlns:p14="http://schemas.microsoft.com/office/powerpoint/2010/main" val="148244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Internal Control Process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1026" name="Picture 2" descr="Drafting and Implementation of Internal Controls, SOPs – ORA Consultancy">
            <a:extLst>
              <a:ext uri="{FF2B5EF4-FFF2-40B4-BE49-F238E27FC236}">
                <a16:creationId xmlns:a16="http://schemas.microsoft.com/office/drawing/2014/main" id="{2AD08FBF-4FC6-BBBA-9CC6-406B08491A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54"/>
          <a:stretch/>
        </p:blipFill>
        <p:spPr bwMode="auto">
          <a:xfrm>
            <a:off x="3127375" y="991260"/>
            <a:ext cx="5186308" cy="51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685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10470</TotalTime>
  <Words>580</Words>
  <Application>Microsoft Office PowerPoint</Application>
  <PresentationFormat>Widescreen</PresentationFormat>
  <Paragraphs>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Segoe UI</vt:lpstr>
      <vt:lpstr>Century Gothic</vt:lpstr>
      <vt:lpstr>Arial</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34</cp:revision>
  <dcterms:created xsi:type="dcterms:W3CDTF">2020-01-02T01:56:26Z</dcterms:created>
  <dcterms:modified xsi:type="dcterms:W3CDTF">2024-06-29T10:24:36Z</dcterms:modified>
</cp:coreProperties>
</file>