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353" r:id="rId4"/>
    <p:sldId id="257" r:id="rId5"/>
    <p:sldId id="354" r:id="rId6"/>
    <p:sldId id="355" r:id="rId7"/>
    <p:sldId id="356" r:id="rId8"/>
    <p:sldId id="357" r:id="rId9"/>
    <p:sldId id="358" r:id="rId10"/>
    <p:sldId id="359" r:id="rId11"/>
    <p:sldId id="360" r:id="rId12"/>
    <p:sldId id="361" r:id="rId13"/>
    <p:sldId id="362" r:id="rId14"/>
    <p:sldId id="351" r:id="rId15"/>
  </p:sldIdLst>
  <p:sldSz cx="12192000" cy="6858000"/>
  <p:notesSz cx="6951663" cy="10082213"/>
  <p:embeddedFontLst>
    <p:embeddedFont>
      <p:font typeface="Century Gothic" panose="020B050202020202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E68F7-BF7F-4AA1-A9C1-9965E0BE9621}" v="13" dt="2024-08-06T00:48:41.339"/>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10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11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Haslinda binti Mohd. Anuar" userId="124f53c6-93ff-4f0a-ab56-a3b0e1c9a123" providerId="ADAL" clId="{05AE68F7-BF7F-4AA1-A9C1-9965E0BE9621}"/>
    <pc:docChg chg="undo custSel addSld delSld modSld sldOrd">
      <pc:chgData name="Dr. Haslinda binti Mohd. Anuar" userId="124f53c6-93ff-4f0a-ab56-a3b0e1c9a123" providerId="ADAL" clId="{05AE68F7-BF7F-4AA1-A9C1-9965E0BE9621}" dt="2024-08-06T00:56:45.809" v="332" actId="20577"/>
      <pc:docMkLst>
        <pc:docMk/>
      </pc:docMkLst>
      <pc:sldChg chg="modSp mod">
        <pc:chgData name="Dr. Haslinda binti Mohd. Anuar" userId="124f53c6-93ff-4f0a-ab56-a3b0e1c9a123" providerId="ADAL" clId="{05AE68F7-BF7F-4AA1-A9C1-9965E0BE9621}" dt="2024-08-05T08:49:57.045" v="55" actId="20577"/>
        <pc:sldMkLst>
          <pc:docMk/>
          <pc:sldMk cId="0" sldId="256"/>
        </pc:sldMkLst>
        <pc:spChg chg="mod">
          <ac:chgData name="Dr. Haslinda binti Mohd. Anuar" userId="124f53c6-93ff-4f0a-ab56-a3b0e1c9a123" providerId="ADAL" clId="{05AE68F7-BF7F-4AA1-A9C1-9965E0BE9621}" dt="2024-08-05T08:49:57.045" v="55" actId="20577"/>
          <ac:spMkLst>
            <pc:docMk/>
            <pc:sldMk cId="0" sldId="256"/>
            <ac:spMk id="2" creationId="{13B54DC1-B0AF-07BB-AA0D-404F1084EE72}"/>
          </ac:spMkLst>
        </pc:spChg>
      </pc:sldChg>
      <pc:sldChg chg="modSp mod">
        <pc:chgData name="Dr. Haslinda binti Mohd. Anuar" userId="124f53c6-93ff-4f0a-ab56-a3b0e1c9a123" providerId="ADAL" clId="{05AE68F7-BF7F-4AA1-A9C1-9965E0BE9621}" dt="2024-08-06T00:49:55.571" v="181" actId="207"/>
        <pc:sldMkLst>
          <pc:docMk/>
          <pc:sldMk cId="0" sldId="257"/>
        </pc:sldMkLst>
        <pc:spChg chg="mod">
          <ac:chgData name="Dr. Haslinda binti Mohd. Anuar" userId="124f53c6-93ff-4f0a-ab56-a3b0e1c9a123" providerId="ADAL" clId="{05AE68F7-BF7F-4AA1-A9C1-9965E0BE9621}" dt="2024-08-06T00:35:15.361" v="81" actId="207"/>
          <ac:spMkLst>
            <pc:docMk/>
            <pc:sldMk cId="0" sldId="257"/>
            <ac:spMk id="157" creationId="{00000000-0000-0000-0000-000000000000}"/>
          </ac:spMkLst>
        </pc:spChg>
        <pc:spChg chg="mod">
          <ac:chgData name="Dr. Haslinda binti Mohd. Anuar" userId="124f53c6-93ff-4f0a-ab56-a3b0e1c9a123" providerId="ADAL" clId="{05AE68F7-BF7F-4AA1-A9C1-9965E0BE9621}" dt="2024-08-06T00:49:55.571" v="181" actId="207"/>
          <ac:spMkLst>
            <pc:docMk/>
            <pc:sldMk cId="0" sldId="257"/>
            <ac:spMk id="158" creationId="{00000000-0000-0000-0000-000000000000}"/>
          </ac:spMkLst>
        </pc:spChg>
      </pc:sldChg>
      <pc:sldChg chg="addSp modSp mod ord">
        <pc:chgData name="Dr. Haslinda binti Mohd. Anuar" userId="124f53c6-93ff-4f0a-ab56-a3b0e1c9a123" providerId="ADAL" clId="{05AE68F7-BF7F-4AA1-A9C1-9965E0BE9621}" dt="2024-08-06T00:35:04.440" v="80" actId="14100"/>
        <pc:sldMkLst>
          <pc:docMk/>
          <pc:sldMk cId="1884431287" sldId="353"/>
        </pc:sldMkLst>
        <pc:spChg chg="mod">
          <ac:chgData name="Dr. Haslinda binti Mohd. Anuar" userId="124f53c6-93ff-4f0a-ab56-a3b0e1c9a123" providerId="ADAL" clId="{05AE68F7-BF7F-4AA1-A9C1-9965E0BE9621}" dt="2024-08-06T00:34:41.493" v="77"/>
          <ac:spMkLst>
            <pc:docMk/>
            <pc:sldMk cId="1884431287" sldId="353"/>
            <ac:spMk id="157" creationId="{00000000-0000-0000-0000-000000000000}"/>
          </ac:spMkLst>
        </pc:spChg>
        <pc:spChg chg="mod">
          <ac:chgData name="Dr. Haslinda binti Mohd. Anuar" userId="124f53c6-93ff-4f0a-ab56-a3b0e1c9a123" providerId="ADAL" clId="{05AE68F7-BF7F-4AA1-A9C1-9965E0BE9621}" dt="2024-08-05T08:53:36.195" v="69" actId="27636"/>
          <ac:spMkLst>
            <pc:docMk/>
            <pc:sldMk cId="1884431287" sldId="353"/>
            <ac:spMk id="158" creationId="{00000000-0000-0000-0000-000000000000}"/>
          </ac:spMkLst>
        </pc:spChg>
        <pc:picChg chg="add mod">
          <ac:chgData name="Dr. Haslinda binti Mohd. Anuar" userId="124f53c6-93ff-4f0a-ab56-a3b0e1c9a123" providerId="ADAL" clId="{05AE68F7-BF7F-4AA1-A9C1-9965E0BE9621}" dt="2024-08-06T00:35:04.440" v="80" actId="14100"/>
          <ac:picMkLst>
            <pc:docMk/>
            <pc:sldMk cId="1884431287" sldId="353"/>
            <ac:picMk id="2" creationId="{7962F55E-E4CE-8E95-54F1-D2480E71443A}"/>
          </ac:picMkLst>
        </pc:picChg>
      </pc:sldChg>
      <pc:sldChg chg="modSp add mod">
        <pc:chgData name="Dr. Haslinda binti Mohd. Anuar" userId="124f53c6-93ff-4f0a-ab56-a3b0e1c9a123" providerId="ADAL" clId="{05AE68F7-BF7F-4AA1-A9C1-9965E0BE9621}" dt="2024-08-06T00:49:50.144" v="180" actId="207"/>
        <pc:sldMkLst>
          <pc:docMk/>
          <pc:sldMk cId="1233695369" sldId="354"/>
        </pc:sldMkLst>
        <pc:spChg chg="mod">
          <ac:chgData name="Dr. Haslinda binti Mohd. Anuar" userId="124f53c6-93ff-4f0a-ab56-a3b0e1c9a123" providerId="ADAL" clId="{05AE68F7-BF7F-4AA1-A9C1-9965E0BE9621}" dt="2024-08-06T00:39:09.616" v="98" actId="255"/>
          <ac:spMkLst>
            <pc:docMk/>
            <pc:sldMk cId="1233695369" sldId="354"/>
            <ac:spMk id="157" creationId="{00000000-0000-0000-0000-000000000000}"/>
          </ac:spMkLst>
        </pc:spChg>
        <pc:spChg chg="mod">
          <ac:chgData name="Dr. Haslinda binti Mohd. Anuar" userId="124f53c6-93ff-4f0a-ab56-a3b0e1c9a123" providerId="ADAL" clId="{05AE68F7-BF7F-4AA1-A9C1-9965E0BE9621}" dt="2024-08-06T00:49:50.144" v="180" actId="207"/>
          <ac:spMkLst>
            <pc:docMk/>
            <pc:sldMk cId="1233695369" sldId="354"/>
            <ac:spMk id="158" creationId="{00000000-0000-0000-0000-000000000000}"/>
          </ac:spMkLst>
        </pc:spChg>
      </pc:sldChg>
      <pc:sldChg chg="del">
        <pc:chgData name="Dr. Haslinda binti Mohd. Anuar" userId="124f53c6-93ff-4f0a-ab56-a3b0e1c9a123" providerId="ADAL" clId="{05AE68F7-BF7F-4AA1-A9C1-9965E0BE9621}" dt="2024-08-06T00:33:25.575" v="70" actId="2696"/>
        <pc:sldMkLst>
          <pc:docMk/>
          <pc:sldMk cId="2899352072" sldId="354"/>
        </pc:sldMkLst>
      </pc:sldChg>
      <pc:sldChg chg="new del">
        <pc:chgData name="Dr. Haslinda binti Mohd. Anuar" userId="124f53c6-93ff-4f0a-ab56-a3b0e1c9a123" providerId="ADAL" clId="{05AE68F7-BF7F-4AA1-A9C1-9965E0BE9621}" dt="2024-08-06T00:35:27.721" v="83" actId="680"/>
        <pc:sldMkLst>
          <pc:docMk/>
          <pc:sldMk cId="3269046100" sldId="354"/>
        </pc:sldMkLst>
      </pc:sldChg>
      <pc:sldChg chg="del">
        <pc:chgData name="Dr. Haslinda binti Mohd. Anuar" userId="124f53c6-93ff-4f0a-ab56-a3b0e1c9a123" providerId="ADAL" clId="{05AE68F7-BF7F-4AA1-A9C1-9965E0BE9621}" dt="2024-08-06T00:33:28.091" v="71" actId="2696"/>
        <pc:sldMkLst>
          <pc:docMk/>
          <pc:sldMk cId="1191426096" sldId="355"/>
        </pc:sldMkLst>
      </pc:sldChg>
      <pc:sldChg chg="addSp modSp mod">
        <pc:chgData name="Dr. Haslinda binti Mohd. Anuar" userId="124f53c6-93ff-4f0a-ab56-a3b0e1c9a123" providerId="ADAL" clId="{05AE68F7-BF7F-4AA1-A9C1-9965E0BE9621}" dt="2024-08-06T00:50:42.102" v="189" actId="1076"/>
        <pc:sldMkLst>
          <pc:docMk/>
          <pc:sldMk cId="4010922480" sldId="355"/>
        </pc:sldMkLst>
        <pc:spChg chg="mod">
          <ac:chgData name="Dr. Haslinda binti Mohd. Anuar" userId="124f53c6-93ff-4f0a-ab56-a3b0e1c9a123" providerId="ADAL" clId="{05AE68F7-BF7F-4AA1-A9C1-9965E0BE9621}" dt="2024-08-06T00:38:51.001" v="96" actId="255"/>
          <ac:spMkLst>
            <pc:docMk/>
            <pc:sldMk cId="4010922480" sldId="355"/>
            <ac:spMk id="157" creationId="{00000000-0000-0000-0000-000000000000}"/>
          </ac:spMkLst>
        </pc:spChg>
        <pc:spChg chg="mod">
          <ac:chgData name="Dr. Haslinda binti Mohd. Anuar" userId="124f53c6-93ff-4f0a-ab56-a3b0e1c9a123" providerId="ADAL" clId="{05AE68F7-BF7F-4AA1-A9C1-9965E0BE9621}" dt="2024-08-06T00:37:23.285" v="89" actId="6549"/>
          <ac:spMkLst>
            <pc:docMk/>
            <pc:sldMk cId="4010922480" sldId="355"/>
            <ac:spMk id="158" creationId="{00000000-0000-0000-0000-000000000000}"/>
          </ac:spMkLst>
        </pc:spChg>
        <pc:graphicFrameChg chg="add mod">
          <ac:chgData name="Dr. Haslinda binti Mohd. Anuar" userId="124f53c6-93ff-4f0a-ab56-a3b0e1c9a123" providerId="ADAL" clId="{05AE68F7-BF7F-4AA1-A9C1-9965E0BE9621}" dt="2024-08-06T00:50:42.102" v="189" actId="1076"/>
          <ac:graphicFrameMkLst>
            <pc:docMk/>
            <pc:sldMk cId="4010922480" sldId="355"/>
            <ac:graphicFrameMk id="3" creationId="{435D889C-770C-F425-475A-EF4582B37C2B}"/>
          </ac:graphicFrameMkLst>
        </pc:graphicFrameChg>
        <pc:picChg chg="add">
          <ac:chgData name="Dr. Haslinda binti Mohd. Anuar" userId="124f53c6-93ff-4f0a-ab56-a3b0e1c9a123" providerId="ADAL" clId="{05AE68F7-BF7F-4AA1-A9C1-9965E0BE9621}" dt="2024-08-06T00:37:13.244" v="88"/>
          <ac:picMkLst>
            <pc:docMk/>
            <pc:sldMk cId="4010922480" sldId="355"/>
            <ac:picMk id="2" creationId="{84B51D53-1DBE-4AFF-ED27-665F2263920F}"/>
          </ac:picMkLst>
        </pc:picChg>
      </pc:sldChg>
      <pc:sldChg chg="del">
        <pc:chgData name="Dr. Haslinda binti Mohd. Anuar" userId="124f53c6-93ff-4f0a-ab56-a3b0e1c9a123" providerId="ADAL" clId="{05AE68F7-BF7F-4AA1-A9C1-9965E0BE9621}" dt="2024-08-06T00:33:30.524" v="72" actId="2696"/>
        <pc:sldMkLst>
          <pc:docMk/>
          <pc:sldMk cId="834649013" sldId="356"/>
        </pc:sldMkLst>
      </pc:sldChg>
      <pc:sldChg chg="delSp modSp mod">
        <pc:chgData name="Dr. Haslinda binti Mohd. Anuar" userId="124f53c6-93ff-4f0a-ab56-a3b0e1c9a123" providerId="ADAL" clId="{05AE68F7-BF7F-4AA1-A9C1-9965E0BE9621}" dt="2024-08-06T00:52:01.960" v="240" actId="113"/>
        <pc:sldMkLst>
          <pc:docMk/>
          <pc:sldMk cId="1035022935" sldId="356"/>
        </pc:sldMkLst>
        <pc:spChg chg="mod">
          <ac:chgData name="Dr. Haslinda binti Mohd. Anuar" userId="124f53c6-93ff-4f0a-ab56-a3b0e1c9a123" providerId="ADAL" clId="{05AE68F7-BF7F-4AA1-A9C1-9965E0BE9621}" dt="2024-08-06T00:38:37.995" v="95" actId="6549"/>
          <ac:spMkLst>
            <pc:docMk/>
            <pc:sldMk cId="1035022935" sldId="356"/>
            <ac:spMk id="157" creationId="{00000000-0000-0000-0000-000000000000}"/>
          </ac:spMkLst>
        </pc:spChg>
        <pc:spChg chg="mod">
          <ac:chgData name="Dr. Haslinda binti Mohd. Anuar" userId="124f53c6-93ff-4f0a-ab56-a3b0e1c9a123" providerId="ADAL" clId="{05AE68F7-BF7F-4AA1-A9C1-9965E0BE9621}" dt="2024-08-06T00:52:01.960" v="240" actId="113"/>
          <ac:spMkLst>
            <pc:docMk/>
            <pc:sldMk cId="1035022935" sldId="356"/>
            <ac:spMk id="158" creationId="{00000000-0000-0000-0000-000000000000}"/>
          </ac:spMkLst>
        </pc:spChg>
        <pc:graphicFrameChg chg="del">
          <ac:chgData name="Dr. Haslinda binti Mohd. Anuar" userId="124f53c6-93ff-4f0a-ab56-a3b0e1c9a123" providerId="ADAL" clId="{05AE68F7-BF7F-4AA1-A9C1-9965E0BE9621}" dt="2024-08-06T00:38:23.377" v="93" actId="478"/>
          <ac:graphicFrameMkLst>
            <pc:docMk/>
            <pc:sldMk cId="1035022935" sldId="356"/>
            <ac:graphicFrameMk id="3" creationId="{435D889C-770C-F425-475A-EF4582B37C2B}"/>
          </ac:graphicFrameMkLst>
        </pc:graphicFrameChg>
      </pc:sldChg>
      <pc:sldChg chg="addSp delSp modSp new del mod modClrScheme chgLayout">
        <pc:chgData name="Dr. Haslinda binti Mohd. Anuar" userId="124f53c6-93ff-4f0a-ab56-a3b0e1c9a123" providerId="ADAL" clId="{05AE68F7-BF7F-4AA1-A9C1-9965E0BE9621}" dt="2024-08-06T00:41:02.901" v="107" actId="2696"/>
        <pc:sldMkLst>
          <pc:docMk/>
          <pc:sldMk cId="30293650" sldId="357"/>
        </pc:sldMkLst>
        <pc:spChg chg="add del mod">
          <ac:chgData name="Dr. Haslinda binti Mohd. Anuar" userId="124f53c6-93ff-4f0a-ab56-a3b0e1c9a123" providerId="ADAL" clId="{05AE68F7-BF7F-4AA1-A9C1-9965E0BE9621}" dt="2024-08-06T00:40:47.877" v="106" actId="6264"/>
          <ac:spMkLst>
            <pc:docMk/>
            <pc:sldMk cId="30293650" sldId="357"/>
            <ac:spMk id="2" creationId="{D243B27E-190E-8CCB-1D60-7AEC13463B04}"/>
          </ac:spMkLst>
        </pc:spChg>
        <pc:spChg chg="add del mod">
          <ac:chgData name="Dr. Haslinda binti Mohd. Anuar" userId="124f53c6-93ff-4f0a-ab56-a3b0e1c9a123" providerId="ADAL" clId="{05AE68F7-BF7F-4AA1-A9C1-9965E0BE9621}" dt="2024-08-06T00:40:47.877" v="106" actId="6264"/>
          <ac:spMkLst>
            <pc:docMk/>
            <pc:sldMk cId="30293650" sldId="357"/>
            <ac:spMk id="3" creationId="{FCB2B7BD-4997-1E06-6337-BB663CE1AD1F}"/>
          </ac:spMkLst>
        </pc:spChg>
        <pc:spChg chg="add del mod">
          <ac:chgData name="Dr. Haslinda binti Mohd. Anuar" userId="124f53c6-93ff-4f0a-ab56-a3b0e1c9a123" providerId="ADAL" clId="{05AE68F7-BF7F-4AA1-A9C1-9965E0BE9621}" dt="2024-08-06T00:40:47.877" v="106" actId="6264"/>
          <ac:spMkLst>
            <pc:docMk/>
            <pc:sldMk cId="30293650" sldId="357"/>
            <ac:spMk id="4" creationId="{D3E2F96F-3089-7E49-B9C0-4CD433F4F27E}"/>
          </ac:spMkLst>
        </pc:spChg>
        <pc:spChg chg="add del mod">
          <ac:chgData name="Dr. Haslinda binti Mohd. Anuar" userId="124f53c6-93ff-4f0a-ab56-a3b0e1c9a123" providerId="ADAL" clId="{05AE68F7-BF7F-4AA1-A9C1-9965E0BE9621}" dt="2024-08-06T00:40:47.877" v="106" actId="6264"/>
          <ac:spMkLst>
            <pc:docMk/>
            <pc:sldMk cId="30293650" sldId="357"/>
            <ac:spMk id="5" creationId="{8D8D2F34-F65A-3E19-C9FE-67F0767FFC16}"/>
          </ac:spMkLst>
        </pc:spChg>
        <pc:spChg chg="add del mod">
          <ac:chgData name="Dr. Haslinda binti Mohd. Anuar" userId="124f53c6-93ff-4f0a-ab56-a3b0e1c9a123" providerId="ADAL" clId="{05AE68F7-BF7F-4AA1-A9C1-9965E0BE9621}" dt="2024-08-06T00:40:47.877" v="106" actId="6264"/>
          <ac:spMkLst>
            <pc:docMk/>
            <pc:sldMk cId="30293650" sldId="357"/>
            <ac:spMk id="6" creationId="{3A8FAC29-1E14-2616-6265-52EA6D842C6B}"/>
          </ac:spMkLst>
        </pc:spChg>
        <pc:spChg chg="add mod ord">
          <ac:chgData name="Dr. Haslinda binti Mohd. Anuar" userId="124f53c6-93ff-4f0a-ab56-a3b0e1c9a123" providerId="ADAL" clId="{05AE68F7-BF7F-4AA1-A9C1-9965E0BE9621}" dt="2024-08-06T00:40:47.877" v="106" actId="6264"/>
          <ac:spMkLst>
            <pc:docMk/>
            <pc:sldMk cId="30293650" sldId="357"/>
            <ac:spMk id="7" creationId="{7F2E1E59-CB73-2DE9-CF2A-4543C76A622D}"/>
          </ac:spMkLst>
        </pc:spChg>
        <pc:spChg chg="add mod ord">
          <ac:chgData name="Dr. Haslinda binti Mohd. Anuar" userId="124f53c6-93ff-4f0a-ab56-a3b0e1c9a123" providerId="ADAL" clId="{05AE68F7-BF7F-4AA1-A9C1-9965E0BE9621}" dt="2024-08-06T00:40:47.877" v="106" actId="6264"/>
          <ac:spMkLst>
            <pc:docMk/>
            <pc:sldMk cId="30293650" sldId="357"/>
            <ac:spMk id="8" creationId="{CA15F5F9-0B99-0091-0AF1-96A36FEC32F8}"/>
          </ac:spMkLst>
        </pc:spChg>
        <pc:spChg chg="add mod ord">
          <ac:chgData name="Dr. Haslinda binti Mohd. Anuar" userId="124f53c6-93ff-4f0a-ab56-a3b0e1c9a123" providerId="ADAL" clId="{05AE68F7-BF7F-4AA1-A9C1-9965E0BE9621}" dt="2024-08-06T00:40:47.877" v="106" actId="6264"/>
          <ac:spMkLst>
            <pc:docMk/>
            <pc:sldMk cId="30293650" sldId="357"/>
            <ac:spMk id="9" creationId="{2D62FD9B-991E-A86C-2A2A-2E11930F9F9B}"/>
          </ac:spMkLst>
        </pc:spChg>
        <pc:spChg chg="add mod ord">
          <ac:chgData name="Dr. Haslinda binti Mohd. Anuar" userId="124f53c6-93ff-4f0a-ab56-a3b0e1c9a123" providerId="ADAL" clId="{05AE68F7-BF7F-4AA1-A9C1-9965E0BE9621}" dt="2024-08-06T00:40:47.877" v="106" actId="6264"/>
          <ac:spMkLst>
            <pc:docMk/>
            <pc:sldMk cId="30293650" sldId="357"/>
            <ac:spMk id="10" creationId="{68D4F8A5-8CD5-2546-6395-6BA57F84B9F1}"/>
          </ac:spMkLst>
        </pc:spChg>
        <pc:spChg chg="add mod ord">
          <ac:chgData name="Dr. Haslinda binti Mohd. Anuar" userId="124f53c6-93ff-4f0a-ab56-a3b0e1c9a123" providerId="ADAL" clId="{05AE68F7-BF7F-4AA1-A9C1-9965E0BE9621}" dt="2024-08-06T00:40:47.877" v="106" actId="6264"/>
          <ac:spMkLst>
            <pc:docMk/>
            <pc:sldMk cId="30293650" sldId="357"/>
            <ac:spMk id="11" creationId="{56B5459E-DF2C-F8CC-2909-244B32107E48}"/>
          </ac:spMkLst>
        </pc:spChg>
      </pc:sldChg>
      <pc:sldChg chg="del">
        <pc:chgData name="Dr. Haslinda binti Mohd. Anuar" userId="124f53c6-93ff-4f0a-ab56-a3b0e1c9a123" providerId="ADAL" clId="{05AE68F7-BF7F-4AA1-A9C1-9965E0BE9621}" dt="2024-08-06T00:33:32.737" v="73" actId="2696"/>
        <pc:sldMkLst>
          <pc:docMk/>
          <pc:sldMk cId="929385134" sldId="357"/>
        </pc:sldMkLst>
      </pc:sldChg>
      <pc:sldChg chg="modSp mod">
        <pc:chgData name="Dr. Haslinda binti Mohd. Anuar" userId="124f53c6-93ff-4f0a-ab56-a3b0e1c9a123" providerId="ADAL" clId="{05AE68F7-BF7F-4AA1-A9C1-9965E0BE9621}" dt="2024-08-06T00:52:57.465" v="257" actId="313"/>
        <pc:sldMkLst>
          <pc:docMk/>
          <pc:sldMk cId="981116353" sldId="357"/>
        </pc:sldMkLst>
        <pc:spChg chg="mod">
          <ac:chgData name="Dr. Haslinda binti Mohd. Anuar" userId="124f53c6-93ff-4f0a-ab56-a3b0e1c9a123" providerId="ADAL" clId="{05AE68F7-BF7F-4AA1-A9C1-9965E0BE9621}" dt="2024-08-06T00:52:57.465" v="257" actId="313"/>
          <ac:spMkLst>
            <pc:docMk/>
            <pc:sldMk cId="981116353" sldId="357"/>
            <ac:spMk id="158" creationId="{00000000-0000-0000-0000-000000000000}"/>
          </ac:spMkLst>
        </pc:spChg>
      </pc:sldChg>
      <pc:sldChg chg="del">
        <pc:chgData name="Dr. Haslinda binti Mohd. Anuar" userId="124f53c6-93ff-4f0a-ab56-a3b0e1c9a123" providerId="ADAL" clId="{05AE68F7-BF7F-4AA1-A9C1-9965E0BE9621}" dt="2024-08-06T00:33:34.996" v="74" actId="2696"/>
        <pc:sldMkLst>
          <pc:docMk/>
          <pc:sldMk cId="993046496" sldId="358"/>
        </pc:sldMkLst>
      </pc:sldChg>
      <pc:sldChg chg="modSp mod">
        <pc:chgData name="Dr. Haslinda binti Mohd. Anuar" userId="124f53c6-93ff-4f0a-ab56-a3b0e1c9a123" providerId="ADAL" clId="{05AE68F7-BF7F-4AA1-A9C1-9965E0BE9621}" dt="2024-08-06T00:53:37.265" v="267" actId="12"/>
        <pc:sldMkLst>
          <pc:docMk/>
          <pc:sldMk cId="4003992760" sldId="358"/>
        </pc:sldMkLst>
        <pc:spChg chg="mod">
          <ac:chgData name="Dr. Haslinda binti Mohd. Anuar" userId="124f53c6-93ff-4f0a-ab56-a3b0e1c9a123" providerId="ADAL" clId="{05AE68F7-BF7F-4AA1-A9C1-9965E0BE9621}" dt="2024-08-06T00:53:37.265" v="267" actId="12"/>
          <ac:spMkLst>
            <pc:docMk/>
            <pc:sldMk cId="4003992760" sldId="358"/>
            <ac:spMk id="158" creationId="{00000000-0000-0000-0000-000000000000}"/>
          </ac:spMkLst>
        </pc:spChg>
      </pc:sldChg>
      <pc:sldChg chg="modSp mod">
        <pc:chgData name="Dr. Haslinda binti Mohd. Anuar" userId="124f53c6-93ff-4f0a-ab56-a3b0e1c9a123" providerId="ADAL" clId="{05AE68F7-BF7F-4AA1-A9C1-9965E0BE9621}" dt="2024-08-06T00:54:19.958" v="281" actId="20577"/>
        <pc:sldMkLst>
          <pc:docMk/>
          <pc:sldMk cId="3969242933" sldId="359"/>
        </pc:sldMkLst>
        <pc:spChg chg="mod">
          <ac:chgData name="Dr. Haslinda binti Mohd. Anuar" userId="124f53c6-93ff-4f0a-ab56-a3b0e1c9a123" providerId="ADAL" clId="{05AE68F7-BF7F-4AA1-A9C1-9965E0BE9621}" dt="2024-08-06T00:54:19.958" v="281" actId="20577"/>
          <ac:spMkLst>
            <pc:docMk/>
            <pc:sldMk cId="3969242933" sldId="359"/>
            <ac:spMk id="158" creationId="{00000000-0000-0000-0000-000000000000}"/>
          </ac:spMkLst>
        </pc:spChg>
      </pc:sldChg>
      <pc:sldChg chg="modSp mod">
        <pc:chgData name="Dr. Haslinda binti Mohd. Anuar" userId="124f53c6-93ff-4f0a-ab56-a3b0e1c9a123" providerId="ADAL" clId="{05AE68F7-BF7F-4AA1-A9C1-9965E0BE9621}" dt="2024-08-06T00:55:30.873" v="305" actId="20577"/>
        <pc:sldMkLst>
          <pc:docMk/>
          <pc:sldMk cId="447924647" sldId="360"/>
        </pc:sldMkLst>
        <pc:spChg chg="mod">
          <ac:chgData name="Dr. Haslinda binti Mohd. Anuar" userId="124f53c6-93ff-4f0a-ab56-a3b0e1c9a123" providerId="ADAL" clId="{05AE68F7-BF7F-4AA1-A9C1-9965E0BE9621}" dt="2024-08-06T00:55:30.873" v="305" actId="20577"/>
          <ac:spMkLst>
            <pc:docMk/>
            <pc:sldMk cId="447924647" sldId="360"/>
            <ac:spMk id="158" creationId="{00000000-0000-0000-0000-000000000000}"/>
          </ac:spMkLst>
        </pc:spChg>
      </pc:sldChg>
      <pc:sldChg chg="modSp mod">
        <pc:chgData name="Dr. Haslinda binti Mohd. Anuar" userId="124f53c6-93ff-4f0a-ab56-a3b0e1c9a123" providerId="ADAL" clId="{05AE68F7-BF7F-4AA1-A9C1-9965E0BE9621}" dt="2024-08-06T00:56:15.366" v="322" actId="20577"/>
        <pc:sldMkLst>
          <pc:docMk/>
          <pc:sldMk cId="202786285" sldId="361"/>
        </pc:sldMkLst>
        <pc:spChg chg="mod">
          <ac:chgData name="Dr. Haslinda binti Mohd. Anuar" userId="124f53c6-93ff-4f0a-ab56-a3b0e1c9a123" providerId="ADAL" clId="{05AE68F7-BF7F-4AA1-A9C1-9965E0BE9621}" dt="2024-08-06T00:56:15.366" v="322" actId="20577"/>
          <ac:spMkLst>
            <pc:docMk/>
            <pc:sldMk cId="202786285" sldId="361"/>
            <ac:spMk id="158" creationId="{00000000-0000-0000-0000-000000000000}"/>
          </ac:spMkLst>
        </pc:spChg>
      </pc:sldChg>
      <pc:sldChg chg="modSp mod">
        <pc:chgData name="Dr. Haslinda binti Mohd. Anuar" userId="124f53c6-93ff-4f0a-ab56-a3b0e1c9a123" providerId="ADAL" clId="{05AE68F7-BF7F-4AA1-A9C1-9965E0BE9621}" dt="2024-08-06T00:56:45.809" v="332" actId="20577"/>
        <pc:sldMkLst>
          <pc:docMk/>
          <pc:sldMk cId="3469519812" sldId="362"/>
        </pc:sldMkLst>
        <pc:spChg chg="mod">
          <ac:chgData name="Dr. Haslinda binti Mohd. Anuar" userId="124f53c6-93ff-4f0a-ab56-a3b0e1c9a123" providerId="ADAL" clId="{05AE68F7-BF7F-4AA1-A9C1-9965E0BE9621}" dt="2024-08-06T00:56:45.809" v="332" actId="20577"/>
          <ac:spMkLst>
            <pc:docMk/>
            <pc:sldMk cId="3469519812" sldId="362"/>
            <ac:spMk id="158" creationId="{00000000-0000-0000-0000-000000000000}"/>
          </ac:spMkLst>
        </pc:spChg>
      </pc:sldChg>
      <pc:sldMasterChg chg="delSldLayout">
        <pc:chgData name="Dr. Haslinda binti Mohd. Anuar" userId="124f53c6-93ff-4f0a-ab56-a3b0e1c9a123" providerId="ADAL" clId="{05AE68F7-BF7F-4AA1-A9C1-9965E0BE9621}" dt="2024-08-06T00:41:02.901" v="107" actId="2696"/>
        <pc:sldMasterMkLst>
          <pc:docMk/>
          <pc:sldMasterMk cId="0" sldId="2147483648"/>
        </pc:sldMasterMkLst>
        <pc:sldLayoutChg chg="del">
          <pc:chgData name="Dr. Haslinda binti Mohd. Anuar" userId="124f53c6-93ff-4f0a-ab56-a3b0e1c9a123" providerId="ADAL" clId="{05AE68F7-BF7F-4AA1-A9C1-9965E0BE9621}" dt="2024-08-06T00:41:02.901" v="107" actId="2696"/>
          <pc:sldLayoutMkLst>
            <pc:docMk/>
            <pc:sldMasterMk cId="0" sldId="2147483648"/>
            <pc:sldLayoutMk cId="0" sldId="214748365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34696-C5F3-4348-9DEB-4B4F8A37E6E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CF2E38C-BEBC-4B68-9D0B-C8F6D22B2FF9}">
      <dgm:prSet custT="1"/>
      <dgm:spPr>
        <a:xfrm>
          <a:off x="1172126" y="908559"/>
          <a:ext cx="2114937" cy="897246"/>
        </a:xfrm>
        <a:prstGeom prst="rect">
          <a:avLst/>
        </a:prstGeom>
        <a:noFill/>
        <a:ln>
          <a:noFill/>
        </a:ln>
        <a:effectLst/>
      </dgm:spPr>
      <dgm:t>
        <a:bodyPr/>
        <a:lstStyle/>
        <a:p>
          <a:pPr algn="l">
            <a:lnSpc>
              <a:spcPct val="100000"/>
            </a:lnSpc>
            <a:buNone/>
          </a:pPr>
          <a:r>
            <a:rPr lang="en-US" sz="2800" dirty="0">
              <a:solidFill>
                <a:sysClr val="windowText" lastClr="000000">
                  <a:hueOff val="0"/>
                  <a:satOff val="0"/>
                  <a:lumOff val="0"/>
                  <a:alphaOff val="0"/>
                </a:sysClr>
              </a:solidFill>
              <a:latin typeface="Aptos" panose="02110004020202020204"/>
              <a:ea typeface="+mn-ea"/>
              <a:cs typeface="+mn-cs"/>
            </a:rPr>
            <a:t>Energy</a:t>
          </a:r>
        </a:p>
      </dgm:t>
    </dgm:pt>
    <dgm:pt modelId="{868E0601-5D62-4955-84D0-0FD77BF98C83}" type="parTrans" cxnId="{E581AC08-D714-4A05-A2EE-02F04A4223AB}">
      <dgm:prSet/>
      <dgm:spPr/>
      <dgm:t>
        <a:bodyPr/>
        <a:lstStyle/>
        <a:p>
          <a:pPr algn="l"/>
          <a:endParaRPr lang="en-US"/>
        </a:p>
      </dgm:t>
    </dgm:pt>
    <dgm:pt modelId="{F038AF29-9776-4676-8DE5-D58C33EB4B41}" type="sibTrans" cxnId="{E581AC08-D714-4A05-A2EE-02F04A4223AB}">
      <dgm:prSet/>
      <dgm:spPr/>
      <dgm:t>
        <a:bodyPr/>
        <a:lstStyle/>
        <a:p>
          <a:pPr algn="l">
            <a:lnSpc>
              <a:spcPct val="100000"/>
            </a:lnSpc>
          </a:pPr>
          <a:endParaRPr lang="en-US"/>
        </a:p>
      </dgm:t>
    </dgm:pt>
    <dgm:pt modelId="{D9AE8F1A-E9D0-451A-886E-DDF915153EC9}">
      <dgm:prSet custT="1"/>
      <dgm:spPr>
        <a:xfrm>
          <a:off x="4745088" y="908559"/>
          <a:ext cx="2114937" cy="897246"/>
        </a:xfrm>
        <a:prstGeom prst="rect">
          <a:avLst/>
        </a:prstGeom>
        <a:noFill/>
        <a:ln>
          <a:noFill/>
        </a:ln>
        <a:effectLst/>
      </dgm:spPr>
      <dgm:t>
        <a:bodyPr/>
        <a:lstStyle/>
        <a:p>
          <a:pPr algn="l">
            <a:lnSpc>
              <a:spcPct val="100000"/>
            </a:lnSpc>
            <a:buNone/>
          </a:pPr>
          <a:r>
            <a:rPr lang="en-US" sz="2400" dirty="0">
              <a:solidFill>
                <a:sysClr val="windowText" lastClr="000000">
                  <a:hueOff val="0"/>
                  <a:satOff val="0"/>
                  <a:lumOff val="0"/>
                  <a:alphaOff val="0"/>
                </a:sysClr>
              </a:solidFill>
              <a:latin typeface="Aptos" panose="02110004020202020204"/>
              <a:ea typeface="+mn-ea"/>
              <a:cs typeface="+mn-cs"/>
            </a:rPr>
            <a:t>Industrial processes and product use</a:t>
          </a:r>
          <a:r>
            <a:rPr lang="en-GB" sz="2400" dirty="0">
              <a:solidFill>
                <a:sysClr val="windowText" lastClr="000000">
                  <a:hueOff val="0"/>
                  <a:satOff val="0"/>
                  <a:lumOff val="0"/>
                  <a:alphaOff val="0"/>
                </a:sysClr>
              </a:solidFill>
              <a:latin typeface="Aptos" panose="02110004020202020204"/>
              <a:ea typeface="+mn-ea"/>
              <a:cs typeface="+mn-cs"/>
            </a:rPr>
            <a:t> (IPPU)</a:t>
          </a:r>
          <a:endParaRPr lang="en-US" sz="2400" dirty="0">
            <a:solidFill>
              <a:sysClr val="windowText" lastClr="000000">
                <a:hueOff val="0"/>
                <a:satOff val="0"/>
                <a:lumOff val="0"/>
                <a:alphaOff val="0"/>
              </a:sysClr>
            </a:solidFill>
            <a:latin typeface="Aptos" panose="02110004020202020204"/>
            <a:ea typeface="+mn-ea"/>
            <a:cs typeface="+mn-cs"/>
          </a:endParaRPr>
        </a:p>
      </dgm:t>
    </dgm:pt>
    <dgm:pt modelId="{85C27814-74F2-4A7C-944B-0A8793571488}" type="parTrans" cxnId="{6A61A1DC-70D6-428F-98A6-C16C6B6B4536}">
      <dgm:prSet/>
      <dgm:spPr/>
      <dgm:t>
        <a:bodyPr/>
        <a:lstStyle/>
        <a:p>
          <a:pPr algn="l"/>
          <a:endParaRPr lang="en-US"/>
        </a:p>
      </dgm:t>
    </dgm:pt>
    <dgm:pt modelId="{61BC1EEF-C05F-48B9-9CCD-30D10A0925A4}" type="sibTrans" cxnId="{6A61A1DC-70D6-428F-98A6-C16C6B6B4536}">
      <dgm:prSet/>
      <dgm:spPr/>
      <dgm:t>
        <a:bodyPr/>
        <a:lstStyle/>
        <a:p>
          <a:pPr algn="l">
            <a:lnSpc>
              <a:spcPct val="100000"/>
            </a:lnSpc>
          </a:pPr>
          <a:endParaRPr lang="en-US"/>
        </a:p>
      </dgm:t>
    </dgm:pt>
    <dgm:pt modelId="{342D8692-35BC-4BD2-91F6-5ACE5D067330}">
      <dgm:prSet custT="1"/>
      <dgm:spPr>
        <a:xfrm>
          <a:off x="8318049" y="908559"/>
          <a:ext cx="2114937" cy="897246"/>
        </a:xfrm>
        <a:prstGeom prst="rect">
          <a:avLst/>
        </a:prstGeom>
        <a:noFill/>
        <a:ln>
          <a:noFill/>
        </a:ln>
        <a:effectLst/>
      </dgm:spPr>
      <dgm:t>
        <a:bodyPr/>
        <a:lstStyle/>
        <a:p>
          <a:pPr algn="l">
            <a:lnSpc>
              <a:spcPct val="100000"/>
            </a:lnSpc>
            <a:buNone/>
          </a:pPr>
          <a:r>
            <a:rPr lang="en-US" sz="2400" dirty="0">
              <a:solidFill>
                <a:sysClr val="windowText" lastClr="000000">
                  <a:hueOff val="0"/>
                  <a:satOff val="0"/>
                  <a:lumOff val="0"/>
                  <a:alphaOff val="0"/>
                </a:sysClr>
              </a:solidFill>
              <a:latin typeface="Aptos" panose="02110004020202020204"/>
              <a:ea typeface="+mn-ea"/>
              <a:cs typeface="+mn-cs"/>
            </a:rPr>
            <a:t>Waste</a:t>
          </a:r>
        </a:p>
      </dgm:t>
    </dgm:pt>
    <dgm:pt modelId="{B356B14D-5644-418B-BA83-28C4C14B63E2}" type="parTrans" cxnId="{66DC4DEE-F6EF-461F-A54D-7CCDD77AEB59}">
      <dgm:prSet/>
      <dgm:spPr/>
      <dgm:t>
        <a:bodyPr/>
        <a:lstStyle/>
        <a:p>
          <a:pPr algn="l"/>
          <a:endParaRPr lang="en-US"/>
        </a:p>
      </dgm:t>
    </dgm:pt>
    <dgm:pt modelId="{E063299C-4CB4-4415-919C-7BA1AD468CB7}" type="sibTrans" cxnId="{66DC4DEE-F6EF-461F-A54D-7CCDD77AEB59}">
      <dgm:prSet/>
      <dgm:spPr/>
      <dgm:t>
        <a:bodyPr/>
        <a:lstStyle/>
        <a:p>
          <a:pPr algn="l">
            <a:lnSpc>
              <a:spcPct val="100000"/>
            </a:lnSpc>
          </a:pPr>
          <a:endParaRPr lang="en-US"/>
        </a:p>
      </dgm:t>
    </dgm:pt>
    <dgm:pt modelId="{50BE0EA6-B4B5-4E67-A4E0-022FFE504325}">
      <dgm:prSet custT="1"/>
      <dgm:spPr>
        <a:xfrm>
          <a:off x="1172126" y="2545532"/>
          <a:ext cx="2114937" cy="897246"/>
        </a:xfrm>
        <a:prstGeom prst="rect">
          <a:avLst/>
        </a:prstGeom>
        <a:noFill/>
        <a:ln>
          <a:noFill/>
        </a:ln>
        <a:effectLst/>
      </dgm:spPr>
      <dgm:t>
        <a:bodyPr/>
        <a:lstStyle/>
        <a:p>
          <a:pPr algn="l">
            <a:lnSpc>
              <a:spcPct val="100000"/>
            </a:lnSpc>
            <a:buNone/>
          </a:pPr>
          <a:r>
            <a:rPr lang="en-US" sz="2400" dirty="0">
              <a:solidFill>
                <a:sysClr val="windowText" lastClr="000000">
                  <a:hueOff val="0"/>
                  <a:satOff val="0"/>
                  <a:lumOff val="0"/>
                  <a:alphaOff val="0"/>
                </a:sysClr>
              </a:solidFill>
              <a:latin typeface="Aptos" panose="02110004020202020204"/>
              <a:ea typeface="+mn-ea"/>
              <a:cs typeface="+mn-cs"/>
            </a:rPr>
            <a:t>Agriculture</a:t>
          </a:r>
        </a:p>
      </dgm:t>
    </dgm:pt>
    <dgm:pt modelId="{0421E5F3-6C29-486B-AB9E-2CDB1AD53381}" type="parTrans" cxnId="{6DEC2762-67AA-4472-B7A3-4666F4D4242B}">
      <dgm:prSet/>
      <dgm:spPr/>
      <dgm:t>
        <a:bodyPr/>
        <a:lstStyle/>
        <a:p>
          <a:pPr algn="l"/>
          <a:endParaRPr lang="en-US"/>
        </a:p>
      </dgm:t>
    </dgm:pt>
    <dgm:pt modelId="{FE62BD3E-2157-4E8E-A296-5CFC55E21FAF}" type="sibTrans" cxnId="{6DEC2762-67AA-4472-B7A3-4666F4D4242B}">
      <dgm:prSet/>
      <dgm:spPr/>
      <dgm:t>
        <a:bodyPr/>
        <a:lstStyle/>
        <a:p>
          <a:pPr algn="l">
            <a:lnSpc>
              <a:spcPct val="100000"/>
            </a:lnSpc>
          </a:pPr>
          <a:endParaRPr lang="en-US"/>
        </a:p>
      </dgm:t>
    </dgm:pt>
    <dgm:pt modelId="{D31B689C-86F4-4070-9855-D7E879AD7048}">
      <dgm:prSet custT="1"/>
      <dgm:spPr>
        <a:xfrm>
          <a:off x="4745088" y="2545532"/>
          <a:ext cx="2114937" cy="897246"/>
        </a:xfrm>
        <a:prstGeom prst="rect">
          <a:avLst/>
        </a:prstGeom>
        <a:noFill/>
        <a:ln>
          <a:noFill/>
        </a:ln>
        <a:effectLst/>
      </dgm:spPr>
      <dgm:t>
        <a:bodyPr/>
        <a:lstStyle/>
        <a:p>
          <a:pPr algn="l">
            <a:lnSpc>
              <a:spcPct val="100000"/>
            </a:lnSpc>
            <a:buNone/>
          </a:pPr>
          <a:r>
            <a:rPr lang="en-US" sz="2400" dirty="0">
              <a:solidFill>
                <a:sysClr val="windowText" lastClr="000000">
                  <a:hueOff val="0"/>
                  <a:satOff val="0"/>
                  <a:lumOff val="0"/>
                  <a:alphaOff val="0"/>
                </a:sysClr>
              </a:solidFill>
              <a:latin typeface="Aptos" panose="02110004020202020204"/>
              <a:ea typeface="+mn-ea"/>
              <a:cs typeface="+mn-cs"/>
            </a:rPr>
            <a:t>Land use, land use change and forest (LULUCF)</a:t>
          </a:r>
        </a:p>
      </dgm:t>
    </dgm:pt>
    <dgm:pt modelId="{453ABCE1-52BE-4FCD-9E58-F907C505EAC2}" type="parTrans" cxnId="{0D0CBB45-97A4-4459-9DB7-A6E620D8FE3F}">
      <dgm:prSet/>
      <dgm:spPr/>
      <dgm:t>
        <a:bodyPr/>
        <a:lstStyle/>
        <a:p>
          <a:pPr algn="l"/>
          <a:endParaRPr lang="en-US"/>
        </a:p>
      </dgm:t>
    </dgm:pt>
    <dgm:pt modelId="{A869F153-2D19-4D21-BEB1-C180F502C390}" type="sibTrans" cxnId="{0D0CBB45-97A4-4459-9DB7-A6E620D8FE3F}">
      <dgm:prSet/>
      <dgm:spPr/>
      <dgm:t>
        <a:bodyPr/>
        <a:lstStyle/>
        <a:p>
          <a:pPr algn="l"/>
          <a:endParaRPr lang="en-US"/>
        </a:p>
      </dgm:t>
    </dgm:pt>
    <dgm:pt modelId="{7D8C8994-6841-4A9B-B924-B1E4E9BC19F0}" type="pres">
      <dgm:prSet presAssocID="{72834696-C5F3-4348-9DEB-4B4F8A37E6E4}" presName="root" presStyleCnt="0">
        <dgm:presLayoutVars>
          <dgm:dir/>
          <dgm:resizeHandles val="exact"/>
        </dgm:presLayoutVars>
      </dgm:prSet>
      <dgm:spPr/>
    </dgm:pt>
    <dgm:pt modelId="{7859B62C-D08D-4229-85D2-C66BB34C3896}" type="pres">
      <dgm:prSet presAssocID="{72834696-C5F3-4348-9DEB-4B4F8A37E6E4}" presName="container" presStyleCnt="0">
        <dgm:presLayoutVars>
          <dgm:dir/>
          <dgm:resizeHandles val="exact"/>
        </dgm:presLayoutVars>
      </dgm:prSet>
      <dgm:spPr/>
    </dgm:pt>
    <dgm:pt modelId="{8C745941-8BDC-4187-8FEB-31EA5D08BBB7}" type="pres">
      <dgm:prSet presAssocID="{0CF2E38C-BEBC-4B68-9D0B-C8F6D22B2FF9}" presName="compNode" presStyleCnt="0"/>
      <dgm:spPr/>
    </dgm:pt>
    <dgm:pt modelId="{623B6FFD-147B-465C-BD4F-A854EE089A34}" type="pres">
      <dgm:prSet presAssocID="{0CF2E38C-BEBC-4B68-9D0B-C8F6D22B2FF9}" presName="iconBgRect" presStyleLbl="bgShp" presStyleIdx="0" presStyleCnt="5"/>
      <dgm:spPr>
        <a:xfrm>
          <a:off x="82613" y="908559"/>
          <a:ext cx="897246" cy="897246"/>
        </a:xfrm>
        <a:prstGeom prst="ellipse">
          <a:avLst/>
        </a:prstGeom>
        <a:solidFill>
          <a:srgbClr val="E97132">
            <a:hueOff val="0"/>
            <a:satOff val="0"/>
            <a:lumOff val="0"/>
            <a:alphaOff val="0"/>
          </a:srgbClr>
        </a:solidFill>
        <a:ln>
          <a:noFill/>
        </a:ln>
        <a:effectLst/>
      </dgm:spPr>
    </dgm:pt>
    <dgm:pt modelId="{2DB7B124-196A-4DF9-896F-0F410170D2EF}" type="pres">
      <dgm:prSet presAssocID="{0CF2E38C-BEBC-4B68-9D0B-C8F6D22B2FF9}" presName="iconRect" presStyleLbl="node1" presStyleIdx="0" presStyleCnt="5"/>
      <dgm: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Electric Car"/>
        </a:ext>
      </dgm:extLst>
    </dgm:pt>
    <dgm:pt modelId="{7FA88FCD-6CCE-4E2D-B99C-11AAE8E8CDA1}" type="pres">
      <dgm:prSet presAssocID="{0CF2E38C-BEBC-4B68-9D0B-C8F6D22B2FF9}" presName="spaceRect" presStyleCnt="0"/>
      <dgm:spPr/>
    </dgm:pt>
    <dgm:pt modelId="{09AE0FDA-5054-4045-A69D-992917A6A9C6}" type="pres">
      <dgm:prSet presAssocID="{0CF2E38C-BEBC-4B68-9D0B-C8F6D22B2FF9}" presName="textRect" presStyleLbl="revTx" presStyleIdx="0" presStyleCnt="5">
        <dgm:presLayoutVars>
          <dgm:chMax val="1"/>
          <dgm:chPref val="1"/>
        </dgm:presLayoutVars>
      </dgm:prSet>
      <dgm:spPr/>
    </dgm:pt>
    <dgm:pt modelId="{995FF240-FF67-4361-9BA6-7C5759C8C275}" type="pres">
      <dgm:prSet presAssocID="{F038AF29-9776-4676-8DE5-D58C33EB4B41}" presName="sibTrans" presStyleLbl="sibTrans2D1" presStyleIdx="0" presStyleCnt="0"/>
      <dgm:spPr/>
    </dgm:pt>
    <dgm:pt modelId="{10F41485-1077-47A2-8BC1-0AEE76357B72}" type="pres">
      <dgm:prSet presAssocID="{D9AE8F1A-E9D0-451A-886E-DDF915153EC9}" presName="compNode" presStyleCnt="0"/>
      <dgm:spPr/>
    </dgm:pt>
    <dgm:pt modelId="{7A0D27B7-AD15-4D7A-AB66-10C0FCA50B49}" type="pres">
      <dgm:prSet presAssocID="{D9AE8F1A-E9D0-451A-886E-DDF915153EC9}" presName="iconBgRect" presStyleLbl="bgShp" presStyleIdx="1" presStyleCnt="5"/>
      <dgm:spPr>
        <a:xfrm>
          <a:off x="3655575" y="908559"/>
          <a:ext cx="897246" cy="897246"/>
        </a:xfrm>
        <a:prstGeom prst="ellipse">
          <a:avLst/>
        </a:prstGeom>
        <a:solidFill>
          <a:srgbClr val="196B24">
            <a:hueOff val="0"/>
            <a:satOff val="0"/>
            <a:lumOff val="0"/>
            <a:alphaOff val="0"/>
          </a:srgbClr>
        </a:solidFill>
        <a:ln>
          <a:noFill/>
        </a:ln>
        <a:effectLst/>
      </dgm:spPr>
    </dgm:pt>
    <dgm:pt modelId="{8D64123E-67CB-43E3-AFF6-880BC22C0629}" type="pres">
      <dgm:prSet presAssocID="{D9AE8F1A-E9D0-451A-886E-DDF915153EC9}" presName="iconRect" presStyleLbl="node1" presStyleIdx="1" presStyleCnt="5"/>
      <dgm: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Factory"/>
        </a:ext>
      </dgm:extLst>
    </dgm:pt>
    <dgm:pt modelId="{DF8797DA-D2BF-4931-91DA-2B6FF71255DE}" type="pres">
      <dgm:prSet presAssocID="{D9AE8F1A-E9D0-451A-886E-DDF915153EC9}" presName="spaceRect" presStyleCnt="0"/>
      <dgm:spPr/>
    </dgm:pt>
    <dgm:pt modelId="{30C3696B-914E-4009-ACCA-D8AF8B2F2139}" type="pres">
      <dgm:prSet presAssocID="{D9AE8F1A-E9D0-451A-886E-DDF915153EC9}" presName="textRect" presStyleLbl="revTx" presStyleIdx="1" presStyleCnt="5">
        <dgm:presLayoutVars>
          <dgm:chMax val="1"/>
          <dgm:chPref val="1"/>
        </dgm:presLayoutVars>
      </dgm:prSet>
      <dgm:spPr/>
    </dgm:pt>
    <dgm:pt modelId="{10E2EFCF-8ED1-4621-B8AA-A625ABA2E8A0}" type="pres">
      <dgm:prSet presAssocID="{61BC1EEF-C05F-48B9-9CCD-30D10A0925A4}" presName="sibTrans" presStyleLbl="sibTrans2D1" presStyleIdx="0" presStyleCnt="0"/>
      <dgm:spPr/>
    </dgm:pt>
    <dgm:pt modelId="{DB0432E6-8B27-4E16-A3B9-7CD89C7BDCAC}" type="pres">
      <dgm:prSet presAssocID="{342D8692-35BC-4BD2-91F6-5ACE5D067330}" presName="compNode" presStyleCnt="0"/>
      <dgm:spPr/>
    </dgm:pt>
    <dgm:pt modelId="{9C29E4EA-5A93-4886-A722-649401F1E2B0}" type="pres">
      <dgm:prSet presAssocID="{342D8692-35BC-4BD2-91F6-5ACE5D067330}" presName="iconBgRect" presStyleLbl="bgShp" presStyleIdx="2" presStyleCnt="5"/>
      <dgm:spPr>
        <a:xfrm>
          <a:off x="7228536" y="908559"/>
          <a:ext cx="897246" cy="897246"/>
        </a:xfrm>
        <a:prstGeom prst="ellipse">
          <a:avLst/>
        </a:prstGeom>
        <a:solidFill>
          <a:srgbClr val="0F9ED5">
            <a:hueOff val="0"/>
            <a:satOff val="0"/>
            <a:lumOff val="0"/>
            <a:alphaOff val="0"/>
          </a:srgbClr>
        </a:solidFill>
        <a:ln>
          <a:noFill/>
        </a:ln>
        <a:effectLst/>
      </dgm:spPr>
    </dgm:pt>
    <dgm:pt modelId="{83A71EB3-9BC2-40F8-904A-7DE9941E53B4}" type="pres">
      <dgm:prSet presAssocID="{342D8692-35BC-4BD2-91F6-5ACE5D067330}" presName="iconRect" presStyleLbl="node1" presStyleIdx="2" presStyleCnt="5"/>
      <dgm: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Recycle Sign"/>
        </a:ext>
      </dgm:extLst>
    </dgm:pt>
    <dgm:pt modelId="{F3592BEB-D067-4403-8352-DA93F8AFCC64}" type="pres">
      <dgm:prSet presAssocID="{342D8692-35BC-4BD2-91F6-5ACE5D067330}" presName="spaceRect" presStyleCnt="0"/>
      <dgm:spPr/>
    </dgm:pt>
    <dgm:pt modelId="{62381E9D-8D12-43DC-AAC8-019FE73997B9}" type="pres">
      <dgm:prSet presAssocID="{342D8692-35BC-4BD2-91F6-5ACE5D067330}" presName="textRect" presStyleLbl="revTx" presStyleIdx="2" presStyleCnt="5">
        <dgm:presLayoutVars>
          <dgm:chMax val="1"/>
          <dgm:chPref val="1"/>
        </dgm:presLayoutVars>
      </dgm:prSet>
      <dgm:spPr/>
    </dgm:pt>
    <dgm:pt modelId="{9D64DA1D-3CD7-43B5-A179-4FA3B3A9E077}" type="pres">
      <dgm:prSet presAssocID="{E063299C-4CB4-4415-919C-7BA1AD468CB7}" presName="sibTrans" presStyleLbl="sibTrans2D1" presStyleIdx="0" presStyleCnt="0"/>
      <dgm:spPr/>
    </dgm:pt>
    <dgm:pt modelId="{F15188B9-E556-46E0-B6E0-138F24C23D0B}" type="pres">
      <dgm:prSet presAssocID="{50BE0EA6-B4B5-4E67-A4E0-022FFE504325}" presName="compNode" presStyleCnt="0"/>
      <dgm:spPr/>
    </dgm:pt>
    <dgm:pt modelId="{25051128-96C8-40E0-B851-0D7F1B60F5D2}" type="pres">
      <dgm:prSet presAssocID="{50BE0EA6-B4B5-4E67-A4E0-022FFE504325}" presName="iconBgRect" presStyleLbl="bgShp" presStyleIdx="3" presStyleCnt="5"/>
      <dgm:spPr>
        <a:xfrm>
          <a:off x="82613" y="2545532"/>
          <a:ext cx="897246" cy="897246"/>
        </a:xfrm>
        <a:prstGeom prst="ellipse">
          <a:avLst/>
        </a:prstGeom>
        <a:solidFill>
          <a:srgbClr val="A02B93">
            <a:hueOff val="0"/>
            <a:satOff val="0"/>
            <a:lumOff val="0"/>
            <a:alphaOff val="0"/>
          </a:srgbClr>
        </a:solidFill>
        <a:ln>
          <a:noFill/>
        </a:ln>
        <a:effectLst/>
      </dgm:spPr>
    </dgm:pt>
    <dgm:pt modelId="{1DB6284C-B845-4106-8E1B-230C44CDD86E}" type="pres">
      <dgm:prSet presAssocID="{50BE0EA6-B4B5-4E67-A4E0-022FFE504325}" presName="iconRect" presStyleLbl="node1" presStyleIdx="3" presStyleCnt="5"/>
      <dgm: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Farm scene"/>
        </a:ext>
      </dgm:extLst>
    </dgm:pt>
    <dgm:pt modelId="{3750B758-BC79-4BCD-9DF0-8FF2AB0AFB94}" type="pres">
      <dgm:prSet presAssocID="{50BE0EA6-B4B5-4E67-A4E0-022FFE504325}" presName="spaceRect" presStyleCnt="0"/>
      <dgm:spPr/>
    </dgm:pt>
    <dgm:pt modelId="{73DDD373-4BF6-43D8-AA09-C7C7B2ACA57C}" type="pres">
      <dgm:prSet presAssocID="{50BE0EA6-B4B5-4E67-A4E0-022FFE504325}" presName="textRect" presStyleLbl="revTx" presStyleIdx="3" presStyleCnt="5">
        <dgm:presLayoutVars>
          <dgm:chMax val="1"/>
          <dgm:chPref val="1"/>
        </dgm:presLayoutVars>
      </dgm:prSet>
      <dgm:spPr/>
    </dgm:pt>
    <dgm:pt modelId="{F1362DA5-58CF-4C03-8F8F-B167F9F59A81}" type="pres">
      <dgm:prSet presAssocID="{FE62BD3E-2157-4E8E-A296-5CFC55E21FAF}" presName="sibTrans" presStyleLbl="sibTrans2D1" presStyleIdx="0" presStyleCnt="0"/>
      <dgm:spPr/>
    </dgm:pt>
    <dgm:pt modelId="{D223C59B-13B2-4AEF-84D1-E7250C86D47E}" type="pres">
      <dgm:prSet presAssocID="{D31B689C-86F4-4070-9855-D7E879AD7048}" presName="compNode" presStyleCnt="0"/>
      <dgm:spPr/>
    </dgm:pt>
    <dgm:pt modelId="{4C8B5CED-E8B2-446C-9265-A9DFFACEEEB4}" type="pres">
      <dgm:prSet presAssocID="{D31B689C-86F4-4070-9855-D7E879AD7048}" presName="iconBgRect" presStyleLbl="bgShp" presStyleIdx="4" presStyleCnt="5"/>
      <dgm:spPr>
        <a:xfrm>
          <a:off x="3655575" y="2545532"/>
          <a:ext cx="897246" cy="897246"/>
        </a:xfrm>
        <a:prstGeom prst="ellipse">
          <a:avLst/>
        </a:prstGeom>
        <a:solidFill>
          <a:srgbClr val="4EA72E">
            <a:hueOff val="0"/>
            <a:satOff val="0"/>
            <a:lumOff val="0"/>
            <a:alphaOff val="0"/>
          </a:srgbClr>
        </a:solidFill>
        <a:ln>
          <a:noFill/>
        </a:ln>
        <a:effectLst/>
      </dgm:spPr>
    </dgm:pt>
    <dgm:pt modelId="{8402C4C6-3826-452E-BF8C-07F857B69515}" type="pres">
      <dgm:prSet presAssocID="{D31B689C-86F4-4070-9855-D7E879AD7048}" presName="iconRect" presStyleLbl="node1" presStyleIdx="4" presStyleCnt="5"/>
      <dgm: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Forest scene"/>
        </a:ext>
      </dgm:extLst>
    </dgm:pt>
    <dgm:pt modelId="{CEBFA381-2A78-4572-8469-5865B8B58310}" type="pres">
      <dgm:prSet presAssocID="{D31B689C-86F4-4070-9855-D7E879AD7048}" presName="spaceRect" presStyleCnt="0"/>
      <dgm:spPr/>
    </dgm:pt>
    <dgm:pt modelId="{FA7E876A-8363-46B5-B36E-85789346AE27}" type="pres">
      <dgm:prSet presAssocID="{D31B689C-86F4-4070-9855-D7E879AD7048}" presName="textRect" presStyleLbl="revTx" presStyleIdx="4" presStyleCnt="5">
        <dgm:presLayoutVars>
          <dgm:chMax val="1"/>
          <dgm:chPref val="1"/>
        </dgm:presLayoutVars>
      </dgm:prSet>
      <dgm:spPr/>
    </dgm:pt>
  </dgm:ptLst>
  <dgm:cxnLst>
    <dgm:cxn modelId="{E581AC08-D714-4A05-A2EE-02F04A4223AB}" srcId="{72834696-C5F3-4348-9DEB-4B4F8A37E6E4}" destId="{0CF2E38C-BEBC-4B68-9D0B-C8F6D22B2FF9}" srcOrd="0" destOrd="0" parTransId="{868E0601-5D62-4955-84D0-0FD77BF98C83}" sibTransId="{F038AF29-9776-4676-8DE5-D58C33EB4B41}"/>
    <dgm:cxn modelId="{1822720E-9C18-4B7B-92CC-ED3655C0BFCF}" type="presOf" srcId="{342D8692-35BC-4BD2-91F6-5ACE5D067330}" destId="{62381E9D-8D12-43DC-AAC8-019FE73997B9}" srcOrd="0" destOrd="0" presId="urn:microsoft.com/office/officeart/2018/2/layout/IconCircleList"/>
    <dgm:cxn modelId="{9073020F-E670-4F2E-8DC6-0A5F498E8C53}" type="presOf" srcId="{D9AE8F1A-E9D0-451A-886E-DDF915153EC9}" destId="{30C3696B-914E-4009-ACCA-D8AF8B2F2139}" srcOrd="0" destOrd="0" presId="urn:microsoft.com/office/officeart/2018/2/layout/IconCircleList"/>
    <dgm:cxn modelId="{CA2D5425-F8DD-4A2B-9D5D-14606A98D882}" type="presOf" srcId="{FE62BD3E-2157-4E8E-A296-5CFC55E21FAF}" destId="{F1362DA5-58CF-4C03-8F8F-B167F9F59A81}" srcOrd="0" destOrd="0" presId="urn:microsoft.com/office/officeart/2018/2/layout/IconCircleList"/>
    <dgm:cxn modelId="{BE35E641-19E2-4A7A-ACDA-26EB2E29270E}" type="presOf" srcId="{D31B689C-86F4-4070-9855-D7E879AD7048}" destId="{FA7E876A-8363-46B5-B36E-85789346AE27}" srcOrd="0" destOrd="0" presId="urn:microsoft.com/office/officeart/2018/2/layout/IconCircleList"/>
    <dgm:cxn modelId="{6DEC2762-67AA-4472-B7A3-4666F4D4242B}" srcId="{72834696-C5F3-4348-9DEB-4B4F8A37E6E4}" destId="{50BE0EA6-B4B5-4E67-A4E0-022FFE504325}" srcOrd="3" destOrd="0" parTransId="{0421E5F3-6C29-486B-AB9E-2CDB1AD53381}" sibTransId="{FE62BD3E-2157-4E8E-A296-5CFC55E21FAF}"/>
    <dgm:cxn modelId="{A30F9A45-B9A5-47CC-9F53-BD8E66116A93}" type="presOf" srcId="{61BC1EEF-C05F-48B9-9CCD-30D10A0925A4}" destId="{10E2EFCF-8ED1-4621-B8AA-A625ABA2E8A0}" srcOrd="0" destOrd="0" presId="urn:microsoft.com/office/officeart/2018/2/layout/IconCircleList"/>
    <dgm:cxn modelId="{0D0CBB45-97A4-4459-9DB7-A6E620D8FE3F}" srcId="{72834696-C5F3-4348-9DEB-4B4F8A37E6E4}" destId="{D31B689C-86F4-4070-9855-D7E879AD7048}" srcOrd="4" destOrd="0" parTransId="{453ABCE1-52BE-4FCD-9E58-F907C505EAC2}" sibTransId="{A869F153-2D19-4D21-BEB1-C180F502C390}"/>
    <dgm:cxn modelId="{50662180-4919-4828-96B3-B7BF0556F451}" type="presOf" srcId="{72834696-C5F3-4348-9DEB-4B4F8A37E6E4}" destId="{7D8C8994-6841-4A9B-B924-B1E4E9BC19F0}" srcOrd="0" destOrd="0" presId="urn:microsoft.com/office/officeart/2018/2/layout/IconCircleList"/>
    <dgm:cxn modelId="{B163469C-C474-4BBB-9B8B-5519FD03F03F}" type="presOf" srcId="{0CF2E38C-BEBC-4B68-9D0B-C8F6D22B2FF9}" destId="{09AE0FDA-5054-4045-A69D-992917A6A9C6}" srcOrd="0" destOrd="0" presId="urn:microsoft.com/office/officeart/2018/2/layout/IconCircleList"/>
    <dgm:cxn modelId="{1D58FAC9-02EF-4444-9FEB-B726FB3214CD}" type="presOf" srcId="{E063299C-4CB4-4415-919C-7BA1AD468CB7}" destId="{9D64DA1D-3CD7-43B5-A179-4FA3B3A9E077}" srcOrd="0" destOrd="0" presId="urn:microsoft.com/office/officeart/2018/2/layout/IconCircleList"/>
    <dgm:cxn modelId="{6A61A1DC-70D6-428F-98A6-C16C6B6B4536}" srcId="{72834696-C5F3-4348-9DEB-4B4F8A37E6E4}" destId="{D9AE8F1A-E9D0-451A-886E-DDF915153EC9}" srcOrd="1" destOrd="0" parTransId="{85C27814-74F2-4A7C-944B-0A8793571488}" sibTransId="{61BC1EEF-C05F-48B9-9CCD-30D10A0925A4}"/>
    <dgm:cxn modelId="{5F2DC3E2-4D0B-4294-BF30-F5458BCCBC0B}" type="presOf" srcId="{F038AF29-9776-4676-8DE5-D58C33EB4B41}" destId="{995FF240-FF67-4361-9BA6-7C5759C8C275}" srcOrd="0" destOrd="0" presId="urn:microsoft.com/office/officeart/2018/2/layout/IconCircleList"/>
    <dgm:cxn modelId="{66DC4DEE-F6EF-461F-A54D-7CCDD77AEB59}" srcId="{72834696-C5F3-4348-9DEB-4B4F8A37E6E4}" destId="{342D8692-35BC-4BD2-91F6-5ACE5D067330}" srcOrd="2" destOrd="0" parTransId="{B356B14D-5644-418B-BA83-28C4C14B63E2}" sibTransId="{E063299C-4CB4-4415-919C-7BA1AD468CB7}"/>
    <dgm:cxn modelId="{4E936BFA-D80B-41E6-A5AB-C2C68A9EC49F}" type="presOf" srcId="{50BE0EA6-B4B5-4E67-A4E0-022FFE504325}" destId="{73DDD373-4BF6-43D8-AA09-C7C7B2ACA57C}" srcOrd="0" destOrd="0" presId="urn:microsoft.com/office/officeart/2018/2/layout/IconCircleList"/>
    <dgm:cxn modelId="{96DF9D08-DD98-4DD2-BAF1-8F658985C4F9}" type="presParOf" srcId="{7D8C8994-6841-4A9B-B924-B1E4E9BC19F0}" destId="{7859B62C-D08D-4229-85D2-C66BB34C3896}" srcOrd="0" destOrd="0" presId="urn:microsoft.com/office/officeart/2018/2/layout/IconCircleList"/>
    <dgm:cxn modelId="{4A0327B0-4D65-47AF-84C6-380F477DC137}" type="presParOf" srcId="{7859B62C-D08D-4229-85D2-C66BB34C3896}" destId="{8C745941-8BDC-4187-8FEB-31EA5D08BBB7}" srcOrd="0" destOrd="0" presId="urn:microsoft.com/office/officeart/2018/2/layout/IconCircleList"/>
    <dgm:cxn modelId="{D37BAB72-84AD-4933-B842-4CECAB657A4D}" type="presParOf" srcId="{8C745941-8BDC-4187-8FEB-31EA5D08BBB7}" destId="{623B6FFD-147B-465C-BD4F-A854EE089A34}" srcOrd="0" destOrd="0" presId="urn:microsoft.com/office/officeart/2018/2/layout/IconCircleList"/>
    <dgm:cxn modelId="{F4092CE4-325D-4E0E-9FDC-7DEF1AE10DD4}" type="presParOf" srcId="{8C745941-8BDC-4187-8FEB-31EA5D08BBB7}" destId="{2DB7B124-196A-4DF9-896F-0F410170D2EF}" srcOrd="1" destOrd="0" presId="urn:microsoft.com/office/officeart/2018/2/layout/IconCircleList"/>
    <dgm:cxn modelId="{72D66ABE-BBB3-4A73-BC95-65E8B20BB812}" type="presParOf" srcId="{8C745941-8BDC-4187-8FEB-31EA5D08BBB7}" destId="{7FA88FCD-6CCE-4E2D-B99C-11AAE8E8CDA1}" srcOrd="2" destOrd="0" presId="urn:microsoft.com/office/officeart/2018/2/layout/IconCircleList"/>
    <dgm:cxn modelId="{9982FC82-960C-457C-948D-1256A7404A79}" type="presParOf" srcId="{8C745941-8BDC-4187-8FEB-31EA5D08BBB7}" destId="{09AE0FDA-5054-4045-A69D-992917A6A9C6}" srcOrd="3" destOrd="0" presId="urn:microsoft.com/office/officeart/2018/2/layout/IconCircleList"/>
    <dgm:cxn modelId="{0FF0E4E0-39BE-4124-8147-3DD36383FD7D}" type="presParOf" srcId="{7859B62C-D08D-4229-85D2-C66BB34C3896}" destId="{995FF240-FF67-4361-9BA6-7C5759C8C275}" srcOrd="1" destOrd="0" presId="urn:microsoft.com/office/officeart/2018/2/layout/IconCircleList"/>
    <dgm:cxn modelId="{20968336-3E5B-42A5-AFA0-D50454FA4A78}" type="presParOf" srcId="{7859B62C-D08D-4229-85D2-C66BB34C3896}" destId="{10F41485-1077-47A2-8BC1-0AEE76357B72}" srcOrd="2" destOrd="0" presId="urn:microsoft.com/office/officeart/2018/2/layout/IconCircleList"/>
    <dgm:cxn modelId="{F2663D0F-0FC5-454A-9A2E-8F244AA58C46}" type="presParOf" srcId="{10F41485-1077-47A2-8BC1-0AEE76357B72}" destId="{7A0D27B7-AD15-4D7A-AB66-10C0FCA50B49}" srcOrd="0" destOrd="0" presId="urn:microsoft.com/office/officeart/2018/2/layout/IconCircleList"/>
    <dgm:cxn modelId="{FC256A76-53C0-4DD4-A71C-4E18999B0291}" type="presParOf" srcId="{10F41485-1077-47A2-8BC1-0AEE76357B72}" destId="{8D64123E-67CB-43E3-AFF6-880BC22C0629}" srcOrd="1" destOrd="0" presId="urn:microsoft.com/office/officeart/2018/2/layout/IconCircleList"/>
    <dgm:cxn modelId="{58A34D55-0B51-47B2-A671-0B2FD8A894B6}" type="presParOf" srcId="{10F41485-1077-47A2-8BC1-0AEE76357B72}" destId="{DF8797DA-D2BF-4931-91DA-2B6FF71255DE}" srcOrd="2" destOrd="0" presId="urn:microsoft.com/office/officeart/2018/2/layout/IconCircleList"/>
    <dgm:cxn modelId="{1C48CA68-25B7-4521-A464-9D46F8CFEB12}" type="presParOf" srcId="{10F41485-1077-47A2-8BC1-0AEE76357B72}" destId="{30C3696B-914E-4009-ACCA-D8AF8B2F2139}" srcOrd="3" destOrd="0" presId="urn:microsoft.com/office/officeart/2018/2/layout/IconCircleList"/>
    <dgm:cxn modelId="{65A8E5C0-3488-4BB1-A25D-FD4EADC92A72}" type="presParOf" srcId="{7859B62C-D08D-4229-85D2-C66BB34C3896}" destId="{10E2EFCF-8ED1-4621-B8AA-A625ABA2E8A0}" srcOrd="3" destOrd="0" presId="urn:microsoft.com/office/officeart/2018/2/layout/IconCircleList"/>
    <dgm:cxn modelId="{04C61EA0-EF11-4AAF-86A4-E5A969AF9C66}" type="presParOf" srcId="{7859B62C-D08D-4229-85D2-C66BB34C3896}" destId="{DB0432E6-8B27-4E16-A3B9-7CD89C7BDCAC}" srcOrd="4" destOrd="0" presId="urn:microsoft.com/office/officeart/2018/2/layout/IconCircleList"/>
    <dgm:cxn modelId="{0AAF31B0-8BF0-4789-ACEA-BBA934902669}" type="presParOf" srcId="{DB0432E6-8B27-4E16-A3B9-7CD89C7BDCAC}" destId="{9C29E4EA-5A93-4886-A722-649401F1E2B0}" srcOrd="0" destOrd="0" presId="urn:microsoft.com/office/officeart/2018/2/layout/IconCircleList"/>
    <dgm:cxn modelId="{79CE2163-119B-4E63-8C55-84C4CBF8F1AB}" type="presParOf" srcId="{DB0432E6-8B27-4E16-A3B9-7CD89C7BDCAC}" destId="{83A71EB3-9BC2-40F8-904A-7DE9941E53B4}" srcOrd="1" destOrd="0" presId="urn:microsoft.com/office/officeart/2018/2/layout/IconCircleList"/>
    <dgm:cxn modelId="{A45E746E-B542-4A72-B9D4-3FD0060DE603}" type="presParOf" srcId="{DB0432E6-8B27-4E16-A3B9-7CD89C7BDCAC}" destId="{F3592BEB-D067-4403-8352-DA93F8AFCC64}" srcOrd="2" destOrd="0" presId="urn:microsoft.com/office/officeart/2018/2/layout/IconCircleList"/>
    <dgm:cxn modelId="{05EFB452-4876-4CCA-98B1-D66C59EBA31C}" type="presParOf" srcId="{DB0432E6-8B27-4E16-A3B9-7CD89C7BDCAC}" destId="{62381E9D-8D12-43DC-AAC8-019FE73997B9}" srcOrd="3" destOrd="0" presId="urn:microsoft.com/office/officeart/2018/2/layout/IconCircleList"/>
    <dgm:cxn modelId="{A0A610A0-62CB-4488-BA65-8A0CCAAB9DE7}" type="presParOf" srcId="{7859B62C-D08D-4229-85D2-C66BB34C3896}" destId="{9D64DA1D-3CD7-43B5-A179-4FA3B3A9E077}" srcOrd="5" destOrd="0" presId="urn:microsoft.com/office/officeart/2018/2/layout/IconCircleList"/>
    <dgm:cxn modelId="{BAD340A1-DF5F-4C92-BC44-49832AC9CA06}" type="presParOf" srcId="{7859B62C-D08D-4229-85D2-C66BB34C3896}" destId="{F15188B9-E556-46E0-B6E0-138F24C23D0B}" srcOrd="6" destOrd="0" presId="urn:microsoft.com/office/officeart/2018/2/layout/IconCircleList"/>
    <dgm:cxn modelId="{5DBA3005-C702-44C2-AE7E-6E4190C73CA0}" type="presParOf" srcId="{F15188B9-E556-46E0-B6E0-138F24C23D0B}" destId="{25051128-96C8-40E0-B851-0D7F1B60F5D2}" srcOrd="0" destOrd="0" presId="urn:microsoft.com/office/officeart/2018/2/layout/IconCircleList"/>
    <dgm:cxn modelId="{42B58A86-4F07-4A5D-9F81-23B66E699C25}" type="presParOf" srcId="{F15188B9-E556-46E0-B6E0-138F24C23D0B}" destId="{1DB6284C-B845-4106-8E1B-230C44CDD86E}" srcOrd="1" destOrd="0" presId="urn:microsoft.com/office/officeart/2018/2/layout/IconCircleList"/>
    <dgm:cxn modelId="{E77C66C1-C3EA-4C55-86A9-98534B17B923}" type="presParOf" srcId="{F15188B9-E556-46E0-B6E0-138F24C23D0B}" destId="{3750B758-BC79-4BCD-9DF0-8FF2AB0AFB94}" srcOrd="2" destOrd="0" presId="urn:microsoft.com/office/officeart/2018/2/layout/IconCircleList"/>
    <dgm:cxn modelId="{A84DB886-E442-40AD-A503-91CCD6235893}" type="presParOf" srcId="{F15188B9-E556-46E0-B6E0-138F24C23D0B}" destId="{73DDD373-4BF6-43D8-AA09-C7C7B2ACA57C}" srcOrd="3" destOrd="0" presId="urn:microsoft.com/office/officeart/2018/2/layout/IconCircleList"/>
    <dgm:cxn modelId="{38CAE2EB-92D8-462E-A606-B015E3BFCFFD}" type="presParOf" srcId="{7859B62C-D08D-4229-85D2-C66BB34C3896}" destId="{F1362DA5-58CF-4C03-8F8F-B167F9F59A81}" srcOrd="7" destOrd="0" presId="urn:microsoft.com/office/officeart/2018/2/layout/IconCircleList"/>
    <dgm:cxn modelId="{F8C71C50-3D61-45FD-A356-897E01F18439}" type="presParOf" srcId="{7859B62C-D08D-4229-85D2-C66BB34C3896}" destId="{D223C59B-13B2-4AEF-84D1-E7250C86D47E}" srcOrd="8" destOrd="0" presId="urn:microsoft.com/office/officeart/2018/2/layout/IconCircleList"/>
    <dgm:cxn modelId="{66D22D1B-279B-4DE3-BD21-BD81C52D5426}" type="presParOf" srcId="{D223C59B-13B2-4AEF-84D1-E7250C86D47E}" destId="{4C8B5CED-E8B2-446C-9265-A9DFFACEEEB4}" srcOrd="0" destOrd="0" presId="urn:microsoft.com/office/officeart/2018/2/layout/IconCircleList"/>
    <dgm:cxn modelId="{7FC62A98-F7A2-4D42-840D-D9DB7457090F}" type="presParOf" srcId="{D223C59B-13B2-4AEF-84D1-E7250C86D47E}" destId="{8402C4C6-3826-452E-BF8C-07F857B69515}" srcOrd="1" destOrd="0" presId="urn:microsoft.com/office/officeart/2018/2/layout/IconCircleList"/>
    <dgm:cxn modelId="{B62FCE14-2BA0-428A-9D21-94949BE14F22}" type="presParOf" srcId="{D223C59B-13B2-4AEF-84D1-E7250C86D47E}" destId="{CEBFA381-2A78-4572-8469-5865B8B58310}" srcOrd="2" destOrd="0" presId="urn:microsoft.com/office/officeart/2018/2/layout/IconCircleList"/>
    <dgm:cxn modelId="{39B68686-351E-4CDE-B369-A12A23D17BDD}" type="presParOf" srcId="{D223C59B-13B2-4AEF-84D1-E7250C86D47E}" destId="{FA7E876A-8363-46B5-B36E-85789346AE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B6FFD-147B-465C-BD4F-A854EE089A34}">
      <dsp:nvSpPr>
        <dsp:cNvPr id="0" name=""/>
        <dsp:cNvSpPr/>
      </dsp:nvSpPr>
      <dsp:spPr>
        <a:xfrm>
          <a:off x="62039" y="825548"/>
          <a:ext cx="894830" cy="894830"/>
        </a:xfrm>
        <a:prstGeom prst="ellipse">
          <a:avLst/>
        </a:prstGeom>
        <a:solidFill>
          <a:srgbClr val="E97132">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DB7B124-196A-4DF9-896F-0F410170D2EF}">
      <dsp:nvSpPr>
        <dsp:cNvPr id="0" name=""/>
        <dsp:cNvSpPr/>
      </dsp:nvSpPr>
      <dsp:spPr>
        <a:xfrm>
          <a:off x="249953" y="1013462"/>
          <a:ext cx="519001" cy="519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AE0FDA-5054-4045-A69D-992917A6A9C6}">
      <dsp:nvSpPr>
        <dsp:cNvPr id="0" name=""/>
        <dsp:cNvSpPr/>
      </dsp:nvSpPr>
      <dsp:spPr>
        <a:xfrm>
          <a:off x="1148619" y="825548"/>
          <a:ext cx="2109243" cy="89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Aptos" panose="02110004020202020204"/>
              <a:ea typeface="+mn-ea"/>
              <a:cs typeface="+mn-cs"/>
            </a:rPr>
            <a:t>Energy</a:t>
          </a:r>
        </a:p>
      </dsp:txBody>
      <dsp:txXfrm>
        <a:off x="1148619" y="825548"/>
        <a:ext cx="2109243" cy="894830"/>
      </dsp:txXfrm>
    </dsp:sp>
    <dsp:sp modelId="{7A0D27B7-AD15-4D7A-AB66-10C0FCA50B49}">
      <dsp:nvSpPr>
        <dsp:cNvPr id="0" name=""/>
        <dsp:cNvSpPr/>
      </dsp:nvSpPr>
      <dsp:spPr>
        <a:xfrm>
          <a:off x="3625382" y="825548"/>
          <a:ext cx="894830" cy="894830"/>
        </a:xfrm>
        <a:prstGeom prst="ellipse">
          <a:avLst/>
        </a:prstGeom>
        <a:solidFill>
          <a:srgbClr val="196B24">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D64123E-67CB-43E3-AFF6-880BC22C0629}">
      <dsp:nvSpPr>
        <dsp:cNvPr id="0" name=""/>
        <dsp:cNvSpPr/>
      </dsp:nvSpPr>
      <dsp:spPr>
        <a:xfrm>
          <a:off x="3813297" y="1013462"/>
          <a:ext cx="519001" cy="519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3696B-914E-4009-ACCA-D8AF8B2F2139}">
      <dsp:nvSpPr>
        <dsp:cNvPr id="0" name=""/>
        <dsp:cNvSpPr/>
      </dsp:nvSpPr>
      <dsp:spPr>
        <a:xfrm>
          <a:off x="4711962" y="825548"/>
          <a:ext cx="2109243" cy="89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Industrial processes and product use</a:t>
          </a:r>
          <a:r>
            <a:rPr lang="en-GB" sz="2400" kern="1200" dirty="0">
              <a:solidFill>
                <a:sysClr val="windowText" lastClr="000000">
                  <a:hueOff val="0"/>
                  <a:satOff val="0"/>
                  <a:lumOff val="0"/>
                  <a:alphaOff val="0"/>
                </a:sysClr>
              </a:solidFill>
              <a:latin typeface="Aptos" panose="02110004020202020204"/>
              <a:ea typeface="+mn-ea"/>
              <a:cs typeface="+mn-cs"/>
            </a:rPr>
            <a:t> (IPPU)</a:t>
          </a:r>
          <a:endParaRPr lang="en-US" sz="2400" kern="1200" dirty="0">
            <a:solidFill>
              <a:sysClr val="windowText" lastClr="000000">
                <a:hueOff val="0"/>
                <a:satOff val="0"/>
                <a:lumOff val="0"/>
                <a:alphaOff val="0"/>
              </a:sysClr>
            </a:solidFill>
            <a:latin typeface="Aptos" panose="02110004020202020204"/>
            <a:ea typeface="+mn-ea"/>
            <a:cs typeface="+mn-cs"/>
          </a:endParaRPr>
        </a:p>
      </dsp:txBody>
      <dsp:txXfrm>
        <a:off x="4711962" y="825548"/>
        <a:ext cx="2109243" cy="894830"/>
      </dsp:txXfrm>
    </dsp:sp>
    <dsp:sp modelId="{9C29E4EA-5A93-4886-A722-649401F1E2B0}">
      <dsp:nvSpPr>
        <dsp:cNvPr id="0" name=""/>
        <dsp:cNvSpPr/>
      </dsp:nvSpPr>
      <dsp:spPr>
        <a:xfrm>
          <a:off x="7188726" y="825548"/>
          <a:ext cx="894830" cy="894830"/>
        </a:xfrm>
        <a:prstGeom prst="ellipse">
          <a:avLst/>
        </a:prstGeom>
        <a:solidFill>
          <a:srgbClr val="0F9ED5">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3A71EB3-9BC2-40F8-904A-7DE9941E53B4}">
      <dsp:nvSpPr>
        <dsp:cNvPr id="0" name=""/>
        <dsp:cNvSpPr/>
      </dsp:nvSpPr>
      <dsp:spPr>
        <a:xfrm>
          <a:off x="7376640" y="1013462"/>
          <a:ext cx="519001" cy="519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381E9D-8D12-43DC-AAC8-019FE73997B9}">
      <dsp:nvSpPr>
        <dsp:cNvPr id="0" name=""/>
        <dsp:cNvSpPr/>
      </dsp:nvSpPr>
      <dsp:spPr>
        <a:xfrm>
          <a:off x="8275306" y="825548"/>
          <a:ext cx="2109243" cy="89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Waste</a:t>
          </a:r>
        </a:p>
      </dsp:txBody>
      <dsp:txXfrm>
        <a:off x="8275306" y="825548"/>
        <a:ext cx="2109243" cy="894830"/>
      </dsp:txXfrm>
    </dsp:sp>
    <dsp:sp modelId="{25051128-96C8-40E0-B851-0D7F1B60F5D2}">
      <dsp:nvSpPr>
        <dsp:cNvPr id="0" name=""/>
        <dsp:cNvSpPr/>
      </dsp:nvSpPr>
      <dsp:spPr>
        <a:xfrm>
          <a:off x="62039" y="2425112"/>
          <a:ext cx="894830" cy="894830"/>
        </a:xfrm>
        <a:prstGeom prst="ellipse">
          <a:avLst/>
        </a:prstGeom>
        <a:solidFill>
          <a:srgbClr val="A02B93">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DB6284C-B845-4106-8E1B-230C44CDD86E}">
      <dsp:nvSpPr>
        <dsp:cNvPr id="0" name=""/>
        <dsp:cNvSpPr/>
      </dsp:nvSpPr>
      <dsp:spPr>
        <a:xfrm>
          <a:off x="249953" y="2613027"/>
          <a:ext cx="519001" cy="5190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DDD373-4BF6-43D8-AA09-C7C7B2ACA57C}">
      <dsp:nvSpPr>
        <dsp:cNvPr id="0" name=""/>
        <dsp:cNvSpPr/>
      </dsp:nvSpPr>
      <dsp:spPr>
        <a:xfrm>
          <a:off x="1148619" y="2425112"/>
          <a:ext cx="2109243" cy="89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Agriculture</a:t>
          </a:r>
        </a:p>
      </dsp:txBody>
      <dsp:txXfrm>
        <a:off x="1148619" y="2425112"/>
        <a:ext cx="2109243" cy="894830"/>
      </dsp:txXfrm>
    </dsp:sp>
    <dsp:sp modelId="{4C8B5CED-E8B2-446C-9265-A9DFFACEEEB4}">
      <dsp:nvSpPr>
        <dsp:cNvPr id="0" name=""/>
        <dsp:cNvSpPr/>
      </dsp:nvSpPr>
      <dsp:spPr>
        <a:xfrm>
          <a:off x="3625382" y="2425112"/>
          <a:ext cx="894830" cy="894830"/>
        </a:xfrm>
        <a:prstGeom prst="ellipse">
          <a:avLst/>
        </a:prstGeom>
        <a:solidFill>
          <a:srgbClr val="4EA72E">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402C4C6-3826-452E-BF8C-07F857B69515}">
      <dsp:nvSpPr>
        <dsp:cNvPr id="0" name=""/>
        <dsp:cNvSpPr/>
      </dsp:nvSpPr>
      <dsp:spPr>
        <a:xfrm>
          <a:off x="3813297" y="2613027"/>
          <a:ext cx="519001" cy="5190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7E876A-8363-46B5-B36E-85789346AE27}">
      <dsp:nvSpPr>
        <dsp:cNvPr id="0" name=""/>
        <dsp:cNvSpPr/>
      </dsp:nvSpPr>
      <dsp:spPr>
        <a:xfrm>
          <a:off x="4711962" y="2425112"/>
          <a:ext cx="2109243" cy="89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Land use, land use change and forest (LULUCF)</a:t>
          </a:r>
        </a:p>
      </dsp:txBody>
      <dsp:txXfrm>
        <a:off x="4711962" y="2425112"/>
        <a:ext cx="2109243" cy="89483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43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64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46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32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79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57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10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9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23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a:t>
            </a:r>
            <a:r>
              <a:rPr lang="en-US" sz="2700" b="1"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9:</a:t>
            </a:r>
            <a:r>
              <a:rPr lang="en-US" sz="2700" b="1" dirty="0">
                <a:solidFill>
                  <a:srgbClr val="003399"/>
                </a:solidFill>
                <a:latin typeface="Century Gothic"/>
                <a:ea typeface="Century Gothic"/>
                <a:cs typeface="Century Gothic"/>
                <a:sym typeface="Century Gothic"/>
              </a:rPr>
              <a:t> </a:t>
            </a:r>
            <a:r>
              <a:rPr lang="en-US" sz="2700" b="1" dirty="0">
                <a:solidFill>
                  <a:srgbClr val="003399"/>
                </a:solidFill>
                <a:ea typeface="Century Gothic"/>
                <a:sym typeface="Century Gothic"/>
              </a:rPr>
              <a:t>National Legal Framework on Climate Change</a:t>
            </a:r>
            <a:endParaRPr lang="en-US" sz="2700" b="1" i="0" u="none" strike="noStrike" cap="none" dirty="0">
              <a:solidFill>
                <a:srgbClr val="003399"/>
              </a:solidFill>
              <a:latin typeface="Century Gothic"/>
              <a:ea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60"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0" marR="0" lvl="0" indent="0" algn="l" defTabSz="576072"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0" normalizeH="0" baseline="0" noProof="0" dirty="0">
                <a:ln>
                  <a:noFill/>
                </a:ln>
                <a:solidFill>
                  <a:schemeClr val="tx1"/>
                </a:solidFill>
                <a:effectLst/>
                <a:uLnTx/>
                <a:uFillTx/>
                <a:latin typeface="+mn-lt"/>
                <a:ea typeface="+mj-ea"/>
                <a:cs typeface="+mj-cs"/>
              </a:rPr>
              <a:t>A National Transport Policy 2019-2030</a:t>
            </a:r>
            <a:r>
              <a:rPr kumimoji="0" lang="en-US" sz="1900" b="0" i="0" u="none" strike="noStrike" kern="1200" cap="none" spc="0" normalizeH="0" baseline="0" noProof="0" dirty="0">
                <a:ln>
                  <a:noFill/>
                </a:ln>
                <a:solidFill>
                  <a:schemeClr val="tx1"/>
                </a:solidFill>
                <a:effectLst/>
                <a:uLnTx/>
                <a:uFillTx/>
                <a:latin typeface="+mn-lt"/>
                <a:ea typeface="+mj-ea"/>
                <a:cs typeface="+mj-cs"/>
              </a:rPr>
              <a:t> -</a:t>
            </a:r>
            <a:r>
              <a:rPr kumimoji="0" lang="en-US" sz="1900" b="0" i="0" u="none" strike="noStrike" kern="1200" cap="none" spc="0" normalizeH="0" baseline="0" noProof="0" dirty="0">
                <a:ln>
                  <a:noFill/>
                </a:ln>
                <a:solidFill>
                  <a:schemeClr val="tx1"/>
                </a:solidFill>
                <a:effectLst/>
                <a:uLnTx/>
                <a:uFillTx/>
                <a:latin typeface="+mn-lt"/>
                <a:ea typeface="+mn-ea"/>
                <a:cs typeface="+mn-cs"/>
              </a:rPr>
              <a:t>The Land Public Transport Agency (APAD) is tasked with ‘spearheading the transformation of an integrated, efficient and safe transportation system’.  The policy was launched to increase the public transport mod</a:t>
            </a:r>
            <a:r>
              <a:rPr kumimoji="0" lang="en-GB" sz="1900" b="0" i="0" u="none" strike="noStrike" kern="1200" cap="none" spc="0" normalizeH="0" baseline="0" noProof="0" dirty="0" err="1">
                <a:ln>
                  <a:noFill/>
                </a:ln>
                <a:solidFill>
                  <a:schemeClr val="tx1"/>
                </a:solidFill>
                <a:effectLst/>
                <a:uLnTx/>
                <a:uFillTx/>
                <a:latin typeface="+mn-lt"/>
                <a:ea typeface="+mn-ea"/>
                <a:cs typeface="+mn-cs"/>
              </a:rPr>
              <a:t>el</a:t>
            </a:r>
            <a:r>
              <a:rPr kumimoji="0" lang="en-US" sz="1900" b="0" i="0" u="none" strike="noStrike" kern="1200" cap="none" spc="0" normalizeH="0" baseline="0" noProof="0" dirty="0">
                <a:ln>
                  <a:noFill/>
                </a:ln>
                <a:solidFill>
                  <a:schemeClr val="tx1"/>
                </a:solidFill>
                <a:effectLst/>
                <a:uLnTx/>
                <a:uFillTx/>
                <a:latin typeface="+mn-lt"/>
                <a:ea typeface="+mn-ea"/>
                <a:cs typeface="+mn-cs"/>
              </a:rPr>
              <a:t> share (40% by 2030) in urban areas while also implementing sustainable measures across all transport modes. </a:t>
            </a:r>
          </a:p>
          <a:p>
            <a:pPr marL="0" marR="0" lvl="0" indent="0" algn="l" defTabSz="576072" rtl="0" eaLnBrk="1" fontAlgn="auto" latinLnBrk="0" hangingPunct="1">
              <a:lnSpc>
                <a:spcPct val="100000"/>
              </a:lnSpc>
              <a:spcBef>
                <a:spcPts val="0"/>
              </a:spcBef>
              <a:spcAft>
                <a:spcPts val="600"/>
              </a:spcAft>
              <a:buClrTx/>
              <a:buSzTx/>
              <a:buFontTx/>
              <a:buNone/>
              <a:tabLst/>
              <a:defRPr/>
            </a:pPr>
            <a:endParaRPr kumimoji="0" lang="en-GB" sz="1900" b="1" i="0" u="none" strike="noStrike" kern="1200" cap="none" spc="0" normalizeH="0" baseline="0" noProof="0" dirty="0">
              <a:ln>
                <a:noFill/>
              </a:ln>
              <a:solidFill>
                <a:schemeClr val="tx1"/>
              </a:solidFill>
              <a:effectLst/>
              <a:uLnTx/>
              <a:uFillTx/>
              <a:latin typeface="+mn-lt"/>
              <a:ea typeface="+mj-ea"/>
              <a:cs typeface="+mj-cs"/>
            </a:endParaRPr>
          </a:p>
          <a:p>
            <a:pPr marL="0" marR="0" lvl="0" indent="0" algn="l" defTabSz="576072" rtl="0" eaLnBrk="1" fontAlgn="auto" latinLnBrk="0" hangingPunct="1">
              <a:lnSpc>
                <a:spcPct val="100000"/>
              </a:lnSpc>
              <a:spcBef>
                <a:spcPts val="0"/>
              </a:spcBef>
              <a:spcAft>
                <a:spcPts val="600"/>
              </a:spcAft>
              <a:buClrTx/>
              <a:buSzTx/>
              <a:buFontTx/>
              <a:buNone/>
              <a:tabLst/>
              <a:defRPr/>
            </a:pPr>
            <a:r>
              <a:rPr kumimoji="0" lang="en-GB" sz="1900" b="1" i="0" u="none" strike="noStrike" kern="1200" cap="none" spc="0" normalizeH="0" baseline="0" noProof="0" dirty="0">
                <a:ln>
                  <a:noFill/>
                </a:ln>
                <a:solidFill>
                  <a:schemeClr val="tx1"/>
                </a:solidFill>
                <a:effectLst/>
                <a:uLnTx/>
                <a:uFillTx/>
                <a:latin typeface="+mn-lt"/>
                <a:ea typeface="+mj-ea"/>
                <a:cs typeface="+mj-cs"/>
              </a:rPr>
              <a:t>Solid Waste and Public Cleansing Management Act 2007 (Act 672) </a:t>
            </a:r>
            <a:r>
              <a:rPr kumimoji="0" lang="en-GB" sz="1900" b="0" i="0" u="none" strike="noStrike" kern="1200" cap="none" spc="0" normalizeH="0" baseline="0" noProof="0" dirty="0">
                <a:ln>
                  <a:noFill/>
                </a:ln>
                <a:solidFill>
                  <a:schemeClr val="tx1"/>
                </a:solidFill>
                <a:effectLst/>
                <a:uLnTx/>
                <a:uFillTx/>
                <a:latin typeface="+mn-lt"/>
                <a:ea typeface="+mj-ea"/>
                <a:cs typeface="+mj-cs"/>
              </a:rPr>
              <a:t>- </a:t>
            </a:r>
            <a:r>
              <a:rPr lang="en-GB" sz="1900" dirty="0">
                <a:solidFill>
                  <a:schemeClr val="tx1"/>
                </a:solidFill>
                <a:latin typeface="+mn-lt"/>
              </a:rPr>
              <a:t>Act 672 was enacted to regulate the management of controlled solid waste and public cleansing for the purpose of maintaining proper sanitation and for related purpose throughout Peninsular Malaysia and the Federal Territories of Putrajaya and Labuan and was enacted to ensure the uniformity of law and policy.</a:t>
            </a:r>
            <a:endParaRPr lang="en-US" sz="1900" dirty="0">
              <a:solidFill>
                <a:schemeClr val="tx1"/>
              </a:solidFill>
              <a:latin typeface="+mn-lt"/>
            </a:endParaRPr>
          </a:p>
          <a:p>
            <a:pPr lvl="0" algn="just">
              <a:lnSpc>
                <a:spcPct val="100000"/>
              </a:lnSpc>
            </a:pPr>
            <a:endParaRPr lang="en-GB" sz="1900" b="1" dirty="0">
              <a:solidFill>
                <a:schemeClr val="tx1"/>
              </a:solidFill>
              <a:latin typeface="+mn-lt"/>
            </a:endParaRPr>
          </a:p>
          <a:p>
            <a:pPr lvl="0" algn="just">
              <a:lnSpc>
                <a:spcPct val="100000"/>
              </a:lnSpc>
            </a:pPr>
            <a:r>
              <a:rPr lang="en-GB" sz="1900" b="1" dirty="0">
                <a:solidFill>
                  <a:schemeClr val="tx1"/>
                </a:solidFill>
                <a:latin typeface="+mn-lt"/>
              </a:rPr>
              <a:t>National Sustainable Consumption and Production (SCP) Blueprint (2016-2030)</a:t>
            </a:r>
            <a:r>
              <a:rPr lang="en-GB" sz="1900" dirty="0">
                <a:solidFill>
                  <a:schemeClr val="tx1"/>
                </a:solidFill>
                <a:latin typeface="+mn-lt"/>
              </a:rPr>
              <a:t>, which identifies the roles and responsibilities of consumers and industries in achieving a circular economy waste system. </a:t>
            </a:r>
            <a:endParaRPr lang="en-US" sz="1900" dirty="0">
              <a:solidFill>
                <a:schemeClr val="tx1"/>
              </a:solidFill>
              <a:latin typeface="+mn-lt"/>
            </a:endParaRPr>
          </a:p>
          <a:p>
            <a:pPr lvl="0" algn="just">
              <a:lnSpc>
                <a:spcPct val="100000"/>
              </a:lnSpc>
            </a:pPr>
            <a:endParaRPr lang="en-GB" sz="1900" b="1" dirty="0">
              <a:solidFill>
                <a:schemeClr val="tx1"/>
              </a:solidFill>
              <a:latin typeface="+mn-lt"/>
            </a:endParaRPr>
          </a:p>
          <a:p>
            <a:pPr lvl="0" algn="just">
              <a:lnSpc>
                <a:spcPct val="100000"/>
              </a:lnSpc>
            </a:pPr>
            <a:r>
              <a:rPr lang="en-GB" sz="1900" b="1" dirty="0">
                <a:solidFill>
                  <a:schemeClr val="tx1"/>
                </a:solidFill>
                <a:latin typeface="+mn-lt"/>
              </a:rPr>
              <a:t>National Sustainable Consumption and Production (SCP) Blueprint (2016-2030)</a:t>
            </a:r>
            <a:r>
              <a:rPr lang="en-GB" sz="1900" dirty="0">
                <a:solidFill>
                  <a:schemeClr val="tx1"/>
                </a:solidFill>
                <a:latin typeface="+mn-lt"/>
              </a:rPr>
              <a:t>, which identifies the roles and responsibilities of consumers and industries in achieving a circular economy waste system. </a:t>
            </a:r>
            <a:endParaRPr lang="en-US" sz="1900" dirty="0">
              <a:solidFill>
                <a:schemeClr val="tx1"/>
              </a:solidFill>
              <a:latin typeface="+mn-lt"/>
            </a:endParaRPr>
          </a:p>
          <a:p>
            <a:pPr marL="0" marR="0" lvl="0" indent="0" algn="l" defTabSz="576072" rtl="0" eaLnBrk="1" fontAlgn="auto" latinLnBrk="0" hangingPunct="1">
              <a:lnSpc>
                <a:spcPct val="100000"/>
              </a:lnSpc>
              <a:spcBef>
                <a:spcPts val="0"/>
              </a:spcBef>
              <a:spcAft>
                <a:spcPts val="60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44792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0" marR="0" lvl="0" indent="0" algn="just" defTabSz="576072" rtl="0" eaLnBrk="1" fontAlgn="auto" latinLnBrk="0" hangingPunct="1">
              <a:lnSpc>
                <a:spcPct val="100000"/>
              </a:lnSpc>
              <a:spcBef>
                <a:spcPts val="0"/>
              </a:spcBef>
              <a:spcAft>
                <a:spcPts val="60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mn-lt"/>
                <a:ea typeface="+mj-ea"/>
                <a:cs typeface="+mj-cs"/>
              </a:rPr>
              <a:t>National Agrofood Policy 2021-2030 (NAP 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300" i="0" u="none" strike="noStrike" kern="1200" cap="none" spc="0" normalizeH="0" baseline="0" noProof="0" dirty="0">
                <a:ln>
                  <a:noFill/>
                </a:ln>
                <a:solidFill>
                  <a:schemeClr val="tx1"/>
                </a:solidFill>
                <a:effectLst/>
                <a:uLnTx/>
                <a:uFillTx/>
                <a:latin typeface="+mn-lt"/>
                <a:ea typeface="+mn-ea"/>
                <a:cs typeface="+mn-cs"/>
              </a:rPr>
              <a:t>Formulated with the vision of developing a sustainable, resilient, and high technology </a:t>
            </a:r>
            <a:r>
              <a:rPr kumimoji="0" lang="en-GB" sz="2300" i="0" u="none" strike="noStrike" kern="1200" cap="none" spc="0" normalizeH="0" baseline="0" noProof="0" dirty="0" err="1">
                <a:ln>
                  <a:noFill/>
                </a:ln>
                <a:solidFill>
                  <a:schemeClr val="tx1"/>
                </a:solidFill>
                <a:effectLst/>
                <a:uLnTx/>
                <a:uFillTx/>
                <a:latin typeface="+mn-lt"/>
                <a:ea typeface="+mn-ea"/>
                <a:cs typeface="+mn-cs"/>
              </a:rPr>
              <a:t>agro</a:t>
            </a:r>
            <a:r>
              <a:rPr kumimoji="0" lang="en-GB" sz="2300" i="0" u="none" strike="noStrike" kern="1200" cap="none" spc="0" normalizeH="0" baseline="0" noProof="0" dirty="0">
                <a:ln>
                  <a:noFill/>
                </a:ln>
                <a:solidFill>
                  <a:schemeClr val="tx1"/>
                </a:solidFill>
                <a:effectLst/>
                <a:uLnTx/>
                <a:uFillTx/>
                <a:latin typeface="+mn-lt"/>
                <a:ea typeface="+mn-ea"/>
                <a:cs typeface="+mn-cs"/>
              </a:rPr>
              <a:t>-food sector in efforts to drive economic growth, enhance the well-being of the people, and prioritize food and nutrition security.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300" i="0" u="none" strike="noStrike" kern="1200" cap="none" spc="0" normalizeH="0" baseline="0" noProof="0" dirty="0">
                <a:ln>
                  <a:noFill/>
                </a:ln>
                <a:solidFill>
                  <a:schemeClr val="tx1"/>
                </a:solidFill>
                <a:effectLst/>
                <a:uLnTx/>
                <a:uFillTx/>
                <a:latin typeface="+mn-lt"/>
                <a:ea typeface="+mn-ea"/>
                <a:cs typeface="+mn-cs"/>
              </a:rPr>
              <a:t>NAP 2.0 focuses on two main aspects:</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300" i="0" u="none" strike="noStrike" kern="1200" cap="none" spc="0" normalizeH="0" baseline="0" noProof="0" dirty="0">
                <a:ln>
                  <a:noFill/>
                </a:ln>
                <a:solidFill>
                  <a:schemeClr val="tx1"/>
                </a:solidFill>
                <a:effectLst/>
                <a:uLnTx/>
                <a:uFillTx/>
                <a:latin typeface="+mn-lt"/>
                <a:ea typeface="+mn-ea"/>
                <a:cs typeface="+mn-cs"/>
              </a:rPr>
              <a:t>Food security which means ensuring the availability of food supplies so that all people at all times have access to sufficient and nutritious food; and</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300" i="0" u="none" strike="noStrike" kern="1200" cap="none" spc="0" normalizeH="0" baseline="0" noProof="0" dirty="0">
                <a:ln>
                  <a:noFill/>
                </a:ln>
                <a:solidFill>
                  <a:schemeClr val="tx1"/>
                </a:solidFill>
                <a:effectLst/>
                <a:uLnTx/>
                <a:uFillTx/>
                <a:latin typeface="+mn-lt"/>
                <a:ea typeface="+mn-ea"/>
                <a:cs typeface="+mn-cs"/>
              </a:rPr>
              <a:t>Economic growth and the contribution of the Agrofood sector to the country's Gross Domestic Product (GDP), as well as increasing the income level of food producers to ensure their well-being.</a:t>
            </a:r>
          </a:p>
          <a:p>
            <a:pPr marL="0" marR="0" lvl="0" indent="0" algn="just" defTabSz="576072" rtl="0" eaLnBrk="1" fontAlgn="auto" latinLnBrk="0" hangingPunct="1">
              <a:lnSpc>
                <a:spcPct val="100000"/>
              </a:lnSpc>
              <a:spcBef>
                <a:spcPts val="0"/>
              </a:spcBef>
              <a:spcAft>
                <a:spcPts val="600"/>
              </a:spcAft>
              <a:buClrTx/>
              <a:buSzTx/>
              <a:buFontTx/>
              <a:buNone/>
              <a:tabLst/>
              <a:defRPr/>
            </a:pPr>
            <a:endParaRPr lang="en-GB" sz="2300" b="1" dirty="0">
              <a:solidFill>
                <a:schemeClr val="tx1"/>
              </a:solidFill>
              <a:latin typeface="+mn-lt"/>
            </a:endParaRPr>
          </a:p>
          <a:p>
            <a:pPr marL="0" marR="0" lvl="0" indent="0" algn="just" defTabSz="576072" rtl="0" eaLnBrk="1" fontAlgn="auto" latinLnBrk="0" hangingPunct="1">
              <a:lnSpc>
                <a:spcPct val="100000"/>
              </a:lnSpc>
              <a:spcBef>
                <a:spcPts val="0"/>
              </a:spcBef>
              <a:spcAft>
                <a:spcPts val="600"/>
              </a:spcAft>
              <a:buClrTx/>
              <a:buSzTx/>
              <a:buFontTx/>
              <a:buNone/>
              <a:tabLst/>
              <a:defRPr/>
            </a:pPr>
            <a:r>
              <a:rPr lang="en-GB" sz="2300" b="1" dirty="0">
                <a:solidFill>
                  <a:schemeClr val="tx1"/>
                </a:solidFill>
                <a:latin typeface="+mn-lt"/>
              </a:rPr>
              <a:t>National Food Security Policy Action Plan 2021-2025 - </a:t>
            </a:r>
            <a:r>
              <a:rPr lang="en-US" sz="2300" dirty="0">
                <a:solidFill>
                  <a:schemeClr val="tx1"/>
                </a:solidFill>
                <a:latin typeface="+mn-lt"/>
              </a:rPr>
              <a:t>A specific action plan to strengthen national food securities has also been developed taking into account issues and challenges along the food supply chain ranging from agricultural inputs to food waste. </a:t>
            </a:r>
            <a:endParaRPr lang="en-GB" sz="2300" dirty="0">
              <a:solidFill>
                <a:schemeClr val="tx1"/>
              </a:solidFill>
              <a:latin typeface="+mn-lt"/>
            </a:endParaRPr>
          </a:p>
          <a:p>
            <a:pPr marL="0" marR="0" lvl="0" indent="0" algn="l" defTabSz="576072" rtl="0" eaLnBrk="1" fontAlgn="auto" latinLnBrk="0" hangingPunct="1">
              <a:lnSpc>
                <a:spcPct val="100000"/>
              </a:lnSpc>
              <a:spcBef>
                <a:spcPts val="0"/>
              </a:spcBef>
              <a:spcAft>
                <a:spcPts val="60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0278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defTabSz="576072" rtl="0" eaLnBrk="1" fontAlgn="auto" latinLnBrk="0" hangingPunct="1">
              <a:lnSpc>
                <a:spcPct val="100000"/>
              </a:lnSpc>
              <a:spcBef>
                <a:spcPts val="0"/>
              </a:spcBef>
              <a:spcAft>
                <a:spcPts val="600"/>
              </a:spcAft>
              <a:buClrTx/>
              <a:buSzTx/>
              <a:buFontTx/>
              <a:buNone/>
              <a:tabLst/>
              <a:defRPr/>
            </a:pPr>
            <a:r>
              <a:rPr kumimoji="0" lang="en-MY" sz="1800" b="1"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National Forestry Act 1984 (Act 313)</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Act aims at promoting the uniformity of the laws of the States of Malaysia regarding (a) the administration, management and conservation of forest and (b) forestry development. </a:t>
            </a:r>
          </a:p>
          <a:p>
            <a:pPr marL="285750" marR="0" lvl="0" indent="-285750" algn="l" defTabSz="576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Among the key improvements were (1) the tightening of the degazetting and replacement process of permanent forest reserve, (2) the introduction of a public investigation process before the degazetting of any forest reserve and (3) the simultaneous replacement of the degazetted </a:t>
            </a:r>
            <a:r>
              <a:rPr kumimoji="0" lang="en-GB" sz="1800" b="0" i="0" u="none" strike="noStrike" kern="1200" cap="none" spc="0" normalizeH="0" baseline="0" noProof="0" dirty="0" err="1">
                <a:ln>
                  <a:noFill/>
                </a:ln>
                <a:solidFill>
                  <a:schemeClr val="tx1"/>
                </a:solidFill>
                <a:effectLst/>
                <a:uLnTx/>
                <a:uFillTx/>
                <a:latin typeface="+mn-lt"/>
                <a:ea typeface="+mn-ea"/>
                <a:cs typeface="+mn-cs"/>
              </a:rPr>
              <a:t>fores</a:t>
            </a:r>
            <a:endParaRPr kumimoji="0" lang="en-MY" sz="1800" b="0" i="0" u="none" strike="noStrike" kern="1200" cap="none" spc="0" normalizeH="0" baseline="0" noProof="0" dirty="0">
              <a:ln>
                <a:noFill/>
              </a:ln>
              <a:solidFill>
                <a:schemeClr val="tx1"/>
              </a:solidFill>
              <a:effectLst/>
              <a:uLnTx/>
              <a:uFillTx/>
              <a:latin typeface="+mn-lt"/>
              <a:ea typeface="+mn-ea"/>
              <a:cs typeface="Arial"/>
              <a:sym typeface="Arial"/>
            </a:endParaRPr>
          </a:p>
        </p:txBody>
      </p:sp>
    </p:spTree>
    <p:extLst>
      <p:ext uri="{BB962C8B-B14F-4D97-AF65-F5344CB8AC3E}">
        <p14:creationId xmlns:p14="http://schemas.microsoft.com/office/powerpoint/2010/main" val="346951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24801"/>
          </a:xfrm>
          <a:prstGeom prst="rect">
            <a:avLst/>
          </a:prstGeom>
          <a:solidFill>
            <a:srgbClr val="003399"/>
          </a:solidFill>
          <a:ln>
            <a:noFill/>
          </a:ln>
        </p:spPr>
        <p:txBody>
          <a:bodyPr spcFirstLastPara="1" wrap="square" lIns="91425" tIns="45700" rIns="91425" bIns="45700" anchor="t" anchorCtr="0">
            <a:spAutoFit/>
          </a:bodyPr>
          <a:lstStyle/>
          <a:p>
            <a:pPr>
              <a:lnSpc>
                <a:spcPct val="170000"/>
              </a:lnSpc>
              <a:buSzPts val="1600"/>
            </a:pPr>
            <a:r>
              <a:rPr lang="en-GB" sz="2800" dirty="0">
                <a:solidFill>
                  <a:srgbClr val="FFFFFF"/>
                </a:solidFill>
              </a:rPr>
              <a:t>Malaysia Roadmap on Climate Change</a:t>
            </a:r>
            <a:endParaRPr lang="en-GB" sz="2800" dirty="0">
              <a:solidFill>
                <a:schemeClr val="bg1"/>
              </a:solidFill>
              <a:sym typeface="Quattrocento Sans"/>
            </a:endParaRPr>
          </a:p>
        </p:txBody>
      </p:sp>
      <p:sp>
        <p:nvSpPr>
          <p:cNvPr id="158" name="Google Shape;158;p46"/>
          <p:cNvSpPr txBox="1"/>
          <p:nvPr/>
        </p:nvSpPr>
        <p:spPr>
          <a:xfrm>
            <a:off x="993059" y="1204168"/>
            <a:ext cx="9488130" cy="45336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0" algn="l" defTabSz="914400" rtl="0" eaLnBrk="1" fontAlgn="auto" latinLnBrk="0" hangingPunct="1">
              <a:lnSpc>
                <a:spcPct val="90000"/>
              </a:lnSpc>
              <a:spcBef>
                <a:spcPts val="100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7962F55E-E4CE-8E95-54F1-D2480E71443A}"/>
              </a:ext>
            </a:extLst>
          </p:cNvPr>
          <p:cNvPicPr>
            <a:picLocks noChangeAspect="1"/>
          </p:cNvPicPr>
          <p:nvPr/>
        </p:nvPicPr>
        <p:blipFill>
          <a:blip r:embed="rId3"/>
          <a:stretch>
            <a:fillRect/>
          </a:stretch>
        </p:blipFill>
        <p:spPr>
          <a:xfrm>
            <a:off x="993057" y="1334842"/>
            <a:ext cx="9488132" cy="4188315"/>
          </a:xfrm>
          <a:prstGeom prst="rect">
            <a:avLst/>
          </a:prstGeom>
        </p:spPr>
      </p:pic>
    </p:spTree>
    <p:extLst>
      <p:ext uri="{BB962C8B-B14F-4D97-AF65-F5344CB8AC3E}">
        <p14:creationId xmlns:p14="http://schemas.microsoft.com/office/powerpoint/2010/main" val="188443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1243377"/>
          </a:xfrm>
          <a:prstGeom prst="rect">
            <a:avLst/>
          </a:prstGeom>
          <a:solidFill>
            <a:srgbClr val="003399"/>
          </a:solidFill>
          <a:ln>
            <a:noFill/>
          </a:ln>
        </p:spPr>
        <p:txBody>
          <a:bodyPr spcFirstLastPara="1" wrap="square" lIns="91425" tIns="45700" rIns="91425" bIns="45700" anchor="t" anchorCtr="0">
            <a:spAutoFit/>
          </a:bodyPr>
          <a:lstStyle/>
          <a:p>
            <a:pPr>
              <a:lnSpc>
                <a:spcPct val="170000"/>
              </a:lnSpc>
              <a:buSzPts val="1600"/>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National Policy on Climate Change 2009</a:t>
            </a:r>
            <a:endParaRPr lang="en-GB" sz="2800" dirty="0">
              <a:solidFill>
                <a:schemeClr val="bg1"/>
              </a:solidFil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MY" sz="2000" b="0" dirty="0">
                <a:solidFill>
                  <a:schemeClr val="tx1"/>
                </a:solidFill>
                <a:effectLst/>
              </a:rPr>
              <a:t>The main objectives:</a:t>
            </a:r>
          </a:p>
          <a:p>
            <a:pPr marL="342900" lvl="1" indent="-342900">
              <a:buFont typeface="Arial" panose="020B0604020202020204" pitchFamily="34" charset="0"/>
              <a:buChar char="•"/>
            </a:pPr>
            <a:r>
              <a:rPr lang="en-MY" sz="2000" dirty="0">
                <a:solidFill>
                  <a:schemeClr val="tx1"/>
                </a:solidFill>
              </a:rPr>
              <a:t>M</a:t>
            </a:r>
            <a:r>
              <a:rPr lang="en-MY" sz="2000" b="0" dirty="0">
                <a:solidFill>
                  <a:schemeClr val="tx1"/>
                </a:solidFill>
                <a:effectLst/>
              </a:rPr>
              <a:t>ainstreaming climate change through the wise management of resources and enhanced environmental conservation. </a:t>
            </a:r>
          </a:p>
          <a:p>
            <a:pPr marL="342900" lvl="1" indent="-342900">
              <a:buFont typeface="Arial" panose="020B0604020202020204" pitchFamily="34" charset="0"/>
              <a:buChar char="•"/>
            </a:pPr>
            <a:r>
              <a:rPr lang="en-MY" sz="2000" b="0" dirty="0">
                <a:solidFill>
                  <a:schemeClr val="tx1"/>
                </a:solidFill>
                <a:effectLst/>
              </a:rPr>
              <a:t>strengthening institutional and implementation capacity to better harmonise opportunities to reduce negative impacts on climate change.</a:t>
            </a:r>
          </a:p>
          <a:p>
            <a:pPr lvl="1"/>
            <a:endParaRPr lang="en-MY" sz="2000" b="0" dirty="0">
              <a:solidFill>
                <a:schemeClr val="tx1"/>
              </a:solidFill>
              <a:effectLst/>
            </a:endParaRPr>
          </a:p>
          <a:p>
            <a:pPr lvl="1"/>
            <a:r>
              <a:rPr lang="en-GB" sz="2000" dirty="0"/>
              <a:t>5 policy principles:</a:t>
            </a:r>
          </a:p>
          <a:p>
            <a:pPr marL="342900" lvl="1" indent="-342900">
              <a:buFont typeface="Arial" panose="020B0604020202020204" pitchFamily="34" charset="0"/>
              <a:buChar char="•"/>
            </a:pPr>
            <a:r>
              <a:rPr lang="en-GB" sz="2000" dirty="0"/>
              <a:t>Development on a sustainable path;</a:t>
            </a:r>
          </a:p>
          <a:p>
            <a:pPr marL="342900" lvl="1" indent="-342900">
              <a:buFont typeface="Arial" panose="020B0604020202020204" pitchFamily="34" charset="0"/>
              <a:buChar char="•"/>
            </a:pPr>
            <a:r>
              <a:rPr lang="en-GB" sz="2000" dirty="0"/>
              <a:t>Conservation of environment and natural resources;</a:t>
            </a:r>
          </a:p>
          <a:p>
            <a:pPr marL="342900" lvl="1" indent="-342900">
              <a:buFont typeface="Arial" panose="020B0604020202020204" pitchFamily="34" charset="0"/>
              <a:buChar char="•"/>
            </a:pPr>
            <a:r>
              <a:rPr lang="en-GB" sz="2000" dirty="0"/>
              <a:t>Coordinated implementation;</a:t>
            </a:r>
          </a:p>
          <a:p>
            <a:pPr marL="342900" lvl="1" indent="-342900">
              <a:buFont typeface="Arial" panose="020B0604020202020204" pitchFamily="34" charset="0"/>
              <a:buChar char="•"/>
            </a:pPr>
            <a:r>
              <a:rPr lang="en-GB" sz="2000" dirty="0"/>
              <a:t>Effective participation; and</a:t>
            </a:r>
          </a:p>
          <a:p>
            <a:pPr marL="342900" lvl="1" indent="-342900">
              <a:buFont typeface="Arial" panose="020B0604020202020204" pitchFamily="34" charset="0"/>
              <a:buChar char="•"/>
            </a:pPr>
            <a:r>
              <a:rPr lang="en-GB" sz="2000" dirty="0"/>
              <a:t>Common but differentiated responsibilities and respective capabilities.</a:t>
            </a:r>
          </a:p>
          <a:p>
            <a:pPr lvl="1"/>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720157"/>
          </a:xfrm>
          <a:prstGeom prst="rect">
            <a:avLst/>
          </a:prstGeom>
          <a:solidFill>
            <a:srgbClr val="003399"/>
          </a:solidFill>
          <a:ln>
            <a:noFill/>
          </a:ln>
        </p:spPr>
        <p:txBody>
          <a:bodyPr spcFirstLastPara="1" wrap="square" lIns="91425" tIns="45700" rIns="91425" bIns="45700" anchor="t" anchorCtr="0">
            <a:spAutoFit/>
          </a:bodyPr>
          <a:lstStyle/>
          <a:p>
            <a:pPr>
              <a:lnSpc>
                <a:spcPct val="170000"/>
              </a:lnSpc>
              <a:buSzPts val="1600"/>
            </a:pPr>
            <a:r>
              <a:rPr lang="en-GB" sz="2400" dirty="0">
                <a:solidFill>
                  <a:srgbClr val="FFFFFF"/>
                </a:solidFill>
              </a:rPr>
              <a:t>The Nationally Determined Contribution (NDC) </a:t>
            </a:r>
            <a:endParaRPr lang="en-GB" sz="2400" dirty="0">
              <a:solidFill>
                <a:schemeClr val="bg1"/>
              </a:solidFil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Arial" panose="020B0604020202020204" pitchFamily="34" charset="0"/>
              <a:buChar char="•"/>
            </a:pPr>
            <a:r>
              <a:rPr lang="en-GB" sz="2000" dirty="0">
                <a:solidFill>
                  <a:schemeClr val="tx1"/>
                </a:solidFill>
              </a:rPr>
              <a:t>Commitment make to reduce the GHG as part of climate change mitigation, including the necessary policies and measures for achieving the global targets set out in the Paris Agreement.</a:t>
            </a:r>
            <a:endParaRPr lang="en-US" sz="2000" dirty="0">
              <a:solidFill>
                <a:schemeClr val="tx1"/>
              </a:solidFill>
            </a:endParaRPr>
          </a:p>
          <a:p>
            <a:pPr marL="342900" indent="-342900" algn="just">
              <a:buFont typeface="Arial" panose="020B0604020202020204" pitchFamily="34" charset="0"/>
              <a:buChar char="•"/>
            </a:pPr>
            <a:r>
              <a:rPr lang="en-GB" sz="2000" dirty="0">
                <a:solidFill>
                  <a:schemeClr val="tx1"/>
                </a:solidFill>
              </a:rPr>
              <a:t>2016: Malaysia target unconditional emission reduction of 35%, with an additional 10% being conditional on external support.</a:t>
            </a:r>
          </a:p>
          <a:p>
            <a:pPr marL="342900" indent="-342900" algn="just">
              <a:buFont typeface="Arial" panose="020B0604020202020204" pitchFamily="34" charset="0"/>
              <a:buChar char="•"/>
            </a:pPr>
            <a:r>
              <a:rPr lang="en-GB" sz="2000" dirty="0">
                <a:solidFill>
                  <a:schemeClr val="tx1"/>
                </a:solidFill>
              </a:rPr>
              <a:t>2021: increased to 45% unconditional target to cut carbon intensity against GDP by 2030 compared </a:t>
            </a:r>
            <a:r>
              <a:rPr lang="en-GB" sz="2000" dirty="0"/>
              <a:t>to 2005 levels</a:t>
            </a:r>
            <a:endParaRPr lang="en-US" sz="2000" dirty="0"/>
          </a:p>
        </p:txBody>
      </p:sp>
    </p:spTree>
    <p:extLst>
      <p:ext uri="{BB962C8B-B14F-4D97-AF65-F5344CB8AC3E}">
        <p14:creationId xmlns:p14="http://schemas.microsoft.com/office/powerpoint/2010/main" val="123369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r>
              <a:rPr kumimoji="0" lang="en-GB" sz="2800" b="0" i="0" u="none" strike="noStrike" kern="0" cap="none" spc="0" normalizeH="0" baseline="0" noProof="0" dirty="0">
                <a:ln>
                  <a:noFill/>
                </a:ln>
                <a:solidFill>
                  <a:srgbClr val="FFFFFF"/>
                </a:solidFill>
                <a:effectLst/>
                <a:uLnTx/>
                <a:uFillTx/>
                <a:latin typeface="Arial"/>
                <a:cs typeface="Arial"/>
                <a:sym typeface="Arial"/>
              </a:rPr>
              <a:t>The Nationally Determined Contribution (NDC) </a:t>
            </a: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3" name="Content Placeholder 4">
            <a:extLst>
              <a:ext uri="{FF2B5EF4-FFF2-40B4-BE49-F238E27FC236}">
                <a16:creationId xmlns:a16="http://schemas.microsoft.com/office/drawing/2014/main" id="{435D889C-770C-F425-475A-EF4582B37C2B}"/>
              </a:ext>
            </a:extLst>
          </p:cNvPr>
          <p:cNvGraphicFramePr>
            <a:graphicFrameLocks/>
          </p:cNvGraphicFramePr>
          <p:nvPr>
            <p:extLst>
              <p:ext uri="{D42A27DB-BD31-4B8C-83A1-F6EECF244321}">
                <p14:modId xmlns:p14="http://schemas.microsoft.com/office/powerpoint/2010/main" val="2712278498"/>
              </p:ext>
            </p:extLst>
          </p:nvPr>
        </p:nvGraphicFramePr>
        <p:xfrm>
          <a:off x="1199072" y="1842844"/>
          <a:ext cx="10446589" cy="414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92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60" y="158373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0" defTabSz="914400" rtl="0" eaLnBrk="1" fontAlgn="auto" latinLnBrk="0" hangingPunct="1">
              <a:lnSpc>
                <a:spcPct val="100000"/>
              </a:lnSpc>
              <a:spcBef>
                <a:spcPts val="0"/>
              </a:spcBef>
              <a:spcAft>
                <a:spcPts val="0"/>
              </a:spcAft>
              <a:buClr>
                <a:srgbClr val="000000"/>
              </a:buClr>
              <a:buSzTx/>
              <a:tabLst/>
              <a:defRPr/>
            </a:pPr>
            <a:r>
              <a:rPr kumimoji="0" lang="en-US" sz="2000" b="1" i="0" u="none" strike="noStrike" kern="1200" cap="none" spc="0" normalizeH="0" baseline="0" noProof="0" dirty="0">
                <a:ln>
                  <a:noFill/>
                </a:ln>
                <a:solidFill>
                  <a:schemeClr val="tx1"/>
                </a:solidFill>
                <a:effectLst/>
                <a:uLnTx/>
                <a:uFillTx/>
                <a:latin typeface="+mn-lt"/>
                <a:ea typeface="+mj-ea"/>
                <a:cs typeface="+mj-cs"/>
              </a:rPr>
              <a:t>Electricity Supply Act 1990</a:t>
            </a:r>
            <a:endParaRPr kumimoji="0" lang="en-US" sz="2000" b="0" i="0" u="none" strike="noStrike" kern="1200" cap="none" spc="0" normalizeH="0" baseline="0" noProof="0" dirty="0">
              <a:ln>
                <a:noFill/>
              </a:ln>
              <a:solidFill>
                <a:schemeClr val="tx1"/>
              </a:solidFill>
              <a:effectLst/>
              <a:uLnTx/>
              <a:uFillTx/>
              <a:latin typeface="+mn-lt"/>
              <a:ea typeface="+mj-ea"/>
              <a:cs typeface="+mj-cs"/>
            </a:endParaRPr>
          </a:p>
          <a:p>
            <a:pPr marL="342900" marR="0" lvl="0" indent="-34290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j-ea"/>
                <a:cs typeface="+mj-cs"/>
              </a:rPr>
              <a:t>An act to provide for the regulation of the electricity supply industry, the supply of electricity at reasonable prices, the licensing of any electrical installation, the control of any electrical installation, plant and equipment with respect to matters relating to the safety of persons and the efficient use of electricity and for purposes connected therewith. </a:t>
            </a:r>
          </a:p>
          <a:p>
            <a:endParaRPr lang="en-MY" sz="2000" kern="1200" dirty="0">
              <a:solidFill>
                <a:schemeClr val="tx1"/>
              </a:solidFill>
              <a:latin typeface="+mn-lt"/>
              <a:ea typeface="+mn-ea"/>
              <a:cs typeface="+mn-cs"/>
            </a:endParaRPr>
          </a:p>
          <a:p>
            <a:r>
              <a:rPr lang="en-MY" sz="2000" b="1" kern="1200" dirty="0">
                <a:solidFill>
                  <a:schemeClr val="tx1"/>
                </a:solidFill>
                <a:latin typeface="+mn-lt"/>
                <a:ea typeface="+mn-ea"/>
                <a:cs typeface="+mn-cs"/>
              </a:rPr>
              <a:t>Electricity Regulations 1994 </a:t>
            </a:r>
            <a:endParaRPr lang="en-MY" sz="2000" b="1" i="0" u="none" strike="noStrike" dirty="0">
              <a:solidFill>
                <a:schemeClr val="tx1"/>
              </a:solidFill>
              <a:effectLst/>
              <a:latin typeface="+mn-lt"/>
            </a:endParaRPr>
          </a:p>
          <a:p>
            <a:pPr marL="342900" indent="-342900" defTabSz="566928">
              <a:lnSpc>
                <a:spcPct val="90000"/>
              </a:lnSpc>
              <a:spcAft>
                <a:spcPts val="600"/>
              </a:spcAft>
              <a:buFont typeface="Arial" panose="020B0604020202020204" pitchFamily="34" charset="0"/>
              <a:buChar char="•"/>
            </a:pPr>
            <a:r>
              <a:rPr lang="en-MY" sz="2000" kern="1200" dirty="0">
                <a:solidFill>
                  <a:schemeClr val="tx1"/>
                </a:solidFill>
                <a:latin typeface="+mn-lt"/>
                <a:ea typeface="+mn-ea"/>
                <a:cs typeface="+mn-cs"/>
              </a:rPr>
              <a:t>These regulations introduce Minimum Energy Performance Standards (MEPS) for appliances such as air-conditioners and refrigerators, as well as for lighting. </a:t>
            </a:r>
          </a:p>
          <a:p>
            <a:pPr marL="342900" indent="-342900" defTabSz="566928">
              <a:lnSpc>
                <a:spcPct val="90000"/>
              </a:lnSpc>
              <a:spcAft>
                <a:spcPts val="600"/>
              </a:spcAft>
              <a:buFont typeface="Arial" panose="020B0604020202020204" pitchFamily="34" charset="0"/>
              <a:buChar char="•"/>
            </a:pPr>
            <a:r>
              <a:rPr lang="en-MY" sz="2000" kern="1200" dirty="0">
                <a:solidFill>
                  <a:schemeClr val="tx1"/>
                </a:solidFill>
                <a:latin typeface="+mn-lt"/>
                <a:ea typeface="+mn-ea"/>
                <a:cs typeface="+mn-cs"/>
              </a:rPr>
              <a:t>The regulations outline a 'star rating' from 1-5 as well as minimum levels that specific electrical appliances must achieve.</a:t>
            </a:r>
            <a:br>
              <a:rPr kumimoji="0" lang="en-US" sz="2000" b="0" i="0" u="none" strike="noStrike" kern="1200" cap="none" spc="0" normalizeH="0" baseline="0" noProof="0" dirty="0">
                <a:ln>
                  <a:noFill/>
                </a:ln>
                <a:solidFill>
                  <a:schemeClr val="tx1"/>
                </a:solidFill>
                <a:effectLst/>
                <a:uLnTx/>
                <a:uFillTx/>
                <a:latin typeface="+mn-lt"/>
                <a:ea typeface="+mj-ea"/>
                <a:cs typeface="+mj-cs"/>
              </a:rPr>
            </a:br>
            <a:endParaRPr kumimoji="0" lang="en-US" sz="2000" b="0" i="0" u="none" strike="noStrike" kern="0" cap="none" spc="0" normalizeH="0" baseline="0" noProof="0" dirty="0">
              <a:ln>
                <a:noFill/>
              </a:ln>
              <a:solidFill>
                <a:schemeClr val="tx1"/>
              </a:solidFill>
              <a:effectLst/>
              <a:uLnTx/>
              <a:uFillTx/>
              <a:latin typeface="+mn-lt"/>
              <a:cs typeface="Arial"/>
              <a:sym typeface="Arial"/>
            </a:endParaRPr>
          </a:p>
        </p:txBody>
      </p:sp>
    </p:spTree>
    <p:extLst>
      <p:ext uri="{BB962C8B-B14F-4D97-AF65-F5344CB8AC3E}">
        <p14:creationId xmlns:p14="http://schemas.microsoft.com/office/powerpoint/2010/main" val="103502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r>
              <a:rPr lang="en-MY" sz="2100" b="1" kern="1200" dirty="0">
                <a:solidFill>
                  <a:schemeClr val="tx1"/>
                </a:solidFill>
                <a:latin typeface="+mn-lt"/>
                <a:ea typeface="+mn-ea"/>
                <a:cs typeface="+mn-cs"/>
              </a:rPr>
              <a:t>Efficient Management of Electrical Energy Regulation 2008</a:t>
            </a:r>
            <a:endParaRPr lang="en-US" sz="2100" b="1" dirty="0">
              <a:solidFill>
                <a:schemeClr val="tx1"/>
              </a:solidFill>
              <a:latin typeface="+mn-lt"/>
            </a:endParaRPr>
          </a:p>
          <a:p>
            <a:pPr marL="285750" indent="-285750" defTabSz="566928">
              <a:lnSpc>
                <a:spcPct val="90000"/>
              </a:lnSpc>
              <a:spcAft>
                <a:spcPts val="600"/>
              </a:spcAft>
              <a:buFont typeface="Arial" panose="020B0604020202020204" pitchFamily="34" charset="0"/>
              <a:buChar char="•"/>
            </a:pPr>
            <a:r>
              <a:rPr lang="en-MY" sz="2100" kern="1200" dirty="0">
                <a:solidFill>
                  <a:schemeClr val="tx1"/>
                </a:solidFill>
                <a:latin typeface="+mn-lt"/>
                <a:ea typeface="+mn-ea"/>
                <a:cs typeface="+mn-cs"/>
              </a:rPr>
              <a:t>Under the regulation, all installations that consume 3 million kWh or more of electricity over six months must have an electrical energy manager. </a:t>
            </a:r>
          </a:p>
          <a:p>
            <a:pPr marL="285750" indent="-285750" defTabSz="566928">
              <a:lnSpc>
                <a:spcPct val="90000"/>
              </a:lnSpc>
              <a:spcAft>
                <a:spcPts val="600"/>
              </a:spcAft>
              <a:buFont typeface="Arial" panose="020B0604020202020204" pitchFamily="34" charset="0"/>
              <a:buChar char="•"/>
            </a:pPr>
            <a:r>
              <a:rPr lang="en-MY" sz="2100" kern="1200" dirty="0">
                <a:solidFill>
                  <a:schemeClr val="tx1"/>
                </a:solidFill>
                <a:latin typeface="+mn-lt"/>
                <a:ea typeface="+mn-ea"/>
                <a:cs typeface="+mn-cs"/>
              </a:rPr>
              <a:t>The energy manager is responsible for analysing the total consumption of electrical energy, advising on the development and implementation of measures to ensure efficient management of electrical energy and monitoring the effectiveness of the measures taken.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2100" b="1"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2100" b="1" i="0" u="none" strike="noStrike" dirty="0">
                <a:solidFill>
                  <a:schemeClr val="tx1"/>
                </a:solidFill>
                <a:effectLst/>
                <a:latin typeface="+mn-lt"/>
              </a:rPr>
              <a:t>National Green Technology Policy 2009</a:t>
            </a:r>
          </a:p>
          <a:p>
            <a:pPr marL="342900" indent="-342900" algn="just">
              <a:buFont typeface="Arial" panose="020B0604020202020204" pitchFamily="34" charset="0"/>
              <a:buChar char="•"/>
            </a:pPr>
            <a:r>
              <a:rPr lang="en-GB" sz="2100" dirty="0">
                <a:solidFill>
                  <a:schemeClr val="tx1"/>
                </a:solidFill>
                <a:latin typeface="+mn-lt"/>
              </a:rPr>
              <a:t>A</a:t>
            </a:r>
            <a:r>
              <a:rPr lang="en-MY" sz="2100" b="0" dirty="0" err="1">
                <a:solidFill>
                  <a:schemeClr val="tx1"/>
                </a:solidFill>
                <a:effectLst/>
                <a:latin typeface="+mn-lt"/>
              </a:rPr>
              <a:t>ims</a:t>
            </a:r>
            <a:r>
              <a:rPr lang="en-MY" sz="2100" b="0" dirty="0">
                <a:solidFill>
                  <a:schemeClr val="tx1"/>
                </a:solidFill>
                <a:effectLst/>
                <a:latin typeface="+mn-lt"/>
              </a:rPr>
              <a:t> at increasing the use of environmentally-friendly technologies in the country, including renewable energy solutions</a:t>
            </a:r>
            <a:r>
              <a:rPr lang="en-GB" sz="2100" dirty="0">
                <a:solidFill>
                  <a:schemeClr val="tx1"/>
                </a:solidFill>
                <a:latin typeface="+mn-lt"/>
              </a:rPr>
              <a:t>. </a:t>
            </a:r>
            <a:r>
              <a:rPr lang="en-GB" sz="2100" b="0" dirty="0">
                <a:solidFill>
                  <a:schemeClr val="tx1"/>
                </a:solidFill>
                <a:effectLst/>
                <a:latin typeface="+mn-lt"/>
              </a:rPr>
              <a:t>The policy defined ‘green technology’ as the development and application of products, equipment, and system used to conserve the natural environment and resources, which minimises and reduces the negative impact of human activities.</a:t>
            </a:r>
          </a:p>
          <a:p>
            <a:pPr marL="342900" indent="-342900" algn="just">
              <a:buFont typeface="Arial" panose="020B0604020202020204" pitchFamily="34" charset="0"/>
              <a:buChar char="•"/>
            </a:pPr>
            <a:r>
              <a:rPr lang="en-GB" sz="2100" b="0" dirty="0">
                <a:solidFill>
                  <a:schemeClr val="tx1"/>
                </a:solidFill>
                <a:effectLst/>
                <a:latin typeface="+mn-lt"/>
              </a:rPr>
              <a:t>The products, equipment or systems referred to must satisfying the criteria of (1) minimise environmental degradation, (2) has zero or low GHG emissions, (3) safe for use and promote healthy and improved environment for all forms of life, (4) conserves the use of energy and natural resources, (5) promotes the use of renewable resources.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chemeClr val="tx1"/>
              </a:solidFill>
              <a:effectLst/>
              <a:uLnTx/>
              <a:uFillTx/>
              <a:latin typeface="Arial"/>
              <a:cs typeface="Arial"/>
              <a:sym typeface="Arial"/>
            </a:endParaRPr>
          </a:p>
        </p:txBody>
      </p:sp>
    </p:spTree>
    <p:extLst>
      <p:ext uri="{BB962C8B-B14F-4D97-AF65-F5344CB8AC3E}">
        <p14:creationId xmlns:p14="http://schemas.microsoft.com/office/powerpoint/2010/main" val="98111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60" y="1506092"/>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defTabSz="576072" rtl="0" eaLnBrk="1" fontAlgn="auto" latinLnBrk="0" hangingPunct="1">
              <a:lnSpc>
                <a:spcPct val="100000"/>
              </a:lnSpc>
              <a:spcBef>
                <a:spcPts val="0"/>
              </a:spcBef>
              <a:spcAft>
                <a:spcPts val="600"/>
              </a:spcAft>
              <a:buClrTx/>
              <a:buSzTx/>
              <a:buFontTx/>
              <a:buNone/>
              <a:tabLst/>
              <a:defRPr/>
            </a:pPr>
            <a:r>
              <a:rPr kumimoji="0" lang="en-MY" sz="1800" b="1" i="0" u="none" strike="noStrike" kern="1200" cap="none" spc="0" normalizeH="0" baseline="0" noProof="0" dirty="0">
                <a:ln>
                  <a:noFill/>
                </a:ln>
                <a:solidFill>
                  <a:schemeClr val="tx1"/>
                </a:solidFill>
                <a:effectLst/>
                <a:uLnTx/>
                <a:uFillTx/>
                <a:latin typeface="+mn-lt"/>
                <a:ea typeface="+mn-ea"/>
                <a:cs typeface="+mn-cs"/>
              </a:rPr>
              <a:t>The Renewable Energy Act 2011</a:t>
            </a:r>
          </a:p>
          <a:p>
            <a:pPr marL="285750" marR="0" lvl="0" indent="-285750" algn="just" defTabSz="576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chemeClr val="tx1"/>
                </a:solidFill>
                <a:effectLst/>
                <a:uLnTx/>
                <a:uFillTx/>
                <a:latin typeface="+mn-lt"/>
                <a:ea typeface="+mn-ea"/>
                <a:cs typeface="+mn-cs"/>
              </a:rPr>
              <a:t>Establishes a system of feed-in tariffs for renewables. The system sets fixed tariff rates for electricity generated from solar, biomass, biogas, and hydro energy.</a:t>
            </a:r>
          </a:p>
          <a:p>
            <a:pPr marL="285750" marR="0" lvl="0" indent="-285750" algn="just" defTabSz="576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chemeClr val="tx1"/>
                </a:solidFill>
                <a:effectLst/>
                <a:uLnTx/>
                <a:uFillTx/>
                <a:latin typeface="+mn-lt"/>
                <a:ea typeface="+mn-ea"/>
                <a:cs typeface="+mn-cs"/>
              </a:rPr>
              <a:t>Depending on the type of resource used, these tariffs are guaranteed for a period of 16 to 21 years.</a:t>
            </a:r>
          </a:p>
          <a:p>
            <a:pPr marL="0" marR="0" lvl="0" indent="0" defTabSz="576072" rtl="0" eaLnBrk="1" fontAlgn="auto" latinLnBrk="0" hangingPunct="1">
              <a:lnSpc>
                <a:spcPct val="100000"/>
              </a:lnSpc>
              <a:spcBef>
                <a:spcPts val="0"/>
              </a:spcBef>
              <a:spcAft>
                <a:spcPts val="600"/>
              </a:spcAft>
              <a:buClrTx/>
              <a:buSzTx/>
              <a:buFontTx/>
              <a:buNone/>
              <a:tabLst/>
              <a:defRPr/>
            </a:pPr>
            <a:endParaRPr kumimoji="0" lang="en-MY"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defTabSz="576072" rtl="0" eaLnBrk="1" fontAlgn="auto" latinLnBrk="0" hangingPunct="1">
              <a:lnSpc>
                <a:spcPct val="100000"/>
              </a:lnSpc>
              <a:spcBef>
                <a:spcPts val="0"/>
              </a:spcBef>
              <a:spcAft>
                <a:spcPts val="600"/>
              </a:spcAft>
              <a:buClrTx/>
              <a:buSzTx/>
              <a:buFontTx/>
              <a:buNone/>
              <a:tabLst/>
              <a:defRPr/>
            </a:pPr>
            <a:r>
              <a:rPr kumimoji="0" lang="en-MY" sz="1800" b="1" i="0" u="none" strike="noStrike" kern="1200" cap="none" spc="0" normalizeH="0" baseline="0" noProof="0" dirty="0">
                <a:ln>
                  <a:noFill/>
                </a:ln>
                <a:solidFill>
                  <a:schemeClr val="tx1"/>
                </a:solidFill>
                <a:effectLst/>
                <a:uLnTx/>
                <a:uFillTx/>
                <a:latin typeface="+mn-lt"/>
                <a:ea typeface="+mn-ea"/>
                <a:cs typeface="+mn-cs"/>
              </a:rPr>
              <a:t>The Sustainable Energy Development Authority Act 2011</a:t>
            </a:r>
          </a:p>
          <a:p>
            <a:pPr marL="285750" marR="0" lvl="0" indent="-285750" algn="l" defTabSz="576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chemeClr val="tx1"/>
                </a:solidFill>
                <a:effectLst/>
                <a:uLnTx/>
                <a:uFillTx/>
                <a:latin typeface="+mn-lt"/>
                <a:ea typeface="+mn-ea"/>
                <a:cs typeface="+mn-cs"/>
              </a:rPr>
              <a:t>Created the Sustainable Energy Development Authority (SEDA). </a:t>
            </a:r>
          </a:p>
          <a:p>
            <a:pPr marL="285750" marR="0" lvl="0" indent="-285750" algn="l" defTabSz="576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chemeClr val="tx1"/>
                </a:solidFill>
                <a:effectLst/>
                <a:uLnTx/>
                <a:uFillTx/>
                <a:latin typeface="+mn-lt"/>
                <a:ea typeface="+mn-ea"/>
                <a:cs typeface="+mn-cs"/>
              </a:rPr>
              <a:t>SEDA is charged with overseeing the implementation and operation of the renewable energy feed-in tariff system established under the Renewable Energy Act 2011</a:t>
            </a:r>
            <a:r>
              <a:rPr kumimoji="0" lang="en-MY" sz="2000" b="0"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MY" sz="20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MY"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defTabSz="576072"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defTabSz="576072" rtl="0" eaLnBrk="1" fontAlgn="auto" latinLnBrk="0" hangingPunct="1">
              <a:lnSpc>
                <a:spcPct val="100000"/>
              </a:lnSpc>
              <a:spcBef>
                <a:spcPts val="0"/>
              </a:spcBef>
              <a:spcAft>
                <a:spcPts val="60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399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17066"/>
            <a:ext cx="9488131" cy="8248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70000"/>
              </a:lnSpc>
              <a:spcBef>
                <a:spcPts val="0"/>
              </a:spcBef>
              <a:spcAft>
                <a:spcPts val="0"/>
              </a:spcAft>
              <a:buClr>
                <a:srgbClr val="000000"/>
              </a:buClr>
              <a:buSzPts val="1600"/>
              <a:buFont typeface="Arial"/>
              <a:buNone/>
              <a:tabLst/>
              <a:defRPr/>
            </a:pPr>
            <a:endParaRPr kumimoji="0" lang="en-GB" sz="2800" b="0" i="0" u="none" strike="noStrike" kern="0" cap="none" spc="0" normalizeH="0" baseline="0" noProof="0" dirty="0">
              <a:ln>
                <a:noFill/>
              </a:ln>
              <a:solidFill>
                <a:srgbClr val="FFFFFF"/>
              </a:solidFill>
              <a:effectLst/>
              <a:uLnTx/>
              <a:uFillTx/>
              <a:latin typeface="Arial"/>
              <a:cs typeface="Arial"/>
              <a:sym typeface="Quattrocento Sans"/>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0" marR="0" lvl="0" indent="0" algn="l" defTabSz="576072" rtl="0" eaLnBrk="1" fontAlgn="auto" latinLnBrk="0" hangingPunct="1">
              <a:lnSpc>
                <a:spcPct val="100000"/>
              </a:lnSpc>
              <a:spcBef>
                <a:spcPts val="0"/>
              </a:spcBef>
              <a:spcAft>
                <a:spcPts val="600"/>
              </a:spcAft>
              <a:buClrTx/>
              <a:buSzTx/>
              <a:buFontTx/>
              <a:buNone/>
              <a:tabLst/>
              <a:defRPr/>
            </a:pPr>
            <a:r>
              <a:rPr kumimoji="0" lang="en-MY" sz="2300" b="1" i="0" u="none" strike="noStrike" kern="1200" cap="none" spc="0" normalizeH="0" baseline="0" noProof="0" dirty="0">
                <a:ln>
                  <a:noFill/>
                </a:ln>
                <a:solidFill>
                  <a:schemeClr val="tx1"/>
                </a:solidFill>
                <a:effectLst/>
                <a:uLnTx/>
                <a:uFillTx/>
                <a:latin typeface="+mn-lt"/>
                <a:ea typeface="+mj-ea"/>
                <a:cs typeface="+mj-cs"/>
              </a:rPr>
              <a:t>Green Technology Master Plan 2017-2030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MY" sz="2300" b="0" i="0" u="none" strike="noStrike" kern="1200" cap="none" spc="0" normalizeH="0" baseline="0" noProof="0" dirty="0">
                <a:ln>
                  <a:noFill/>
                </a:ln>
                <a:solidFill>
                  <a:schemeClr val="tx1"/>
                </a:solidFill>
                <a:effectLst/>
                <a:uLnTx/>
                <a:uFillTx/>
                <a:latin typeface="+mn-lt"/>
                <a:ea typeface="+mn-ea"/>
                <a:cs typeface="+mn-cs"/>
              </a:rPr>
              <a:t>This document creates a framework that aims at facilitating the mainstreaming of green technology into the planned developments of Malaysia while encompassing the four pillars set in the National Green Technology Policy.  The plan notably aims to boost energy efficiency, increase the share of renewable energy sources in the power mix, and reduce carbon emissions in a range of sectors.</a:t>
            </a:r>
          </a:p>
          <a:p>
            <a:pPr marL="0" marR="0" lvl="0" indent="0" algn="l" defTabSz="576072" rtl="0" eaLnBrk="1" fontAlgn="auto" latinLnBrk="0" hangingPunct="1">
              <a:lnSpc>
                <a:spcPct val="100000"/>
              </a:lnSpc>
              <a:spcBef>
                <a:spcPts val="0"/>
              </a:spcBef>
              <a:spcAft>
                <a:spcPts val="600"/>
              </a:spcAft>
              <a:buClrTx/>
              <a:buSzTx/>
              <a:buFontTx/>
              <a:buNone/>
              <a:tabLst/>
              <a:defRPr/>
            </a:pPr>
            <a:endParaRPr kumimoji="0" lang="en-GB" sz="2300" b="0" i="0" u="none" strike="noStrike" kern="1200" cap="none" spc="0" normalizeH="0" baseline="0" noProof="0" dirty="0">
              <a:ln>
                <a:noFill/>
              </a:ln>
              <a:solidFill>
                <a:schemeClr val="tx1"/>
              </a:solidFill>
              <a:effectLst/>
              <a:uLnTx/>
              <a:uFillTx/>
              <a:latin typeface="+mn-lt"/>
              <a:ea typeface="+mj-ea"/>
              <a:cs typeface="+mj-cs"/>
            </a:endParaRPr>
          </a:p>
          <a:p>
            <a:pPr marL="0" marR="0" lvl="0" indent="0" algn="l" defTabSz="576072" rtl="0" eaLnBrk="1" fontAlgn="auto" latinLnBrk="0" hangingPunct="1">
              <a:lnSpc>
                <a:spcPct val="100000"/>
              </a:lnSpc>
              <a:spcBef>
                <a:spcPts val="0"/>
              </a:spcBef>
              <a:spcAft>
                <a:spcPts val="60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mn-lt"/>
                <a:ea typeface="+mj-ea"/>
                <a:cs typeface="+mj-cs"/>
              </a:rPr>
              <a:t>The National Energy Policy 2022 – 2040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chemeClr val="tx1"/>
                </a:solidFill>
                <a:effectLst/>
                <a:uLnTx/>
                <a:uFillTx/>
                <a:latin typeface="+mn-lt"/>
                <a:ea typeface="+mn-ea"/>
                <a:cs typeface="+mn-cs"/>
              </a:rPr>
              <a:t>Introduced in September 2022 underscores the commitment towards energy transformation with a focus to shift from fossil-based systems of production and consumption to renewable energy. Aligns the energy sector to the country’s long-term plan of Shared Prosperity Vision 2030 and its five Key Economic Growth Activities which are directly related to the energy sector (such as sustainable mobility, renewable energy and green economy).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chemeClr val="tx1"/>
                </a:solidFill>
                <a:effectLst/>
                <a:uLnTx/>
                <a:uFillTx/>
                <a:latin typeface="+mn-lt"/>
                <a:ea typeface="+mn-ea"/>
                <a:cs typeface="+mn-cs"/>
              </a:rPr>
              <a:t>Aims to spur new energy-related sectors which will also support the goal of reducing dependence on petroleum-based revenue and commodity trade, enhancing the resilience of the country’s fiscal and economic position in the process. The policy also sets the directive towards Low Carbon Nation Aspiration 2040 from the improvement of primary energy mix intensity through increased penetration of clean and renewable sources of energy. This is in line with the Government’s target to reach 31% of RE installed capacity mix by 2025.</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576072" rtl="0" eaLnBrk="1" fontAlgn="auto" latinLnBrk="0" hangingPunct="1">
              <a:lnSpc>
                <a:spcPct val="100000"/>
              </a:lnSpc>
              <a:spcBef>
                <a:spcPts val="0"/>
              </a:spcBef>
              <a:spcAft>
                <a:spcPts val="60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9692429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7482</TotalTime>
  <Words>1336</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Quattrocento Sans</vt:lpstr>
      <vt:lpstr>Century Gothic</vt:lpstr>
      <vt:lpstr>Calibri</vt:lpstr>
      <vt:lpstr>Aptos Display</vt:lpstr>
      <vt:lpstr>Aptos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Linda Anuar</cp:lastModifiedBy>
  <cp:revision>565</cp:revision>
  <dcterms:created xsi:type="dcterms:W3CDTF">2020-01-02T01:56:26Z</dcterms:created>
  <dcterms:modified xsi:type="dcterms:W3CDTF">2024-08-06T00:56:50Z</dcterms:modified>
</cp:coreProperties>
</file>