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8"/>
  </p:notesMasterIdLst>
  <p:sldIdLst>
    <p:sldId id="256" r:id="rId3"/>
    <p:sldId id="257" r:id="rId4"/>
    <p:sldId id="265" r:id="rId5"/>
    <p:sldId id="352" r:id="rId6"/>
    <p:sldId id="351" r:id="rId7"/>
  </p:sldIdLst>
  <p:sldSz cx="12192000" cy="6858000"/>
  <p:notesSz cx="6951663" cy="10082213"/>
  <p:embeddedFontLst>
    <p:embeddedFont>
      <p:font typeface="Century Gothic" panose="020B0502020202020204" pitchFamily="34" charset="0"/>
      <p:regular r:id="rId9"/>
      <p:bold r:id="rId10"/>
      <p:italic r:id="rId11"/>
      <p:boldItalic r:id="rId12"/>
    </p:embeddedFont>
    <p:embeddedFont>
      <p:font typeface="Segoe UI" panose="020B0502040204020203" pitchFamily="34"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1"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1" d="100"/>
          <a:sy n="111" d="100"/>
        </p:scale>
        <p:origin x="594" y="96"/>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9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font" Target="fonts/font4.fntdata"/><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font" Target="fonts/font8.fntdata"/><Relationship Id="rId91" Type="http://customschemas.google.com/relationships/presentationmetadata" Target="metadata"/><Relationship Id="rId9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3.fntdata"/><Relationship Id="rId5" Type="http://schemas.openxmlformats.org/officeDocument/2006/relationships/slide" Target="slides/slide3.xml"/><Relationship Id="rId15" Type="http://schemas.openxmlformats.org/officeDocument/2006/relationships/font" Target="fonts/font7.fntdata"/><Relationship Id="rId95" Type="http://schemas.openxmlformats.org/officeDocument/2006/relationships/tableStyles" Target="tableStyles.xml"/><Relationship Id="rId10" Type="http://schemas.openxmlformats.org/officeDocument/2006/relationships/font" Target="fonts/font2.fntdata"/><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font" Target="fonts/font1.fntdata"/><Relationship Id="rId14" Type="http://schemas.openxmlformats.org/officeDocument/2006/relationships/font" Target="fonts/font6.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Haslinda binti Mohd. Anuar" userId="124f53c6-93ff-4f0a-ab56-a3b0e1c9a123" providerId="ADAL" clId="{664A8EBF-38E5-4D8B-A7EC-B4F841E2FDB0}"/>
    <pc:docChg chg="undo custSel delSld modSld">
      <pc:chgData name="Dr. Haslinda binti Mohd. Anuar" userId="124f53c6-93ff-4f0a-ab56-a3b0e1c9a123" providerId="ADAL" clId="{664A8EBF-38E5-4D8B-A7EC-B4F841E2FDB0}" dt="2024-08-05T08:08:18.446" v="885" actId="11"/>
      <pc:docMkLst>
        <pc:docMk/>
      </pc:docMkLst>
      <pc:sldChg chg="modSp mod">
        <pc:chgData name="Dr. Haslinda binti Mohd. Anuar" userId="124f53c6-93ff-4f0a-ab56-a3b0e1c9a123" providerId="ADAL" clId="{664A8EBF-38E5-4D8B-A7EC-B4F841E2FDB0}" dt="2024-08-05T07:56:58.592" v="18" actId="20577"/>
        <pc:sldMkLst>
          <pc:docMk/>
          <pc:sldMk cId="0" sldId="256"/>
        </pc:sldMkLst>
        <pc:spChg chg="mod">
          <ac:chgData name="Dr. Haslinda binti Mohd. Anuar" userId="124f53c6-93ff-4f0a-ab56-a3b0e1c9a123" providerId="ADAL" clId="{664A8EBF-38E5-4D8B-A7EC-B4F841E2FDB0}" dt="2024-08-05T07:56:58.592" v="18" actId="20577"/>
          <ac:spMkLst>
            <pc:docMk/>
            <pc:sldMk cId="0" sldId="256"/>
            <ac:spMk id="2" creationId="{13B54DC1-B0AF-07BB-AA0D-404F1084EE72}"/>
          </ac:spMkLst>
        </pc:spChg>
      </pc:sldChg>
      <pc:sldChg chg="modSp mod">
        <pc:chgData name="Dr. Haslinda binti Mohd. Anuar" userId="124f53c6-93ff-4f0a-ab56-a3b0e1c9a123" providerId="ADAL" clId="{664A8EBF-38E5-4D8B-A7EC-B4F841E2FDB0}" dt="2024-08-05T08:07:04.064" v="873" actId="20577"/>
        <pc:sldMkLst>
          <pc:docMk/>
          <pc:sldMk cId="0" sldId="257"/>
        </pc:sldMkLst>
        <pc:spChg chg="mod">
          <ac:chgData name="Dr. Haslinda binti Mohd. Anuar" userId="124f53c6-93ff-4f0a-ab56-a3b0e1c9a123" providerId="ADAL" clId="{664A8EBF-38E5-4D8B-A7EC-B4F841E2FDB0}" dt="2024-08-05T08:07:04.064" v="873" actId="20577"/>
          <ac:spMkLst>
            <pc:docMk/>
            <pc:sldMk cId="0" sldId="257"/>
            <ac:spMk id="157" creationId="{00000000-0000-0000-0000-000000000000}"/>
          </ac:spMkLst>
        </pc:spChg>
        <pc:spChg chg="mod">
          <ac:chgData name="Dr. Haslinda binti Mohd. Anuar" userId="124f53c6-93ff-4f0a-ab56-a3b0e1c9a123" providerId="ADAL" clId="{664A8EBF-38E5-4D8B-A7EC-B4F841E2FDB0}" dt="2024-08-05T08:05:53.909" v="848" actId="27636"/>
          <ac:spMkLst>
            <pc:docMk/>
            <pc:sldMk cId="0" sldId="257"/>
            <ac:spMk id="158" creationId="{00000000-0000-0000-0000-000000000000}"/>
          </ac:spMkLst>
        </pc:spChg>
      </pc:sldChg>
      <pc:sldChg chg="modSp mod">
        <pc:chgData name="Dr. Haslinda binti Mohd. Anuar" userId="124f53c6-93ff-4f0a-ab56-a3b0e1c9a123" providerId="ADAL" clId="{664A8EBF-38E5-4D8B-A7EC-B4F841E2FDB0}" dt="2024-08-05T08:08:01.952" v="884" actId="11"/>
        <pc:sldMkLst>
          <pc:docMk/>
          <pc:sldMk cId="3624398430" sldId="265"/>
        </pc:sldMkLst>
        <pc:spChg chg="mod">
          <ac:chgData name="Dr. Haslinda binti Mohd. Anuar" userId="124f53c6-93ff-4f0a-ab56-a3b0e1c9a123" providerId="ADAL" clId="{664A8EBF-38E5-4D8B-A7EC-B4F841E2FDB0}" dt="2024-08-05T08:07:15.512" v="874"/>
          <ac:spMkLst>
            <pc:docMk/>
            <pc:sldMk cId="3624398430" sldId="265"/>
            <ac:spMk id="157" creationId="{00000000-0000-0000-0000-000000000000}"/>
          </ac:spMkLst>
        </pc:spChg>
        <pc:spChg chg="mod">
          <ac:chgData name="Dr. Haslinda binti Mohd. Anuar" userId="124f53c6-93ff-4f0a-ab56-a3b0e1c9a123" providerId="ADAL" clId="{664A8EBF-38E5-4D8B-A7EC-B4F841E2FDB0}" dt="2024-08-05T08:08:01.952" v="884" actId="11"/>
          <ac:spMkLst>
            <pc:docMk/>
            <pc:sldMk cId="3624398430" sldId="265"/>
            <ac:spMk id="158" creationId="{00000000-0000-0000-0000-000000000000}"/>
          </ac:spMkLst>
        </pc:spChg>
      </pc:sldChg>
      <pc:sldChg chg="modSp mod">
        <pc:chgData name="Dr. Haslinda binti Mohd. Anuar" userId="124f53c6-93ff-4f0a-ab56-a3b0e1c9a123" providerId="ADAL" clId="{664A8EBF-38E5-4D8B-A7EC-B4F841E2FDB0}" dt="2024-08-05T08:08:18.446" v="885" actId="11"/>
        <pc:sldMkLst>
          <pc:docMk/>
          <pc:sldMk cId="3660695885" sldId="352"/>
        </pc:sldMkLst>
        <pc:spChg chg="mod">
          <ac:chgData name="Dr. Haslinda binti Mohd. Anuar" userId="124f53c6-93ff-4f0a-ab56-a3b0e1c9a123" providerId="ADAL" clId="{664A8EBF-38E5-4D8B-A7EC-B4F841E2FDB0}" dt="2024-08-05T08:07:20.342" v="875"/>
          <ac:spMkLst>
            <pc:docMk/>
            <pc:sldMk cId="3660695885" sldId="352"/>
            <ac:spMk id="157" creationId="{00000000-0000-0000-0000-000000000000}"/>
          </ac:spMkLst>
        </pc:spChg>
        <pc:spChg chg="mod">
          <ac:chgData name="Dr. Haslinda binti Mohd. Anuar" userId="124f53c6-93ff-4f0a-ab56-a3b0e1c9a123" providerId="ADAL" clId="{664A8EBF-38E5-4D8B-A7EC-B4F841E2FDB0}" dt="2024-08-05T08:08:18.446" v="885" actId="11"/>
          <ac:spMkLst>
            <pc:docMk/>
            <pc:sldMk cId="3660695885" sldId="352"/>
            <ac:spMk id="158" creationId="{00000000-0000-0000-0000-000000000000}"/>
          </ac:spMkLst>
        </pc:spChg>
      </pc:sldChg>
      <pc:sldChg chg="del">
        <pc:chgData name="Dr. Haslinda binti Mohd. Anuar" userId="124f53c6-93ff-4f0a-ab56-a3b0e1c9a123" providerId="ADAL" clId="{664A8EBF-38E5-4D8B-A7EC-B4F841E2FDB0}" dt="2024-08-05T08:07:36.686" v="879" actId="2696"/>
        <pc:sldMkLst>
          <pc:docMk/>
          <pc:sldMk cId="1154869511" sldId="353"/>
        </pc:sldMkLst>
      </pc:sldChg>
      <pc:sldChg chg="del">
        <pc:chgData name="Dr. Haslinda binti Mohd. Anuar" userId="124f53c6-93ff-4f0a-ab56-a3b0e1c9a123" providerId="ADAL" clId="{664A8EBF-38E5-4D8B-A7EC-B4F841E2FDB0}" dt="2024-08-05T08:07:42.853" v="881" actId="2696"/>
        <pc:sldMkLst>
          <pc:docMk/>
          <pc:sldMk cId="1640997790" sldId="354"/>
        </pc:sldMkLst>
      </pc:sldChg>
      <pc:sldChg chg="del">
        <pc:chgData name="Dr. Haslinda binti Mohd. Anuar" userId="124f53c6-93ff-4f0a-ab56-a3b0e1c9a123" providerId="ADAL" clId="{664A8EBF-38E5-4D8B-A7EC-B4F841E2FDB0}" dt="2024-08-05T08:07:25.639" v="876" actId="2696"/>
        <pc:sldMkLst>
          <pc:docMk/>
          <pc:sldMk cId="2001396580" sldId="359"/>
        </pc:sldMkLst>
      </pc:sldChg>
      <pc:sldChg chg="del">
        <pc:chgData name="Dr. Haslinda binti Mohd. Anuar" userId="124f53c6-93ff-4f0a-ab56-a3b0e1c9a123" providerId="ADAL" clId="{664A8EBF-38E5-4D8B-A7EC-B4F841E2FDB0}" dt="2024-08-05T08:07:31.550" v="877" actId="2696"/>
        <pc:sldMkLst>
          <pc:docMk/>
          <pc:sldMk cId="3732058620" sldId="360"/>
        </pc:sldMkLst>
      </pc:sldChg>
      <pc:sldChg chg="del">
        <pc:chgData name="Dr. Haslinda binti Mohd. Anuar" userId="124f53c6-93ff-4f0a-ab56-a3b0e1c9a123" providerId="ADAL" clId="{664A8EBF-38E5-4D8B-A7EC-B4F841E2FDB0}" dt="2024-08-05T08:07:34.180" v="878" actId="2696"/>
        <pc:sldMkLst>
          <pc:docMk/>
          <pc:sldMk cId="2690369415" sldId="361"/>
        </pc:sldMkLst>
      </pc:sldChg>
      <pc:sldChg chg="del">
        <pc:chgData name="Dr. Haslinda binti Mohd. Anuar" userId="124f53c6-93ff-4f0a-ab56-a3b0e1c9a123" providerId="ADAL" clId="{664A8EBF-38E5-4D8B-A7EC-B4F841E2FDB0}" dt="2024-08-05T08:07:39.902" v="880" actId="2696"/>
        <pc:sldMkLst>
          <pc:docMk/>
          <pc:sldMk cId="1608608277" sldId="362"/>
        </pc:sldMkLst>
      </pc:sldChg>
      <pc:sldChg chg="del">
        <pc:chgData name="Dr. Haslinda binti Mohd. Anuar" userId="124f53c6-93ff-4f0a-ab56-a3b0e1c9a123" providerId="ADAL" clId="{664A8EBF-38E5-4D8B-A7EC-B4F841E2FDB0}" dt="2024-08-05T08:07:45.014" v="882" actId="2696"/>
        <pc:sldMkLst>
          <pc:docMk/>
          <pc:sldMk cId="1700846813" sldId="363"/>
        </pc:sldMkLst>
      </pc:sldChg>
      <pc:sldChg chg="del">
        <pc:chgData name="Dr. Haslinda binti Mohd. Anuar" userId="124f53c6-93ff-4f0a-ab56-a3b0e1c9a123" providerId="ADAL" clId="{664A8EBF-38E5-4D8B-A7EC-B4F841E2FDB0}" dt="2024-08-05T08:07:47.397" v="883" actId="2696"/>
        <pc:sldMkLst>
          <pc:docMk/>
          <pc:sldMk cId="4188092993" sldId="36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s://en.wikiquote.org/wiki/Gratitud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a:t>
            </a:r>
            <a:r>
              <a:rPr lang="en-GB" sz="2700" b="1" i="0" u="none" strike="noStrike" cap="none" dirty="0">
                <a:solidFill>
                  <a:srgbClr val="003399"/>
                </a:solidFill>
                <a:latin typeface="Century Gothic"/>
                <a:ea typeface="Century Gothic"/>
                <a:cs typeface="Century Gothic"/>
                <a:sym typeface="Century Gothic"/>
              </a:rPr>
              <a:t>Climate Change Governance</a:t>
            </a:r>
            <a:endParaRPr lang="en-US" sz="2700" b="1" i="0" u="none" strike="noStrike" cap="none" dirty="0">
              <a:solidFill>
                <a:srgbClr val="003399"/>
              </a:solidFill>
              <a:latin typeface="Century Gothic"/>
              <a:ea typeface="Century Gothic"/>
              <a:cs typeface="Century Gothic"/>
              <a:sym typeface="Century Gothic"/>
            </a:endParaRP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a:t>
            </a:r>
            <a:r>
              <a:rPr lang="en-GB" sz="2700" b="1" dirty="0">
                <a:solidFill>
                  <a:srgbClr val="003399"/>
                </a:solidFill>
                <a:latin typeface="Century Gothic"/>
                <a:ea typeface="Century Gothic"/>
                <a:cs typeface="Century Gothic"/>
                <a:sym typeface="Century Gothic"/>
              </a:rPr>
              <a:t>4</a:t>
            </a:r>
            <a:r>
              <a:rPr lang="en-GB" sz="2700" b="1" i="0" u="none" strike="noStrike" cap="none" dirty="0">
                <a:solidFill>
                  <a:srgbClr val="003399"/>
                </a:solidFill>
                <a:latin typeface="Century Gothic"/>
                <a:ea typeface="Century Gothic"/>
                <a:cs typeface="Century Gothic"/>
                <a:sym typeface="Century Gothic"/>
              </a:rPr>
              <a:t>: Climate Change Constituted Bodies</a:t>
            </a: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Constituted Bodies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46700"/>
            <a:ext cx="9488130" cy="45911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342900" algn="just">
              <a:lnSpc>
                <a:spcPct val="120000"/>
              </a:lnSpc>
              <a:buFont typeface="+mj-lt"/>
              <a:buAutoNum type="arabicPeriod"/>
            </a:pPr>
            <a:r>
              <a:rPr lang="en-MY" sz="2000" i="0" u="none" strike="noStrike" dirty="0">
                <a:solidFill>
                  <a:srgbClr val="000000"/>
                </a:solidFill>
                <a:effectLst/>
                <a:latin typeface="+mn-lt"/>
              </a:rPr>
              <a:t>Adaptation committee</a:t>
            </a:r>
          </a:p>
          <a:p>
            <a:pPr marL="342900" indent="-342900" algn="just">
              <a:lnSpc>
                <a:spcPct val="120000"/>
              </a:lnSpc>
              <a:buFont typeface="+mj-lt"/>
              <a:buAutoNum type="arabicPeriod"/>
            </a:pPr>
            <a:r>
              <a:rPr lang="en-MY" sz="2000" dirty="0">
                <a:latin typeface="+mn-lt"/>
              </a:rPr>
              <a:t>Adaptation Fund Board</a:t>
            </a:r>
          </a:p>
          <a:p>
            <a:pPr marL="342900" indent="-342900" algn="just">
              <a:lnSpc>
                <a:spcPct val="120000"/>
              </a:lnSpc>
              <a:buFont typeface="+mj-lt"/>
              <a:buAutoNum type="arabicPeriod"/>
            </a:pPr>
            <a:r>
              <a:rPr lang="en-MY" sz="2000" i="0" u="none" strike="noStrike" dirty="0">
                <a:solidFill>
                  <a:srgbClr val="000000"/>
                </a:solidFill>
                <a:effectLst/>
                <a:latin typeface="+mn-lt"/>
              </a:rPr>
              <a:t>Advisory Board of the Climate Technology Centre and Network (CTCN)</a:t>
            </a:r>
          </a:p>
          <a:p>
            <a:pPr marL="342900" indent="-342900" algn="just">
              <a:lnSpc>
                <a:spcPct val="120000"/>
              </a:lnSpc>
              <a:buFont typeface="+mj-lt"/>
              <a:buAutoNum type="arabicPeriod"/>
            </a:pPr>
            <a:r>
              <a:rPr lang="en-MY" sz="2000" dirty="0">
                <a:latin typeface="+mn-lt"/>
              </a:rPr>
              <a:t>Article 6.4 Supervisory Body</a:t>
            </a:r>
          </a:p>
          <a:p>
            <a:pPr marL="342900" indent="-342900" algn="just">
              <a:lnSpc>
                <a:spcPct val="120000"/>
              </a:lnSpc>
              <a:buFont typeface="+mj-lt"/>
              <a:buAutoNum type="arabicPeriod"/>
            </a:pPr>
            <a:r>
              <a:rPr lang="en-MY" sz="2000" dirty="0">
                <a:latin typeface="+mn-lt"/>
              </a:rPr>
              <a:t>Executive Board of the Clean Development Mechanism (CDM-EB)</a:t>
            </a:r>
          </a:p>
          <a:p>
            <a:pPr marL="342900" indent="-342900" algn="just">
              <a:lnSpc>
                <a:spcPct val="120000"/>
              </a:lnSpc>
              <a:buFont typeface="+mj-lt"/>
              <a:buAutoNum type="arabicPeriod"/>
            </a:pPr>
            <a:endParaRPr lang="en-MY" sz="2000" i="0" u="none" strike="noStrike" dirty="0">
              <a:solidFill>
                <a:srgbClr val="000000"/>
              </a:solidFill>
              <a:effectLst/>
              <a:latin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285200"/>
            <a:ext cx="9488131" cy="461624"/>
          </a:xfrm>
          <a:prstGeom prst="rect">
            <a:avLst/>
          </a:prstGeom>
          <a:solidFill>
            <a:srgbClr val="003399"/>
          </a:solidFill>
          <a:ln>
            <a:solidFill>
              <a:schemeClr val="bg1"/>
            </a:solid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Constituted Bodies</a:t>
            </a:r>
          </a:p>
        </p:txBody>
      </p:sp>
      <p:sp>
        <p:nvSpPr>
          <p:cNvPr id="158" name="Google Shape;158;p46"/>
          <p:cNvSpPr txBox="1"/>
          <p:nvPr/>
        </p:nvSpPr>
        <p:spPr>
          <a:xfrm>
            <a:off x="993059" y="1011068"/>
            <a:ext cx="9488130" cy="472677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indent="-457200" algn="just">
              <a:lnSpc>
                <a:spcPct val="120000"/>
              </a:lnSpc>
              <a:buFont typeface="+mj-lt"/>
              <a:buAutoNum type="arabicPeriod" startAt="6"/>
            </a:pPr>
            <a:r>
              <a:rPr lang="en-MY" sz="2000" i="0" u="none" strike="noStrike" dirty="0">
                <a:solidFill>
                  <a:srgbClr val="000000"/>
                </a:solidFill>
                <a:effectLst/>
                <a:latin typeface="+mn-lt"/>
              </a:rPr>
              <a:t>The Compliance Committee of the Kyoto Protocol</a:t>
            </a:r>
          </a:p>
          <a:p>
            <a:pPr marL="457200" indent="-457200" algn="just">
              <a:lnSpc>
                <a:spcPct val="120000"/>
              </a:lnSpc>
              <a:buFont typeface="+mj-lt"/>
              <a:buAutoNum type="arabicPeriod" startAt="6"/>
            </a:pPr>
            <a:r>
              <a:rPr lang="en-MY" sz="2000" i="0" u="none" strike="noStrike" dirty="0">
                <a:solidFill>
                  <a:srgbClr val="000000"/>
                </a:solidFill>
                <a:effectLst/>
                <a:latin typeface="+mn-lt"/>
              </a:rPr>
              <a:t>Consultative Group of Experts (CGE)</a:t>
            </a:r>
          </a:p>
          <a:p>
            <a:pPr marL="457200" indent="-457200" algn="just">
              <a:lnSpc>
                <a:spcPct val="120000"/>
              </a:lnSpc>
              <a:buFont typeface="+mj-lt"/>
              <a:buAutoNum type="arabicPeriod" startAt="6"/>
            </a:pPr>
            <a:r>
              <a:rPr lang="en-MY" sz="2000" dirty="0">
                <a:latin typeface="+mn-lt"/>
              </a:rPr>
              <a:t>The Executive Committee of the Warsaw International Mechanism</a:t>
            </a:r>
          </a:p>
          <a:p>
            <a:pPr marL="457200" indent="-457200" algn="just">
              <a:lnSpc>
                <a:spcPct val="120000"/>
              </a:lnSpc>
              <a:buFont typeface="+mj-lt"/>
              <a:buAutoNum type="arabicPeriod" startAt="6"/>
            </a:pPr>
            <a:r>
              <a:rPr lang="en-MY" sz="2000" i="0" u="none" strike="noStrike" dirty="0">
                <a:solidFill>
                  <a:srgbClr val="000000"/>
                </a:solidFill>
                <a:effectLst/>
                <a:latin typeface="+mn-lt"/>
              </a:rPr>
              <a:t>Joint Implementation Supervisory Committee (JISC)</a:t>
            </a:r>
          </a:p>
          <a:p>
            <a:pPr marL="457200" indent="-457200" algn="just">
              <a:lnSpc>
                <a:spcPct val="120000"/>
              </a:lnSpc>
              <a:buFont typeface="+mj-lt"/>
              <a:buAutoNum type="arabicPeriod" startAt="6"/>
            </a:pPr>
            <a:r>
              <a:rPr lang="en-MY" sz="2000" dirty="0">
                <a:latin typeface="+mn-lt"/>
              </a:rPr>
              <a:t>Katowice Committee of Experts on the Impacts of the Implementation of Response Measures (KCI)</a:t>
            </a:r>
          </a:p>
          <a:p>
            <a:pPr marL="457200" indent="-457200" algn="just">
              <a:lnSpc>
                <a:spcPct val="150000"/>
              </a:lnSpc>
              <a:buFont typeface="+mj-lt"/>
              <a:buAutoNum type="arabicPeriod" startAt="6"/>
            </a:pPr>
            <a:endParaRPr lang="en-MY" sz="2000" b="0" i="0" u="none" strike="noStrike" dirty="0">
              <a:solidFill>
                <a:srgbClr val="000000"/>
              </a:solidFill>
              <a:effectLst/>
            </a:endParaRPr>
          </a:p>
          <a:p>
            <a:pPr marL="914400" lvl="1" indent="-457200" algn="just">
              <a:lnSpc>
                <a:spcPct val="120000"/>
              </a:lnSpc>
              <a:buSzPts val="1600"/>
              <a:buFont typeface="Wingdings" panose="05000000000000000000" pitchFamily="2" charset="2"/>
              <a:buChar char="Ø"/>
            </a:pPr>
            <a:endParaRPr lang="en-GB" sz="2000" dirty="0"/>
          </a:p>
          <a:p>
            <a:pPr marL="914400" lvl="1" indent="-457200">
              <a:lnSpc>
                <a:spcPct val="150000"/>
              </a:lnSpc>
              <a:buSzPts val="1600"/>
              <a:buFont typeface="Wingdings" panose="05000000000000000000" pitchFamily="2" charset="2"/>
              <a:buChar char="Ø"/>
            </a:pPr>
            <a:endParaRPr lang="en-GB" sz="2400" b="0" i="0" u="none" strike="noStrike" dirty="0">
              <a:solidFill>
                <a:srgbClr val="000000"/>
              </a:solidFill>
              <a:effectLst/>
            </a:endParaRP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24398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Constituted Bodies</a:t>
            </a:r>
          </a:p>
        </p:txBody>
      </p:sp>
      <p:sp>
        <p:nvSpPr>
          <p:cNvPr id="158" name="Google Shape;158;p46"/>
          <p:cNvSpPr txBox="1"/>
          <p:nvPr/>
        </p:nvSpPr>
        <p:spPr>
          <a:xfrm>
            <a:off x="993059" y="1183690"/>
            <a:ext cx="9488130" cy="455415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indent="-457200" algn="just">
              <a:lnSpc>
                <a:spcPct val="120000"/>
              </a:lnSpc>
              <a:buFont typeface="+mj-lt"/>
              <a:buAutoNum type="arabicPeriod" startAt="11"/>
            </a:pPr>
            <a:r>
              <a:rPr lang="en-MY" sz="2400" i="0" u="none" strike="noStrike" dirty="0">
                <a:solidFill>
                  <a:srgbClr val="000000"/>
                </a:solidFill>
                <a:effectLst/>
                <a:latin typeface="+mn-lt"/>
              </a:rPr>
              <a:t>Least Developed Countries Expert Groups (LEG)</a:t>
            </a:r>
          </a:p>
          <a:p>
            <a:pPr marL="457200" indent="-457200" algn="just">
              <a:lnSpc>
                <a:spcPct val="120000"/>
              </a:lnSpc>
              <a:buFont typeface="+mj-lt"/>
              <a:buAutoNum type="arabicPeriod" startAt="11"/>
            </a:pPr>
            <a:r>
              <a:rPr lang="en-MY" sz="2400" dirty="0">
                <a:latin typeface="+mn-lt"/>
              </a:rPr>
              <a:t>Facilitative Working Group (FWG) of the Local Communities and Indigenous People Platform (LCIPP)</a:t>
            </a:r>
          </a:p>
          <a:p>
            <a:pPr marL="457200" indent="-457200" algn="just">
              <a:lnSpc>
                <a:spcPct val="120000"/>
              </a:lnSpc>
              <a:buFont typeface="+mj-lt"/>
              <a:buAutoNum type="arabicPeriod" startAt="11"/>
            </a:pPr>
            <a:r>
              <a:rPr lang="en-MY" sz="2400" dirty="0">
                <a:latin typeface="+mn-lt"/>
              </a:rPr>
              <a:t>Standing Committee on Finance (SCF)</a:t>
            </a:r>
          </a:p>
          <a:p>
            <a:pPr marL="457200" indent="-457200" algn="just">
              <a:lnSpc>
                <a:spcPct val="120000"/>
              </a:lnSpc>
              <a:buFont typeface="+mj-lt"/>
              <a:buAutoNum type="arabicPeriod" startAt="11"/>
            </a:pPr>
            <a:r>
              <a:rPr lang="en-MY" sz="2400" dirty="0">
                <a:latin typeface="+mn-lt"/>
              </a:rPr>
              <a:t>Technology Executive Committee (TEC)</a:t>
            </a:r>
          </a:p>
          <a:p>
            <a:pPr marL="457200" indent="-457200" algn="just">
              <a:lnSpc>
                <a:spcPct val="120000"/>
              </a:lnSpc>
              <a:buFont typeface="+mj-lt"/>
              <a:buAutoNum type="arabicPeriod" startAt="11"/>
            </a:pPr>
            <a:r>
              <a:rPr lang="en-MY" sz="2400" dirty="0">
                <a:latin typeface="+mn-lt"/>
              </a:rPr>
              <a:t>Paris Agreement Implementation and Compliance Committee (PAICC) </a:t>
            </a:r>
            <a:endParaRPr lang="en-MY" sz="2400" i="0" u="none" strike="noStrike" dirty="0">
              <a:solidFill>
                <a:srgbClr val="000000"/>
              </a:solidFill>
              <a:effectLst/>
              <a:latin typeface="+mn-lt"/>
            </a:endParaRPr>
          </a:p>
          <a:p>
            <a:pPr marL="342900" indent="-342900" algn="just">
              <a:lnSpc>
                <a:spcPct val="120000"/>
              </a:lnSpc>
              <a:buFont typeface="Wingdings" pitchFamily="2" charset="2"/>
              <a:buChar char="Ø"/>
            </a:pPr>
            <a:endParaRPr lang="en-GB" sz="2200" dirty="0"/>
          </a:p>
          <a:p>
            <a:pPr marL="914400" indent="-457200">
              <a:lnSpc>
                <a:spcPct val="150000"/>
              </a:lnSpc>
              <a:buSzPts val="1600"/>
              <a:buFont typeface="Wingdings" panose="05000000000000000000" pitchFamily="2" charset="2"/>
              <a:buChar char="Ø"/>
            </a:pPr>
            <a:endParaRPr lang="en-GB" sz="2400" b="0" i="0" u="none" strike="noStrike" dirty="0">
              <a:solidFill>
                <a:srgbClr val="000000"/>
              </a:solidFill>
              <a:effectLst/>
            </a:endParaRP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60695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5118</TotalTime>
  <Words>209</Words>
  <Application>Microsoft Office PowerPoint</Application>
  <PresentationFormat>Widescreen</PresentationFormat>
  <Paragraphs>29</Paragraphs>
  <Slides>5</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vt:i4>
      </vt:variant>
    </vt:vector>
  </HeadingPairs>
  <TitlesOfParts>
    <vt:vector size="12" baseType="lpstr">
      <vt:lpstr>Segoe UI</vt:lpstr>
      <vt:lpstr>Wingdings</vt:lpstr>
      <vt:lpstr>Arial</vt:lpstr>
      <vt:lpstr>Century Gothic</vt:lpstr>
      <vt:lpstr>Calibri</vt:lpstr>
      <vt:lpstr>Office Theme</vt:lpstr>
      <vt:lpstr>Θέμα του Office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Linda Anuar</cp:lastModifiedBy>
  <cp:revision>25</cp:revision>
  <dcterms:created xsi:type="dcterms:W3CDTF">2020-01-02T01:56:26Z</dcterms:created>
  <dcterms:modified xsi:type="dcterms:W3CDTF">2024-08-05T08:08:27Z</dcterms:modified>
</cp:coreProperties>
</file>