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7" r:id="rId2"/>
  </p:sldMasterIdLst>
  <p:notesMasterIdLst>
    <p:notesMasterId r:id="rId8"/>
  </p:notesMasterIdLst>
  <p:sldIdLst>
    <p:sldId id="256" r:id="rId3"/>
    <p:sldId id="257" r:id="rId4"/>
    <p:sldId id="265" r:id="rId5"/>
    <p:sldId id="352" r:id="rId6"/>
    <p:sldId id="351" r:id="rId7"/>
  </p:sldIdLst>
  <p:sldSz cx="12192000" cy="6858000"/>
  <p:notesSz cx="6951663" cy="10082213"/>
  <p:embeddedFontLst>
    <p:embeddedFont>
      <p:font typeface="Century Gothic" panose="020B0502020202020204" pitchFamily="34" charset="0"/>
      <p:regular r:id="rId9"/>
      <p:bold r:id="rId10"/>
      <p:italic r:id="rId11"/>
      <p:boldItalic r:id="rId12"/>
    </p:embeddedFont>
    <p:embeddedFont>
      <p:font typeface="Segoe UI" panose="020B0502040204020203" pitchFamily="34" charset="0"/>
      <p:regular r:id="rId13"/>
      <p:bold r:id="rId14"/>
      <p:italic r:id="rId15"/>
      <p:boldItalic r:id="rId1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91" roundtripDataSignature="AMtx7mg7M6y+/XS8+h8EtkVaUVOdauOeo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9A00ED3-4F39-45E5-B855-3537186DFB81}">
  <a:tblStyle styleId="{29A00ED3-4F39-45E5-B855-3537186DFB81}"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11" d="100"/>
          <a:sy n="111" d="100"/>
        </p:scale>
        <p:origin x="594" y="96"/>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9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font" Target="fonts/font4.fntdata"/><Relationship Id="rId92"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font" Target="fonts/font8.fntdata"/><Relationship Id="rId91" Type="http://customschemas.google.com/relationships/presentationmetadata" Target="metadata"/><Relationship Id="rId9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font" Target="fonts/font3.fntdata"/><Relationship Id="rId5" Type="http://schemas.openxmlformats.org/officeDocument/2006/relationships/slide" Target="slides/slide3.xml"/><Relationship Id="rId15" Type="http://schemas.openxmlformats.org/officeDocument/2006/relationships/font" Target="fonts/font7.fntdata"/><Relationship Id="rId95" Type="http://schemas.openxmlformats.org/officeDocument/2006/relationships/tableStyles" Target="tableStyles.xml"/><Relationship Id="rId10" Type="http://schemas.openxmlformats.org/officeDocument/2006/relationships/font" Target="fonts/font2.fntdata"/><Relationship Id="rId9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font" Target="fonts/font1.fntdata"/><Relationship Id="rId14" Type="http://schemas.openxmlformats.org/officeDocument/2006/relationships/font" Target="fonts/font6.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r. Haslinda binti Mohd. Anuar" userId="124f53c6-93ff-4f0a-ab56-a3b0e1c9a123" providerId="ADAL" clId="{664A8EBF-38E5-4D8B-A7EC-B4F841E2FDB0}"/>
    <pc:docChg chg="undo custSel delSld modSld">
      <pc:chgData name="Dr. Haslinda binti Mohd. Anuar" userId="124f53c6-93ff-4f0a-ab56-a3b0e1c9a123" providerId="ADAL" clId="{664A8EBF-38E5-4D8B-A7EC-B4F841E2FDB0}" dt="2024-08-05T08:08:18.446" v="885" actId="11"/>
      <pc:docMkLst>
        <pc:docMk/>
      </pc:docMkLst>
      <pc:sldChg chg="modSp mod">
        <pc:chgData name="Dr. Haslinda binti Mohd. Anuar" userId="124f53c6-93ff-4f0a-ab56-a3b0e1c9a123" providerId="ADAL" clId="{664A8EBF-38E5-4D8B-A7EC-B4F841E2FDB0}" dt="2024-08-05T07:56:58.592" v="18" actId="20577"/>
        <pc:sldMkLst>
          <pc:docMk/>
          <pc:sldMk cId="0" sldId="256"/>
        </pc:sldMkLst>
        <pc:spChg chg="mod">
          <ac:chgData name="Dr. Haslinda binti Mohd. Anuar" userId="124f53c6-93ff-4f0a-ab56-a3b0e1c9a123" providerId="ADAL" clId="{664A8EBF-38E5-4D8B-A7EC-B4F841E2FDB0}" dt="2024-08-05T07:56:58.592" v="18" actId="20577"/>
          <ac:spMkLst>
            <pc:docMk/>
            <pc:sldMk cId="0" sldId="256"/>
            <ac:spMk id="2" creationId="{13B54DC1-B0AF-07BB-AA0D-404F1084EE72}"/>
          </ac:spMkLst>
        </pc:spChg>
      </pc:sldChg>
      <pc:sldChg chg="modSp mod">
        <pc:chgData name="Dr. Haslinda binti Mohd. Anuar" userId="124f53c6-93ff-4f0a-ab56-a3b0e1c9a123" providerId="ADAL" clId="{664A8EBF-38E5-4D8B-A7EC-B4F841E2FDB0}" dt="2024-08-05T08:07:04.064" v="873" actId="20577"/>
        <pc:sldMkLst>
          <pc:docMk/>
          <pc:sldMk cId="0" sldId="257"/>
        </pc:sldMkLst>
        <pc:spChg chg="mod">
          <ac:chgData name="Dr. Haslinda binti Mohd. Anuar" userId="124f53c6-93ff-4f0a-ab56-a3b0e1c9a123" providerId="ADAL" clId="{664A8EBF-38E5-4D8B-A7EC-B4F841E2FDB0}" dt="2024-08-05T08:07:04.064" v="873" actId="20577"/>
          <ac:spMkLst>
            <pc:docMk/>
            <pc:sldMk cId="0" sldId="257"/>
            <ac:spMk id="157" creationId="{00000000-0000-0000-0000-000000000000}"/>
          </ac:spMkLst>
        </pc:spChg>
        <pc:spChg chg="mod">
          <ac:chgData name="Dr. Haslinda binti Mohd. Anuar" userId="124f53c6-93ff-4f0a-ab56-a3b0e1c9a123" providerId="ADAL" clId="{664A8EBF-38E5-4D8B-A7EC-B4F841E2FDB0}" dt="2024-08-05T08:05:53.909" v="848" actId="27636"/>
          <ac:spMkLst>
            <pc:docMk/>
            <pc:sldMk cId="0" sldId="257"/>
            <ac:spMk id="158" creationId="{00000000-0000-0000-0000-000000000000}"/>
          </ac:spMkLst>
        </pc:spChg>
      </pc:sldChg>
      <pc:sldChg chg="modSp mod">
        <pc:chgData name="Dr. Haslinda binti Mohd. Anuar" userId="124f53c6-93ff-4f0a-ab56-a3b0e1c9a123" providerId="ADAL" clId="{664A8EBF-38E5-4D8B-A7EC-B4F841E2FDB0}" dt="2024-08-05T08:08:01.952" v="884" actId="11"/>
        <pc:sldMkLst>
          <pc:docMk/>
          <pc:sldMk cId="3624398430" sldId="265"/>
        </pc:sldMkLst>
        <pc:spChg chg="mod">
          <ac:chgData name="Dr. Haslinda binti Mohd. Anuar" userId="124f53c6-93ff-4f0a-ab56-a3b0e1c9a123" providerId="ADAL" clId="{664A8EBF-38E5-4D8B-A7EC-B4F841E2FDB0}" dt="2024-08-05T08:07:15.512" v="874"/>
          <ac:spMkLst>
            <pc:docMk/>
            <pc:sldMk cId="3624398430" sldId="265"/>
            <ac:spMk id="157" creationId="{00000000-0000-0000-0000-000000000000}"/>
          </ac:spMkLst>
        </pc:spChg>
        <pc:spChg chg="mod">
          <ac:chgData name="Dr. Haslinda binti Mohd. Anuar" userId="124f53c6-93ff-4f0a-ab56-a3b0e1c9a123" providerId="ADAL" clId="{664A8EBF-38E5-4D8B-A7EC-B4F841E2FDB0}" dt="2024-08-05T08:08:01.952" v="884" actId="11"/>
          <ac:spMkLst>
            <pc:docMk/>
            <pc:sldMk cId="3624398430" sldId="265"/>
            <ac:spMk id="158" creationId="{00000000-0000-0000-0000-000000000000}"/>
          </ac:spMkLst>
        </pc:spChg>
      </pc:sldChg>
      <pc:sldChg chg="modSp mod">
        <pc:chgData name="Dr. Haslinda binti Mohd. Anuar" userId="124f53c6-93ff-4f0a-ab56-a3b0e1c9a123" providerId="ADAL" clId="{664A8EBF-38E5-4D8B-A7EC-B4F841E2FDB0}" dt="2024-08-05T08:08:18.446" v="885" actId="11"/>
        <pc:sldMkLst>
          <pc:docMk/>
          <pc:sldMk cId="3660695885" sldId="352"/>
        </pc:sldMkLst>
        <pc:spChg chg="mod">
          <ac:chgData name="Dr. Haslinda binti Mohd. Anuar" userId="124f53c6-93ff-4f0a-ab56-a3b0e1c9a123" providerId="ADAL" clId="{664A8EBF-38E5-4D8B-A7EC-B4F841E2FDB0}" dt="2024-08-05T08:07:20.342" v="875"/>
          <ac:spMkLst>
            <pc:docMk/>
            <pc:sldMk cId="3660695885" sldId="352"/>
            <ac:spMk id="157" creationId="{00000000-0000-0000-0000-000000000000}"/>
          </ac:spMkLst>
        </pc:spChg>
        <pc:spChg chg="mod">
          <ac:chgData name="Dr. Haslinda binti Mohd. Anuar" userId="124f53c6-93ff-4f0a-ab56-a3b0e1c9a123" providerId="ADAL" clId="{664A8EBF-38E5-4D8B-A7EC-B4F841E2FDB0}" dt="2024-08-05T08:08:18.446" v="885" actId="11"/>
          <ac:spMkLst>
            <pc:docMk/>
            <pc:sldMk cId="3660695885" sldId="352"/>
            <ac:spMk id="158" creationId="{00000000-0000-0000-0000-000000000000}"/>
          </ac:spMkLst>
        </pc:spChg>
      </pc:sldChg>
      <pc:sldChg chg="del">
        <pc:chgData name="Dr. Haslinda binti Mohd. Anuar" userId="124f53c6-93ff-4f0a-ab56-a3b0e1c9a123" providerId="ADAL" clId="{664A8EBF-38E5-4D8B-A7EC-B4F841E2FDB0}" dt="2024-08-05T08:07:36.686" v="879" actId="2696"/>
        <pc:sldMkLst>
          <pc:docMk/>
          <pc:sldMk cId="1154869511" sldId="353"/>
        </pc:sldMkLst>
      </pc:sldChg>
      <pc:sldChg chg="del">
        <pc:chgData name="Dr. Haslinda binti Mohd. Anuar" userId="124f53c6-93ff-4f0a-ab56-a3b0e1c9a123" providerId="ADAL" clId="{664A8EBF-38E5-4D8B-A7EC-B4F841E2FDB0}" dt="2024-08-05T08:07:42.853" v="881" actId="2696"/>
        <pc:sldMkLst>
          <pc:docMk/>
          <pc:sldMk cId="1640997790" sldId="354"/>
        </pc:sldMkLst>
      </pc:sldChg>
      <pc:sldChg chg="del">
        <pc:chgData name="Dr. Haslinda binti Mohd. Anuar" userId="124f53c6-93ff-4f0a-ab56-a3b0e1c9a123" providerId="ADAL" clId="{664A8EBF-38E5-4D8B-A7EC-B4F841E2FDB0}" dt="2024-08-05T08:07:25.639" v="876" actId="2696"/>
        <pc:sldMkLst>
          <pc:docMk/>
          <pc:sldMk cId="2001396580" sldId="359"/>
        </pc:sldMkLst>
      </pc:sldChg>
      <pc:sldChg chg="del">
        <pc:chgData name="Dr. Haslinda binti Mohd. Anuar" userId="124f53c6-93ff-4f0a-ab56-a3b0e1c9a123" providerId="ADAL" clId="{664A8EBF-38E5-4D8B-A7EC-B4F841E2FDB0}" dt="2024-08-05T08:07:31.550" v="877" actId="2696"/>
        <pc:sldMkLst>
          <pc:docMk/>
          <pc:sldMk cId="3732058620" sldId="360"/>
        </pc:sldMkLst>
      </pc:sldChg>
      <pc:sldChg chg="del">
        <pc:chgData name="Dr. Haslinda binti Mohd. Anuar" userId="124f53c6-93ff-4f0a-ab56-a3b0e1c9a123" providerId="ADAL" clId="{664A8EBF-38E5-4D8B-A7EC-B4F841E2FDB0}" dt="2024-08-05T08:07:34.180" v="878" actId="2696"/>
        <pc:sldMkLst>
          <pc:docMk/>
          <pc:sldMk cId="2690369415" sldId="361"/>
        </pc:sldMkLst>
      </pc:sldChg>
      <pc:sldChg chg="del">
        <pc:chgData name="Dr. Haslinda binti Mohd. Anuar" userId="124f53c6-93ff-4f0a-ab56-a3b0e1c9a123" providerId="ADAL" clId="{664A8EBF-38E5-4D8B-A7EC-B4F841E2FDB0}" dt="2024-08-05T08:07:39.902" v="880" actId="2696"/>
        <pc:sldMkLst>
          <pc:docMk/>
          <pc:sldMk cId="1608608277" sldId="362"/>
        </pc:sldMkLst>
      </pc:sldChg>
      <pc:sldChg chg="del">
        <pc:chgData name="Dr. Haslinda binti Mohd. Anuar" userId="124f53c6-93ff-4f0a-ab56-a3b0e1c9a123" providerId="ADAL" clId="{664A8EBF-38E5-4D8B-A7EC-B4F841E2FDB0}" dt="2024-08-05T08:07:45.014" v="882" actId="2696"/>
        <pc:sldMkLst>
          <pc:docMk/>
          <pc:sldMk cId="1700846813" sldId="363"/>
        </pc:sldMkLst>
      </pc:sldChg>
      <pc:sldChg chg="del">
        <pc:chgData name="Dr. Haslinda binti Mohd. Anuar" userId="124f53c6-93ff-4f0a-ab56-a3b0e1c9a123" providerId="ADAL" clId="{664A8EBF-38E5-4D8B-A7EC-B4F841E2FDB0}" dt="2024-08-05T08:07:47.397" v="883" actId="2696"/>
        <pc:sldMkLst>
          <pc:docMk/>
          <pc:sldMk cId="4188092993" sldId="36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58825" y="756150"/>
            <a:ext cx="4634650" cy="37808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notes"/>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34" name="Google Shape;134;p1: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212476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212476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250718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3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4"/>
        <p:cNvGrpSpPr/>
        <p:nvPr/>
      </p:nvGrpSpPr>
      <p:grpSpPr>
        <a:xfrm>
          <a:off x="0" y="0"/>
          <a:ext cx="0" cy="0"/>
          <a:chOff x="0" y="0"/>
          <a:chExt cx="0" cy="0"/>
        </a:xfrm>
      </p:grpSpPr>
      <p:sp>
        <p:nvSpPr>
          <p:cNvPr id="25" name="Google Shape;25;p3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7" name="Google Shape;27;p3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3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9" name="Google Shape;29;p3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3"/>
        <p:cNvGrpSpPr/>
        <p:nvPr/>
      </p:nvGrpSpPr>
      <p:grpSpPr>
        <a:xfrm>
          <a:off x="0" y="0"/>
          <a:ext cx="0" cy="0"/>
          <a:chOff x="0" y="0"/>
          <a:chExt cx="0" cy="0"/>
        </a:xfrm>
      </p:grpSpPr>
      <p:sp>
        <p:nvSpPr>
          <p:cNvPr id="34" name="Google Shape;34;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7"/>
        <p:cNvGrpSpPr/>
        <p:nvPr/>
      </p:nvGrpSpPr>
      <p:grpSpPr>
        <a:xfrm>
          <a:off x="0" y="0"/>
          <a:ext cx="0" cy="0"/>
          <a:chOff x="0" y="0"/>
          <a:chExt cx="0" cy="0"/>
        </a:xfrm>
      </p:grpSpPr>
      <p:sp>
        <p:nvSpPr>
          <p:cNvPr id="38" name="Google Shape;38;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40" name="Google Shape;40;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1" name="Google Shape;41;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1"/>
        <p:cNvGrpSpPr/>
        <p:nvPr/>
      </p:nvGrpSpPr>
      <p:grpSpPr>
        <a:xfrm>
          <a:off x="0" y="0"/>
          <a:ext cx="0" cy="0"/>
          <a:chOff x="0" y="0"/>
          <a:chExt cx="0" cy="0"/>
        </a:xfrm>
      </p:grpSpPr>
      <p:sp>
        <p:nvSpPr>
          <p:cNvPr id="52" name="Google Shape;52;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57"/>
        <p:cNvGrpSpPr/>
        <p:nvPr/>
      </p:nvGrpSpPr>
      <p:grpSpPr>
        <a:xfrm>
          <a:off x="0" y="0"/>
          <a:ext cx="0" cy="0"/>
          <a:chOff x="0" y="0"/>
          <a:chExt cx="0" cy="0"/>
        </a:xfrm>
      </p:grpSpPr>
      <p:sp>
        <p:nvSpPr>
          <p:cNvPr id="58" name="Google Shape;58;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Κενό" type="blank">
  <p:cSld name="BLANK">
    <p:spTree>
      <p:nvGrpSpPr>
        <p:cNvPr id="1" name="Shape 66"/>
        <p:cNvGrpSpPr/>
        <p:nvPr/>
      </p:nvGrpSpPr>
      <p:grpSpPr>
        <a:xfrm>
          <a:off x="0" y="0"/>
          <a:ext cx="0" cy="0"/>
          <a:chOff x="0" y="0"/>
          <a:chExt cx="0" cy="0"/>
        </a:xfrm>
      </p:grpSpPr>
      <p:sp>
        <p:nvSpPr>
          <p:cNvPr id="67" name="Google Shape;67;p48"/>
          <p:cNvSpPr txBox="1"/>
          <p:nvPr/>
        </p:nvSpPr>
        <p:spPr>
          <a:xfrm>
            <a:off x="1538742" y="6251419"/>
            <a:ext cx="3760845" cy="51422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000" b="0" i="0" u="none" strike="noStrike" cap="none">
              <a:solidFill>
                <a:srgbClr val="595959"/>
              </a:solidFill>
              <a:latin typeface="Century Gothic"/>
              <a:ea typeface="Century Gothic"/>
              <a:cs typeface="Century Gothic"/>
              <a:sym typeface="Century Gothic"/>
            </a:endParaRPr>
          </a:p>
        </p:txBody>
      </p:sp>
      <p:graphicFrame>
        <p:nvGraphicFramePr>
          <p:cNvPr id="68" name="Google Shape;68;p48"/>
          <p:cNvGraphicFramePr/>
          <p:nvPr/>
        </p:nvGraphicFramePr>
        <p:xfrm>
          <a:off x="1189871" y="6101850"/>
          <a:ext cx="4136700" cy="471869"/>
        </p:xfrm>
        <a:graphic>
          <a:graphicData uri="http://schemas.openxmlformats.org/drawingml/2006/table">
            <a:tbl>
              <a:tblPr>
                <a:noFill/>
                <a:tableStyleId>{29A00ED3-4F39-45E5-B855-3537186DFB81}</a:tableStyleId>
              </a:tblPr>
              <a:tblGrid>
                <a:gridCol w="717225">
                  <a:extLst>
                    <a:ext uri="{9D8B030D-6E8A-4147-A177-3AD203B41FA5}">
                      <a16:colId xmlns:a16="http://schemas.microsoft.com/office/drawing/2014/main" val="20000"/>
                    </a:ext>
                  </a:extLst>
                </a:gridCol>
                <a:gridCol w="3419475">
                  <a:extLst>
                    <a:ext uri="{9D8B030D-6E8A-4147-A177-3AD203B41FA5}">
                      <a16:colId xmlns:a16="http://schemas.microsoft.com/office/drawing/2014/main" val="20001"/>
                    </a:ext>
                  </a:extLst>
                </a:gridCol>
              </a:tblGrid>
              <a:tr h="114300">
                <a:tc>
                  <a:txBody>
                    <a:bodyPr/>
                    <a:lstStyle/>
                    <a:p>
                      <a:pPr marL="0" marR="0" lvl="0" indent="0" algn="l" rtl="0">
                        <a:lnSpc>
                          <a:spcPct val="107000"/>
                        </a:lnSpc>
                        <a:spcBef>
                          <a:spcPts val="0"/>
                        </a:spcBef>
                        <a:spcAft>
                          <a:spcPts val="0"/>
                        </a:spcAft>
                        <a:buNone/>
                      </a:pPr>
                      <a:endParaRPr sz="1100" u="none" strike="noStrike" cap="none">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900" b="0" u="none" strike="noStrike" cap="none">
                          <a:solidFill>
                            <a:srgbClr val="003399"/>
                          </a:solidFill>
                          <a:latin typeface="Century Gothic"/>
                          <a:ea typeface="Century Gothic"/>
                          <a:cs typeface="Century Gothic"/>
                          <a:sym typeface="Century Gothic"/>
                        </a:rPr>
                        <a:t>CCP-LAW |</a:t>
                      </a:r>
                      <a:r>
                        <a:rPr lang="en-US" sz="900" b="0" u="none" strike="noStrike" cap="none">
                          <a:solidFill>
                            <a:srgbClr val="2683C6"/>
                          </a:solidFill>
                          <a:latin typeface="Century Gothic"/>
                          <a:ea typeface="Century Gothic"/>
                          <a:cs typeface="Century Gothic"/>
                          <a:sym typeface="Century Gothic"/>
                        </a:rPr>
                        <a:t>Curricula development on Climate Change Policy and Law</a:t>
                      </a:r>
                      <a:endParaRPr sz="900" b="0" u="none" strike="noStrike" cap="none">
                        <a:latin typeface="Calibri"/>
                        <a:ea typeface="Calibri"/>
                        <a:cs typeface="Calibri"/>
                        <a:sym typeface="Calibri"/>
                      </a:endParaRPr>
                    </a:p>
                    <a:p>
                      <a:pPr marL="0" marR="0" lvl="0" indent="0" algn="l" rtl="0">
                        <a:lnSpc>
                          <a:spcPct val="107000"/>
                        </a:lnSpc>
                        <a:spcBef>
                          <a:spcPts val="300"/>
                        </a:spcBef>
                        <a:spcAft>
                          <a:spcPts val="0"/>
                        </a:spcAft>
                        <a:buNone/>
                      </a:pPr>
                      <a:r>
                        <a:rPr lang="en-US" sz="900" u="none" strike="noStrike" cap="none">
                          <a:solidFill>
                            <a:srgbClr val="3B3838"/>
                          </a:solidFill>
                          <a:latin typeface="Calibri"/>
                          <a:ea typeface="Calibri"/>
                          <a:cs typeface="Calibri"/>
                          <a:sym typeface="Calibri"/>
                        </a:rPr>
                        <a:t>Project No of Reference: 618874-EPP-1-2020-1-VN-EPPKA2-CBHE-JP</a:t>
                      </a:r>
                      <a:endParaRPr sz="1100" u="none" strike="noStrike" cap="none">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pic>
        <p:nvPicPr>
          <p:cNvPr id="69" name="Google Shape;69;p48"/>
          <p:cNvPicPr preferRelativeResize="0"/>
          <p:nvPr/>
        </p:nvPicPr>
        <p:blipFill rotWithShape="1">
          <a:blip r:embed="rId2">
            <a:alphaModFix/>
          </a:blip>
          <a:srcRect/>
          <a:stretch/>
        </p:blipFill>
        <p:spPr>
          <a:xfrm>
            <a:off x="1189871" y="6000290"/>
            <a:ext cx="697742" cy="674990"/>
          </a:xfrm>
          <a:prstGeom prst="rect">
            <a:avLst/>
          </a:prstGeom>
          <a:noFill/>
          <a:ln>
            <a:noFill/>
          </a:ln>
        </p:spPr>
      </p:pic>
      <p:pic>
        <p:nvPicPr>
          <p:cNvPr id="70" name="Google Shape;70;p48"/>
          <p:cNvPicPr preferRelativeResize="0"/>
          <p:nvPr/>
        </p:nvPicPr>
        <p:blipFill rotWithShape="1">
          <a:blip r:embed="rId3">
            <a:alphaModFix/>
          </a:blip>
          <a:srcRect/>
          <a:stretch/>
        </p:blipFill>
        <p:spPr>
          <a:xfrm>
            <a:off x="9126747" y="6078678"/>
            <a:ext cx="1526511" cy="429851"/>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5" r:id="rId5"/>
    <p:sldLayoutId id="2147483656"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3"/>
        <p:cNvGrpSpPr/>
        <p:nvPr/>
      </p:nvGrpSpPr>
      <p:grpSpPr>
        <a:xfrm>
          <a:off x="0" y="0"/>
          <a:ext cx="0" cy="0"/>
          <a:chOff x="0" y="0"/>
          <a:chExt cx="0" cy="0"/>
        </a:xfrm>
      </p:grpSpPr>
      <p:sp>
        <p:nvSpPr>
          <p:cNvPr id="64" name="Google Shape;64;p4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5" name="Google Shape;65;p4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jp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hyperlink" Target="https://en.wikiquote.org/wiki/Gratitud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
          <p:cNvSpPr/>
          <p:nvPr/>
        </p:nvSpPr>
        <p:spPr>
          <a:xfrm>
            <a:off x="0" y="0"/>
            <a:ext cx="12192000" cy="325120"/>
          </a:xfrm>
          <a:prstGeom prst="rect">
            <a:avLst/>
          </a:prstGeom>
          <a:solidFill>
            <a:srgbClr val="0033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137" name="Google Shape;137;p1"/>
          <p:cNvPicPr preferRelativeResize="0"/>
          <p:nvPr/>
        </p:nvPicPr>
        <p:blipFill rotWithShape="1">
          <a:blip r:embed="rId3">
            <a:alphaModFix/>
          </a:blip>
          <a:srcRect/>
          <a:stretch/>
        </p:blipFill>
        <p:spPr>
          <a:xfrm>
            <a:off x="0" y="451804"/>
            <a:ext cx="3495675" cy="951865"/>
          </a:xfrm>
          <a:prstGeom prst="rect">
            <a:avLst/>
          </a:prstGeom>
          <a:noFill/>
          <a:ln>
            <a:noFill/>
          </a:ln>
        </p:spPr>
      </p:pic>
      <p:sp>
        <p:nvSpPr>
          <p:cNvPr id="138" name="Google Shape;138;p1"/>
          <p:cNvSpPr txBox="1"/>
          <p:nvPr/>
        </p:nvSpPr>
        <p:spPr>
          <a:xfrm>
            <a:off x="186689" y="1516385"/>
            <a:ext cx="11150343" cy="1585650"/>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en-US" sz="2700" b="1" i="0" u="none" strike="noStrike" cap="none" dirty="0">
                <a:solidFill>
                  <a:srgbClr val="003399"/>
                </a:solidFill>
                <a:latin typeface="Century Gothic"/>
                <a:ea typeface="Century Gothic"/>
                <a:cs typeface="Century Gothic"/>
                <a:sym typeface="Century Gothic"/>
              </a:rPr>
              <a:t>CCP-LAW</a:t>
            </a:r>
            <a:endParaRPr sz="2700" b="0" i="0" u="none" strike="noStrike" cap="none" dirty="0">
              <a:solidFill>
                <a:srgbClr val="000000"/>
              </a:solidFill>
              <a:latin typeface="Century Gothic"/>
              <a:ea typeface="Century Gothic"/>
              <a:cs typeface="Century Gothic"/>
              <a:sym typeface="Century Gothic"/>
            </a:endParaRPr>
          </a:p>
          <a:p>
            <a:pPr marL="0" marR="0" lvl="0" indent="0" algn="ctr" rtl="0">
              <a:lnSpc>
                <a:spcPct val="107000"/>
              </a:lnSpc>
              <a:spcBef>
                <a:spcPts val="800"/>
              </a:spcBef>
              <a:spcAft>
                <a:spcPts val="0"/>
              </a:spcAft>
              <a:buNone/>
            </a:pPr>
            <a:r>
              <a:rPr lang="en-US" sz="2700" b="1" i="0" u="none" strike="noStrike" cap="none" dirty="0">
                <a:solidFill>
                  <a:srgbClr val="2683C6"/>
                </a:solidFill>
                <a:latin typeface="Century Gothic"/>
                <a:ea typeface="Century Gothic"/>
                <a:cs typeface="Century Gothic"/>
                <a:sym typeface="Century Gothic"/>
              </a:rPr>
              <a:t>Curricula development on Climate Change Policy and Law</a:t>
            </a:r>
            <a:endParaRPr sz="2700" b="0" i="0" u="none" strike="noStrike" cap="none" dirty="0">
              <a:solidFill>
                <a:srgbClr val="000000"/>
              </a:solidFill>
              <a:latin typeface="Century Gothic"/>
              <a:ea typeface="Century Gothic"/>
              <a:cs typeface="Century Gothic"/>
              <a:sym typeface="Century Gothic"/>
            </a:endParaRPr>
          </a:p>
          <a:p>
            <a:pPr marL="0" marR="0" lvl="0" indent="0" algn="l" rtl="0">
              <a:lnSpc>
                <a:spcPct val="107000"/>
              </a:lnSpc>
              <a:spcBef>
                <a:spcPts val="800"/>
              </a:spcBef>
              <a:spcAft>
                <a:spcPts val="800"/>
              </a:spcAft>
              <a:buNone/>
            </a:pPr>
            <a:endParaRPr sz="1800" b="0" i="0" u="none" strike="noStrike" cap="none" dirty="0">
              <a:solidFill>
                <a:srgbClr val="000000"/>
              </a:solidFill>
              <a:latin typeface="Century Gothic"/>
              <a:ea typeface="Century Gothic"/>
              <a:cs typeface="Century Gothic"/>
              <a:sym typeface="Century Gothic"/>
            </a:endParaRPr>
          </a:p>
        </p:txBody>
      </p:sp>
      <p:pic>
        <p:nvPicPr>
          <p:cNvPr id="150" name="Google Shape;150;p1"/>
          <p:cNvPicPr preferRelativeResize="0"/>
          <p:nvPr/>
        </p:nvPicPr>
        <p:blipFill rotWithShape="1">
          <a:blip r:embed="rId4">
            <a:alphaModFix/>
          </a:blip>
          <a:srcRect l="26643" t="10967" r="39273" b="27096"/>
          <a:stretch/>
        </p:blipFill>
        <p:spPr>
          <a:xfrm>
            <a:off x="10737335" y="339087"/>
            <a:ext cx="1305303" cy="1266981"/>
          </a:xfrm>
          <a:prstGeom prst="rect">
            <a:avLst/>
          </a:prstGeom>
          <a:noFill/>
          <a:ln>
            <a:noFill/>
          </a:ln>
        </p:spPr>
      </p:pic>
      <p:sp>
        <p:nvSpPr>
          <p:cNvPr id="151" name="Google Shape;151;p1"/>
          <p:cNvSpPr/>
          <p:nvPr/>
        </p:nvSpPr>
        <p:spPr>
          <a:xfrm>
            <a:off x="0" y="5902960"/>
            <a:ext cx="12192000" cy="955041"/>
          </a:xfrm>
          <a:prstGeom prst="rect">
            <a:avLst/>
          </a:prstGeom>
          <a:solidFill>
            <a:srgbClr val="BBCC94"/>
          </a:solidFill>
          <a:ln>
            <a:noFill/>
          </a:ln>
        </p:spPr>
        <p:txBody>
          <a:bodyPr spcFirstLastPara="1" wrap="square" lIns="91425" tIns="45700" rIns="91425" bIns="45700" anchor="ctr" anchorCtr="0">
            <a:noAutofit/>
          </a:bodyPr>
          <a:lstStyle/>
          <a:p>
            <a:pPr>
              <a:buSzPts val="1800"/>
            </a:pPr>
            <a:endParaRPr lang="en-US"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a:p>
            <a:pPr>
              <a:buSzPts val="1800"/>
            </a:pPr>
            <a:r>
              <a:rPr lang="en-US" sz="120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Project No of Reference: 618874-EPP-1-2020-1-VN-EPPKA2-CBHE-JP:</a:t>
            </a:r>
            <a:r>
              <a:rPr lang="en-US"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 </a:t>
            </a:r>
          </a:p>
          <a:p>
            <a:pPr algn="just">
              <a:buSzPts val="1800"/>
            </a:pPr>
            <a:r>
              <a:rPr lang="en-GB"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n-GB" sz="1200" dirty="0">
              <a:latin typeface="Calibri" panose="020F0502020204030204" pitchFamily="34" charset="0"/>
              <a:ea typeface="Calibri" panose="020F0502020204030204" pitchFamily="34" charset="0"/>
              <a:cs typeface="Calibri" panose="020F0502020204030204" pitchFamily="34" charset="0"/>
            </a:endParaRPr>
          </a:p>
          <a:p>
            <a:pPr marL="0" marR="0" lvl="0" indent="0" rtl="0">
              <a:lnSpc>
                <a:spcPct val="100000"/>
              </a:lnSpc>
              <a:spcBef>
                <a:spcPts val="0"/>
              </a:spcBef>
              <a:spcAft>
                <a:spcPts val="0"/>
              </a:spcAft>
              <a:buClr>
                <a:srgbClr val="000000"/>
              </a:buClr>
              <a:buSzPts val="1800"/>
              <a:buFont typeface="Arial"/>
              <a:buNone/>
            </a:pPr>
            <a:endParaRPr sz="1000" b="0" i="0" u="none" strike="noStrike" cap="none" dirty="0">
              <a:solidFill>
                <a:srgbClr val="FFFFFF"/>
              </a:solidFill>
              <a:latin typeface="Calibri"/>
              <a:ea typeface="Calibri"/>
              <a:cs typeface="Calibri"/>
              <a:sym typeface="Calibri"/>
            </a:endParaRPr>
          </a:p>
        </p:txBody>
      </p:sp>
      <p:sp>
        <p:nvSpPr>
          <p:cNvPr id="2" name="Google Shape;138;p1">
            <a:extLst>
              <a:ext uri="{FF2B5EF4-FFF2-40B4-BE49-F238E27FC236}">
                <a16:creationId xmlns:a16="http://schemas.microsoft.com/office/drawing/2014/main" id="{13B54DC1-B0AF-07BB-AA0D-404F1084EE72}"/>
              </a:ext>
            </a:extLst>
          </p:cNvPr>
          <p:cNvSpPr txBox="1"/>
          <p:nvPr/>
        </p:nvSpPr>
        <p:spPr>
          <a:xfrm>
            <a:off x="239643" y="2908665"/>
            <a:ext cx="11150343" cy="1959342"/>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800"/>
              </a:spcBef>
              <a:spcAft>
                <a:spcPts val="800"/>
              </a:spcAft>
              <a:buNone/>
            </a:pPr>
            <a:r>
              <a:rPr lang="en-US" sz="2700" b="1" i="0" u="none" strike="noStrike" cap="none" dirty="0">
                <a:solidFill>
                  <a:srgbClr val="003399"/>
                </a:solidFill>
                <a:latin typeface="Century Gothic"/>
                <a:ea typeface="Century Gothic"/>
                <a:cs typeface="Century Gothic"/>
                <a:sym typeface="Century Gothic"/>
              </a:rPr>
              <a:t>Subject: </a:t>
            </a:r>
            <a:r>
              <a:rPr lang="en-GB" sz="2700" b="1" i="0" u="none" strike="noStrike" cap="none" dirty="0">
                <a:solidFill>
                  <a:srgbClr val="003399"/>
                </a:solidFill>
                <a:latin typeface="Century Gothic"/>
                <a:ea typeface="Century Gothic"/>
                <a:cs typeface="Century Gothic"/>
                <a:sym typeface="Century Gothic"/>
              </a:rPr>
              <a:t>Climate Change Governance</a:t>
            </a:r>
            <a:endParaRPr lang="en-US" sz="2700" b="1" i="0" u="none" strike="noStrike" cap="none" dirty="0">
              <a:solidFill>
                <a:srgbClr val="003399"/>
              </a:solidFill>
              <a:latin typeface="Century Gothic"/>
              <a:ea typeface="Century Gothic"/>
              <a:cs typeface="Century Gothic"/>
              <a:sym typeface="Century Gothic"/>
            </a:endParaRPr>
          </a:p>
          <a:p>
            <a:pPr marL="0" marR="0" lvl="0" indent="0" algn="ctr" rtl="0">
              <a:lnSpc>
                <a:spcPct val="107000"/>
              </a:lnSpc>
              <a:spcBef>
                <a:spcPts val="800"/>
              </a:spcBef>
              <a:spcAft>
                <a:spcPts val="800"/>
              </a:spcAft>
              <a:buNone/>
            </a:pPr>
            <a:r>
              <a:rPr lang="en-US" sz="2700" b="1" i="0" u="none" strike="noStrike" cap="none" dirty="0">
                <a:solidFill>
                  <a:srgbClr val="003399"/>
                </a:solidFill>
                <a:latin typeface="Century Gothic"/>
                <a:ea typeface="Century Gothic"/>
                <a:cs typeface="Century Gothic"/>
                <a:sym typeface="Century Gothic"/>
              </a:rPr>
              <a:t>Topic </a:t>
            </a:r>
            <a:r>
              <a:rPr lang="en-GB" sz="2700" b="1" dirty="0">
                <a:solidFill>
                  <a:srgbClr val="003399"/>
                </a:solidFill>
                <a:latin typeface="Century Gothic"/>
                <a:ea typeface="Century Gothic"/>
                <a:cs typeface="Century Gothic"/>
                <a:sym typeface="Century Gothic"/>
              </a:rPr>
              <a:t>4</a:t>
            </a:r>
            <a:r>
              <a:rPr lang="en-GB" sz="2700" b="1" i="0" u="none" strike="noStrike" cap="none" dirty="0">
                <a:solidFill>
                  <a:srgbClr val="003399"/>
                </a:solidFill>
                <a:latin typeface="Century Gothic"/>
                <a:ea typeface="Century Gothic"/>
                <a:cs typeface="Century Gothic"/>
                <a:sym typeface="Century Gothic"/>
              </a:rPr>
              <a:t>: Climate Change Constituted Bodies</a:t>
            </a:r>
          </a:p>
          <a:p>
            <a:pPr marL="0" marR="0" lvl="0" indent="0" algn="ctr" rtl="0">
              <a:lnSpc>
                <a:spcPct val="107000"/>
              </a:lnSpc>
              <a:spcBef>
                <a:spcPts val="800"/>
              </a:spcBef>
              <a:spcAft>
                <a:spcPts val="800"/>
              </a:spcAft>
              <a:buNone/>
            </a:pPr>
            <a:r>
              <a:rPr lang="en-US" sz="2200" b="1" dirty="0">
                <a:solidFill>
                  <a:srgbClr val="003399"/>
                </a:solidFill>
                <a:latin typeface="Century Gothic"/>
                <a:ea typeface="Century Gothic"/>
                <a:cs typeface="Century Gothic"/>
                <a:sym typeface="Century Gothic"/>
              </a:rPr>
              <a:t>Instructor Name: </a:t>
            </a:r>
            <a:r>
              <a:rPr lang="en-US" sz="2200" b="1" dirty="0">
                <a:solidFill>
                  <a:srgbClr val="003399"/>
                </a:solidFill>
                <a:highlight>
                  <a:srgbClr val="FFFF00"/>
                </a:highlight>
                <a:latin typeface="Century Gothic"/>
                <a:ea typeface="Century Gothic"/>
                <a:cs typeface="Century Gothic"/>
                <a:sym typeface="Century Gothic"/>
              </a:rPr>
              <a:t>…</a:t>
            </a:r>
            <a:endParaRPr sz="2200" b="0" i="0" u="none" strike="noStrike" cap="none" dirty="0">
              <a:solidFill>
                <a:srgbClr val="000000"/>
              </a:solidFill>
              <a:highlight>
                <a:srgbClr val="FFFF00"/>
              </a:highlight>
              <a:latin typeface="Century Gothic"/>
              <a:ea typeface="Century Gothic"/>
              <a:cs typeface="Century Gothic"/>
              <a:sym typeface="Century Gothic"/>
            </a:endParaRPr>
          </a:p>
        </p:txBody>
      </p:sp>
      <p:pic>
        <p:nvPicPr>
          <p:cNvPr id="1026" name="Picture 2">
            <a:extLst>
              <a:ext uri="{FF2B5EF4-FFF2-40B4-BE49-F238E27FC236}">
                <a16:creationId xmlns:a16="http://schemas.microsoft.com/office/drawing/2014/main" id="{04133069-CC24-F66C-0BB9-CC939B377D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59248" y="5288834"/>
            <a:ext cx="1448292" cy="40447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B684E9C0-EA28-5993-3AB6-2C7D5DDF05A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20178"/>
          <a:stretch/>
        </p:blipFill>
        <p:spPr bwMode="auto">
          <a:xfrm>
            <a:off x="10603618" y="5288834"/>
            <a:ext cx="1533649"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4304AB17-F541-1E84-88BB-20907CE4E18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60330" y="5245638"/>
            <a:ext cx="485416" cy="49087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46613AA4-509A-1471-9AF4-6C22B058133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733" y="5223940"/>
            <a:ext cx="485417" cy="50938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45F9B09C-6D04-B94E-2E1E-70926FBA16E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0150" y="5259686"/>
            <a:ext cx="1638414"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751A3915-6AA9-6DEB-8B0C-33AE028B2A7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14914" y="5357692"/>
            <a:ext cx="1489026" cy="367595"/>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851F2177-31D0-3986-4DCE-C4E37F285121}"/>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r="10407" b="8449"/>
          <a:stretch/>
        </p:blipFill>
        <p:spPr bwMode="auto">
          <a:xfrm>
            <a:off x="8705701" y="5233834"/>
            <a:ext cx="1795277" cy="48948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a:extLst>
              <a:ext uri="{FF2B5EF4-FFF2-40B4-BE49-F238E27FC236}">
                <a16:creationId xmlns:a16="http://schemas.microsoft.com/office/drawing/2014/main" id="{7D7AFF2E-219B-85F6-88C0-E9143FC684B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51188" y="5331800"/>
            <a:ext cx="980435"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a:extLst>
              <a:ext uri="{FF2B5EF4-FFF2-40B4-BE49-F238E27FC236}">
                <a16:creationId xmlns:a16="http://schemas.microsoft.com/office/drawing/2014/main" id="{AD22EE0D-0762-BA7F-74B3-A509D480D35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018929" y="5259686"/>
            <a:ext cx="719168" cy="489486"/>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a:extLst>
              <a:ext uri="{FF2B5EF4-FFF2-40B4-BE49-F238E27FC236}">
                <a16:creationId xmlns:a16="http://schemas.microsoft.com/office/drawing/2014/main" id="{493D8905-1E05-C414-56EA-4A4D644ED0A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774016" y="5265789"/>
            <a:ext cx="1131082" cy="5027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GB"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Constituted Bodies</a:t>
            </a:r>
            <a:endParaRPr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146700"/>
            <a:ext cx="9488130" cy="4591148"/>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342900" indent="-342900" algn="just">
              <a:lnSpc>
                <a:spcPct val="120000"/>
              </a:lnSpc>
              <a:buFont typeface="+mj-lt"/>
              <a:buAutoNum type="arabicPeriod"/>
            </a:pPr>
            <a:r>
              <a:rPr lang="en-MY" sz="2000" i="0" u="none" strike="noStrike" dirty="0">
                <a:solidFill>
                  <a:srgbClr val="000000"/>
                </a:solidFill>
                <a:effectLst/>
                <a:latin typeface="+mn-lt"/>
              </a:rPr>
              <a:t>Adaptation committee</a:t>
            </a:r>
          </a:p>
          <a:p>
            <a:pPr marL="342900" indent="-342900" algn="just">
              <a:lnSpc>
                <a:spcPct val="120000"/>
              </a:lnSpc>
              <a:buFont typeface="+mj-lt"/>
              <a:buAutoNum type="arabicPeriod"/>
            </a:pPr>
            <a:r>
              <a:rPr lang="en-MY" sz="2000" dirty="0">
                <a:latin typeface="+mn-lt"/>
              </a:rPr>
              <a:t>Adaptation Fund Board</a:t>
            </a:r>
          </a:p>
          <a:p>
            <a:pPr marL="342900" indent="-342900" algn="just">
              <a:lnSpc>
                <a:spcPct val="120000"/>
              </a:lnSpc>
              <a:buFont typeface="+mj-lt"/>
              <a:buAutoNum type="arabicPeriod"/>
            </a:pPr>
            <a:r>
              <a:rPr lang="en-MY" sz="2000" i="0" u="none" strike="noStrike" dirty="0">
                <a:solidFill>
                  <a:srgbClr val="000000"/>
                </a:solidFill>
                <a:effectLst/>
                <a:latin typeface="+mn-lt"/>
              </a:rPr>
              <a:t>Advisory Board of the Climate Technology Centre and Network (CTCN)</a:t>
            </a:r>
          </a:p>
          <a:p>
            <a:pPr marL="342900" indent="-342900" algn="just">
              <a:lnSpc>
                <a:spcPct val="120000"/>
              </a:lnSpc>
              <a:buFont typeface="+mj-lt"/>
              <a:buAutoNum type="arabicPeriod"/>
            </a:pPr>
            <a:r>
              <a:rPr lang="en-MY" sz="2000" dirty="0">
                <a:latin typeface="+mn-lt"/>
              </a:rPr>
              <a:t>Article 6.4 Supervisory Body</a:t>
            </a:r>
          </a:p>
          <a:p>
            <a:pPr marL="342900" indent="-342900" algn="just">
              <a:lnSpc>
                <a:spcPct val="120000"/>
              </a:lnSpc>
              <a:buFont typeface="+mj-lt"/>
              <a:buAutoNum type="arabicPeriod"/>
            </a:pPr>
            <a:r>
              <a:rPr lang="en-MY" sz="2000" dirty="0">
                <a:latin typeface="+mn-lt"/>
              </a:rPr>
              <a:t>Executive Board of the Clean Development Mechanism (CDM-EB)</a:t>
            </a:r>
          </a:p>
          <a:p>
            <a:pPr marL="342900" indent="-342900" algn="just">
              <a:lnSpc>
                <a:spcPct val="120000"/>
              </a:lnSpc>
              <a:buFont typeface="+mj-lt"/>
              <a:buAutoNum type="arabicPeriod"/>
            </a:pPr>
            <a:endParaRPr lang="en-MY" sz="2000" i="0" u="none" strike="noStrike" dirty="0">
              <a:solidFill>
                <a:srgbClr val="000000"/>
              </a:solidFill>
              <a:effectLst/>
              <a:latin typeface="+mn-l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285200"/>
            <a:ext cx="9488131" cy="461624"/>
          </a:xfrm>
          <a:prstGeom prst="rect">
            <a:avLst/>
          </a:prstGeom>
          <a:solidFill>
            <a:srgbClr val="003399"/>
          </a:solidFill>
          <a:ln>
            <a:solidFill>
              <a:schemeClr val="bg1"/>
            </a:solid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GB" sz="24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Constituted Bodies</a:t>
            </a:r>
          </a:p>
        </p:txBody>
      </p:sp>
      <p:sp>
        <p:nvSpPr>
          <p:cNvPr id="158" name="Google Shape;158;p46"/>
          <p:cNvSpPr txBox="1"/>
          <p:nvPr/>
        </p:nvSpPr>
        <p:spPr>
          <a:xfrm>
            <a:off x="993059" y="1011068"/>
            <a:ext cx="9488130" cy="4726779"/>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457200" indent="-457200" algn="just">
              <a:lnSpc>
                <a:spcPct val="120000"/>
              </a:lnSpc>
              <a:buFont typeface="+mj-lt"/>
              <a:buAutoNum type="arabicPeriod" startAt="6"/>
            </a:pPr>
            <a:r>
              <a:rPr lang="en-MY" sz="2000" i="0" u="none" strike="noStrike" dirty="0">
                <a:solidFill>
                  <a:srgbClr val="000000"/>
                </a:solidFill>
                <a:effectLst/>
                <a:latin typeface="+mn-lt"/>
              </a:rPr>
              <a:t>The Compliance Committee of the Kyoto Protocol</a:t>
            </a:r>
          </a:p>
          <a:p>
            <a:pPr marL="457200" indent="-457200" algn="just">
              <a:lnSpc>
                <a:spcPct val="120000"/>
              </a:lnSpc>
              <a:buFont typeface="+mj-lt"/>
              <a:buAutoNum type="arabicPeriod" startAt="6"/>
            </a:pPr>
            <a:r>
              <a:rPr lang="en-MY" sz="2000" i="0" u="none" strike="noStrike" dirty="0">
                <a:solidFill>
                  <a:srgbClr val="000000"/>
                </a:solidFill>
                <a:effectLst/>
                <a:latin typeface="+mn-lt"/>
              </a:rPr>
              <a:t>Consultative Group of Experts (CGE)</a:t>
            </a:r>
          </a:p>
          <a:p>
            <a:pPr marL="457200" indent="-457200" algn="just">
              <a:lnSpc>
                <a:spcPct val="120000"/>
              </a:lnSpc>
              <a:buFont typeface="+mj-lt"/>
              <a:buAutoNum type="arabicPeriod" startAt="6"/>
            </a:pPr>
            <a:r>
              <a:rPr lang="en-MY" sz="2000" dirty="0">
                <a:latin typeface="+mn-lt"/>
              </a:rPr>
              <a:t>The Executive Committee of the Warsaw International Mechanism</a:t>
            </a:r>
          </a:p>
          <a:p>
            <a:pPr marL="457200" indent="-457200" algn="just">
              <a:lnSpc>
                <a:spcPct val="120000"/>
              </a:lnSpc>
              <a:buFont typeface="+mj-lt"/>
              <a:buAutoNum type="arabicPeriod" startAt="6"/>
            </a:pPr>
            <a:r>
              <a:rPr lang="en-MY" sz="2000" i="0" u="none" strike="noStrike" dirty="0">
                <a:solidFill>
                  <a:srgbClr val="000000"/>
                </a:solidFill>
                <a:effectLst/>
                <a:latin typeface="+mn-lt"/>
              </a:rPr>
              <a:t>Joint Implementation Supervisory Committee (JISC)</a:t>
            </a:r>
          </a:p>
          <a:p>
            <a:pPr marL="457200" indent="-457200" algn="just">
              <a:lnSpc>
                <a:spcPct val="120000"/>
              </a:lnSpc>
              <a:buFont typeface="+mj-lt"/>
              <a:buAutoNum type="arabicPeriod" startAt="6"/>
            </a:pPr>
            <a:r>
              <a:rPr lang="en-MY" sz="2000" dirty="0">
                <a:latin typeface="+mn-lt"/>
              </a:rPr>
              <a:t>Katowice Committee of Experts on the Impacts of the Implementation of Response Measures (KCI)</a:t>
            </a:r>
          </a:p>
          <a:p>
            <a:pPr marL="457200" indent="-457200" algn="just">
              <a:lnSpc>
                <a:spcPct val="150000"/>
              </a:lnSpc>
              <a:buFont typeface="+mj-lt"/>
              <a:buAutoNum type="arabicPeriod" startAt="6"/>
            </a:pPr>
            <a:endParaRPr lang="en-MY" sz="2000" b="0" i="0" u="none" strike="noStrike" dirty="0">
              <a:solidFill>
                <a:srgbClr val="000000"/>
              </a:solidFill>
              <a:effectLst/>
            </a:endParaRPr>
          </a:p>
          <a:p>
            <a:pPr marL="914400" lvl="1" indent="-457200" algn="just">
              <a:lnSpc>
                <a:spcPct val="120000"/>
              </a:lnSpc>
              <a:buSzPts val="1600"/>
              <a:buFont typeface="Wingdings" panose="05000000000000000000" pitchFamily="2" charset="2"/>
              <a:buChar char="Ø"/>
            </a:pPr>
            <a:endParaRPr lang="en-GB" sz="2000" dirty="0"/>
          </a:p>
          <a:p>
            <a:pPr marL="914400" lvl="1" indent="-457200">
              <a:lnSpc>
                <a:spcPct val="150000"/>
              </a:lnSpc>
              <a:buSzPts val="1600"/>
              <a:buFont typeface="Wingdings" panose="05000000000000000000" pitchFamily="2" charset="2"/>
              <a:buChar char="Ø"/>
            </a:pPr>
            <a:endParaRPr lang="en-GB" sz="2400" b="0" i="0" u="none" strike="noStrike" dirty="0">
              <a:solidFill>
                <a:srgbClr val="000000"/>
              </a:solidFill>
              <a:effectLst/>
            </a:endParaRPr>
          </a:p>
          <a:p>
            <a:pPr marL="914400" lvl="1" indent="-457200">
              <a:lnSpc>
                <a:spcPct val="150000"/>
              </a:lnSpc>
              <a:buSzPts val="1600"/>
              <a:buFont typeface="Wingdings" panose="05000000000000000000" pitchFamily="2" charset="2"/>
              <a:buChar char="Ø"/>
            </a:pPr>
            <a:endParaRPr lang="en-US" sz="2800" dirty="0">
              <a:latin typeface="Segoe UI" panose="020B0502040204020203" pitchFamily="34" charset="0"/>
              <a:ea typeface="Quattrocento Sans"/>
              <a:cs typeface="Segoe UI" panose="020B0502040204020203" pitchFamily="34" charset="0"/>
              <a:sym typeface="Quattrocento Sans"/>
            </a:endParaRPr>
          </a:p>
        </p:txBody>
      </p:sp>
    </p:spTree>
    <p:extLst>
      <p:ext uri="{BB962C8B-B14F-4D97-AF65-F5344CB8AC3E}">
        <p14:creationId xmlns:p14="http://schemas.microsoft.com/office/powerpoint/2010/main" val="36243984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GB"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Constituted Bodies</a:t>
            </a:r>
          </a:p>
        </p:txBody>
      </p:sp>
      <p:sp>
        <p:nvSpPr>
          <p:cNvPr id="158" name="Google Shape;158;p46"/>
          <p:cNvSpPr txBox="1"/>
          <p:nvPr/>
        </p:nvSpPr>
        <p:spPr>
          <a:xfrm>
            <a:off x="993059" y="1183690"/>
            <a:ext cx="9488130" cy="4554158"/>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457200" indent="-457200" algn="just">
              <a:lnSpc>
                <a:spcPct val="120000"/>
              </a:lnSpc>
              <a:buFont typeface="+mj-lt"/>
              <a:buAutoNum type="arabicPeriod" startAt="11"/>
            </a:pPr>
            <a:r>
              <a:rPr lang="en-MY" sz="2400" i="0" u="none" strike="noStrike" dirty="0">
                <a:solidFill>
                  <a:srgbClr val="000000"/>
                </a:solidFill>
                <a:effectLst/>
                <a:latin typeface="+mn-lt"/>
              </a:rPr>
              <a:t>Least Developed Countries Expert Groups (LEG)</a:t>
            </a:r>
          </a:p>
          <a:p>
            <a:pPr marL="457200" indent="-457200" algn="just">
              <a:lnSpc>
                <a:spcPct val="120000"/>
              </a:lnSpc>
              <a:buFont typeface="+mj-lt"/>
              <a:buAutoNum type="arabicPeriod" startAt="11"/>
            </a:pPr>
            <a:r>
              <a:rPr lang="en-MY" sz="2400" dirty="0">
                <a:latin typeface="+mn-lt"/>
              </a:rPr>
              <a:t>Facilitative Working Group (FWG) of the Local Communities and Indigenous People Platform (LCIPP)</a:t>
            </a:r>
          </a:p>
          <a:p>
            <a:pPr marL="457200" indent="-457200" algn="just">
              <a:lnSpc>
                <a:spcPct val="120000"/>
              </a:lnSpc>
              <a:buFont typeface="+mj-lt"/>
              <a:buAutoNum type="arabicPeriod" startAt="11"/>
            </a:pPr>
            <a:r>
              <a:rPr lang="en-MY" sz="2400" dirty="0">
                <a:latin typeface="+mn-lt"/>
              </a:rPr>
              <a:t>Standing Committee on Finance (SCF)</a:t>
            </a:r>
          </a:p>
          <a:p>
            <a:pPr marL="457200" indent="-457200" algn="just">
              <a:lnSpc>
                <a:spcPct val="120000"/>
              </a:lnSpc>
              <a:buFont typeface="+mj-lt"/>
              <a:buAutoNum type="arabicPeriod" startAt="11"/>
            </a:pPr>
            <a:r>
              <a:rPr lang="en-MY" sz="2400" dirty="0">
                <a:latin typeface="+mn-lt"/>
              </a:rPr>
              <a:t>Technology Executive Committee (TEC)</a:t>
            </a:r>
          </a:p>
          <a:p>
            <a:pPr marL="457200" indent="-457200" algn="just">
              <a:lnSpc>
                <a:spcPct val="120000"/>
              </a:lnSpc>
              <a:buFont typeface="+mj-lt"/>
              <a:buAutoNum type="arabicPeriod" startAt="11"/>
            </a:pPr>
            <a:r>
              <a:rPr lang="en-MY" sz="2400" dirty="0">
                <a:latin typeface="+mn-lt"/>
              </a:rPr>
              <a:t>Paris Agreement Implementation and Compliance Committee (PAICC) </a:t>
            </a:r>
            <a:endParaRPr lang="en-MY" sz="2400" i="0" u="none" strike="noStrike" dirty="0">
              <a:solidFill>
                <a:srgbClr val="000000"/>
              </a:solidFill>
              <a:effectLst/>
              <a:latin typeface="+mn-lt"/>
            </a:endParaRPr>
          </a:p>
          <a:p>
            <a:pPr marL="342900" indent="-342900" algn="just">
              <a:lnSpc>
                <a:spcPct val="120000"/>
              </a:lnSpc>
              <a:buFont typeface="Wingdings" pitchFamily="2" charset="2"/>
              <a:buChar char="Ø"/>
            </a:pPr>
            <a:endParaRPr lang="en-GB" sz="2200" dirty="0"/>
          </a:p>
          <a:p>
            <a:pPr marL="914400" indent="-457200">
              <a:lnSpc>
                <a:spcPct val="150000"/>
              </a:lnSpc>
              <a:buSzPts val="1600"/>
              <a:buFont typeface="Wingdings" panose="05000000000000000000" pitchFamily="2" charset="2"/>
              <a:buChar char="Ø"/>
            </a:pPr>
            <a:endParaRPr lang="en-GB" sz="2400" b="0" i="0" u="none" strike="noStrike" dirty="0">
              <a:solidFill>
                <a:srgbClr val="000000"/>
              </a:solidFill>
              <a:effectLst/>
            </a:endParaRPr>
          </a:p>
          <a:p>
            <a:pPr marL="914400" lvl="1" indent="-457200">
              <a:lnSpc>
                <a:spcPct val="150000"/>
              </a:lnSpc>
              <a:buSzPts val="1600"/>
              <a:buFont typeface="Wingdings" panose="05000000000000000000" pitchFamily="2" charset="2"/>
              <a:buChar char="Ø"/>
            </a:pPr>
            <a:endParaRPr lang="en-US" sz="2800" dirty="0">
              <a:latin typeface="Segoe UI" panose="020B0502040204020203" pitchFamily="34" charset="0"/>
              <a:ea typeface="Quattrocento Sans"/>
              <a:cs typeface="Segoe UI" panose="020B0502040204020203" pitchFamily="34" charset="0"/>
              <a:sym typeface="Quattrocento Sans"/>
            </a:endParaRPr>
          </a:p>
        </p:txBody>
      </p:sp>
    </p:spTree>
    <p:extLst>
      <p:ext uri="{BB962C8B-B14F-4D97-AF65-F5344CB8AC3E}">
        <p14:creationId xmlns:p14="http://schemas.microsoft.com/office/powerpoint/2010/main" val="36606958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pic>
        <p:nvPicPr>
          <p:cNvPr id="3" name="Picture 2">
            <a:extLst>
              <a:ext uri="{FF2B5EF4-FFF2-40B4-BE49-F238E27FC236}">
                <a16:creationId xmlns:a16="http://schemas.microsoft.com/office/drawing/2014/main" id="{CAB62675-1305-4A1F-A5B2-A5C9DC8FC54E}"/>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786628" y="225083"/>
            <a:ext cx="10618744" cy="5732145"/>
          </a:xfrm>
          <a:prstGeom prst="rect">
            <a:avLst/>
          </a:prstGeom>
        </p:spPr>
      </p:pic>
    </p:spTree>
    <p:extLst>
      <p:ext uri="{BB962C8B-B14F-4D97-AF65-F5344CB8AC3E}">
        <p14:creationId xmlns:p14="http://schemas.microsoft.com/office/powerpoint/2010/main" val="3842482437"/>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5118</TotalTime>
  <Words>209</Words>
  <Application>Microsoft Office PowerPoint</Application>
  <PresentationFormat>Widescreen</PresentationFormat>
  <Paragraphs>29</Paragraphs>
  <Slides>5</Slides>
  <Notes>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5</vt:i4>
      </vt:variant>
    </vt:vector>
  </HeadingPairs>
  <TitlesOfParts>
    <vt:vector size="12" baseType="lpstr">
      <vt:lpstr>Segoe UI</vt:lpstr>
      <vt:lpstr>Wingdings</vt:lpstr>
      <vt:lpstr>Arial</vt:lpstr>
      <vt:lpstr>Century Gothic</vt:lpstr>
      <vt:lpstr>Calibri</vt:lpstr>
      <vt:lpstr>Office Theme</vt:lpstr>
      <vt:lpstr>Θέμα του Office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WIN</dc:creator>
  <cp:lastModifiedBy>Linda Anuar</cp:lastModifiedBy>
  <cp:revision>25</cp:revision>
  <dcterms:created xsi:type="dcterms:W3CDTF">2020-01-02T01:56:26Z</dcterms:created>
  <dcterms:modified xsi:type="dcterms:W3CDTF">2024-08-05T08:08:27Z</dcterms:modified>
</cp:coreProperties>
</file>