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9"/>
  </p:notesMasterIdLst>
  <p:sldIdLst>
    <p:sldId id="256" r:id="rId3"/>
    <p:sldId id="257" r:id="rId4"/>
    <p:sldId id="352" r:id="rId5"/>
    <p:sldId id="366" r:id="rId6"/>
    <p:sldId id="353" r:id="rId7"/>
    <p:sldId id="354" r:id="rId8"/>
    <p:sldId id="356" r:id="rId9"/>
    <p:sldId id="357" r:id="rId10"/>
    <p:sldId id="358" r:id="rId11"/>
    <p:sldId id="355" r:id="rId12"/>
    <p:sldId id="359" r:id="rId13"/>
    <p:sldId id="360" r:id="rId14"/>
    <p:sldId id="361" r:id="rId15"/>
    <p:sldId id="362" r:id="rId16"/>
    <p:sldId id="375" r:id="rId17"/>
    <p:sldId id="364" r:id="rId18"/>
    <p:sldId id="365" r:id="rId19"/>
    <p:sldId id="374" r:id="rId20"/>
    <p:sldId id="373" r:id="rId21"/>
    <p:sldId id="372" r:id="rId22"/>
    <p:sldId id="371" r:id="rId23"/>
    <p:sldId id="370" r:id="rId24"/>
    <p:sldId id="369" r:id="rId25"/>
    <p:sldId id="368" r:id="rId26"/>
    <p:sldId id="376" r:id="rId27"/>
    <p:sldId id="367" r:id="rId28"/>
    <p:sldId id="378" r:id="rId29"/>
    <p:sldId id="377" r:id="rId30"/>
    <p:sldId id="363" r:id="rId31"/>
    <p:sldId id="382" r:id="rId32"/>
    <p:sldId id="381" r:id="rId33"/>
    <p:sldId id="380" r:id="rId34"/>
    <p:sldId id="379" r:id="rId35"/>
    <p:sldId id="383" r:id="rId36"/>
    <p:sldId id="384" r:id="rId37"/>
    <p:sldId id="351" r:id="rId38"/>
  </p:sldIdLst>
  <p:sldSz cx="12192000" cy="6858000"/>
  <p:notesSz cx="6951663" cy="10082213"/>
  <p:embeddedFontLst>
    <p:embeddedFont>
      <p:font typeface="Century Gothic" panose="020B0502020202020204" pitchFamily="3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EF76F-3DD8-8470-37E5-E39927FAA069}" v="79" dt="2024-07-12T15:55:40.701"/>
    <p1510:client id="{924BC368-CE4F-A6F9-B1B0-08E7B18B3B56}" v="20" dt="2024-07-12T16:07:37.280"/>
    <p1510:client id="{9CD5B0F8-03DE-6083-07BC-8139DBAF87ED}" v="193" dt="2024-07-11T17:29:20.782"/>
    <p1510:client id="{E3E81FB8-D036-E174-1390-36FF4C7ED82D}" v="546" dt="2024-07-12T16:54:46.997"/>
    <p1510:client id="{F93EE6A9-ED1A-AA90-4FB0-E921FEF61641}" v="403" dt="2024-07-12T15:46:00.090"/>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80" d="100"/>
        <a:sy n="80" d="100"/>
      </p:scale>
      <p:origin x="0" y="-7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110"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113"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114"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2c669f052f4e6462dc30ca9c219a8d5a390d16ee432df14d08193c87599260::" providerId="AD" clId="Web-{FA807853-0FB4-A778-9AD0-E965D22BC318}"/>
    <pc:docChg chg="modSld">
      <pc:chgData name="Guest User" userId="S::urn:spo:anon#af2c669f052f4e6462dc30ca9c219a8d5a390d16ee432df14d08193c87599260::" providerId="AD" clId="Web-{FA807853-0FB4-A778-9AD0-E965D22BC318}" dt="2024-05-17T15:34:20.099" v="3" actId="20577"/>
      <pc:docMkLst>
        <pc:docMk/>
      </pc:docMkLst>
      <pc:sldChg chg="modSp">
        <pc:chgData name="Guest User" userId="S::urn:spo:anon#af2c669f052f4e6462dc30ca9c219a8d5a390d16ee432df14d08193c87599260::" providerId="AD" clId="Web-{FA807853-0FB4-A778-9AD0-E965D22BC318}" dt="2024-05-17T15:34:20.099" v="3" actId="20577"/>
        <pc:sldMkLst>
          <pc:docMk/>
          <pc:sldMk cId="3624398430" sldId="265"/>
        </pc:sldMkLst>
        <pc:spChg chg="mod">
          <ac:chgData name="Guest User" userId="S::urn:spo:anon#af2c669f052f4e6462dc30ca9c219a8d5a390d16ee432df14d08193c87599260::" providerId="AD" clId="Web-{FA807853-0FB4-A778-9AD0-E965D22BC318}" dt="2024-05-17T15:34:20.099" v="3" actId="20577"/>
          <ac:spMkLst>
            <pc:docMk/>
            <pc:sldMk cId="3624398430" sldId="265"/>
            <ac:spMk id="157" creationId="{00000000-0000-0000-0000-000000000000}"/>
          </ac:spMkLst>
        </pc:spChg>
      </pc:sldChg>
    </pc:docChg>
  </pc:docChgLst>
  <pc:docChgLst>
    <pc:chgData name="Dr. Ani Munirah binti Mohamad" userId="S::animunirah@staf.uum.edu.my::dbd053e9-05fc-429b-b417-ac3c7e48826e" providerId="AD" clId="Web-{E3E81FB8-D036-E174-1390-36FF4C7ED82D}"/>
    <pc:docChg chg="addSld modSld sldOrd">
      <pc:chgData name="Dr. Ani Munirah binti Mohamad" userId="S::animunirah@staf.uum.edu.my::dbd053e9-05fc-429b-b417-ac3c7e48826e" providerId="AD" clId="Web-{E3E81FB8-D036-E174-1390-36FF4C7ED82D}" dt="2024-07-12T16:54:46.997" v="395" actId="20577"/>
      <pc:docMkLst>
        <pc:docMk/>
      </pc:docMkLst>
      <pc:sldChg chg="modSp">
        <pc:chgData name="Dr. Ani Munirah binti Mohamad" userId="S::animunirah@staf.uum.edu.my::dbd053e9-05fc-429b-b417-ac3c7e48826e" providerId="AD" clId="Web-{E3E81FB8-D036-E174-1390-36FF4C7ED82D}" dt="2024-07-12T16:21:18.603" v="17" actId="14100"/>
        <pc:sldMkLst>
          <pc:docMk/>
          <pc:sldMk cId="1882885607" sldId="353"/>
        </pc:sldMkLst>
        <pc:spChg chg="mod">
          <ac:chgData name="Dr. Ani Munirah binti Mohamad" userId="S::animunirah@staf.uum.edu.my::dbd053e9-05fc-429b-b417-ac3c7e48826e" providerId="AD" clId="Web-{E3E81FB8-D036-E174-1390-36FF4C7ED82D}" dt="2024-07-12T16:20:26.852" v="5" actId="20577"/>
          <ac:spMkLst>
            <pc:docMk/>
            <pc:sldMk cId="1882885607" sldId="353"/>
            <ac:spMk id="157" creationId="{00000000-0000-0000-0000-000000000000}"/>
          </ac:spMkLst>
        </pc:spChg>
        <pc:spChg chg="mod">
          <ac:chgData name="Dr. Ani Munirah binti Mohamad" userId="S::animunirah@staf.uum.edu.my::dbd053e9-05fc-429b-b417-ac3c7e48826e" providerId="AD" clId="Web-{E3E81FB8-D036-E174-1390-36FF4C7ED82D}" dt="2024-07-12T16:21:18.603" v="17" actId="14100"/>
          <ac:spMkLst>
            <pc:docMk/>
            <pc:sldMk cId="1882885607" sldId="353"/>
            <ac:spMk id="158" creationId="{00000000-0000-0000-0000-000000000000}"/>
          </ac:spMkLst>
        </pc:spChg>
      </pc:sldChg>
      <pc:sldChg chg="modSp add ord replId">
        <pc:chgData name="Dr. Ani Munirah binti Mohamad" userId="S::animunirah@staf.uum.edu.my::dbd053e9-05fc-429b-b417-ac3c7e48826e" providerId="AD" clId="Web-{E3E81FB8-D036-E174-1390-36FF4C7ED82D}" dt="2024-07-12T16:23:14.932" v="43" actId="20577"/>
        <pc:sldMkLst>
          <pc:docMk/>
          <pc:sldMk cId="3975478503" sldId="354"/>
        </pc:sldMkLst>
        <pc:spChg chg="mod">
          <ac:chgData name="Dr. Ani Munirah binti Mohamad" userId="S::animunirah@staf.uum.edu.my::dbd053e9-05fc-429b-b417-ac3c7e48826e" providerId="AD" clId="Web-{E3E81FB8-D036-E174-1390-36FF4C7ED82D}" dt="2024-07-12T16:22:30.603" v="30" actId="20577"/>
          <ac:spMkLst>
            <pc:docMk/>
            <pc:sldMk cId="3975478503" sldId="354"/>
            <ac:spMk id="157" creationId="{00000000-0000-0000-0000-000000000000}"/>
          </ac:spMkLst>
        </pc:spChg>
        <pc:spChg chg="mod">
          <ac:chgData name="Dr. Ani Munirah binti Mohamad" userId="S::animunirah@staf.uum.edu.my::dbd053e9-05fc-429b-b417-ac3c7e48826e" providerId="AD" clId="Web-{E3E81FB8-D036-E174-1390-36FF4C7ED82D}" dt="2024-07-12T16:23:14.932" v="43" actId="20577"/>
          <ac:spMkLst>
            <pc:docMk/>
            <pc:sldMk cId="3975478503" sldId="354"/>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4:48.276" v="63" actId="20577"/>
        <pc:sldMkLst>
          <pc:docMk/>
          <pc:sldMk cId="2802839786" sldId="355"/>
        </pc:sldMkLst>
        <pc:spChg chg="mod">
          <ac:chgData name="Dr. Ani Munirah binti Mohamad" userId="S::animunirah@staf.uum.edu.my::dbd053e9-05fc-429b-b417-ac3c7e48826e" providerId="AD" clId="Web-{E3E81FB8-D036-E174-1390-36FF4C7ED82D}" dt="2024-07-12T16:24:45.323" v="60" actId="20577"/>
          <ac:spMkLst>
            <pc:docMk/>
            <pc:sldMk cId="2802839786" sldId="355"/>
            <ac:spMk id="157" creationId="{00000000-0000-0000-0000-000000000000}"/>
          </ac:spMkLst>
        </pc:spChg>
        <pc:spChg chg="mod">
          <ac:chgData name="Dr. Ani Munirah binti Mohamad" userId="S::animunirah@staf.uum.edu.my::dbd053e9-05fc-429b-b417-ac3c7e48826e" providerId="AD" clId="Web-{E3E81FB8-D036-E174-1390-36FF4C7ED82D}" dt="2024-07-12T16:24:48.276" v="63" actId="20577"/>
          <ac:spMkLst>
            <pc:docMk/>
            <pc:sldMk cId="2802839786" sldId="355"/>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3:42.698" v="48" actId="20577"/>
        <pc:sldMkLst>
          <pc:docMk/>
          <pc:sldMk cId="1380100522" sldId="356"/>
        </pc:sldMkLst>
        <pc:spChg chg="mod">
          <ac:chgData name="Dr. Ani Munirah binti Mohamad" userId="S::animunirah@staf.uum.edu.my::dbd053e9-05fc-429b-b417-ac3c7e48826e" providerId="AD" clId="Web-{E3E81FB8-D036-E174-1390-36FF4C7ED82D}" dt="2024-07-12T16:23:39.416" v="45" actId="20577"/>
          <ac:spMkLst>
            <pc:docMk/>
            <pc:sldMk cId="1380100522" sldId="356"/>
            <ac:spMk id="157" creationId="{00000000-0000-0000-0000-000000000000}"/>
          </ac:spMkLst>
        </pc:spChg>
        <pc:spChg chg="mod">
          <ac:chgData name="Dr. Ani Munirah binti Mohamad" userId="S::animunirah@staf.uum.edu.my::dbd053e9-05fc-429b-b417-ac3c7e48826e" providerId="AD" clId="Web-{E3E81FB8-D036-E174-1390-36FF4C7ED82D}" dt="2024-07-12T16:23:42.698" v="48" actId="20577"/>
          <ac:spMkLst>
            <pc:docMk/>
            <pc:sldMk cId="1380100522" sldId="356"/>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4:02.213" v="52" actId="20577"/>
        <pc:sldMkLst>
          <pc:docMk/>
          <pc:sldMk cId="2467803094" sldId="357"/>
        </pc:sldMkLst>
        <pc:spChg chg="mod">
          <ac:chgData name="Dr. Ani Munirah binti Mohamad" userId="S::animunirah@staf.uum.edu.my::dbd053e9-05fc-429b-b417-ac3c7e48826e" providerId="AD" clId="Web-{E3E81FB8-D036-E174-1390-36FF4C7ED82D}" dt="2024-07-12T16:23:59.823" v="50" actId="20577"/>
          <ac:spMkLst>
            <pc:docMk/>
            <pc:sldMk cId="2467803094" sldId="357"/>
            <ac:spMk id="157" creationId="{00000000-0000-0000-0000-000000000000}"/>
          </ac:spMkLst>
        </pc:spChg>
        <pc:spChg chg="mod">
          <ac:chgData name="Dr. Ani Munirah binti Mohamad" userId="S::animunirah@staf.uum.edu.my::dbd053e9-05fc-429b-b417-ac3c7e48826e" providerId="AD" clId="Web-{E3E81FB8-D036-E174-1390-36FF4C7ED82D}" dt="2024-07-12T16:24:02.213" v="52" actId="20577"/>
          <ac:spMkLst>
            <pc:docMk/>
            <pc:sldMk cId="2467803094" sldId="357"/>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4:26.792" v="57" actId="20577"/>
        <pc:sldMkLst>
          <pc:docMk/>
          <pc:sldMk cId="4258760891" sldId="358"/>
        </pc:sldMkLst>
        <pc:spChg chg="mod">
          <ac:chgData name="Dr. Ani Munirah binti Mohamad" userId="S::animunirah@staf.uum.edu.my::dbd053e9-05fc-429b-b417-ac3c7e48826e" providerId="AD" clId="Web-{E3E81FB8-D036-E174-1390-36FF4C7ED82D}" dt="2024-07-12T16:24:23.260" v="54" actId="20577"/>
          <ac:spMkLst>
            <pc:docMk/>
            <pc:sldMk cId="4258760891" sldId="358"/>
            <ac:spMk id="157" creationId="{00000000-0000-0000-0000-000000000000}"/>
          </ac:spMkLst>
        </pc:spChg>
        <pc:spChg chg="mod">
          <ac:chgData name="Dr. Ani Munirah binti Mohamad" userId="S::animunirah@staf.uum.edu.my::dbd053e9-05fc-429b-b417-ac3c7e48826e" providerId="AD" clId="Web-{E3E81FB8-D036-E174-1390-36FF4C7ED82D}" dt="2024-07-12T16:24:26.792" v="57" actId="20577"/>
          <ac:spMkLst>
            <pc:docMk/>
            <pc:sldMk cId="4258760891" sldId="358"/>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5:12.808" v="68" actId="20577"/>
        <pc:sldMkLst>
          <pc:docMk/>
          <pc:sldMk cId="4049629602" sldId="359"/>
        </pc:sldMkLst>
        <pc:spChg chg="mod">
          <ac:chgData name="Dr. Ani Munirah binti Mohamad" userId="S::animunirah@staf.uum.edu.my::dbd053e9-05fc-429b-b417-ac3c7e48826e" providerId="AD" clId="Web-{E3E81FB8-D036-E174-1390-36FF4C7ED82D}" dt="2024-07-12T16:25:05.948" v="65" actId="20577"/>
          <ac:spMkLst>
            <pc:docMk/>
            <pc:sldMk cId="4049629602" sldId="359"/>
            <ac:spMk id="157" creationId="{00000000-0000-0000-0000-000000000000}"/>
          </ac:spMkLst>
        </pc:spChg>
        <pc:spChg chg="mod">
          <ac:chgData name="Dr. Ani Munirah binti Mohamad" userId="S::animunirah@staf.uum.edu.my::dbd053e9-05fc-429b-b417-ac3c7e48826e" providerId="AD" clId="Web-{E3E81FB8-D036-E174-1390-36FF4C7ED82D}" dt="2024-07-12T16:25:12.808" v="68" actId="20577"/>
          <ac:spMkLst>
            <pc:docMk/>
            <pc:sldMk cId="4049629602" sldId="359"/>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25:45.933" v="73" actId="20577"/>
        <pc:sldMkLst>
          <pc:docMk/>
          <pc:sldMk cId="1162253239" sldId="360"/>
        </pc:sldMkLst>
        <pc:spChg chg="mod">
          <ac:chgData name="Dr. Ani Munirah binti Mohamad" userId="S::animunirah@staf.uum.edu.my::dbd053e9-05fc-429b-b417-ac3c7e48826e" providerId="AD" clId="Web-{E3E81FB8-D036-E174-1390-36FF4C7ED82D}" dt="2024-07-12T16:25:38.933" v="71" actId="20577"/>
          <ac:spMkLst>
            <pc:docMk/>
            <pc:sldMk cId="1162253239" sldId="360"/>
            <ac:spMk id="157" creationId="{00000000-0000-0000-0000-000000000000}"/>
          </ac:spMkLst>
        </pc:spChg>
        <pc:spChg chg="mod">
          <ac:chgData name="Dr. Ani Munirah binti Mohamad" userId="S::animunirah@staf.uum.edu.my::dbd053e9-05fc-429b-b417-ac3c7e48826e" providerId="AD" clId="Web-{E3E81FB8-D036-E174-1390-36FF4C7ED82D}" dt="2024-07-12T16:25:45.933" v="73" actId="20577"/>
          <ac:spMkLst>
            <pc:docMk/>
            <pc:sldMk cId="1162253239" sldId="360"/>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34:02.158" v="192" actId="20577"/>
        <pc:sldMkLst>
          <pc:docMk/>
          <pc:sldMk cId="2017075274" sldId="361"/>
        </pc:sldMkLst>
        <pc:spChg chg="mod">
          <ac:chgData name="Dr. Ani Munirah binti Mohamad" userId="S::animunirah@staf.uum.edu.my::dbd053e9-05fc-429b-b417-ac3c7e48826e" providerId="AD" clId="Web-{E3E81FB8-D036-E174-1390-36FF4C7ED82D}" dt="2024-07-12T16:26:37.168" v="83" actId="20577"/>
          <ac:spMkLst>
            <pc:docMk/>
            <pc:sldMk cId="2017075274" sldId="361"/>
            <ac:spMk id="157" creationId="{00000000-0000-0000-0000-000000000000}"/>
          </ac:spMkLst>
        </pc:spChg>
        <pc:spChg chg="mod">
          <ac:chgData name="Dr. Ani Munirah binti Mohamad" userId="S::animunirah@staf.uum.edu.my::dbd053e9-05fc-429b-b417-ac3c7e48826e" providerId="AD" clId="Web-{E3E81FB8-D036-E174-1390-36FF4C7ED82D}" dt="2024-07-12T16:34:02.158" v="192" actId="20577"/>
          <ac:spMkLst>
            <pc:docMk/>
            <pc:sldMk cId="2017075274" sldId="361"/>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33:08.876" v="170" actId="20577"/>
        <pc:sldMkLst>
          <pc:docMk/>
          <pc:sldMk cId="2322154923" sldId="362"/>
        </pc:sldMkLst>
        <pc:spChg chg="mod">
          <ac:chgData name="Dr. Ani Munirah binti Mohamad" userId="S::animunirah@staf.uum.edu.my::dbd053e9-05fc-429b-b417-ac3c7e48826e" providerId="AD" clId="Web-{E3E81FB8-D036-E174-1390-36FF4C7ED82D}" dt="2024-07-12T16:27:07.293" v="91" actId="20577"/>
          <ac:spMkLst>
            <pc:docMk/>
            <pc:sldMk cId="2322154923" sldId="362"/>
            <ac:spMk id="157" creationId="{00000000-0000-0000-0000-000000000000}"/>
          </ac:spMkLst>
        </pc:spChg>
        <pc:spChg chg="mod">
          <ac:chgData name="Dr. Ani Munirah binti Mohamad" userId="S::animunirah@staf.uum.edu.my::dbd053e9-05fc-429b-b417-ac3c7e48826e" providerId="AD" clId="Web-{E3E81FB8-D036-E174-1390-36FF4C7ED82D}" dt="2024-07-12T16:33:08.876" v="170" actId="20577"/>
          <ac:spMkLst>
            <pc:docMk/>
            <pc:sldMk cId="2322154923" sldId="362"/>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3:26.793" v="370" actId="20577"/>
        <pc:sldMkLst>
          <pc:docMk/>
          <pc:sldMk cId="2185002063" sldId="363"/>
        </pc:sldMkLst>
        <pc:spChg chg="mod">
          <ac:chgData name="Dr. Ani Munirah binti Mohamad" userId="S::animunirah@staf.uum.edu.my::dbd053e9-05fc-429b-b417-ac3c7e48826e" providerId="AD" clId="Web-{E3E81FB8-D036-E174-1390-36FF4C7ED82D}" dt="2024-07-12T16:43:07.767" v="293" actId="20577"/>
          <ac:spMkLst>
            <pc:docMk/>
            <pc:sldMk cId="2185002063" sldId="363"/>
            <ac:spMk id="157" creationId="{00000000-0000-0000-0000-000000000000}"/>
          </ac:spMkLst>
        </pc:spChg>
        <pc:spChg chg="mod">
          <ac:chgData name="Dr. Ani Munirah binti Mohamad" userId="S::animunirah@staf.uum.edu.my::dbd053e9-05fc-429b-b417-ac3c7e48826e" providerId="AD" clId="Web-{E3E81FB8-D036-E174-1390-36FF4C7ED82D}" dt="2024-07-12T16:53:26.793" v="370" actId="20577"/>
          <ac:spMkLst>
            <pc:docMk/>
            <pc:sldMk cId="2185002063" sldId="363"/>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34:01.455" v="187" actId="20577"/>
        <pc:sldMkLst>
          <pc:docMk/>
          <pc:sldMk cId="1842803791" sldId="364"/>
        </pc:sldMkLst>
        <pc:spChg chg="mod">
          <ac:chgData name="Dr. Ani Munirah binti Mohamad" userId="S::animunirah@staf.uum.edu.my::dbd053e9-05fc-429b-b417-ac3c7e48826e" providerId="AD" clId="Web-{E3E81FB8-D036-E174-1390-36FF4C7ED82D}" dt="2024-07-12T16:34:01.455" v="187" actId="20577"/>
          <ac:spMkLst>
            <pc:docMk/>
            <pc:sldMk cId="1842803791" sldId="364"/>
            <ac:spMk id="157" creationId="{00000000-0000-0000-0000-000000000000}"/>
          </ac:spMkLst>
        </pc:spChg>
        <pc:spChg chg="mod">
          <ac:chgData name="Dr. Ani Munirah binti Mohamad" userId="S::animunirah@staf.uum.edu.my::dbd053e9-05fc-429b-b417-ac3c7e48826e" providerId="AD" clId="Web-{E3E81FB8-D036-E174-1390-36FF4C7ED82D}" dt="2024-07-12T16:32:58.938" v="165" actId="20577"/>
          <ac:spMkLst>
            <pc:docMk/>
            <pc:sldMk cId="1842803791" sldId="364"/>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34:26.564" v="199" actId="20577"/>
        <pc:sldMkLst>
          <pc:docMk/>
          <pc:sldMk cId="1716045142" sldId="365"/>
        </pc:sldMkLst>
        <pc:spChg chg="mod">
          <ac:chgData name="Dr. Ani Munirah binti Mohamad" userId="S::animunirah@staf.uum.edu.my::dbd053e9-05fc-429b-b417-ac3c7e48826e" providerId="AD" clId="Web-{E3E81FB8-D036-E174-1390-36FF4C7ED82D}" dt="2024-07-12T16:34:18.580" v="196" actId="20577"/>
          <ac:spMkLst>
            <pc:docMk/>
            <pc:sldMk cId="1716045142" sldId="365"/>
            <ac:spMk id="157" creationId="{00000000-0000-0000-0000-000000000000}"/>
          </ac:spMkLst>
        </pc:spChg>
        <pc:spChg chg="mod">
          <ac:chgData name="Dr. Ani Munirah binti Mohamad" userId="S::animunirah@staf.uum.edu.my::dbd053e9-05fc-429b-b417-ac3c7e48826e" providerId="AD" clId="Web-{E3E81FB8-D036-E174-1390-36FF4C7ED82D}" dt="2024-07-12T16:34:26.564" v="199" actId="20577"/>
          <ac:spMkLst>
            <pc:docMk/>
            <pc:sldMk cId="1716045142" sldId="365"/>
            <ac:spMk id="158" creationId="{00000000-0000-0000-0000-000000000000}"/>
          </ac:spMkLst>
        </pc:spChg>
      </pc:sldChg>
      <pc:sldChg chg="addSp delSp modSp add ord replId">
        <pc:chgData name="Dr. Ani Munirah binti Mohamad" userId="S::animunirah@staf.uum.edu.my::dbd053e9-05fc-429b-b417-ac3c7e48826e" providerId="AD" clId="Web-{E3E81FB8-D036-E174-1390-36FF4C7ED82D}" dt="2024-07-12T16:32:24.126" v="157" actId="1076"/>
        <pc:sldMkLst>
          <pc:docMk/>
          <pc:sldMk cId="2357648432" sldId="366"/>
        </pc:sldMkLst>
        <pc:spChg chg="add del mod">
          <ac:chgData name="Dr. Ani Munirah binti Mohamad" userId="S::animunirah@staf.uum.edu.my::dbd053e9-05fc-429b-b417-ac3c7e48826e" providerId="AD" clId="Web-{E3E81FB8-D036-E174-1390-36FF4C7ED82D}" dt="2024-07-12T16:30:29.422" v="120"/>
          <ac:spMkLst>
            <pc:docMk/>
            <pc:sldMk cId="2357648432" sldId="366"/>
            <ac:spMk id="3" creationId="{362BBE5C-0EEC-71B3-EE05-15F9D9F940B7}"/>
          </ac:spMkLst>
        </pc:spChg>
        <pc:spChg chg="add del mod">
          <ac:chgData name="Dr. Ani Munirah binti Mohamad" userId="S::animunirah@staf.uum.edu.my::dbd053e9-05fc-429b-b417-ac3c7e48826e" providerId="AD" clId="Web-{E3E81FB8-D036-E174-1390-36FF4C7ED82D}" dt="2024-07-12T16:31:43.407" v="147"/>
          <ac:spMkLst>
            <pc:docMk/>
            <pc:sldMk cId="2357648432" sldId="366"/>
            <ac:spMk id="6" creationId="{CF6966B8-4B99-15F2-FEE6-05B0604775A9}"/>
          </ac:spMkLst>
        </pc:spChg>
        <pc:spChg chg="mod">
          <ac:chgData name="Dr. Ani Munirah binti Mohamad" userId="S::animunirah@staf.uum.edu.my::dbd053e9-05fc-429b-b417-ac3c7e48826e" providerId="AD" clId="Web-{E3E81FB8-D036-E174-1390-36FF4C7ED82D}" dt="2024-07-12T16:32:24.126" v="157" actId="1076"/>
          <ac:spMkLst>
            <pc:docMk/>
            <pc:sldMk cId="2357648432" sldId="366"/>
            <ac:spMk id="157" creationId="{00000000-0000-0000-0000-000000000000}"/>
          </ac:spMkLst>
        </pc:spChg>
        <pc:spChg chg="del">
          <ac:chgData name="Dr. Ani Munirah binti Mohamad" userId="S::animunirah@staf.uum.edu.my::dbd053e9-05fc-429b-b417-ac3c7e48826e" providerId="AD" clId="Web-{E3E81FB8-D036-E174-1390-36FF4C7ED82D}" dt="2024-07-12T16:29:11.327" v="103"/>
          <ac:spMkLst>
            <pc:docMk/>
            <pc:sldMk cId="2357648432" sldId="366"/>
            <ac:spMk id="158" creationId="{00000000-0000-0000-0000-000000000000}"/>
          </ac:spMkLst>
        </pc:spChg>
        <pc:picChg chg="add del mod">
          <ac:chgData name="Dr. Ani Munirah binti Mohamad" userId="S::animunirah@staf.uum.edu.my::dbd053e9-05fc-429b-b417-ac3c7e48826e" providerId="AD" clId="Web-{E3E81FB8-D036-E174-1390-36FF4C7ED82D}" dt="2024-07-12T16:31:14.078" v="139"/>
          <ac:picMkLst>
            <pc:docMk/>
            <pc:sldMk cId="2357648432" sldId="366"/>
            <ac:picMk id="2" creationId="{0916E573-39BC-415C-3DFE-52F2E2563D27}"/>
          </ac:picMkLst>
        </pc:picChg>
        <pc:picChg chg="add mod">
          <ac:chgData name="Dr. Ani Munirah binti Mohamad" userId="S::animunirah@staf.uum.edu.my::dbd053e9-05fc-429b-b417-ac3c7e48826e" providerId="AD" clId="Web-{E3E81FB8-D036-E174-1390-36FF4C7ED82D}" dt="2024-07-12T16:32:13.626" v="156" actId="1076"/>
          <ac:picMkLst>
            <pc:docMk/>
            <pc:sldMk cId="2357648432" sldId="366"/>
            <ac:picMk id="5" creationId="{09BE9EA6-F8FE-7224-E08E-47A3DBC1ED7A}"/>
          </ac:picMkLst>
        </pc:picChg>
      </pc:sldChg>
      <pc:sldChg chg="modSp add replId">
        <pc:chgData name="Dr. Ani Munirah binti Mohamad" userId="S::animunirah@staf.uum.edu.my::dbd053e9-05fc-429b-b417-ac3c7e48826e" providerId="AD" clId="Web-{E3E81FB8-D036-E174-1390-36FF4C7ED82D}" dt="2024-07-12T16:52:26.558" v="355" actId="20577"/>
        <pc:sldMkLst>
          <pc:docMk/>
          <pc:sldMk cId="1909432328" sldId="367"/>
        </pc:sldMkLst>
        <pc:spChg chg="mod">
          <ac:chgData name="Dr. Ani Munirah binti Mohamad" userId="S::animunirah@staf.uum.edu.my::dbd053e9-05fc-429b-b417-ac3c7e48826e" providerId="AD" clId="Web-{E3E81FB8-D036-E174-1390-36FF4C7ED82D}" dt="2024-07-12T16:41:47.938" v="279" actId="20577"/>
          <ac:spMkLst>
            <pc:docMk/>
            <pc:sldMk cId="1909432328" sldId="367"/>
            <ac:spMk id="157" creationId="{00000000-0000-0000-0000-000000000000}"/>
          </ac:spMkLst>
        </pc:spChg>
        <pc:spChg chg="mod">
          <ac:chgData name="Dr. Ani Munirah binti Mohamad" userId="S::animunirah@staf.uum.edu.my::dbd053e9-05fc-429b-b417-ac3c7e48826e" providerId="AD" clId="Web-{E3E81FB8-D036-E174-1390-36FF4C7ED82D}" dt="2024-07-12T16:52:26.558" v="355" actId="20577"/>
          <ac:spMkLst>
            <pc:docMk/>
            <pc:sldMk cId="1909432328" sldId="367"/>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2:00.464" v="351" actId="20577"/>
        <pc:sldMkLst>
          <pc:docMk/>
          <pc:sldMk cId="635237558" sldId="368"/>
        </pc:sldMkLst>
        <pc:spChg chg="mod">
          <ac:chgData name="Dr. Ani Munirah binti Mohamad" userId="S::animunirah@staf.uum.edu.my::dbd053e9-05fc-429b-b417-ac3c7e48826e" providerId="AD" clId="Web-{E3E81FB8-D036-E174-1390-36FF4C7ED82D}" dt="2024-07-12T16:37:12.275" v="245" actId="20577"/>
          <ac:spMkLst>
            <pc:docMk/>
            <pc:sldMk cId="635237558" sldId="368"/>
            <ac:spMk id="157" creationId="{00000000-0000-0000-0000-000000000000}"/>
          </ac:spMkLst>
        </pc:spChg>
        <pc:spChg chg="mod">
          <ac:chgData name="Dr. Ani Munirah binti Mohamad" userId="S::animunirah@staf.uum.edu.my::dbd053e9-05fc-429b-b417-ac3c7e48826e" providerId="AD" clId="Web-{E3E81FB8-D036-E174-1390-36FF4C7ED82D}" dt="2024-07-12T16:52:00.464" v="351" actId="20577"/>
          <ac:spMkLst>
            <pc:docMk/>
            <pc:sldMk cId="635237558" sldId="368"/>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1:41.761" v="346" actId="20577"/>
        <pc:sldMkLst>
          <pc:docMk/>
          <pc:sldMk cId="1768574148" sldId="369"/>
        </pc:sldMkLst>
        <pc:spChg chg="mod">
          <ac:chgData name="Dr. Ani Munirah binti Mohamad" userId="S::animunirah@staf.uum.edu.my::dbd053e9-05fc-429b-b417-ac3c7e48826e" providerId="AD" clId="Web-{E3E81FB8-D036-E174-1390-36FF4C7ED82D}" dt="2024-07-12T16:36:38.040" v="232" actId="20577"/>
          <ac:spMkLst>
            <pc:docMk/>
            <pc:sldMk cId="1768574148" sldId="369"/>
            <ac:spMk id="157" creationId="{00000000-0000-0000-0000-000000000000}"/>
          </ac:spMkLst>
        </pc:spChg>
        <pc:spChg chg="mod">
          <ac:chgData name="Dr. Ani Munirah binti Mohamad" userId="S::animunirah@staf.uum.edu.my::dbd053e9-05fc-429b-b417-ac3c7e48826e" providerId="AD" clId="Web-{E3E81FB8-D036-E174-1390-36FF4C7ED82D}" dt="2024-07-12T16:51:41.761" v="346" actId="20577"/>
          <ac:spMkLst>
            <pc:docMk/>
            <pc:sldMk cId="1768574148" sldId="369"/>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1:28.714" v="343" actId="20577"/>
        <pc:sldMkLst>
          <pc:docMk/>
          <pc:sldMk cId="2735586305" sldId="370"/>
        </pc:sldMkLst>
        <pc:spChg chg="mod">
          <ac:chgData name="Dr. Ani Munirah binti Mohamad" userId="S::animunirah@staf.uum.edu.my::dbd053e9-05fc-429b-b417-ac3c7e48826e" providerId="AD" clId="Web-{E3E81FB8-D036-E174-1390-36FF4C7ED82D}" dt="2024-07-12T16:36:19.774" v="226" actId="20577"/>
          <ac:spMkLst>
            <pc:docMk/>
            <pc:sldMk cId="2735586305" sldId="370"/>
            <ac:spMk id="157" creationId="{00000000-0000-0000-0000-000000000000}"/>
          </ac:spMkLst>
        </pc:spChg>
        <pc:spChg chg="mod">
          <ac:chgData name="Dr. Ani Munirah binti Mohamad" userId="S::animunirah@staf.uum.edu.my::dbd053e9-05fc-429b-b417-ac3c7e48826e" providerId="AD" clId="Web-{E3E81FB8-D036-E174-1390-36FF4C7ED82D}" dt="2024-07-12T16:51:28.714" v="343" actId="20577"/>
          <ac:spMkLst>
            <pc:docMk/>
            <pc:sldMk cId="2735586305" sldId="370"/>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1:20.730" v="340" actId="20577"/>
        <pc:sldMkLst>
          <pc:docMk/>
          <pc:sldMk cId="229721845" sldId="371"/>
        </pc:sldMkLst>
        <pc:spChg chg="mod">
          <ac:chgData name="Dr. Ani Munirah binti Mohamad" userId="S::animunirah@staf.uum.edu.my::dbd053e9-05fc-429b-b417-ac3c7e48826e" providerId="AD" clId="Web-{E3E81FB8-D036-E174-1390-36FF4C7ED82D}" dt="2024-07-12T16:35:54.083" v="220" actId="20577"/>
          <ac:spMkLst>
            <pc:docMk/>
            <pc:sldMk cId="229721845" sldId="371"/>
            <ac:spMk id="157" creationId="{00000000-0000-0000-0000-000000000000}"/>
          </ac:spMkLst>
        </pc:spChg>
        <pc:spChg chg="mod">
          <ac:chgData name="Dr. Ani Munirah binti Mohamad" userId="S::animunirah@staf.uum.edu.my::dbd053e9-05fc-429b-b417-ac3c7e48826e" providerId="AD" clId="Web-{E3E81FB8-D036-E174-1390-36FF4C7ED82D}" dt="2024-07-12T16:51:20.730" v="340" actId="20577"/>
          <ac:spMkLst>
            <pc:docMk/>
            <pc:sldMk cId="229721845" sldId="371"/>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0:45.526" v="337" actId="20577"/>
        <pc:sldMkLst>
          <pc:docMk/>
          <pc:sldMk cId="757011857" sldId="372"/>
        </pc:sldMkLst>
        <pc:spChg chg="mod">
          <ac:chgData name="Dr. Ani Munirah binti Mohamad" userId="S::animunirah@staf.uum.edu.my::dbd053e9-05fc-429b-b417-ac3c7e48826e" providerId="AD" clId="Web-{E3E81FB8-D036-E174-1390-36FF4C7ED82D}" dt="2024-07-12T16:35:30.520" v="212" actId="20577"/>
          <ac:spMkLst>
            <pc:docMk/>
            <pc:sldMk cId="757011857" sldId="372"/>
            <ac:spMk id="157" creationId="{00000000-0000-0000-0000-000000000000}"/>
          </ac:spMkLst>
        </pc:spChg>
        <pc:spChg chg="mod">
          <ac:chgData name="Dr. Ani Munirah binti Mohamad" userId="S::animunirah@staf.uum.edu.my::dbd053e9-05fc-429b-b417-ac3c7e48826e" providerId="AD" clId="Web-{E3E81FB8-D036-E174-1390-36FF4C7ED82D}" dt="2024-07-12T16:50:45.526" v="337" actId="20577"/>
          <ac:spMkLst>
            <pc:docMk/>
            <pc:sldMk cId="757011857" sldId="372"/>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0:35.151" v="334" actId="20577"/>
        <pc:sldMkLst>
          <pc:docMk/>
          <pc:sldMk cId="461135776" sldId="373"/>
        </pc:sldMkLst>
        <pc:spChg chg="mod">
          <ac:chgData name="Dr. Ani Munirah binti Mohamad" userId="S::animunirah@staf.uum.edu.my::dbd053e9-05fc-429b-b417-ac3c7e48826e" providerId="AD" clId="Web-{E3E81FB8-D036-E174-1390-36FF4C7ED82D}" dt="2024-07-12T16:35:07.957" v="205" actId="20577"/>
          <ac:spMkLst>
            <pc:docMk/>
            <pc:sldMk cId="461135776" sldId="373"/>
            <ac:spMk id="157" creationId="{00000000-0000-0000-0000-000000000000}"/>
          </ac:spMkLst>
        </pc:spChg>
        <pc:spChg chg="mod">
          <ac:chgData name="Dr. Ani Munirah binti Mohamad" userId="S::animunirah@staf.uum.edu.my::dbd053e9-05fc-429b-b417-ac3c7e48826e" providerId="AD" clId="Web-{E3E81FB8-D036-E174-1390-36FF4C7ED82D}" dt="2024-07-12T16:50:35.151" v="334" actId="20577"/>
          <ac:spMkLst>
            <pc:docMk/>
            <pc:sldMk cId="461135776" sldId="373"/>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0:25.854" v="331" actId="20577"/>
        <pc:sldMkLst>
          <pc:docMk/>
          <pc:sldMk cId="1764841397" sldId="374"/>
        </pc:sldMkLst>
        <pc:spChg chg="mod">
          <ac:chgData name="Dr. Ani Munirah binti Mohamad" userId="S::animunirah@staf.uum.edu.my::dbd053e9-05fc-429b-b417-ac3c7e48826e" providerId="AD" clId="Web-{E3E81FB8-D036-E174-1390-36FF4C7ED82D}" dt="2024-07-12T16:34:48.221" v="201" actId="20577"/>
          <ac:spMkLst>
            <pc:docMk/>
            <pc:sldMk cId="1764841397" sldId="374"/>
            <ac:spMk id="157" creationId="{00000000-0000-0000-0000-000000000000}"/>
          </ac:spMkLst>
        </pc:spChg>
        <pc:spChg chg="mod">
          <ac:chgData name="Dr. Ani Munirah binti Mohamad" userId="S::animunirah@staf.uum.edu.my::dbd053e9-05fc-429b-b417-ac3c7e48826e" providerId="AD" clId="Web-{E3E81FB8-D036-E174-1390-36FF4C7ED82D}" dt="2024-07-12T16:50:25.854" v="331" actId="20577"/>
          <ac:spMkLst>
            <pc:docMk/>
            <pc:sldMk cId="1764841397" sldId="374"/>
            <ac:spMk id="158" creationId="{00000000-0000-0000-0000-000000000000}"/>
          </ac:spMkLst>
        </pc:spChg>
      </pc:sldChg>
      <pc:sldChg chg="add replId">
        <pc:chgData name="Dr. Ani Munirah binti Mohamad" userId="S::animunirah@staf.uum.edu.my::dbd053e9-05fc-429b-b417-ac3c7e48826e" providerId="AD" clId="Web-{E3E81FB8-D036-E174-1390-36FF4C7ED82D}" dt="2024-07-12T16:30:54.203" v="132"/>
        <pc:sldMkLst>
          <pc:docMk/>
          <pc:sldMk cId="1233401806" sldId="375"/>
        </pc:sldMkLst>
      </pc:sldChg>
      <pc:sldChg chg="addSp delSp modSp add ord replId">
        <pc:chgData name="Dr. Ani Munirah binti Mohamad" userId="S::animunirah@staf.uum.edu.my::dbd053e9-05fc-429b-b417-ac3c7e48826e" providerId="AD" clId="Web-{E3E81FB8-D036-E174-1390-36FF4C7ED82D}" dt="2024-07-12T16:40:50.234" v="271" actId="1076"/>
        <pc:sldMkLst>
          <pc:docMk/>
          <pc:sldMk cId="1619630009" sldId="376"/>
        </pc:sldMkLst>
        <pc:spChg chg="add del mod">
          <ac:chgData name="Dr. Ani Munirah binti Mohamad" userId="S::animunirah@staf.uum.edu.my::dbd053e9-05fc-429b-b417-ac3c7e48826e" providerId="AD" clId="Web-{E3E81FB8-D036-E174-1390-36FF4C7ED82D}" dt="2024-07-12T16:40:25.843" v="264"/>
          <ac:spMkLst>
            <pc:docMk/>
            <pc:sldMk cId="1619630009" sldId="376"/>
            <ac:spMk id="4" creationId="{1722F6F8-EBC9-2A52-A8B3-E145081CDDC2}"/>
          </ac:spMkLst>
        </pc:spChg>
        <pc:spChg chg="mod">
          <ac:chgData name="Dr. Ani Munirah binti Mohamad" userId="S::animunirah@staf.uum.edu.my::dbd053e9-05fc-429b-b417-ac3c7e48826e" providerId="AD" clId="Web-{E3E81FB8-D036-E174-1390-36FF4C7ED82D}" dt="2024-07-12T16:40:44.953" v="269" actId="14100"/>
          <ac:spMkLst>
            <pc:docMk/>
            <pc:sldMk cId="1619630009" sldId="376"/>
            <ac:spMk id="157" creationId="{00000000-0000-0000-0000-000000000000}"/>
          </ac:spMkLst>
        </pc:spChg>
        <pc:picChg chg="del">
          <ac:chgData name="Dr. Ani Munirah binti Mohamad" userId="S::animunirah@staf.uum.edu.my::dbd053e9-05fc-429b-b417-ac3c7e48826e" providerId="AD" clId="Web-{E3E81FB8-D036-E174-1390-36FF4C7ED82D}" dt="2024-07-12T16:39:23.323" v="257"/>
          <ac:picMkLst>
            <pc:docMk/>
            <pc:sldMk cId="1619630009" sldId="376"/>
            <ac:picMk id="2" creationId="{0916E573-39BC-415C-3DFE-52F2E2563D27}"/>
          </ac:picMkLst>
        </pc:picChg>
        <pc:picChg chg="add mod">
          <ac:chgData name="Dr. Ani Munirah binti Mohamad" userId="S::animunirah@staf.uum.edu.my::dbd053e9-05fc-429b-b417-ac3c7e48826e" providerId="AD" clId="Web-{E3E81FB8-D036-E174-1390-36FF4C7ED82D}" dt="2024-07-12T16:40:50.234" v="271" actId="1076"/>
          <ac:picMkLst>
            <pc:docMk/>
            <pc:sldMk cId="1619630009" sldId="376"/>
            <ac:picMk id="3" creationId="{C289AFD6-6F65-9DDD-360D-534DA2DD4DCD}"/>
          </ac:picMkLst>
        </pc:picChg>
      </pc:sldChg>
      <pc:sldChg chg="modSp add replId">
        <pc:chgData name="Dr. Ani Munirah binti Mohamad" userId="S::animunirah@staf.uum.edu.my::dbd053e9-05fc-429b-b417-ac3c7e48826e" providerId="AD" clId="Web-{E3E81FB8-D036-E174-1390-36FF4C7ED82D}" dt="2024-07-12T16:53:20.199" v="367" actId="20577"/>
        <pc:sldMkLst>
          <pc:docMk/>
          <pc:sldMk cId="1432559817" sldId="377"/>
        </pc:sldMkLst>
        <pc:spChg chg="mod">
          <ac:chgData name="Dr. Ani Munirah binti Mohamad" userId="S::animunirah@staf.uum.edu.my::dbd053e9-05fc-429b-b417-ac3c7e48826e" providerId="AD" clId="Web-{E3E81FB8-D036-E174-1390-36FF4C7ED82D}" dt="2024-07-12T16:42:38.094" v="289" actId="20577"/>
          <ac:spMkLst>
            <pc:docMk/>
            <pc:sldMk cId="1432559817" sldId="377"/>
            <ac:spMk id="157" creationId="{00000000-0000-0000-0000-000000000000}"/>
          </ac:spMkLst>
        </pc:spChg>
        <pc:spChg chg="mod">
          <ac:chgData name="Dr. Ani Munirah binti Mohamad" userId="S::animunirah@staf.uum.edu.my::dbd053e9-05fc-429b-b417-ac3c7e48826e" providerId="AD" clId="Web-{E3E81FB8-D036-E174-1390-36FF4C7ED82D}" dt="2024-07-12T16:53:20.199" v="367" actId="20577"/>
          <ac:spMkLst>
            <pc:docMk/>
            <pc:sldMk cId="1432559817" sldId="377"/>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2:33.746" v="358" actId="20577"/>
        <pc:sldMkLst>
          <pc:docMk/>
          <pc:sldMk cId="2354933682" sldId="378"/>
        </pc:sldMkLst>
        <pc:spChg chg="mod">
          <ac:chgData name="Dr. Ani Munirah binti Mohamad" userId="S::animunirah@staf.uum.edu.my::dbd053e9-05fc-429b-b417-ac3c7e48826e" providerId="AD" clId="Web-{E3E81FB8-D036-E174-1390-36FF4C7ED82D}" dt="2024-07-12T16:42:13.219" v="284" actId="20577"/>
          <ac:spMkLst>
            <pc:docMk/>
            <pc:sldMk cId="2354933682" sldId="378"/>
            <ac:spMk id="157" creationId="{00000000-0000-0000-0000-000000000000}"/>
          </ac:spMkLst>
        </pc:spChg>
        <pc:spChg chg="mod">
          <ac:chgData name="Dr. Ani Munirah binti Mohamad" userId="S::animunirah@staf.uum.edu.my::dbd053e9-05fc-429b-b417-ac3c7e48826e" providerId="AD" clId="Web-{E3E81FB8-D036-E174-1390-36FF4C7ED82D}" dt="2024-07-12T16:52:33.746" v="358" actId="20577"/>
          <ac:spMkLst>
            <pc:docMk/>
            <pc:sldMk cId="2354933682" sldId="378"/>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4:18.122" v="387" actId="20577"/>
        <pc:sldMkLst>
          <pc:docMk/>
          <pc:sldMk cId="1168483027" sldId="379"/>
        </pc:sldMkLst>
        <pc:spChg chg="mod">
          <ac:chgData name="Dr. Ani Munirah binti Mohamad" userId="S::animunirah@staf.uum.edu.my::dbd053e9-05fc-429b-b417-ac3c7e48826e" providerId="AD" clId="Web-{E3E81FB8-D036-E174-1390-36FF4C7ED82D}" dt="2024-07-12T16:45:52.659" v="312" actId="20577"/>
          <ac:spMkLst>
            <pc:docMk/>
            <pc:sldMk cId="1168483027" sldId="379"/>
            <ac:spMk id="157" creationId="{00000000-0000-0000-0000-000000000000}"/>
          </ac:spMkLst>
        </pc:spChg>
        <pc:spChg chg="mod">
          <ac:chgData name="Dr. Ani Munirah binti Mohamad" userId="S::animunirah@staf.uum.edu.my::dbd053e9-05fc-429b-b417-ac3c7e48826e" providerId="AD" clId="Web-{E3E81FB8-D036-E174-1390-36FF4C7ED82D}" dt="2024-07-12T16:54:18.122" v="387" actId="20577"/>
          <ac:spMkLst>
            <pc:docMk/>
            <pc:sldMk cId="1168483027" sldId="379"/>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4:08.262" v="383" actId="20577"/>
        <pc:sldMkLst>
          <pc:docMk/>
          <pc:sldMk cId="4071513006" sldId="380"/>
        </pc:sldMkLst>
        <pc:spChg chg="mod">
          <ac:chgData name="Dr. Ani Munirah binti Mohamad" userId="S::animunirah@staf.uum.edu.my::dbd053e9-05fc-429b-b417-ac3c7e48826e" providerId="AD" clId="Web-{E3E81FB8-D036-E174-1390-36FF4C7ED82D}" dt="2024-07-12T16:44:27.689" v="307" actId="20577"/>
          <ac:spMkLst>
            <pc:docMk/>
            <pc:sldMk cId="4071513006" sldId="380"/>
            <ac:spMk id="157" creationId="{00000000-0000-0000-0000-000000000000}"/>
          </ac:spMkLst>
        </pc:spChg>
        <pc:spChg chg="mod">
          <ac:chgData name="Dr. Ani Munirah binti Mohamad" userId="S::animunirah@staf.uum.edu.my::dbd053e9-05fc-429b-b417-ac3c7e48826e" providerId="AD" clId="Web-{E3E81FB8-D036-E174-1390-36FF4C7ED82D}" dt="2024-07-12T16:54:08.262" v="383" actId="20577"/>
          <ac:spMkLst>
            <pc:docMk/>
            <pc:sldMk cId="4071513006" sldId="380"/>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3:54.278" v="380" actId="20577"/>
        <pc:sldMkLst>
          <pc:docMk/>
          <pc:sldMk cId="2573089900" sldId="381"/>
        </pc:sldMkLst>
        <pc:spChg chg="mod">
          <ac:chgData name="Dr. Ani Munirah binti Mohamad" userId="S::animunirah@staf.uum.edu.my::dbd053e9-05fc-429b-b417-ac3c7e48826e" providerId="AD" clId="Web-{E3E81FB8-D036-E174-1390-36FF4C7ED82D}" dt="2024-07-12T16:44:05.611" v="303" actId="20577"/>
          <ac:spMkLst>
            <pc:docMk/>
            <pc:sldMk cId="2573089900" sldId="381"/>
            <ac:spMk id="157" creationId="{00000000-0000-0000-0000-000000000000}"/>
          </ac:spMkLst>
        </pc:spChg>
        <pc:spChg chg="mod">
          <ac:chgData name="Dr. Ani Munirah binti Mohamad" userId="S::animunirah@staf.uum.edu.my::dbd053e9-05fc-429b-b417-ac3c7e48826e" providerId="AD" clId="Web-{E3E81FB8-D036-E174-1390-36FF4C7ED82D}" dt="2024-07-12T16:53:54.278" v="380" actId="20577"/>
          <ac:spMkLst>
            <pc:docMk/>
            <pc:sldMk cId="2573089900" sldId="381"/>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3:38.809" v="375" actId="20577"/>
        <pc:sldMkLst>
          <pc:docMk/>
          <pc:sldMk cId="3528183655" sldId="382"/>
        </pc:sldMkLst>
        <pc:spChg chg="mod">
          <ac:chgData name="Dr. Ani Munirah binti Mohamad" userId="S::animunirah@staf.uum.edu.my::dbd053e9-05fc-429b-b417-ac3c7e48826e" providerId="AD" clId="Web-{E3E81FB8-D036-E174-1390-36FF4C7ED82D}" dt="2024-07-12T16:43:32.142" v="298" actId="20577"/>
          <ac:spMkLst>
            <pc:docMk/>
            <pc:sldMk cId="3528183655" sldId="382"/>
            <ac:spMk id="157" creationId="{00000000-0000-0000-0000-000000000000}"/>
          </ac:spMkLst>
        </pc:spChg>
        <pc:spChg chg="mod">
          <ac:chgData name="Dr. Ani Munirah binti Mohamad" userId="S::animunirah@staf.uum.edu.my::dbd053e9-05fc-429b-b417-ac3c7e48826e" providerId="AD" clId="Web-{E3E81FB8-D036-E174-1390-36FF4C7ED82D}" dt="2024-07-12T16:53:38.809" v="375" actId="20577"/>
          <ac:spMkLst>
            <pc:docMk/>
            <pc:sldMk cId="3528183655" sldId="382"/>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4:32.013" v="389" actId="20577"/>
        <pc:sldMkLst>
          <pc:docMk/>
          <pc:sldMk cId="3661245684" sldId="383"/>
        </pc:sldMkLst>
        <pc:spChg chg="mod">
          <ac:chgData name="Dr. Ani Munirah binti Mohamad" userId="S::animunirah@staf.uum.edu.my::dbd053e9-05fc-429b-b417-ac3c7e48826e" providerId="AD" clId="Web-{E3E81FB8-D036-E174-1390-36FF4C7ED82D}" dt="2024-07-12T16:46:28.206" v="319" actId="20577"/>
          <ac:spMkLst>
            <pc:docMk/>
            <pc:sldMk cId="3661245684" sldId="383"/>
            <ac:spMk id="157" creationId="{00000000-0000-0000-0000-000000000000}"/>
          </ac:spMkLst>
        </pc:spChg>
        <pc:spChg chg="mod">
          <ac:chgData name="Dr. Ani Munirah binti Mohamad" userId="S::animunirah@staf.uum.edu.my::dbd053e9-05fc-429b-b417-ac3c7e48826e" providerId="AD" clId="Web-{E3E81FB8-D036-E174-1390-36FF4C7ED82D}" dt="2024-07-12T16:54:32.013" v="389" actId="20577"/>
          <ac:spMkLst>
            <pc:docMk/>
            <pc:sldMk cId="3661245684" sldId="383"/>
            <ac:spMk id="158" creationId="{00000000-0000-0000-0000-000000000000}"/>
          </ac:spMkLst>
        </pc:spChg>
      </pc:sldChg>
      <pc:sldChg chg="modSp add replId">
        <pc:chgData name="Dr. Ani Munirah binti Mohamad" userId="S::animunirah@staf.uum.edu.my::dbd053e9-05fc-429b-b417-ac3c7e48826e" providerId="AD" clId="Web-{E3E81FB8-D036-E174-1390-36FF4C7ED82D}" dt="2024-07-12T16:54:46.997" v="395" actId="20577"/>
        <pc:sldMkLst>
          <pc:docMk/>
          <pc:sldMk cId="4158842594" sldId="384"/>
        </pc:sldMkLst>
        <pc:spChg chg="mod">
          <ac:chgData name="Dr. Ani Munirah binti Mohamad" userId="S::animunirah@staf.uum.edu.my::dbd053e9-05fc-429b-b417-ac3c7e48826e" providerId="AD" clId="Web-{E3E81FB8-D036-E174-1390-36FF4C7ED82D}" dt="2024-07-12T16:49:10.619" v="325" actId="20577"/>
          <ac:spMkLst>
            <pc:docMk/>
            <pc:sldMk cId="4158842594" sldId="384"/>
            <ac:spMk id="157" creationId="{00000000-0000-0000-0000-000000000000}"/>
          </ac:spMkLst>
        </pc:spChg>
        <pc:spChg chg="mod">
          <ac:chgData name="Dr. Ani Munirah binti Mohamad" userId="S::animunirah@staf.uum.edu.my::dbd053e9-05fc-429b-b417-ac3c7e48826e" providerId="AD" clId="Web-{E3E81FB8-D036-E174-1390-36FF4C7ED82D}" dt="2024-07-12T16:54:46.997" v="395" actId="20577"/>
          <ac:spMkLst>
            <pc:docMk/>
            <pc:sldMk cId="4158842594" sldId="384"/>
            <ac:spMk id="158" creationId="{00000000-0000-0000-0000-000000000000}"/>
          </ac:spMkLst>
        </pc:spChg>
      </pc:sldChg>
    </pc:docChg>
  </pc:docChgLst>
  <pc:docChgLst>
    <pc:chgData name="Dr. Ani Munirah binti Mohamad" userId="S::animunirah@staf.uum.edu.my::dbd053e9-05fc-429b-b417-ac3c7e48826e" providerId="AD" clId="Web-{9CD5B0F8-03DE-6083-07BC-8139DBAF87ED}"/>
    <pc:docChg chg="addSld delSld modSld">
      <pc:chgData name="Dr. Ani Munirah binti Mohamad" userId="S::animunirah@staf.uum.edu.my::dbd053e9-05fc-429b-b417-ac3c7e48826e" providerId="AD" clId="Web-{9CD5B0F8-03DE-6083-07BC-8139DBAF87ED}" dt="2024-07-11T17:29:18.079" v="139" actId="20577"/>
      <pc:docMkLst>
        <pc:docMk/>
      </pc:docMkLst>
      <pc:sldChg chg="modSp">
        <pc:chgData name="Dr. Ani Munirah binti Mohamad" userId="S::animunirah@staf.uum.edu.my::dbd053e9-05fc-429b-b417-ac3c7e48826e" providerId="AD" clId="Web-{9CD5B0F8-03DE-6083-07BC-8139DBAF87ED}" dt="2024-07-11T17:16:46.089" v="17" actId="20577"/>
        <pc:sldMkLst>
          <pc:docMk/>
          <pc:sldMk cId="0" sldId="256"/>
        </pc:sldMkLst>
        <pc:spChg chg="mod">
          <ac:chgData name="Dr. Ani Munirah binti Mohamad" userId="S::animunirah@staf.uum.edu.my::dbd053e9-05fc-429b-b417-ac3c7e48826e" providerId="AD" clId="Web-{9CD5B0F8-03DE-6083-07BC-8139DBAF87ED}" dt="2024-07-11T17:16:46.089" v="17" actId="20577"/>
          <ac:spMkLst>
            <pc:docMk/>
            <pc:sldMk cId="0" sldId="256"/>
            <ac:spMk id="2" creationId="{13B54DC1-B0AF-07BB-AA0D-404F1084EE72}"/>
          </ac:spMkLst>
        </pc:spChg>
      </pc:sldChg>
      <pc:sldChg chg="modSp">
        <pc:chgData name="Dr. Ani Munirah binti Mohamad" userId="S::animunirah@staf.uum.edu.my::dbd053e9-05fc-429b-b417-ac3c7e48826e" providerId="AD" clId="Web-{9CD5B0F8-03DE-6083-07BC-8139DBAF87ED}" dt="2024-07-11T17:19:10.386" v="35" actId="20577"/>
        <pc:sldMkLst>
          <pc:docMk/>
          <pc:sldMk cId="0" sldId="257"/>
        </pc:sldMkLst>
        <pc:spChg chg="mod">
          <ac:chgData name="Dr. Ani Munirah binti Mohamad" userId="S::animunirah@staf.uum.edu.my::dbd053e9-05fc-429b-b417-ac3c7e48826e" providerId="AD" clId="Web-{9CD5B0F8-03DE-6083-07BC-8139DBAF87ED}" dt="2024-07-11T17:19:10.386" v="35" actId="20577"/>
          <ac:spMkLst>
            <pc:docMk/>
            <pc:sldMk cId="0" sldId="257"/>
            <ac:spMk id="158" creationId="{00000000-0000-0000-0000-000000000000}"/>
          </ac:spMkLst>
        </pc:spChg>
      </pc:sldChg>
      <pc:sldChg chg="del">
        <pc:chgData name="Dr. Ani Munirah binti Mohamad" userId="S::animunirah@staf.uum.edu.my::dbd053e9-05fc-429b-b417-ac3c7e48826e" providerId="AD" clId="Web-{9CD5B0F8-03DE-6083-07BC-8139DBAF87ED}" dt="2024-07-11T17:21:06.996" v="84"/>
        <pc:sldMkLst>
          <pc:docMk/>
          <pc:sldMk cId="2716199034" sldId="260"/>
        </pc:sldMkLst>
      </pc:sldChg>
      <pc:sldChg chg="del">
        <pc:chgData name="Dr. Ani Munirah binti Mohamad" userId="S::animunirah@staf.uum.edu.my::dbd053e9-05fc-429b-b417-ac3c7e48826e" providerId="AD" clId="Web-{9CD5B0F8-03DE-6083-07BC-8139DBAF87ED}" dt="2024-07-11T17:21:06.996" v="83"/>
        <pc:sldMkLst>
          <pc:docMk/>
          <pc:sldMk cId="945183760" sldId="262"/>
        </pc:sldMkLst>
      </pc:sldChg>
      <pc:sldChg chg="del">
        <pc:chgData name="Dr. Ani Munirah binti Mohamad" userId="S::animunirah@staf.uum.edu.my::dbd053e9-05fc-429b-b417-ac3c7e48826e" providerId="AD" clId="Web-{9CD5B0F8-03DE-6083-07BC-8139DBAF87ED}" dt="2024-07-11T17:21:06.996" v="82"/>
        <pc:sldMkLst>
          <pc:docMk/>
          <pc:sldMk cId="1357174521" sldId="263"/>
        </pc:sldMkLst>
      </pc:sldChg>
      <pc:sldChg chg="del">
        <pc:chgData name="Dr. Ani Munirah binti Mohamad" userId="S::animunirah@staf.uum.edu.my::dbd053e9-05fc-429b-b417-ac3c7e48826e" providerId="AD" clId="Web-{9CD5B0F8-03DE-6083-07BC-8139DBAF87ED}" dt="2024-07-11T17:21:06.980" v="81"/>
        <pc:sldMkLst>
          <pc:docMk/>
          <pc:sldMk cId="3303405173" sldId="264"/>
        </pc:sldMkLst>
      </pc:sldChg>
      <pc:sldChg chg="del">
        <pc:chgData name="Dr. Ani Munirah binti Mohamad" userId="S::animunirah@staf.uum.edu.my::dbd053e9-05fc-429b-b417-ac3c7e48826e" providerId="AD" clId="Web-{9CD5B0F8-03DE-6083-07BC-8139DBAF87ED}" dt="2024-07-11T17:21:06.980" v="80"/>
        <pc:sldMkLst>
          <pc:docMk/>
          <pc:sldMk cId="3624398430" sldId="265"/>
        </pc:sldMkLst>
      </pc:sldChg>
      <pc:sldChg chg="del">
        <pc:chgData name="Dr. Ani Munirah binti Mohamad" userId="S::animunirah@staf.uum.edu.my::dbd053e9-05fc-429b-b417-ac3c7e48826e" providerId="AD" clId="Web-{9CD5B0F8-03DE-6083-07BC-8139DBAF87ED}" dt="2024-07-11T17:21:06.980" v="79"/>
        <pc:sldMkLst>
          <pc:docMk/>
          <pc:sldMk cId="937763204" sldId="266"/>
        </pc:sldMkLst>
      </pc:sldChg>
      <pc:sldChg chg="del">
        <pc:chgData name="Dr. Ani Munirah binti Mohamad" userId="S::animunirah@staf.uum.edu.my::dbd053e9-05fc-429b-b417-ac3c7e48826e" providerId="AD" clId="Web-{9CD5B0F8-03DE-6083-07BC-8139DBAF87ED}" dt="2024-07-11T17:21:06.980" v="78"/>
        <pc:sldMkLst>
          <pc:docMk/>
          <pc:sldMk cId="3035952661" sldId="268"/>
        </pc:sldMkLst>
      </pc:sldChg>
      <pc:sldChg chg="del">
        <pc:chgData name="Dr. Ani Munirah binti Mohamad" userId="S::animunirah@staf.uum.edu.my::dbd053e9-05fc-429b-b417-ac3c7e48826e" providerId="AD" clId="Web-{9CD5B0F8-03DE-6083-07BC-8139DBAF87ED}" dt="2024-07-11T17:21:06.980" v="77"/>
        <pc:sldMkLst>
          <pc:docMk/>
          <pc:sldMk cId="526131397" sldId="269"/>
        </pc:sldMkLst>
      </pc:sldChg>
      <pc:sldChg chg="del">
        <pc:chgData name="Dr. Ani Munirah binti Mohamad" userId="S::animunirah@staf.uum.edu.my::dbd053e9-05fc-429b-b417-ac3c7e48826e" providerId="AD" clId="Web-{9CD5B0F8-03DE-6083-07BC-8139DBAF87ED}" dt="2024-07-11T17:21:06.980" v="76"/>
        <pc:sldMkLst>
          <pc:docMk/>
          <pc:sldMk cId="4169149729" sldId="270"/>
        </pc:sldMkLst>
      </pc:sldChg>
      <pc:sldChg chg="del">
        <pc:chgData name="Dr. Ani Munirah binti Mohamad" userId="S::animunirah@staf.uum.edu.my::dbd053e9-05fc-429b-b417-ac3c7e48826e" providerId="AD" clId="Web-{9CD5B0F8-03DE-6083-07BC-8139DBAF87ED}" dt="2024-07-11T17:21:06.980" v="75"/>
        <pc:sldMkLst>
          <pc:docMk/>
          <pc:sldMk cId="3687209180" sldId="271"/>
        </pc:sldMkLst>
      </pc:sldChg>
      <pc:sldChg chg="del">
        <pc:chgData name="Dr. Ani Munirah binti Mohamad" userId="S::animunirah@staf.uum.edu.my::dbd053e9-05fc-429b-b417-ac3c7e48826e" providerId="AD" clId="Web-{9CD5B0F8-03DE-6083-07BC-8139DBAF87ED}" dt="2024-07-11T17:21:06.980" v="74"/>
        <pc:sldMkLst>
          <pc:docMk/>
          <pc:sldMk cId="871651220" sldId="272"/>
        </pc:sldMkLst>
      </pc:sldChg>
      <pc:sldChg chg="del">
        <pc:chgData name="Dr. Ani Munirah binti Mohamad" userId="S::animunirah@staf.uum.edu.my::dbd053e9-05fc-429b-b417-ac3c7e48826e" providerId="AD" clId="Web-{9CD5B0F8-03DE-6083-07BC-8139DBAF87ED}" dt="2024-07-11T17:21:06.980" v="73"/>
        <pc:sldMkLst>
          <pc:docMk/>
          <pc:sldMk cId="4116853057" sldId="273"/>
        </pc:sldMkLst>
      </pc:sldChg>
      <pc:sldChg chg="del">
        <pc:chgData name="Dr. Ani Munirah binti Mohamad" userId="S::animunirah@staf.uum.edu.my::dbd053e9-05fc-429b-b417-ac3c7e48826e" providerId="AD" clId="Web-{9CD5B0F8-03DE-6083-07BC-8139DBAF87ED}" dt="2024-07-11T17:21:06.980" v="72"/>
        <pc:sldMkLst>
          <pc:docMk/>
          <pc:sldMk cId="366867540" sldId="274"/>
        </pc:sldMkLst>
      </pc:sldChg>
      <pc:sldChg chg="del">
        <pc:chgData name="Dr. Ani Munirah binti Mohamad" userId="S::animunirah@staf.uum.edu.my::dbd053e9-05fc-429b-b417-ac3c7e48826e" providerId="AD" clId="Web-{9CD5B0F8-03DE-6083-07BC-8139DBAF87ED}" dt="2024-07-11T17:21:06.980" v="71"/>
        <pc:sldMkLst>
          <pc:docMk/>
          <pc:sldMk cId="3857579483" sldId="275"/>
        </pc:sldMkLst>
      </pc:sldChg>
      <pc:sldChg chg="del">
        <pc:chgData name="Dr. Ani Munirah binti Mohamad" userId="S::animunirah@staf.uum.edu.my::dbd053e9-05fc-429b-b417-ac3c7e48826e" providerId="AD" clId="Web-{9CD5B0F8-03DE-6083-07BC-8139DBAF87ED}" dt="2024-07-11T17:21:06.980" v="70"/>
        <pc:sldMkLst>
          <pc:docMk/>
          <pc:sldMk cId="2320696026" sldId="276"/>
        </pc:sldMkLst>
      </pc:sldChg>
      <pc:sldChg chg="del">
        <pc:chgData name="Dr. Ani Munirah binti Mohamad" userId="S::animunirah@staf.uum.edu.my::dbd053e9-05fc-429b-b417-ac3c7e48826e" providerId="AD" clId="Web-{9CD5B0F8-03DE-6083-07BC-8139DBAF87ED}" dt="2024-07-11T17:21:06.980" v="69"/>
        <pc:sldMkLst>
          <pc:docMk/>
          <pc:sldMk cId="89196730" sldId="277"/>
        </pc:sldMkLst>
      </pc:sldChg>
      <pc:sldChg chg="del">
        <pc:chgData name="Dr. Ani Munirah binti Mohamad" userId="S::animunirah@staf.uum.edu.my::dbd053e9-05fc-429b-b417-ac3c7e48826e" providerId="AD" clId="Web-{9CD5B0F8-03DE-6083-07BC-8139DBAF87ED}" dt="2024-07-11T17:21:06.980" v="68"/>
        <pc:sldMkLst>
          <pc:docMk/>
          <pc:sldMk cId="1952830884" sldId="278"/>
        </pc:sldMkLst>
      </pc:sldChg>
      <pc:sldChg chg="del">
        <pc:chgData name="Dr. Ani Munirah binti Mohamad" userId="S::animunirah@staf.uum.edu.my::dbd053e9-05fc-429b-b417-ac3c7e48826e" providerId="AD" clId="Web-{9CD5B0F8-03DE-6083-07BC-8139DBAF87ED}" dt="2024-07-11T17:21:06.965" v="67"/>
        <pc:sldMkLst>
          <pc:docMk/>
          <pc:sldMk cId="1070469222" sldId="279"/>
        </pc:sldMkLst>
      </pc:sldChg>
      <pc:sldChg chg="del">
        <pc:chgData name="Dr. Ani Munirah binti Mohamad" userId="S::animunirah@staf.uum.edu.my::dbd053e9-05fc-429b-b417-ac3c7e48826e" providerId="AD" clId="Web-{9CD5B0F8-03DE-6083-07BC-8139DBAF87ED}" dt="2024-07-11T17:21:06.965" v="66"/>
        <pc:sldMkLst>
          <pc:docMk/>
          <pc:sldMk cId="3393508940" sldId="280"/>
        </pc:sldMkLst>
      </pc:sldChg>
      <pc:sldChg chg="del">
        <pc:chgData name="Dr. Ani Munirah binti Mohamad" userId="S::animunirah@staf.uum.edu.my::dbd053e9-05fc-429b-b417-ac3c7e48826e" providerId="AD" clId="Web-{9CD5B0F8-03DE-6083-07BC-8139DBAF87ED}" dt="2024-07-11T17:21:06.965" v="65"/>
        <pc:sldMkLst>
          <pc:docMk/>
          <pc:sldMk cId="2098017" sldId="281"/>
        </pc:sldMkLst>
      </pc:sldChg>
      <pc:sldChg chg="del">
        <pc:chgData name="Dr. Ani Munirah binti Mohamad" userId="S::animunirah@staf.uum.edu.my::dbd053e9-05fc-429b-b417-ac3c7e48826e" providerId="AD" clId="Web-{9CD5B0F8-03DE-6083-07BC-8139DBAF87ED}" dt="2024-07-11T17:21:06.965" v="64"/>
        <pc:sldMkLst>
          <pc:docMk/>
          <pc:sldMk cId="2654666580" sldId="282"/>
        </pc:sldMkLst>
      </pc:sldChg>
      <pc:sldChg chg="del">
        <pc:chgData name="Dr. Ani Munirah binti Mohamad" userId="S::animunirah@staf.uum.edu.my::dbd053e9-05fc-429b-b417-ac3c7e48826e" providerId="AD" clId="Web-{9CD5B0F8-03DE-6083-07BC-8139DBAF87ED}" dt="2024-07-11T17:21:06.965" v="63"/>
        <pc:sldMkLst>
          <pc:docMk/>
          <pc:sldMk cId="1176501579" sldId="283"/>
        </pc:sldMkLst>
      </pc:sldChg>
      <pc:sldChg chg="del">
        <pc:chgData name="Dr. Ani Munirah binti Mohamad" userId="S::animunirah@staf.uum.edu.my::dbd053e9-05fc-429b-b417-ac3c7e48826e" providerId="AD" clId="Web-{9CD5B0F8-03DE-6083-07BC-8139DBAF87ED}" dt="2024-07-11T17:21:06.965" v="62"/>
        <pc:sldMkLst>
          <pc:docMk/>
          <pc:sldMk cId="2933105433" sldId="284"/>
        </pc:sldMkLst>
      </pc:sldChg>
      <pc:sldChg chg="del">
        <pc:chgData name="Dr. Ani Munirah binti Mohamad" userId="S::animunirah@staf.uum.edu.my::dbd053e9-05fc-429b-b417-ac3c7e48826e" providerId="AD" clId="Web-{9CD5B0F8-03DE-6083-07BC-8139DBAF87ED}" dt="2024-07-11T17:21:06.965" v="60"/>
        <pc:sldMkLst>
          <pc:docMk/>
          <pc:sldMk cId="2323599197" sldId="285"/>
        </pc:sldMkLst>
      </pc:sldChg>
      <pc:sldChg chg="del">
        <pc:chgData name="Dr. Ani Munirah binti Mohamad" userId="S::animunirah@staf.uum.edu.my::dbd053e9-05fc-429b-b417-ac3c7e48826e" providerId="AD" clId="Web-{9CD5B0F8-03DE-6083-07BC-8139DBAF87ED}" dt="2024-07-11T17:21:06.965" v="59"/>
        <pc:sldMkLst>
          <pc:docMk/>
          <pc:sldMk cId="2682678313" sldId="286"/>
        </pc:sldMkLst>
      </pc:sldChg>
      <pc:sldChg chg="del">
        <pc:chgData name="Dr. Ani Munirah binti Mohamad" userId="S::animunirah@staf.uum.edu.my::dbd053e9-05fc-429b-b417-ac3c7e48826e" providerId="AD" clId="Web-{9CD5B0F8-03DE-6083-07BC-8139DBAF87ED}" dt="2024-07-11T17:21:06.965" v="58"/>
        <pc:sldMkLst>
          <pc:docMk/>
          <pc:sldMk cId="388314227" sldId="287"/>
        </pc:sldMkLst>
      </pc:sldChg>
      <pc:sldChg chg="addSp delSp modSp">
        <pc:chgData name="Dr. Ani Munirah binti Mohamad" userId="S::animunirah@staf.uum.edu.my::dbd053e9-05fc-429b-b417-ac3c7e48826e" providerId="AD" clId="Web-{9CD5B0F8-03DE-6083-07BC-8139DBAF87ED}" dt="2024-07-11T17:20:56.746" v="55" actId="1076"/>
        <pc:sldMkLst>
          <pc:docMk/>
          <pc:sldMk cId="1487690051" sldId="295"/>
        </pc:sldMkLst>
        <pc:spChg chg="add del mod">
          <ac:chgData name="Dr. Ani Munirah binti Mohamad" userId="S::animunirah@staf.uum.edu.my::dbd053e9-05fc-429b-b417-ac3c7e48826e" providerId="AD" clId="Web-{9CD5B0F8-03DE-6083-07BC-8139DBAF87ED}" dt="2024-07-11T17:20:30.449" v="48"/>
          <ac:spMkLst>
            <pc:docMk/>
            <pc:sldMk cId="1487690051" sldId="295"/>
            <ac:spMk id="4" creationId="{8351F3F4-B8D9-2CBD-849C-8408E54799FF}"/>
          </ac:spMkLst>
        </pc:spChg>
        <pc:spChg chg="mod">
          <ac:chgData name="Dr. Ani Munirah binti Mohamad" userId="S::animunirah@staf.uum.edu.my::dbd053e9-05fc-429b-b417-ac3c7e48826e" providerId="AD" clId="Web-{9CD5B0F8-03DE-6083-07BC-8139DBAF87ED}" dt="2024-07-11T17:20:51.215" v="54" actId="14100"/>
          <ac:spMkLst>
            <pc:docMk/>
            <pc:sldMk cId="1487690051" sldId="295"/>
            <ac:spMk id="157" creationId="{00000000-0000-0000-0000-000000000000}"/>
          </ac:spMkLst>
        </pc:spChg>
        <pc:picChg chg="del">
          <ac:chgData name="Dr. Ani Munirah binti Mohamad" userId="S::animunirah@staf.uum.edu.my::dbd053e9-05fc-429b-b417-ac3c7e48826e" providerId="AD" clId="Web-{9CD5B0F8-03DE-6083-07BC-8139DBAF87ED}" dt="2024-07-11T17:19:47.136" v="44"/>
          <ac:picMkLst>
            <pc:docMk/>
            <pc:sldMk cId="1487690051" sldId="295"/>
            <ac:picMk id="2" creationId="{FED4617A-8C17-FDF9-21A1-3B5FF422D3B9}"/>
          </ac:picMkLst>
        </pc:picChg>
        <pc:picChg chg="add mod">
          <ac:chgData name="Dr. Ani Munirah binti Mohamad" userId="S::animunirah@staf.uum.edu.my::dbd053e9-05fc-429b-b417-ac3c7e48826e" providerId="AD" clId="Web-{9CD5B0F8-03DE-6083-07BC-8139DBAF87ED}" dt="2024-07-11T17:20:56.746" v="55" actId="1076"/>
          <ac:picMkLst>
            <pc:docMk/>
            <pc:sldMk cId="1487690051" sldId="295"/>
            <ac:picMk id="3" creationId="{ADD0E020-183E-75CA-8DA9-545EDF9F88CF}"/>
          </ac:picMkLst>
        </pc:picChg>
      </pc:sldChg>
      <pc:sldChg chg="del">
        <pc:chgData name="Dr. Ani Munirah binti Mohamad" userId="S::animunirah@staf.uum.edu.my::dbd053e9-05fc-429b-b417-ac3c7e48826e" providerId="AD" clId="Web-{9CD5B0F8-03DE-6083-07BC-8139DBAF87ED}" dt="2024-07-11T17:21:06.965" v="56"/>
        <pc:sldMkLst>
          <pc:docMk/>
          <pc:sldMk cId="3926453287" sldId="298"/>
        </pc:sldMkLst>
      </pc:sldChg>
      <pc:sldChg chg="del">
        <pc:chgData name="Dr. Ani Munirah binti Mohamad" userId="S::animunirah@staf.uum.edu.my::dbd053e9-05fc-429b-b417-ac3c7e48826e" providerId="AD" clId="Web-{9CD5B0F8-03DE-6083-07BC-8139DBAF87ED}" dt="2024-07-11T17:21:06.965" v="57"/>
        <pc:sldMkLst>
          <pc:docMk/>
          <pc:sldMk cId="3582719775" sldId="299"/>
        </pc:sldMkLst>
      </pc:sldChg>
      <pc:sldChg chg="del">
        <pc:chgData name="Dr. Ani Munirah binti Mohamad" userId="S::animunirah@staf.uum.edu.my::dbd053e9-05fc-429b-b417-ac3c7e48826e" providerId="AD" clId="Web-{9CD5B0F8-03DE-6083-07BC-8139DBAF87ED}" dt="2024-07-11T17:21:06.965" v="61"/>
        <pc:sldMkLst>
          <pc:docMk/>
          <pc:sldMk cId="93206016" sldId="343"/>
        </pc:sldMkLst>
      </pc:sldChg>
      <pc:sldChg chg="modSp add replId">
        <pc:chgData name="Dr. Ani Munirah binti Mohamad" userId="S::animunirah@staf.uum.edu.my::dbd053e9-05fc-429b-b417-ac3c7e48826e" providerId="AD" clId="Web-{9CD5B0F8-03DE-6083-07BC-8139DBAF87ED}" dt="2024-07-11T17:25:31.579" v="111" actId="20577"/>
        <pc:sldMkLst>
          <pc:docMk/>
          <pc:sldMk cId="1555408752" sldId="352"/>
        </pc:sldMkLst>
        <pc:spChg chg="mod">
          <ac:chgData name="Dr. Ani Munirah binti Mohamad" userId="S::animunirah@staf.uum.edu.my::dbd053e9-05fc-429b-b417-ac3c7e48826e" providerId="AD" clId="Web-{9CD5B0F8-03DE-6083-07BC-8139DBAF87ED}" dt="2024-07-11T17:25:02.907" v="103" actId="20577"/>
          <ac:spMkLst>
            <pc:docMk/>
            <pc:sldMk cId="1555408752" sldId="352"/>
            <ac:spMk id="157" creationId="{00000000-0000-0000-0000-000000000000}"/>
          </ac:spMkLst>
        </pc:spChg>
        <pc:spChg chg="mod">
          <ac:chgData name="Dr. Ani Munirah binti Mohamad" userId="S::animunirah@staf.uum.edu.my::dbd053e9-05fc-429b-b417-ac3c7e48826e" providerId="AD" clId="Web-{9CD5B0F8-03DE-6083-07BC-8139DBAF87ED}" dt="2024-07-11T17:25:31.579" v="111" actId="20577"/>
          <ac:spMkLst>
            <pc:docMk/>
            <pc:sldMk cId="1555408752" sldId="352"/>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6:38.751" v="114" actId="20577"/>
        <pc:sldMkLst>
          <pc:docMk/>
          <pc:sldMk cId="1489984118" sldId="353"/>
        </pc:sldMkLst>
        <pc:spChg chg="mod">
          <ac:chgData name="Dr. Ani Munirah binti Mohamad" userId="S::animunirah@staf.uum.edu.my::dbd053e9-05fc-429b-b417-ac3c7e48826e" providerId="AD" clId="Web-{9CD5B0F8-03DE-6083-07BC-8139DBAF87ED}" dt="2024-07-11T17:26:38.751" v="114" actId="20577"/>
          <ac:spMkLst>
            <pc:docMk/>
            <pc:sldMk cId="1489984118" sldId="353"/>
            <ac:spMk id="157" creationId="{00000000-0000-0000-0000-000000000000}"/>
          </ac:spMkLst>
        </pc:spChg>
      </pc:sldChg>
      <pc:sldChg chg="modSp add replId">
        <pc:chgData name="Dr. Ani Munirah binti Mohamad" userId="S::animunirah@staf.uum.edu.my::dbd053e9-05fc-429b-b417-ac3c7e48826e" providerId="AD" clId="Web-{9CD5B0F8-03DE-6083-07BC-8139DBAF87ED}" dt="2024-07-11T17:27:52.032" v="123" actId="20577"/>
        <pc:sldMkLst>
          <pc:docMk/>
          <pc:sldMk cId="1827138326" sldId="354"/>
        </pc:sldMkLst>
        <pc:spChg chg="mod">
          <ac:chgData name="Dr. Ani Munirah binti Mohamad" userId="S::animunirah@staf.uum.edu.my::dbd053e9-05fc-429b-b417-ac3c7e48826e" providerId="AD" clId="Web-{9CD5B0F8-03DE-6083-07BC-8139DBAF87ED}" dt="2024-07-11T17:27:52.032" v="123" actId="20577"/>
          <ac:spMkLst>
            <pc:docMk/>
            <pc:sldMk cId="1827138326" sldId="354"/>
            <ac:spMk id="158" creationId="{00000000-0000-0000-0000-000000000000}"/>
          </ac:spMkLst>
        </pc:spChg>
      </pc:sldChg>
      <pc:sldChg chg="modSp add replId">
        <pc:chgData name="Dr. Ani Munirah binti Mohamad" userId="S::animunirah@staf.uum.edu.my::dbd053e9-05fc-429b-b417-ac3c7e48826e" providerId="AD" clId="Web-{9CD5B0F8-03DE-6083-07BC-8139DBAF87ED}" dt="2024-07-11T17:29:18.079" v="139" actId="20577"/>
        <pc:sldMkLst>
          <pc:docMk/>
          <pc:sldMk cId="2341581666" sldId="355"/>
        </pc:sldMkLst>
        <pc:spChg chg="mod">
          <ac:chgData name="Dr. Ani Munirah binti Mohamad" userId="S::animunirah@staf.uum.edu.my::dbd053e9-05fc-429b-b417-ac3c7e48826e" providerId="AD" clId="Web-{9CD5B0F8-03DE-6083-07BC-8139DBAF87ED}" dt="2024-07-11T17:29:18.079" v="139" actId="20577"/>
          <ac:spMkLst>
            <pc:docMk/>
            <pc:sldMk cId="2341581666" sldId="355"/>
            <ac:spMk id="157" creationId="{00000000-0000-0000-0000-000000000000}"/>
          </ac:spMkLst>
        </pc:spChg>
        <pc:spChg chg="mod">
          <ac:chgData name="Dr. Ani Munirah binti Mohamad" userId="S::animunirah@staf.uum.edu.my::dbd053e9-05fc-429b-b417-ac3c7e48826e" providerId="AD" clId="Web-{9CD5B0F8-03DE-6083-07BC-8139DBAF87ED}" dt="2024-07-11T17:28:29.813" v="137" actId="20577"/>
          <ac:spMkLst>
            <pc:docMk/>
            <pc:sldMk cId="2341581666" sldId="355"/>
            <ac:spMk id="158" creationId="{00000000-0000-0000-0000-000000000000}"/>
          </ac:spMkLst>
        </pc:spChg>
      </pc:sldChg>
    </pc:docChg>
  </pc:docChgLst>
  <pc:docChgLst>
    <pc:chgData name="Dr. Ani Munirah binti Mohamad" userId="dbd053e9-05fc-429b-b417-ac3c7e48826e" providerId="ADAL" clId="{AA955710-16F6-4329-B7D1-93B98976AF32}"/>
    <pc:docChg chg="delSld">
      <pc:chgData name="Dr. Ani Munirah binti Mohamad" userId="dbd053e9-05fc-429b-b417-ac3c7e48826e" providerId="ADAL" clId="{AA955710-16F6-4329-B7D1-93B98976AF32}" dt="2024-06-12T16:34:11.868" v="0" actId="47"/>
      <pc:docMkLst>
        <pc:docMk/>
      </pc:docMkLst>
      <pc:sldChg chg="del">
        <pc:chgData name="Dr. Ani Munirah binti Mohamad" userId="dbd053e9-05fc-429b-b417-ac3c7e48826e" providerId="ADAL" clId="{AA955710-16F6-4329-B7D1-93B98976AF32}" dt="2024-06-12T16:34:11.868" v="0" actId="47"/>
        <pc:sldMkLst>
          <pc:docMk/>
          <pc:sldMk cId="3164088367" sldId="267"/>
        </pc:sldMkLst>
      </pc:sldChg>
      <pc:sldChg chg="del">
        <pc:chgData name="Dr. Ani Munirah binti Mohamad" userId="dbd053e9-05fc-429b-b417-ac3c7e48826e" providerId="ADAL" clId="{AA955710-16F6-4329-B7D1-93B98976AF32}" dt="2024-06-12T16:34:11.868" v="0" actId="47"/>
        <pc:sldMkLst>
          <pc:docMk/>
          <pc:sldMk cId="953815134" sldId="288"/>
        </pc:sldMkLst>
      </pc:sldChg>
      <pc:sldChg chg="del">
        <pc:chgData name="Dr. Ani Munirah binti Mohamad" userId="dbd053e9-05fc-429b-b417-ac3c7e48826e" providerId="ADAL" clId="{AA955710-16F6-4329-B7D1-93B98976AF32}" dt="2024-06-12T16:34:11.868" v="0" actId="47"/>
        <pc:sldMkLst>
          <pc:docMk/>
          <pc:sldMk cId="4020423993" sldId="289"/>
        </pc:sldMkLst>
      </pc:sldChg>
      <pc:sldChg chg="del">
        <pc:chgData name="Dr. Ani Munirah binti Mohamad" userId="dbd053e9-05fc-429b-b417-ac3c7e48826e" providerId="ADAL" clId="{AA955710-16F6-4329-B7D1-93B98976AF32}" dt="2024-06-12T16:34:11.868" v="0" actId="47"/>
        <pc:sldMkLst>
          <pc:docMk/>
          <pc:sldMk cId="381583882" sldId="290"/>
        </pc:sldMkLst>
      </pc:sldChg>
      <pc:sldChg chg="del">
        <pc:chgData name="Dr. Ani Munirah binti Mohamad" userId="dbd053e9-05fc-429b-b417-ac3c7e48826e" providerId="ADAL" clId="{AA955710-16F6-4329-B7D1-93B98976AF32}" dt="2024-06-12T16:34:11.868" v="0" actId="47"/>
        <pc:sldMkLst>
          <pc:docMk/>
          <pc:sldMk cId="1076679937" sldId="291"/>
        </pc:sldMkLst>
      </pc:sldChg>
      <pc:sldChg chg="del">
        <pc:chgData name="Dr. Ani Munirah binti Mohamad" userId="dbd053e9-05fc-429b-b417-ac3c7e48826e" providerId="ADAL" clId="{AA955710-16F6-4329-B7D1-93B98976AF32}" dt="2024-06-12T16:34:11.868" v="0" actId="47"/>
        <pc:sldMkLst>
          <pc:docMk/>
          <pc:sldMk cId="3378173935" sldId="292"/>
        </pc:sldMkLst>
      </pc:sldChg>
      <pc:sldChg chg="del">
        <pc:chgData name="Dr. Ani Munirah binti Mohamad" userId="dbd053e9-05fc-429b-b417-ac3c7e48826e" providerId="ADAL" clId="{AA955710-16F6-4329-B7D1-93B98976AF32}" dt="2024-06-12T16:34:11.868" v="0" actId="47"/>
        <pc:sldMkLst>
          <pc:docMk/>
          <pc:sldMk cId="1634195756" sldId="293"/>
        </pc:sldMkLst>
      </pc:sldChg>
      <pc:sldChg chg="del">
        <pc:chgData name="Dr. Ani Munirah binti Mohamad" userId="dbd053e9-05fc-429b-b417-ac3c7e48826e" providerId="ADAL" clId="{AA955710-16F6-4329-B7D1-93B98976AF32}" dt="2024-06-12T16:34:11.868" v="0" actId="47"/>
        <pc:sldMkLst>
          <pc:docMk/>
          <pc:sldMk cId="966176064" sldId="294"/>
        </pc:sldMkLst>
      </pc:sldChg>
      <pc:sldChg chg="del">
        <pc:chgData name="Dr. Ani Munirah binti Mohamad" userId="dbd053e9-05fc-429b-b417-ac3c7e48826e" providerId="ADAL" clId="{AA955710-16F6-4329-B7D1-93B98976AF32}" dt="2024-06-12T16:34:11.868" v="0" actId="47"/>
        <pc:sldMkLst>
          <pc:docMk/>
          <pc:sldMk cId="1617865296" sldId="296"/>
        </pc:sldMkLst>
      </pc:sldChg>
      <pc:sldChg chg="del">
        <pc:chgData name="Dr. Ani Munirah binti Mohamad" userId="dbd053e9-05fc-429b-b417-ac3c7e48826e" providerId="ADAL" clId="{AA955710-16F6-4329-B7D1-93B98976AF32}" dt="2024-06-12T16:34:11.868" v="0" actId="47"/>
        <pc:sldMkLst>
          <pc:docMk/>
          <pc:sldMk cId="3381698634" sldId="297"/>
        </pc:sldMkLst>
      </pc:sldChg>
      <pc:sldChg chg="del">
        <pc:chgData name="Dr. Ani Munirah binti Mohamad" userId="dbd053e9-05fc-429b-b417-ac3c7e48826e" providerId="ADAL" clId="{AA955710-16F6-4329-B7D1-93B98976AF32}" dt="2024-06-12T16:34:11.868" v="0" actId="47"/>
        <pc:sldMkLst>
          <pc:docMk/>
          <pc:sldMk cId="1297641555" sldId="300"/>
        </pc:sldMkLst>
      </pc:sldChg>
      <pc:sldChg chg="del">
        <pc:chgData name="Dr. Ani Munirah binti Mohamad" userId="dbd053e9-05fc-429b-b417-ac3c7e48826e" providerId="ADAL" clId="{AA955710-16F6-4329-B7D1-93B98976AF32}" dt="2024-06-12T16:34:11.868" v="0" actId="47"/>
        <pc:sldMkLst>
          <pc:docMk/>
          <pc:sldMk cId="700385732" sldId="301"/>
        </pc:sldMkLst>
      </pc:sldChg>
      <pc:sldChg chg="del">
        <pc:chgData name="Dr. Ani Munirah binti Mohamad" userId="dbd053e9-05fc-429b-b417-ac3c7e48826e" providerId="ADAL" clId="{AA955710-16F6-4329-B7D1-93B98976AF32}" dt="2024-06-12T16:34:11.868" v="0" actId="47"/>
        <pc:sldMkLst>
          <pc:docMk/>
          <pc:sldMk cId="2342606125" sldId="302"/>
        </pc:sldMkLst>
      </pc:sldChg>
      <pc:sldChg chg="del">
        <pc:chgData name="Dr. Ani Munirah binti Mohamad" userId="dbd053e9-05fc-429b-b417-ac3c7e48826e" providerId="ADAL" clId="{AA955710-16F6-4329-B7D1-93B98976AF32}" dt="2024-06-12T16:34:11.868" v="0" actId="47"/>
        <pc:sldMkLst>
          <pc:docMk/>
          <pc:sldMk cId="1475366312" sldId="303"/>
        </pc:sldMkLst>
      </pc:sldChg>
      <pc:sldChg chg="del">
        <pc:chgData name="Dr. Ani Munirah binti Mohamad" userId="dbd053e9-05fc-429b-b417-ac3c7e48826e" providerId="ADAL" clId="{AA955710-16F6-4329-B7D1-93B98976AF32}" dt="2024-06-12T16:34:11.868" v="0" actId="47"/>
        <pc:sldMkLst>
          <pc:docMk/>
          <pc:sldMk cId="913646620" sldId="304"/>
        </pc:sldMkLst>
      </pc:sldChg>
      <pc:sldChg chg="del">
        <pc:chgData name="Dr. Ani Munirah binti Mohamad" userId="dbd053e9-05fc-429b-b417-ac3c7e48826e" providerId="ADAL" clId="{AA955710-16F6-4329-B7D1-93B98976AF32}" dt="2024-06-12T16:34:11.868" v="0" actId="47"/>
        <pc:sldMkLst>
          <pc:docMk/>
          <pc:sldMk cId="3976938955" sldId="305"/>
        </pc:sldMkLst>
      </pc:sldChg>
      <pc:sldChg chg="del">
        <pc:chgData name="Dr. Ani Munirah binti Mohamad" userId="dbd053e9-05fc-429b-b417-ac3c7e48826e" providerId="ADAL" clId="{AA955710-16F6-4329-B7D1-93B98976AF32}" dt="2024-06-12T16:34:11.868" v="0" actId="47"/>
        <pc:sldMkLst>
          <pc:docMk/>
          <pc:sldMk cId="3130499194" sldId="306"/>
        </pc:sldMkLst>
      </pc:sldChg>
      <pc:sldChg chg="del">
        <pc:chgData name="Dr. Ani Munirah binti Mohamad" userId="dbd053e9-05fc-429b-b417-ac3c7e48826e" providerId="ADAL" clId="{AA955710-16F6-4329-B7D1-93B98976AF32}" dt="2024-06-12T16:34:11.868" v="0" actId="47"/>
        <pc:sldMkLst>
          <pc:docMk/>
          <pc:sldMk cId="1529761923" sldId="307"/>
        </pc:sldMkLst>
      </pc:sldChg>
      <pc:sldChg chg="del">
        <pc:chgData name="Dr. Ani Munirah binti Mohamad" userId="dbd053e9-05fc-429b-b417-ac3c7e48826e" providerId="ADAL" clId="{AA955710-16F6-4329-B7D1-93B98976AF32}" dt="2024-06-12T16:34:11.868" v="0" actId="47"/>
        <pc:sldMkLst>
          <pc:docMk/>
          <pc:sldMk cId="1751341189" sldId="308"/>
        </pc:sldMkLst>
      </pc:sldChg>
      <pc:sldChg chg="del">
        <pc:chgData name="Dr. Ani Munirah binti Mohamad" userId="dbd053e9-05fc-429b-b417-ac3c7e48826e" providerId="ADAL" clId="{AA955710-16F6-4329-B7D1-93B98976AF32}" dt="2024-06-12T16:34:11.868" v="0" actId="47"/>
        <pc:sldMkLst>
          <pc:docMk/>
          <pc:sldMk cId="1708778792" sldId="309"/>
        </pc:sldMkLst>
      </pc:sldChg>
      <pc:sldChg chg="del">
        <pc:chgData name="Dr. Ani Munirah binti Mohamad" userId="dbd053e9-05fc-429b-b417-ac3c7e48826e" providerId="ADAL" clId="{AA955710-16F6-4329-B7D1-93B98976AF32}" dt="2024-06-12T16:34:11.868" v="0" actId="47"/>
        <pc:sldMkLst>
          <pc:docMk/>
          <pc:sldMk cId="1471379319" sldId="310"/>
        </pc:sldMkLst>
      </pc:sldChg>
      <pc:sldChg chg="del">
        <pc:chgData name="Dr. Ani Munirah binti Mohamad" userId="dbd053e9-05fc-429b-b417-ac3c7e48826e" providerId="ADAL" clId="{AA955710-16F6-4329-B7D1-93B98976AF32}" dt="2024-06-12T16:34:11.868" v="0" actId="47"/>
        <pc:sldMkLst>
          <pc:docMk/>
          <pc:sldMk cId="2974450818" sldId="311"/>
        </pc:sldMkLst>
      </pc:sldChg>
      <pc:sldChg chg="del">
        <pc:chgData name="Dr. Ani Munirah binti Mohamad" userId="dbd053e9-05fc-429b-b417-ac3c7e48826e" providerId="ADAL" clId="{AA955710-16F6-4329-B7D1-93B98976AF32}" dt="2024-06-12T16:34:11.868" v="0" actId="47"/>
        <pc:sldMkLst>
          <pc:docMk/>
          <pc:sldMk cId="2483386257" sldId="312"/>
        </pc:sldMkLst>
      </pc:sldChg>
      <pc:sldChg chg="del">
        <pc:chgData name="Dr. Ani Munirah binti Mohamad" userId="dbd053e9-05fc-429b-b417-ac3c7e48826e" providerId="ADAL" clId="{AA955710-16F6-4329-B7D1-93B98976AF32}" dt="2024-06-12T16:34:11.868" v="0" actId="47"/>
        <pc:sldMkLst>
          <pc:docMk/>
          <pc:sldMk cId="1335880592" sldId="313"/>
        </pc:sldMkLst>
      </pc:sldChg>
      <pc:sldChg chg="del">
        <pc:chgData name="Dr. Ani Munirah binti Mohamad" userId="dbd053e9-05fc-429b-b417-ac3c7e48826e" providerId="ADAL" clId="{AA955710-16F6-4329-B7D1-93B98976AF32}" dt="2024-06-12T16:34:11.868" v="0" actId="47"/>
        <pc:sldMkLst>
          <pc:docMk/>
          <pc:sldMk cId="2829068941" sldId="314"/>
        </pc:sldMkLst>
      </pc:sldChg>
      <pc:sldChg chg="del">
        <pc:chgData name="Dr. Ani Munirah binti Mohamad" userId="dbd053e9-05fc-429b-b417-ac3c7e48826e" providerId="ADAL" clId="{AA955710-16F6-4329-B7D1-93B98976AF32}" dt="2024-06-12T16:34:11.868" v="0" actId="47"/>
        <pc:sldMkLst>
          <pc:docMk/>
          <pc:sldMk cId="1513201269" sldId="315"/>
        </pc:sldMkLst>
      </pc:sldChg>
      <pc:sldChg chg="del">
        <pc:chgData name="Dr. Ani Munirah binti Mohamad" userId="dbd053e9-05fc-429b-b417-ac3c7e48826e" providerId="ADAL" clId="{AA955710-16F6-4329-B7D1-93B98976AF32}" dt="2024-06-12T16:34:11.868" v="0" actId="47"/>
        <pc:sldMkLst>
          <pc:docMk/>
          <pc:sldMk cId="3625262743" sldId="316"/>
        </pc:sldMkLst>
      </pc:sldChg>
      <pc:sldChg chg="del">
        <pc:chgData name="Dr. Ani Munirah binti Mohamad" userId="dbd053e9-05fc-429b-b417-ac3c7e48826e" providerId="ADAL" clId="{AA955710-16F6-4329-B7D1-93B98976AF32}" dt="2024-06-12T16:34:11.868" v="0" actId="47"/>
        <pc:sldMkLst>
          <pc:docMk/>
          <pc:sldMk cId="1949578042" sldId="317"/>
        </pc:sldMkLst>
      </pc:sldChg>
      <pc:sldChg chg="del">
        <pc:chgData name="Dr. Ani Munirah binti Mohamad" userId="dbd053e9-05fc-429b-b417-ac3c7e48826e" providerId="ADAL" clId="{AA955710-16F6-4329-B7D1-93B98976AF32}" dt="2024-06-12T16:34:11.868" v="0" actId="47"/>
        <pc:sldMkLst>
          <pc:docMk/>
          <pc:sldMk cId="2541712656" sldId="318"/>
        </pc:sldMkLst>
      </pc:sldChg>
      <pc:sldChg chg="del">
        <pc:chgData name="Dr. Ani Munirah binti Mohamad" userId="dbd053e9-05fc-429b-b417-ac3c7e48826e" providerId="ADAL" clId="{AA955710-16F6-4329-B7D1-93B98976AF32}" dt="2024-06-12T16:34:11.868" v="0" actId="47"/>
        <pc:sldMkLst>
          <pc:docMk/>
          <pc:sldMk cId="846111342" sldId="319"/>
        </pc:sldMkLst>
      </pc:sldChg>
      <pc:sldChg chg="del">
        <pc:chgData name="Dr. Ani Munirah binti Mohamad" userId="dbd053e9-05fc-429b-b417-ac3c7e48826e" providerId="ADAL" clId="{AA955710-16F6-4329-B7D1-93B98976AF32}" dt="2024-06-12T16:34:11.868" v="0" actId="47"/>
        <pc:sldMkLst>
          <pc:docMk/>
          <pc:sldMk cId="3436478699" sldId="321"/>
        </pc:sldMkLst>
      </pc:sldChg>
      <pc:sldChg chg="del">
        <pc:chgData name="Dr. Ani Munirah binti Mohamad" userId="dbd053e9-05fc-429b-b417-ac3c7e48826e" providerId="ADAL" clId="{AA955710-16F6-4329-B7D1-93B98976AF32}" dt="2024-06-12T16:34:11.868" v="0" actId="47"/>
        <pc:sldMkLst>
          <pc:docMk/>
          <pc:sldMk cId="3580742180" sldId="322"/>
        </pc:sldMkLst>
      </pc:sldChg>
      <pc:sldChg chg="del">
        <pc:chgData name="Dr. Ani Munirah binti Mohamad" userId="dbd053e9-05fc-429b-b417-ac3c7e48826e" providerId="ADAL" clId="{AA955710-16F6-4329-B7D1-93B98976AF32}" dt="2024-06-12T16:34:11.868" v="0" actId="47"/>
        <pc:sldMkLst>
          <pc:docMk/>
          <pc:sldMk cId="480445509" sldId="323"/>
        </pc:sldMkLst>
      </pc:sldChg>
      <pc:sldChg chg="del">
        <pc:chgData name="Dr. Ani Munirah binti Mohamad" userId="dbd053e9-05fc-429b-b417-ac3c7e48826e" providerId="ADAL" clId="{AA955710-16F6-4329-B7D1-93B98976AF32}" dt="2024-06-12T16:34:11.868" v="0" actId="47"/>
        <pc:sldMkLst>
          <pc:docMk/>
          <pc:sldMk cId="2331577065" sldId="324"/>
        </pc:sldMkLst>
      </pc:sldChg>
      <pc:sldChg chg="del">
        <pc:chgData name="Dr. Ani Munirah binti Mohamad" userId="dbd053e9-05fc-429b-b417-ac3c7e48826e" providerId="ADAL" clId="{AA955710-16F6-4329-B7D1-93B98976AF32}" dt="2024-06-12T16:34:11.868" v="0" actId="47"/>
        <pc:sldMkLst>
          <pc:docMk/>
          <pc:sldMk cId="4078244540" sldId="325"/>
        </pc:sldMkLst>
      </pc:sldChg>
      <pc:sldChg chg="del">
        <pc:chgData name="Dr. Ani Munirah binti Mohamad" userId="dbd053e9-05fc-429b-b417-ac3c7e48826e" providerId="ADAL" clId="{AA955710-16F6-4329-B7D1-93B98976AF32}" dt="2024-06-12T16:34:11.868" v="0" actId="47"/>
        <pc:sldMkLst>
          <pc:docMk/>
          <pc:sldMk cId="2259504694" sldId="326"/>
        </pc:sldMkLst>
      </pc:sldChg>
      <pc:sldChg chg="del">
        <pc:chgData name="Dr. Ani Munirah binti Mohamad" userId="dbd053e9-05fc-429b-b417-ac3c7e48826e" providerId="ADAL" clId="{AA955710-16F6-4329-B7D1-93B98976AF32}" dt="2024-06-12T16:34:11.868" v="0" actId="47"/>
        <pc:sldMkLst>
          <pc:docMk/>
          <pc:sldMk cId="3855396954" sldId="327"/>
        </pc:sldMkLst>
      </pc:sldChg>
      <pc:sldChg chg="del">
        <pc:chgData name="Dr. Ani Munirah binti Mohamad" userId="dbd053e9-05fc-429b-b417-ac3c7e48826e" providerId="ADAL" clId="{AA955710-16F6-4329-B7D1-93B98976AF32}" dt="2024-06-12T16:34:11.868" v="0" actId="47"/>
        <pc:sldMkLst>
          <pc:docMk/>
          <pc:sldMk cId="3981204518" sldId="328"/>
        </pc:sldMkLst>
      </pc:sldChg>
      <pc:sldChg chg="del">
        <pc:chgData name="Dr. Ani Munirah binti Mohamad" userId="dbd053e9-05fc-429b-b417-ac3c7e48826e" providerId="ADAL" clId="{AA955710-16F6-4329-B7D1-93B98976AF32}" dt="2024-06-12T16:34:11.868" v="0" actId="47"/>
        <pc:sldMkLst>
          <pc:docMk/>
          <pc:sldMk cId="16408653" sldId="329"/>
        </pc:sldMkLst>
      </pc:sldChg>
      <pc:sldChg chg="del">
        <pc:chgData name="Dr. Ani Munirah binti Mohamad" userId="dbd053e9-05fc-429b-b417-ac3c7e48826e" providerId="ADAL" clId="{AA955710-16F6-4329-B7D1-93B98976AF32}" dt="2024-06-12T16:34:11.868" v="0" actId="47"/>
        <pc:sldMkLst>
          <pc:docMk/>
          <pc:sldMk cId="443517540" sldId="330"/>
        </pc:sldMkLst>
      </pc:sldChg>
      <pc:sldChg chg="del">
        <pc:chgData name="Dr. Ani Munirah binti Mohamad" userId="dbd053e9-05fc-429b-b417-ac3c7e48826e" providerId="ADAL" clId="{AA955710-16F6-4329-B7D1-93B98976AF32}" dt="2024-06-12T16:34:11.868" v="0" actId="47"/>
        <pc:sldMkLst>
          <pc:docMk/>
          <pc:sldMk cId="2025289569" sldId="331"/>
        </pc:sldMkLst>
      </pc:sldChg>
      <pc:sldChg chg="del">
        <pc:chgData name="Dr. Ani Munirah binti Mohamad" userId="dbd053e9-05fc-429b-b417-ac3c7e48826e" providerId="ADAL" clId="{AA955710-16F6-4329-B7D1-93B98976AF32}" dt="2024-06-12T16:34:11.868" v="0" actId="47"/>
        <pc:sldMkLst>
          <pc:docMk/>
          <pc:sldMk cId="1084271290" sldId="332"/>
        </pc:sldMkLst>
      </pc:sldChg>
      <pc:sldChg chg="del">
        <pc:chgData name="Dr. Ani Munirah binti Mohamad" userId="dbd053e9-05fc-429b-b417-ac3c7e48826e" providerId="ADAL" clId="{AA955710-16F6-4329-B7D1-93B98976AF32}" dt="2024-06-12T16:34:11.868" v="0" actId="47"/>
        <pc:sldMkLst>
          <pc:docMk/>
          <pc:sldMk cId="1198030232" sldId="333"/>
        </pc:sldMkLst>
      </pc:sldChg>
      <pc:sldChg chg="del">
        <pc:chgData name="Dr. Ani Munirah binti Mohamad" userId="dbd053e9-05fc-429b-b417-ac3c7e48826e" providerId="ADAL" clId="{AA955710-16F6-4329-B7D1-93B98976AF32}" dt="2024-06-12T16:34:11.868" v="0" actId="47"/>
        <pc:sldMkLst>
          <pc:docMk/>
          <pc:sldMk cId="633872097" sldId="334"/>
        </pc:sldMkLst>
      </pc:sldChg>
      <pc:sldChg chg="del">
        <pc:chgData name="Dr. Ani Munirah binti Mohamad" userId="dbd053e9-05fc-429b-b417-ac3c7e48826e" providerId="ADAL" clId="{AA955710-16F6-4329-B7D1-93B98976AF32}" dt="2024-06-12T16:34:11.868" v="0" actId="47"/>
        <pc:sldMkLst>
          <pc:docMk/>
          <pc:sldMk cId="3089947258" sldId="335"/>
        </pc:sldMkLst>
      </pc:sldChg>
      <pc:sldChg chg="del">
        <pc:chgData name="Dr. Ani Munirah binti Mohamad" userId="dbd053e9-05fc-429b-b417-ac3c7e48826e" providerId="ADAL" clId="{AA955710-16F6-4329-B7D1-93B98976AF32}" dt="2024-06-12T16:34:11.868" v="0" actId="47"/>
        <pc:sldMkLst>
          <pc:docMk/>
          <pc:sldMk cId="97942739" sldId="336"/>
        </pc:sldMkLst>
      </pc:sldChg>
      <pc:sldChg chg="del">
        <pc:chgData name="Dr. Ani Munirah binti Mohamad" userId="dbd053e9-05fc-429b-b417-ac3c7e48826e" providerId="ADAL" clId="{AA955710-16F6-4329-B7D1-93B98976AF32}" dt="2024-06-12T16:34:11.868" v="0" actId="47"/>
        <pc:sldMkLst>
          <pc:docMk/>
          <pc:sldMk cId="3550932589" sldId="337"/>
        </pc:sldMkLst>
      </pc:sldChg>
      <pc:sldChg chg="del">
        <pc:chgData name="Dr. Ani Munirah binti Mohamad" userId="dbd053e9-05fc-429b-b417-ac3c7e48826e" providerId="ADAL" clId="{AA955710-16F6-4329-B7D1-93B98976AF32}" dt="2024-06-12T16:34:11.868" v="0" actId="47"/>
        <pc:sldMkLst>
          <pc:docMk/>
          <pc:sldMk cId="3412772144" sldId="338"/>
        </pc:sldMkLst>
      </pc:sldChg>
      <pc:sldChg chg="del">
        <pc:chgData name="Dr. Ani Munirah binti Mohamad" userId="dbd053e9-05fc-429b-b417-ac3c7e48826e" providerId="ADAL" clId="{AA955710-16F6-4329-B7D1-93B98976AF32}" dt="2024-06-12T16:34:11.868" v="0" actId="47"/>
        <pc:sldMkLst>
          <pc:docMk/>
          <pc:sldMk cId="1623638483" sldId="339"/>
        </pc:sldMkLst>
      </pc:sldChg>
      <pc:sldChg chg="del">
        <pc:chgData name="Dr. Ani Munirah binti Mohamad" userId="dbd053e9-05fc-429b-b417-ac3c7e48826e" providerId="ADAL" clId="{AA955710-16F6-4329-B7D1-93B98976AF32}" dt="2024-06-12T16:34:11.868" v="0" actId="47"/>
        <pc:sldMkLst>
          <pc:docMk/>
          <pc:sldMk cId="2066546657" sldId="340"/>
        </pc:sldMkLst>
      </pc:sldChg>
      <pc:sldChg chg="del">
        <pc:chgData name="Dr. Ani Munirah binti Mohamad" userId="dbd053e9-05fc-429b-b417-ac3c7e48826e" providerId="ADAL" clId="{AA955710-16F6-4329-B7D1-93B98976AF32}" dt="2024-06-12T16:34:11.868" v="0" actId="47"/>
        <pc:sldMkLst>
          <pc:docMk/>
          <pc:sldMk cId="3095859859" sldId="341"/>
        </pc:sldMkLst>
      </pc:sldChg>
      <pc:sldChg chg="del">
        <pc:chgData name="Dr. Ani Munirah binti Mohamad" userId="dbd053e9-05fc-429b-b417-ac3c7e48826e" providerId="ADAL" clId="{AA955710-16F6-4329-B7D1-93B98976AF32}" dt="2024-06-12T16:34:11.868" v="0" actId="47"/>
        <pc:sldMkLst>
          <pc:docMk/>
          <pc:sldMk cId="1148872436" sldId="342"/>
        </pc:sldMkLst>
      </pc:sldChg>
      <pc:sldChg chg="del">
        <pc:chgData name="Dr. Ani Munirah binti Mohamad" userId="dbd053e9-05fc-429b-b417-ac3c7e48826e" providerId="ADAL" clId="{AA955710-16F6-4329-B7D1-93B98976AF32}" dt="2024-06-12T16:34:11.868" v="0" actId="47"/>
        <pc:sldMkLst>
          <pc:docMk/>
          <pc:sldMk cId="1454458594" sldId="344"/>
        </pc:sldMkLst>
      </pc:sldChg>
      <pc:sldChg chg="del">
        <pc:chgData name="Dr. Ani Munirah binti Mohamad" userId="dbd053e9-05fc-429b-b417-ac3c7e48826e" providerId="ADAL" clId="{AA955710-16F6-4329-B7D1-93B98976AF32}" dt="2024-06-12T16:34:11.868" v="0" actId="47"/>
        <pc:sldMkLst>
          <pc:docMk/>
          <pc:sldMk cId="1226565616" sldId="345"/>
        </pc:sldMkLst>
      </pc:sldChg>
      <pc:sldChg chg="del">
        <pc:chgData name="Dr. Ani Munirah binti Mohamad" userId="dbd053e9-05fc-429b-b417-ac3c7e48826e" providerId="ADAL" clId="{AA955710-16F6-4329-B7D1-93B98976AF32}" dt="2024-06-12T16:34:11.868" v="0" actId="47"/>
        <pc:sldMkLst>
          <pc:docMk/>
          <pc:sldMk cId="3839218992" sldId="346"/>
        </pc:sldMkLst>
      </pc:sldChg>
      <pc:sldChg chg="del">
        <pc:chgData name="Dr. Ani Munirah binti Mohamad" userId="dbd053e9-05fc-429b-b417-ac3c7e48826e" providerId="ADAL" clId="{AA955710-16F6-4329-B7D1-93B98976AF32}" dt="2024-06-12T16:34:11.868" v="0" actId="47"/>
        <pc:sldMkLst>
          <pc:docMk/>
          <pc:sldMk cId="2983603354" sldId="347"/>
        </pc:sldMkLst>
      </pc:sldChg>
      <pc:sldChg chg="del">
        <pc:chgData name="Dr. Ani Munirah binti Mohamad" userId="dbd053e9-05fc-429b-b417-ac3c7e48826e" providerId="ADAL" clId="{AA955710-16F6-4329-B7D1-93B98976AF32}" dt="2024-06-12T16:34:11.868" v="0" actId="47"/>
        <pc:sldMkLst>
          <pc:docMk/>
          <pc:sldMk cId="2322740650" sldId="348"/>
        </pc:sldMkLst>
      </pc:sldChg>
      <pc:sldChg chg="del">
        <pc:chgData name="Dr. Ani Munirah binti Mohamad" userId="dbd053e9-05fc-429b-b417-ac3c7e48826e" providerId="ADAL" clId="{AA955710-16F6-4329-B7D1-93B98976AF32}" dt="2024-06-12T16:34:11.868" v="0" actId="47"/>
        <pc:sldMkLst>
          <pc:docMk/>
          <pc:sldMk cId="3793337167" sldId="349"/>
        </pc:sldMkLst>
      </pc:sldChg>
      <pc:sldChg chg="del">
        <pc:chgData name="Dr. Ani Munirah binti Mohamad" userId="dbd053e9-05fc-429b-b417-ac3c7e48826e" providerId="ADAL" clId="{AA955710-16F6-4329-B7D1-93B98976AF32}" dt="2024-06-12T16:34:11.868" v="0" actId="47"/>
        <pc:sldMkLst>
          <pc:docMk/>
          <pc:sldMk cId="2211756248" sldId="350"/>
        </pc:sldMkLst>
      </pc:sldChg>
    </pc:docChg>
  </pc:docChgLst>
  <pc:docChgLst>
    <pc:chgData name="Dr. Ani Munirah binti Mohamad" userId="S::animunirah@staf.uum.edu.my::dbd053e9-05fc-429b-b417-ac3c7e48826e" providerId="AD" clId="Web-{2CDEF76F-3DD8-8470-37E5-E39927FAA069}"/>
    <pc:docChg chg="delSld modSld">
      <pc:chgData name="Dr. Ani Munirah binti Mohamad" userId="S::animunirah@staf.uum.edu.my::dbd053e9-05fc-429b-b417-ac3c7e48826e" providerId="AD" clId="Web-{2CDEF76F-3DD8-8470-37E5-E39927FAA069}" dt="2024-07-12T15:55:35.560" v="63" actId="20577"/>
      <pc:docMkLst>
        <pc:docMk/>
      </pc:docMkLst>
      <pc:sldChg chg="modSp">
        <pc:chgData name="Dr. Ani Munirah binti Mohamad" userId="S::animunirah@staf.uum.edu.my::dbd053e9-05fc-429b-b417-ac3c7e48826e" providerId="AD" clId="Web-{2CDEF76F-3DD8-8470-37E5-E39927FAA069}" dt="2024-07-12T15:53:28.825" v="2" actId="20577"/>
        <pc:sldMkLst>
          <pc:docMk/>
          <pc:sldMk cId="0" sldId="256"/>
        </pc:sldMkLst>
        <pc:spChg chg="mod">
          <ac:chgData name="Dr. Ani Munirah binti Mohamad" userId="S::animunirah@staf.uum.edu.my::dbd053e9-05fc-429b-b417-ac3c7e48826e" providerId="AD" clId="Web-{2CDEF76F-3DD8-8470-37E5-E39927FAA069}" dt="2024-07-12T15:53:28.825" v="2" actId="20577"/>
          <ac:spMkLst>
            <pc:docMk/>
            <pc:sldMk cId="0" sldId="256"/>
            <ac:spMk id="2" creationId="{13B54DC1-B0AF-07BB-AA0D-404F1084EE72}"/>
          </ac:spMkLst>
        </pc:spChg>
      </pc:sldChg>
      <pc:sldChg chg="modSp">
        <pc:chgData name="Dr. Ani Munirah binti Mohamad" userId="S::animunirah@staf.uum.edu.my::dbd053e9-05fc-429b-b417-ac3c7e48826e" providerId="AD" clId="Web-{2CDEF76F-3DD8-8470-37E5-E39927FAA069}" dt="2024-07-12T15:55:25.982" v="62" actId="20577"/>
        <pc:sldMkLst>
          <pc:docMk/>
          <pc:sldMk cId="0" sldId="257"/>
        </pc:sldMkLst>
        <pc:spChg chg="mod">
          <ac:chgData name="Dr. Ani Munirah binti Mohamad" userId="S::animunirah@staf.uum.edu.my::dbd053e9-05fc-429b-b417-ac3c7e48826e" providerId="AD" clId="Web-{2CDEF76F-3DD8-8470-37E5-E39927FAA069}" dt="2024-07-12T15:55:25.982" v="62" actId="20577"/>
          <ac:spMkLst>
            <pc:docMk/>
            <pc:sldMk cId="0" sldId="257"/>
            <ac:spMk id="158" creationId="{00000000-0000-0000-0000-000000000000}"/>
          </ac:spMkLst>
        </pc:spChg>
      </pc:sldChg>
      <pc:sldChg chg="del">
        <pc:chgData name="Dr. Ani Munirah binti Mohamad" userId="S::animunirah@staf.uum.edu.my::dbd053e9-05fc-429b-b417-ac3c7e48826e" providerId="AD" clId="Web-{2CDEF76F-3DD8-8470-37E5-E39927FAA069}" dt="2024-07-12T15:53:42.857" v="32"/>
        <pc:sldMkLst>
          <pc:docMk/>
          <pc:sldMk cId="1487690051" sldId="295"/>
        </pc:sldMkLst>
      </pc:sldChg>
      <pc:sldChg chg="modSp">
        <pc:chgData name="Dr. Ani Munirah binti Mohamad" userId="S::animunirah@staf.uum.edu.my::dbd053e9-05fc-429b-b417-ac3c7e48826e" providerId="AD" clId="Web-{2CDEF76F-3DD8-8470-37E5-E39927FAA069}" dt="2024-07-12T15:55:35.560" v="63" actId="20577"/>
        <pc:sldMkLst>
          <pc:docMk/>
          <pc:sldMk cId="1555408752" sldId="352"/>
        </pc:sldMkLst>
        <pc:spChg chg="mod">
          <ac:chgData name="Dr. Ani Munirah binti Mohamad" userId="S::animunirah@staf.uum.edu.my::dbd053e9-05fc-429b-b417-ac3c7e48826e" providerId="AD" clId="Web-{2CDEF76F-3DD8-8470-37E5-E39927FAA069}" dt="2024-07-12T15:55:35.560" v="63" actId="20577"/>
          <ac:spMkLst>
            <pc:docMk/>
            <pc:sldMk cId="1555408752" sldId="352"/>
            <ac:spMk id="157" creationId="{00000000-0000-0000-0000-000000000000}"/>
          </ac:spMkLst>
        </pc:spChg>
        <pc:spChg chg="mod">
          <ac:chgData name="Dr. Ani Munirah binti Mohamad" userId="S::animunirah@staf.uum.edu.my::dbd053e9-05fc-429b-b417-ac3c7e48826e" providerId="AD" clId="Web-{2CDEF76F-3DD8-8470-37E5-E39927FAA069}" dt="2024-07-12T15:54:35.669" v="52" actId="20577"/>
          <ac:spMkLst>
            <pc:docMk/>
            <pc:sldMk cId="1555408752" sldId="352"/>
            <ac:spMk id="158" creationId="{00000000-0000-0000-0000-000000000000}"/>
          </ac:spMkLst>
        </pc:spChg>
      </pc:sldChg>
      <pc:sldChg chg="del">
        <pc:chgData name="Dr. Ani Munirah binti Mohamad" userId="S::animunirah@staf.uum.edu.my::dbd053e9-05fc-429b-b417-ac3c7e48826e" providerId="AD" clId="Web-{2CDEF76F-3DD8-8470-37E5-E39927FAA069}" dt="2024-07-12T15:53:42.857" v="36"/>
        <pc:sldMkLst>
          <pc:docMk/>
          <pc:sldMk cId="1489984118" sldId="353"/>
        </pc:sldMkLst>
      </pc:sldChg>
      <pc:sldChg chg="del">
        <pc:chgData name="Dr. Ani Munirah binti Mohamad" userId="S::animunirah@staf.uum.edu.my::dbd053e9-05fc-429b-b417-ac3c7e48826e" providerId="AD" clId="Web-{2CDEF76F-3DD8-8470-37E5-E39927FAA069}" dt="2024-07-12T15:53:42.857" v="35"/>
        <pc:sldMkLst>
          <pc:docMk/>
          <pc:sldMk cId="1827138326" sldId="354"/>
        </pc:sldMkLst>
      </pc:sldChg>
      <pc:sldChg chg="del">
        <pc:chgData name="Dr. Ani Munirah binti Mohamad" userId="S::animunirah@staf.uum.edu.my::dbd053e9-05fc-429b-b417-ac3c7e48826e" providerId="AD" clId="Web-{2CDEF76F-3DD8-8470-37E5-E39927FAA069}" dt="2024-07-12T15:53:42.857" v="34"/>
        <pc:sldMkLst>
          <pc:docMk/>
          <pc:sldMk cId="2341581666" sldId="355"/>
        </pc:sldMkLst>
      </pc:sldChg>
      <pc:sldChg chg="del">
        <pc:chgData name="Dr. Ani Munirah binti Mohamad" userId="S::animunirah@staf.uum.edu.my::dbd053e9-05fc-429b-b417-ac3c7e48826e" providerId="AD" clId="Web-{2CDEF76F-3DD8-8470-37E5-E39927FAA069}" dt="2024-07-12T15:53:42.857" v="33"/>
        <pc:sldMkLst>
          <pc:docMk/>
          <pc:sldMk cId="1379926365" sldId="356"/>
        </pc:sldMkLst>
      </pc:sldChg>
      <pc:sldChg chg="del">
        <pc:chgData name="Dr. Ani Munirah binti Mohamad" userId="S::animunirah@staf.uum.edu.my::dbd053e9-05fc-429b-b417-ac3c7e48826e" providerId="AD" clId="Web-{2CDEF76F-3DD8-8470-37E5-E39927FAA069}" dt="2024-07-12T15:53:42.857" v="31"/>
        <pc:sldMkLst>
          <pc:docMk/>
          <pc:sldMk cId="1455212397" sldId="357"/>
        </pc:sldMkLst>
      </pc:sldChg>
      <pc:sldChg chg="del">
        <pc:chgData name="Dr. Ani Munirah binti Mohamad" userId="S::animunirah@staf.uum.edu.my::dbd053e9-05fc-429b-b417-ac3c7e48826e" providerId="AD" clId="Web-{2CDEF76F-3DD8-8470-37E5-E39927FAA069}" dt="2024-07-12T15:53:42.857" v="26"/>
        <pc:sldMkLst>
          <pc:docMk/>
          <pc:sldMk cId="1263396435" sldId="358"/>
        </pc:sldMkLst>
      </pc:sldChg>
      <pc:sldChg chg="del">
        <pc:chgData name="Dr. Ani Munirah binti Mohamad" userId="S::animunirah@staf.uum.edu.my::dbd053e9-05fc-429b-b417-ac3c7e48826e" providerId="AD" clId="Web-{2CDEF76F-3DD8-8470-37E5-E39927FAA069}" dt="2024-07-12T15:53:42.810" v="14"/>
        <pc:sldMkLst>
          <pc:docMk/>
          <pc:sldMk cId="64727864" sldId="359"/>
        </pc:sldMkLst>
      </pc:sldChg>
      <pc:sldChg chg="del">
        <pc:chgData name="Dr. Ani Munirah binti Mohamad" userId="S::animunirah@staf.uum.edu.my::dbd053e9-05fc-429b-b417-ac3c7e48826e" providerId="AD" clId="Web-{2CDEF76F-3DD8-8470-37E5-E39927FAA069}" dt="2024-07-12T15:53:42.794" v="8"/>
        <pc:sldMkLst>
          <pc:docMk/>
          <pc:sldMk cId="3723777296" sldId="360"/>
        </pc:sldMkLst>
      </pc:sldChg>
      <pc:sldChg chg="del">
        <pc:chgData name="Dr. Ani Munirah binti Mohamad" userId="S::animunirah@staf.uum.edu.my::dbd053e9-05fc-429b-b417-ac3c7e48826e" providerId="AD" clId="Web-{2CDEF76F-3DD8-8470-37E5-E39927FAA069}" dt="2024-07-12T15:53:42.810" v="20"/>
        <pc:sldMkLst>
          <pc:docMk/>
          <pc:sldMk cId="2166134761" sldId="361"/>
        </pc:sldMkLst>
      </pc:sldChg>
      <pc:sldChg chg="del">
        <pc:chgData name="Dr. Ani Munirah binti Mohamad" userId="S::animunirah@staf.uum.edu.my::dbd053e9-05fc-429b-b417-ac3c7e48826e" providerId="AD" clId="Web-{2CDEF76F-3DD8-8470-37E5-E39927FAA069}" dt="2024-07-12T15:53:42.810" v="19"/>
        <pc:sldMkLst>
          <pc:docMk/>
          <pc:sldMk cId="1196079303" sldId="362"/>
        </pc:sldMkLst>
      </pc:sldChg>
      <pc:sldChg chg="del">
        <pc:chgData name="Dr. Ani Munirah binti Mohamad" userId="S::animunirah@staf.uum.edu.my::dbd053e9-05fc-429b-b417-ac3c7e48826e" providerId="AD" clId="Web-{2CDEF76F-3DD8-8470-37E5-E39927FAA069}" dt="2024-07-12T15:53:42.779" v="7"/>
        <pc:sldMkLst>
          <pc:docMk/>
          <pc:sldMk cId="2282764411" sldId="363"/>
        </pc:sldMkLst>
      </pc:sldChg>
      <pc:sldChg chg="del">
        <pc:chgData name="Dr. Ani Munirah binti Mohamad" userId="S::animunirah@staf.uum.edu.my::dbd053e9-05fc-429b-b417-ac3c7e48826e" providerId="AD" clId="Web-{2CDEF76F-3DD8-8470-37E5-E39927FAA069}" dt="2024-07-12T15:53:42.857" v="30"/>
        <pc:sldMkLst>
          <pc:docMk/>
          <pc:sldMk cId="3933832879" sldId="364"/>
        </pc:sldMkLst>
      </pc:sldChg>
      <pc:sldChg chg="del">
        <pc:chgData name="Dr. Ani Munirah binti Mohamad" userId="S::animunirah@staf.uum.edu.my::dbd053e9-05fc-429b-b417-ac3c7e48826e" providerId="AD" clId="Web-{2CDEF76F-3DD8-8470-37E5-E39927FAA069}" dt="2024-07-12T15:53:42.794" v="13"/>
        <pc:sldMkLst>
          <pc:docMk/>
          <pc:sldMk cId="3726682645" sldId="365"/>
        </pc:sldMkLst>
      </pc:sldChg>
      <pc:sldChg chg="del">
        <pc:chgData name="Dr. Ani Munirah binti Mohamad" userId="S::animunirah@staf.uum.edu.my::dbd053e9-05fc-429b-b417-ac3c7e48826e" providerId="AD" clId="Web-{2CDEF76F-3DD8-8470-37E5-E39927FAA069}" dt="2024-07-12T15:53:42.825" v="25"/>
        <pc:sldMkLst>
          <pc:docMk/>
          <pc:sldMk cId="486040524" sldId="366"/>
        </pc:sldMkLst>
      </pc:sldChg>
      <pc:sldChg chg="del">
        <pc:chgData name="Dr. Ani Munirah binti Mohamad" userId="S::animunirah@staf.uum.edu.my::dbd053e9-05fc-429b-b417-ac3c7e48826e" providerId="AD" clId="Web-{2CDEF76F-3DD8-8470-37E5-E39927FAA069}" dt="2024-07-12T15:53:42.857" v="29"/>
        <pc:sldMkLst>
          <pc:docMk/>
          <pc:sldMk cId="3263927830" sldId="367"/>
        </pc:sldMkLst>
      </pc:sldChg>
      <pc:sldChg chg="del">
        <pc:chgData name="Dr. Ani Munirah binti Mohamad" userId="S::animunirah@staf.uum.edu.my::dbd053e9-05fc-429b-b417-ac3c7e48826e" providerId="AD" clId="Web-{2CDEF76F-3DD8-8470-37E5-E39927FAA069}" dt="2024-07-12T15:53:42.857" v="28"/>
        <pc:sldMkLst>
          <pc:docMk/>
          <pc:sldMk cId="683495621" sldId="368"/>
        </pc:sldMkLst>
      </pc:sldChg>
      <pc:sldChg chg="del">
        <pc:chgData name="Dr. Ani Munirah binti Mohamad" userId="S::animunirah@staf.uum.edu.my::dbd053e9-05fc-429b-b417-ac3c7e48826e" providerId="AD" clId="Web-{2CDEF76F-3DD8-8470-37E5-E39927FAA069}" dt="2024-07-12T15:53:42.857" v="27"/>
        <pc:sldMkLst>
          <pc:docMk/>
          <pc:sldMk cId="893475238" sldId="369"/>
        </pc:sldMkLst>
      </pc:sldChg>
      <pc:sldChg chg="del">
        <pc:chgData name="Dr. Ani Munirah binti Mohamad" userId="S::animunirah@staf.uum.edu.my::dbd053e9-05fc-429b-b417-ac3c7e48826e" providerId="AD" clId="Web-{2CDEF76F-3DD8-8470-37E5-E39927FAA069}" dt="2024-07-12T15:53:42.825" v="21"/>
        <pc:sldMkLst>
          <pc:docMk/>
          <pc:sldMk cId="1878523493" sldId="371"/>
        </pc:sldMkLst>
      </pc:sldChg>
      <pc:sldChg chg="del">
        <pc:chgData name="Dr. Ani Munirah binti Mohamad" userId="S::animunirah@staf.uum.edu.my::dbd053e9-05fc-429b-b417-ac3c7e48826e" providerId="AD" clId="Web-{2CDEF76F-3DD8-8470-37E5-E39927FAA069}" dt="2024-07-12T15:53:42.825" v="22"/>
        <pc:sldMkLst>
          <pc:docMk/>
          <pc:sldMk cId="2478192091" sldId="372"/>
        </pc:sldMkLst>
      </pc:sldChg>
      <pc:sldChg chg="del">
        <pc:chgData name="Dr. Ani Munirah binti Mohamad" userId="S::animunirah@staf.uum.edu.my::dbd053e9-05fc-429b-b417-ac3c7e48826e" providerId="AD" clId="Web-{2CDEF76F-3DD8-8470-37E5-E39927FAA069}" dt="2024-07-12T15:53:42.825" v="23"/>
        <pc:sldMkLst>
          <pc:docMk/>
          <pc:sldMk cId="3579164141" sldId="373"/>
        </pc:sldMkLst>
      </pc:sldChg>
      <pc:sldChg chg="del">
        <pc:chgData name="Dr. Ani Munirah binti Mohamad" userId="S::animunirah@staf.uum.edu.my::dbd053e9-05fc-429b-b417-ac3c7e48826e" providerId="AD" clId="Web-{2CDEF76F-3DD8-8470-37E5-E39927FAA069}" dt="2024-07-12T15:53:42.825" v="24"/>
        <pc:sldMkLst>
          <pc:docMk/>
          <pc:sldMk cId="771693216" sldId="374"/>
        </pc:sldMkLst>
      </pc:sldChg>
      <pc:sldChg chg="del">
        <pc:chgData name="Dr. Ani Munirah binti Mohamad" userId="S::animunirah@staf.uum.edu.my::dbd053e9-05fc-429b-b417-ac3c7e48826e" providerId="AD" clId="Web-{2CDEF76F-3DD8-8470-37E5-E39927FAA069}" dt="2024-07-12T15:53:42.810" v="15"/>
        <pc:sldMkLst>
          <pc:docMk/>
          <pc:sldMk cId="1778963462" sldId="375"/>
        </pc:sldMkLst>
      </pc:sldChg>
      <pc:sldChg chg="del">
        <pc:chgData name="Dr. Ani Munirah binti Mohamad" userId="S::animunirah@staf.uum.edu.my::dbd053e9-05fc-429b-b417-ac3c7e48826e" providerId="AD" clId="Web-{2CDEF76F-3DD8-8470-37E5-E39927FAA069}" dt="2024-07-12T15:53:42.810" v="16"/>
        <pc:sldMkLst>
          <pc:docMk/>
          <pc:sldMk cId="3620778947" sldId="376"/>
        </pc:sldMkLst>
      </pc:sldChg>
      <pc:sldChg chg="del">
        <pc:chgData name="Dr. Ani Munirah binti Mohamad" userId="S::animunirah@staf.uum.edu.my::dbd053e9-05fc-429b-b417-ac3c7e48826e" providerId="AD" clId="Web-{2CDEF76F-3DD8-8470-37E5-E39927FAA069}" dt="2024-07-12T15:53:42.810" v="17"/>
        <pc:sldMkLst>
          <pc:docMk/>
          <pc:sldMk cId="801281805" sldId="377"/>
        </pc:sldMkLst>
      </pc:sldChg>
      <pc:sldChg chg="del">
        <pc:chgData name="Dr. Ani Munirah binti Mohamad" userId="S::animunirah@staf.uum.edu.my::dbd053e9-05fc-429b-b417-ac3c7e48826e" providerId="AD" clId="Web-{2CDEF76F-3DD8-8470-37E5-E39927FAA069}" dt="2024-07-12T15:53:42.810" v="18"/>
        <pc:sldMkLst>
          <pc:docMk/>
          <pc:sldMk cId="333473079" sldId="378"/>
        </pc:sldMkLst>
      </pc:sldChg>
      <pc:sldChg chg="del">
        <pc:chgData name="Dr. Ani Munirah binti Mohamad" userId="S::animunirah@staf.uum.edu.my::dbd053e9-05fc-429b-b417-ac3c7e48826e" providerId="AD" clId="Web-{2CDEF76F-3DD8-8470-37E5-E39927FAA069}" dt="2024-07-12T15:53:42.794" v="9"/>
        <pc:sldMkLst>
          <pc:docMk/>
          <pc:sldMk cId="4173689647" sldId="379"/>
        </pc:sldMkLst>
      </pc:sldChg>
      <pc:sldChg chg="del">
        <pc:chgData name="Dr. Ani Munirah binti Mohamad" userId="S::animunirah@staf.uum.edu.my::dbd053e9-05fc-429b-b417-ac3c7e48826e" providerId="AD" clId="Web-{2CDEF76F-3DD8-8470-37E5-E39927FAA069}" dt="2024-07-12T15:53:42.794" v="10"/>
        <pc:sldMkLst>
          <pc:docMk/>
          <pc:sldMk cId="2658259460" sldId="380"/>
        </pc:sldMkLst>
      </pc:sldChg>
      <pc:sldChg chg="del">
        <pc:chgData name="Dr. Ani Munirah binti Mohamad" userId="S::animunirah@staf.uum.edu.my::dbd053e9-05fc-429b-b417-ac3c7e48826e" providerId="AD" clId="Web-{2CDEF76F-3DD8-8470-37E5-E39927FAA069}" dt="2024-07-12T15:53:42.794" v="11"/>
        <pc:sldMkLst>
          <pc:docMk/>
          <pc:sldMk cId="459326115" sldId="381"/>
        </pc:sldMkLst>
      </pc:sldChg>
      <pc:sldChg chg="del">
        <pc:chgData name="Dr. Ani Munirah binti Mohamad" userId="S::animunirah@staf.uum.edu.my::dbd053e9-05fc-429b-b417-ac3c7e48826e" providerId="AD" clId="Web-{2CDEF76F-3DD8-8470-37E5-E39927FAA069}" dt="2024-07-12T15:53:42.794" v="12"/>
        <pc:sldMkLst>
          <pc:docMk/>
          <pc:sldMk cId="2292200376" sldId="382"/>
        </pc:sldMkLst>
      </pc:sldChg>
      <pc:sldChg chg="del">
        <pc:chgData name="Dr. Ani Munirah binti Mohamad" userId="S::animunirah@staf.uum.edu.my::dbd053e9-05fc-429b-b417-ac3c7e48826e" providerId="AD" clId="Web-{2CDEF76F-3DD8-8470-37E5-E39927FAA069}" dt="2024-07-12T15:53:42.779" v="3"/>
        <pc:sldMkLst>
          <pc:docMk/>
          <pc:sldMk cId="794882172" sldId="383"/>
        </pc:sldMkLst>
      </pc:sldChg>
      <pc:sldChg chg="del">
        <pc:chgData name="Dr. Ani Munirah binti Mohamad" userId="S::animunirah@staf.uum.edu.my::dbd053e9-05fc-429b-b417-ac3c7e48826e" providerId="AD" clId="Web-{2CDEF76F-3DD8-8470-37E5-E39927FAA069}" dt="2024-07-12T15:53:42.779" v="4"/>
        <pc:sldMkLst>
          <pc:docMk/>
          <pc:sldMk cId="3507920597" sldId="384"/>
        </pc:sldMkLst>
      </pc:sldChg>
      <pc:sldChg chg="del">
        <pc:chgData name="Dr. Ani Munirah binti Mohamad" userId="S::animunirah@staf.uum.edu.my::dbd053e9-05fc-429b-b417-ac3c7e48826e" providerId="AD" clId="Web-{2CDEF76F-3DD8-8470-37E5-E39927FAA069}" dt="2024-07-12T15:53:42.779" v="5"/>
        <pc:sldMkLst>
          <pc:docMk/>
          <pc:sldMk cId="3611007365" sldId="385"/>
        </pc:sldMkLst>
      </pc:sldChg>
      <pc:sldChg chg="del">
        <pc:chgData name="Dr. Ani Munirah binti Mohamad" userId="S::animunirah@staf.uum.edu.my::dbd053e9-05fc-429b-b417-ac3c7e48826e" providerId="AD" clId="Web-{2CDEF76F-3DD8-8470-37E5-E39927FAA069}" dt="2024-07-12T15:53:42.779" v="6"/>
        <pc:sldMkLst>
          <pc:docMk/>
          <pc:sldMk cId="1989172933" sldId="386"/>
        </pc:sldMkLst>
      </pc:sldChg>
    </pc:docChg>
  </pc:docChgLst>
  <pc:docChgLst>
    <pc:chgData name="Dr. Ani Munirah binti Mohamad" userId="S::animunirah@staf.uum.edu.my::dbd053e9-05fc-429b-b417-ac3c7e48826e" providerId="AD" clId="Web-{AB97A175-51CA-397C-BC85-EF4B9E11A6BC}"/>
    <pc:docChg chg="modSld">
      <pc:chgData name="Dr. Ani Munirah binti Mohamad" userId="S::animunirah@staf.uum.edu.my::dbd053e9-05fc-429b-b417-ac3c7e48826e" providerId="AD" clId="Web-{AB97A175-51CA-397C-BC85-EF4B9E11A6BC}" dt="2024-05-19T16:49:13.567" v="178" actId="20577"/>
      <pc:docMkLst>
        <pc:docMk/>
      </pc:docMkLst>
      <pc:sldChg chg="mod modShow">
        <pc:chgData name="Dr. Ani Munirah binti Mohamad" userId="S::animunirah@staf.uum.edu.my::dbd053e9-05fc-429b-b417-ac3c7e48826e" providerId="AD" clId="Web-{AB97A175-51CA-397C-BC85-EF4B9E11A6BC}" dt="2024-05-19T16:46:35.389" v="80"/>
        <pc:sldMkLst>
          <pc:docMk/>
          <pc:sldMk cId="0" sldId="256"/>
        </pc:sldMkLst>
      </pc:sldChg>
      <pc:sldChg chg="mod modShow">
        <pc:chgData name="Dr. Ani Munirah binti Mohamad" userId="S::animunirah@staf.uum.edu.my::dbd053e9-05fc-429b-b417-ac3c7e48826e" providerId="AD" clId="Web-{AB97A175-51CA-397C-BC85-EF4B9E11A6BC}" dt="2024-05-19T16:46:35.420" v="81"/>
        <pc:sldMkLst>
          <pc:docMk/>
          <pc:sldMk cId="0" sldId="257"/>
        </pc:sldMkLst>
      </pc:sldChg>
      <pc:sldChg chg="mod modShow">
        <pc:chgData name="Dr. Ani Munirah binti Mohamad" userId="S::animunirah@staf.uum.edu.my::dbd053e9-05fc-429b-b417-ac3c7e48826e" providerId="AD" clId="Web-{AB97A175-51CA-397C-BC85-EF4B9E11A6BC}" dt="2024-05-19T16:46:35.498" v="83"/>
        <pc:sldMkLst>
          <pc:docMk/>
          <pc:sldMk cId="2716199034" sldId="260"/>
        </pc:sldMkLst>
      </pc:sldChg>
      <pc:sldChg chg="mod modShow">
        <pc:chgData name="Dr. Ani Munirah binti Mohamad" userId="S::animunirah@staf.uum.edu.my::dbd053e9-05fc-429b-b417-ac3c7e48826e" providerId="AD" clId="Web-{AB97A175-51CA-397C-BC85-EF4B9E11A6BC}" dt="2024-05-19T16:46:35.529" v="84"/>
        <pc:sldMkLst>
          <pc:docMk/>
          <pc:sldMk cId="945183760" sldId="262"/>
        </pc:sldMkLst>
      </pc:sldChg>
      <pc:sldChg chg="mod modShow">
        <pc:chgData name="Dr. Ani Munirah binti Mohamad" userId="S::animunirah@staf.uum.edu.my::dbd053e9-05fc-429b-b417-ac3c7e48826e" providerId="AD" clId="Web-{AB97A175-51CA-397C-BC85-EF4B9E11A6BC}" dt="2024-05-19T16:46:35.561" v="85"/>
        <pc:sldMkLst>
          <pc:docMk/>
          <pc:sldMk cId="1357174521" sldId="263"/>
        </pc:sldMkLst>
      </pc:sldChg>
      <pc:sldChg chg="mod modShow">
        <pc:chgData name="Dr. Ani Munirah binti Mohamad" userId="S::animunirah@staf.uum.edu.my::dbd053e9-05fc-429b-b417-ac3c7e48826e" providerId="AD" clId="Web-{AB97A175-51CA-397C-BC85-EF4B9E11A6BC}" dt="2024-05-19T16:46:35.592" v="86"/>
        <pc:sldMkLst>
          <pc:docMk/>
          <pc:sldMk cId="3303405173" sldId="264"/>
        </pc:sldMkLst>
      </pc:sldChg>
      <pc:sldChg chg="mod modShow">
        <pc:chgData name="Dr. Ani Munirah binti Mohamad" userId="S::animunirah@staf.uum.edu.my::dbd053e9-05fc-429b-b417-ac3c7e48826e" providerId="AD" clId="Web-{AB97A175-51CA-397C-BC85-EF4B9E11A6BC}" dt="2024-05-19T16:46:35.623" v="87"/>
        <pc:sldMkLst>
          <pc:docMk/>
          <pc:sldMk cId="3624398430" sldId="265"/>
        </pc:sldMkLst>
      </pc:sldChg>
      <pc:sldChg chg="modSp mod modShow">
        <pc:chgData name="Dr. Ani Munirah binti Mohamad" userId="S::animunirah@staf.uum.edu.my::dbd053e9-05fc-429b-b417-ac3c7e48826e" providerId="AD" clId="Web-{AB97A175-51CA-397C-BC85-EF4B9E11A6BC}" dt="2024-05-19T16:48:24.252" v="167" actId="20577"/>
        <pc:sldMkLst>
          <pc:docMk/>
          <pc:sldMk cId="937763204" sldId="266"/>
        </pc:sldMkLst>
        <pc:spChg chg="mod">
          <ac:chgData name="Dr. Ani Munirah binti Mohamad" userId="S::animunirah@staf.uum.edu.my::dbd053e9-05fc-429b-b417-ac3c7e48826e" providerId="AD" clId="Web-{AB97A175-51CA-397C-BC85-EF4B9E11A6BC}" dt="2024-05-19T16:48:24.252" v="167" actId="20577"/>
          <ac:spMkLst>
            <pc:docMk/>
            <pc:sldMk cId="937763204" sldId="266"/>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639" v="119"/>
        <pc:sldMkLst>
          <pc:docMk/>
          <pc:sldMk cId="3164088367" sldId="267"/>
        </pc:sldMkLst>
      </pc:sldChg>
      <pc:sldChg chg="modSp mod modShow">
        <pc:chgData name="Dr. Ani Munirah binti Mohamad" userId="S::animunirah@staf.uum.edu.my::dbd053e9-05fc-429b-b417-ac3c7e48826e" providerId="AD" clId="Web-{AB97A175-51CA-397C-BC85-EF4B9E11A6BC}" dt="2024-05-19T16:48:51.222" v="169" actId="20577"/>
        <pc:sldMkLst>
          <pc:docMk/>
          <pc:sldMk cId="3035952661" sldId="268"/>
        </pc:sldMkLst>
        <pc:spChg chg="mod">
          <ac:chgData name="Dr. Ani Munirah binti Mohamad" userId="S::animunirah@staf.uum.edu.my::dbd053e9-05fc-429b-b417-ac3c7e48826e" providerId="AD" clId="Web-{AB97A175-51CA-397C-BC85-EF4B9E11A6BC}" dt="2024-05-19T16:48:51.222" v="169" actId="20577"/>
          <ac:spMkLst>
            <pc:docMk/>
            <pc:sldMk cId="3035952661" sldId="268"/>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00.285" v="171" actId="20577"/>
        <pc:sldMkLst>
          <pc:docMk/>
          <pc:sldMk cId="526131397" sldId="269"/>
        </pc:sldMkLst>
        <pc:spChg chg="mod">
          <ac:chgData name="Dr. Ani Munirah binti Mohamad" userId="S::animunirah@staf.uum.edu.my::dbd053e9-05fc-429b-b417-ac3c7e48826e" providerId="AD" clId="Web-{AB97A175-51CA-397C-BC85-EF4B9E11A6BC}" dt="2024-05-19T16:49:00.285" v="171" actId="20577"/>
          <ac:spMkLst>
            <pc:docMk/>
            <pc:sldMk cId="526131397" sldId="269"/>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13.567" v="178" actId="20577"/>
        <pc:sldMkLst>
          <pc:docMk/>
          <pc:sldMk cId="4169149729" sldId="270"/>
        </pc:sldMkLst>
        <pc:spChg chg="mod">
          <ac:chgData name="Dr. Ani Munirah binti Mohamad" userId="S::animunirah@staf.uum.edu.my::dbd053e9-05fc-429b-b417-ac3c7e48826e" providerId="AD" clId="Web-{AB97A175-51CA-397C-BC85-EF4B9E11A6BC}" dt="2024-05-19T16:49:13.567" v="178" actId="20577"/>
          <ac:spMkLst>
            <pc:docMk/>
            <pc:sldMk cId="4169149729" sldId="270"/>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5.764" v="92"/>
        <pc:sldMkLst>
          <pc:docMk/>
          <pc:sldMk cId="3687209180" sldId="271"/>
        </pc:sldMkLst>
      </pc:sldChg>
      <pc:sldChg chg="mod modShow">
        <pc:chgData name="Dr. Ani Munirah binti Mohamad" userId="S::animunirah@staf.uum.edu.my::dbd053e9-05fc-429b-b417-ac3c7e48826e" providerId="AD" clId="Web-{AB97A175-51CA-397C-BC85-EF4B9E11A6BC}" dt="2024-05-19T16:46:35.795" v="93"/>
        <pc:sldMkLst>
          <pc:docMk/>
          <pc:sldMk cId="871651220" sldId="272"/>
        </pc:sldMkLst>
      </pc:sldChg>
      <pc:sldChg chg="mod modShow">
        <pc:chgData name="Dr. Ani Munirah binti Mohamad" userId="S::animunirah@staf.uum.edu.my::dbd053e9-05fc-429b-b417-ac3c7e48826e" providerId="AD" clId="Web-{AB97A175-51CA-397C-BC85-EF4B9E11A6BC}" dt="2024-05-19T16:46:35.826" v="94"/>
        <pc:sldMkLst>
          <pc:docMk/>
          <pc:sldMk cId="4116853057" sldId="273"/>
        </pc:sldMkLst>
      </pc:sldChg>
      <pc:sldChg chg="mod modShow">
        <pc:chgData name="Dr. Ani Munirah binti Mohamad" userId="S::animunirah@staf.uum.edu.my::dbd053e9-05fc-429b-b417-ac3c7e48826e" providerId="AD" clId="Web-{AB97A175-51CA-397C-BC85-EF4B9E11A6BC}" dt="2024-05-19T16:46:35.858" v="95"/>
        <pc:sldMkLst>
          <pc:docMk/>
          <pc:sldMk cId="366867540" sldId="274"/>
        </pc:sldMkLst>
      </pc:sldChg>
      <pc:sldChg chg="mod modShow">
        <pc:chgData name="Dr. Ani Munirah binti Mohamad" userId="S::animunirah@staf.uum.edu.my::dbd053e9-05fc-429b-b417-ac3c7e48826e" providerId="AD" clId="Web-{AB97A175-51CA-397C-BC85-EF4B9E11A6BC}" dt="2024-05-19T16:46:35.889" v="96"/>
        <pc:sldMkLst>
          <pc:docMk/>
          <pc:sldMk cId="3857579483" sldId="275"/>
        </pc:sldMkLst>
      </pc:sldChg>
      <pc:sldChg chg="mod modShow">
        <pc:chgData name="Dr. Ani Munirah binti Mohamad" userId="S::animunirah@staf.uum.edu.my::dbd053e9-05fc-429b-b417-ac3c7e48826e" providerId="AD" clId="Web-{AB97A175-51CA-397C-BC85-EF4B9E11A6BC}" dt="2024-05-19T16:46:35.904" v="97"/>
        <pc:sldMkLst>
          <pc:docMk/>
          <pc:sldMk cId="2320696026" sldId="276"/>
        </pc:sldMkLst>
      </pc:sldChg>
      <pc:sldChg chg="mod modShow">
        <pc:chgData name="Dr. Ani Munirah binti Mohamad" userId="S::animunirah@staf.uum.edu.my::dbd053e9-05fc-429b-b417-ac3c7e48826e" providerId="AD" clId="Web-{AB97A175-51CA-397C-BC85-EF4B9E11A6BC}" dt="2024-05-19T16:46:35.936" v="98"/>
        <pc:sldMkLst>
          <pc:docMk/>
          <pc:sldMk cId="89196730" sldId="277"/>
        </pc:sldMkLst>
      </pc:sldChg>
      <pc:sldChg chg="mod modShow">
        <pc:chgData name="Dr. Ani Munirah binti Mohamad" userId="S::animunirah@staf.uum.edu.my::dbd053e9-05fc-429b-b417-ac3c7e48826e" providerId="AD" clId="Web-{AB97A175-51CA-397C-BC85-EF4B9E11A6BC}" dt="2024-05-19T16:46:35.967" v="99"/>
        <pc:sldMkLst>
          <pc:docMk/>
          <pc:sldMk cId="1952830884" sldId="278"/>
        </pc:sldMkLst>
      </pc:sldChg>
      <pc:sldChg chg="mod modShow">
        <pc:chgData name="Dr. Ani Munirah binti Mohamad" userId="S::animunirah@staf.uum.edu.my::dbd053e9-05fc-429b-b417-ac3c7e48826e" providerId="AD" clId="Web-{AB97A175-51CA-397C-BC85-EF4B9E11A6BC}" dt="2024-05-19T16:46:35.998" v="100"/>
        <pc:sldMkLst>
          <pc:docMk/>
          <pc:sldMk cId="1070469222" sldId="279"/>
        </pc:sldMkLst>
      </pc:sldChg>
      <pc:sldChg chg="mod modShow">
        <pc:chgData name="Dr. Ani Munirah binti Mohamad" userId="S::animunirah@staf.uum.edu.my::dbd053e9-05fc-429b-b417-ac3c7e48826e" providerId="AD" clId="Web-{AB97A175-51CA-397C-BC85-EF4B9E11A6BC}" dt="2024-05-19T16:46:36.029" v="101"/>
        <pc:sldMkLst>
          <pc:docMk/>
          <pc:sldMk cId="3393508940" sldId="280"/>
        </pc:sldMkLst>
      </pc:sldChg>
      <pc:sldChg chg="mod modShow">
        <pc:chgData name="Dr. Ani Munirah binti Mohamad" userId="S::animunirah@staf.uum.edu.my::dbd053e9-05fc-429b-b417-ac3c7e48826e" providerId="AD" clId="Web-{AB97A175-51CA-397C-BC85-EF4B9E11A6BC}" dt="2024-05-19T16:46:36.061" v="102"/>
        <pc:sldMkLst>
          <pc:docMk/>
          <pc:sldMk cId="2098017" sldId="281"/>
        </pc:sldMkLst>
      </pc:sldChg>
      <pc:sldChg chg="mod modShow">
        <pc:chgData name="Dr. Ani Munirah binti Mohamad" userId="S::animunirah@staf.uum.edu.my::dbd053e9-05fc-429b-b417-ac3c7e48826e" providerId="AD" clId="Web-{AB97A175-51CA-397C-BC85-EF4B9E11A6BC}" dt="2024-05-19T16:46:36.092" v="103"/>
        <pc:sldMkLst>
          <pc:docMk/>
          <pc:sldMk cId="2654666580" sldId="282"/>
        </pc:sldMkLst>
      </pc:sldChg>
      <pc:sldChg chg="mod modShow">
        <pc:chgData name="Dr. Ani Munirah binti Mohamad" userId="S::animunirah@staf.uum.edu.my::dbd053e9-05fc-429b-b417-ac3c7e48826e" providerId="AD" clId="Web-{AB97A175-51CA-397C-BC85-EF4B9E11A6BC}" dt="2024-05-19T16:46:36.123" v="104"/>
        <pc:sldMkLst>
          <pc:docMk/>
          <pc:sldMk cId="1176501579" sldId="283"/>
        </pc:sldMkLst>
      </pc:sldChg>
      <pc:sldChg chg="mod modShow">
        <pc:chgData name="Dr. Ani Munirah binti Mohamad" userId="S::animunirah@staf.uum.edu.my::dbd053e9-05fc-429b-b417-ac3c7e48826e" providerId="AD" clId="Web-{AB97A175-51CA-397C-BC85-EF4B9E11A6BC}" dt="2024-05-19T16:46:36.154" v="105"/>
        <pc:sldMkLst>
          <pc:docMk/>
          <pc:sldMk cId="2933105433" sldId="284"/>
        </pc:sldMkLst>
      </pc:sldChg>
      <pc:sldChg chg="mod modShow">
        <pc:chgData name="Dr. Ani Munirah binti Mohamad" userId="S::animunirah@staf.uum.edu.my::dbd053e9-05fc-429b-b417-ac3c7e48826e" providerId="AD" clId="Web-{AB97A175-51CA-397C-BC85-EF4B9E11A6BC}" dt="2024-05-19T16:46:36.186" v="106"/>
        <pc:sldMkLst>
          <pc:docMk/>
          <pc:sldMk cId="2323599197" sldId="285"/>
        </pc:sldMkLst>
      </pc:sldChg>
      <pc:sldChg chg="mod modShow">
        <pc:chgData name="Dr. Ani Munirah binti Mohamad" userId="S::animunirah@staf.uum.edu.my::dbd053e9-05fc-429b-b417-ac3c7e48826e" providerId="AD" clId="Web-{AB97A175-51CA-397C-BC85-EF4B9E11A6BC}" dt="2024-05-19T16:46:36.233" v="107"/>
        <pc:sldMkLst>
          <pc:docMk/>
          <pc:sldMk cId="2682678313" sldId="286"/>
        </pc:sldMkLst>
      </pc:sldChg>
      <pc:sldChg chg="mod modShow">
        <pc:chgData name="Dr. Ani Munirah binti Mohamad" userId="S::animunirah@staf.uum.edu.my::dbd053e9-05fc-429b-b417-ac3c7e48826e" providerId="AD" clId="Web-{AB97A175-51CA-397C-BC85-EF4B9E11A6BC}" dt="2024-05-19T16:46:36.264" v="108"/>
        <pc:sldMkLst>
          <pc:docMk/>
          <pc:sldMk cId="388314227" sldId="287"/>
        </pc:sldMkLst>
      </pc:sldChg>
      <pc:sldChg chg="mod modShow">
        <pc:chgData name="Dr. Ani Munirah binti Mohamad" userId="S::animunirah@staf.uum.edu.my::dbd053e9-05fc-429b-b417-ac3c7e48826e" providerId="AD" clId="Web-{AB97A175-51CA-397C-BC85-EF4B9E11A6BC}" dt="2024-05-19T16:46:36.389" v="112"/>
        <pc:sldMkLst>
          <pc:docMk/>
          <pc:sldMk cId="953815134" sldId="288"/>
        </pc:sldMkLst>
      </pc:sldChg>
      <pc:sldChg chg="mod modShow">
        <pc:chgData name="Dr. Ani Munirah binti Mohamad" userId="S::animunirah@staf.uum.edu.my::dbd053e9-05fc-429b-b417-ac3c7e48826e" providerId="AD" clId="Web-{AB97A175-51CA-397C-BC85-EF4B9E11A6BC}" dt="2024-05-19T16:46:36.467" v="114"/>
        <pc:sldMkLst>
          <pc:docMk/>
          <pc:sldMk cId="4020423993" sldId="289"/>
        </pc:sldMkLst>
      </pc:sldChg>
      <pc:sldChg chg="mod modShow">
        <pc:chgData name="Dr. Ani Munirah binti Mohamad" userId="S::animunirah@staf.uum.edu.my::dbd053e9-05fc-429b-b417-ac3c7e48826e" providerId="AD" clId="Web-{AB97A175-51CA-397C-BC85-EF4B9E11A6BC}" dt="2024-05-19T16:46:36.436" v="113"/>
        <pc:sldMkLst>
          <pc:docMk/>
          <pc:sldMk cId="381583882" sldId="290"/>
        </pc:sldMkLst>
      </pc:sldChg>
      <pc:sldChg chg="mod modShow">
        <pc:chgData name="Dr. Ani Munirah binti Mohamad" userId="S::animunirah@staf.uum.edu.my::dbd053e9-05fc-429b-b417-ac3c7e48826e" providerId="AD" clId="Web-{AB97A175-51CA-397C-BC85-EF4B9E11A6BC}" dt="2024-05-19T16:46:36.498" v="115"/>
        <pc:sldMkLst>
          <pc:docMk/>
          <pc:sldMk cId="1076679937" sldId="291"/>
        </pc:sldMkLst>
      </pc:sldChg>
      <pc:sldChg chg="mod modShow">
        <pc:chgData name="Dr. Ani Munirah binti Mohamad" userId="S::animunirah@staf.uum.edu.my::dbd053e9-05fc-429b-b417-ac3c7e48826e" providerId="AD" clId="Web-{AB97A175-51CA-397C-BC85-EF4B9E11A6BC}" dt="2024-05-19T16:46:36.545" v="116"/>
        <pc:sldMkLst>
          <pc:docMk/>
          <pc:sldMk cId="3378173935" sldId="292"/>
        </pc:sldMkLst>
      </pc:sldChg>
      <pc:sldChg chg="mod modShow">
        <pc:chgData name="Dr. Ani Munirah binti Mohamad" userId="S::animunirah@staf.uum.edu.my::dbd053e9-05fc-429b-b417-ac3c7e48826e" providerId="AD" clId="Web-{AB97A175-51CA-397C-BC85-EF4B9E11A6BC}" dt="2024-05-19T16:46:36.576" v="117"/>
        <pc:sldMkLst>
          <pc:docMk/>
          <pc:sldMk cId="1634195756" sldId="293"/>
        </pc:sldMkLst>
      </pc:sldChg>
      <pc:sldChg chg="mod modShow">
        <pc:chgData name="Dr. Ani Munirah binti Mohamad" userId="S::animunirah@staf.uum.edu.my::dbd053e9-05fc-429b-b417-ac3c7e48826e" providerId="AD" clId="Web-{AB97A175-51CA-397C-BC85-EF4B9E11A6BC}" dt="2024-05-19T16:46:36.608" v="118"/>
        <pc:sldMkLst>
          <pc:docMk/>
          <pc:sldMk cId="966176064" sldId="294"/>
        </pc:sldMkLst>
      </pc:sldChg>
      <pc:sldChg chg="mod modShow">
        <pc:chgData name="Dr. Ani Munirah binti Mohamad" userId="S::animunirah@staf.uum.edu.my::dbd053e9-05fc-429b-b417-ac3c7e48826e" providerId="AD" clId="Web-{AB97A175-51CA-397C-BC85-EF4B9E11A6BC}" dt="2024-05-19T16:46:35.467" v="82"/>
        <pc:sldMkLst>
          <pc:docMk/>
          <pc:sldMk cId="1487690051" sldId="295"/>
        </pc:sldMkLst>
      </pc:sldChg>
      <pc:sldChg chg="mod modShow">
        <pc:chgData name="Dr. Ani Munirah binti Mohamad" userId="S::animunirah@staf.uum.edu.my::dbd053e9-05fc-429b-b417-ac3c7e48826e" providerId="AD" clId="Web-{AB97A175-51CA-397C-BC85-EF4B9E11A6BC}" dt="2024-05-19T16:46:36.358" v="111"/>
        <pc:sldMkLst>
          <pc:docMk/>
          <pc:sldMk cId="1617865296" sldId="296"/>
        </pc:sldMkLst>
      </pc:sldChg>
      <pc:sldChg chg="mod modShow">
        <pc:chgData name="Dr. Ani Munirah binti Mohamad" userId="S::animunirah@staf.uum.edu.my::dbd053e9-05fc-429b-b417-ac3c7e48826e" providerId="AD" clId="Web-{AB97A175-51CA-397C-BC85-EF4B9E11A6BC}" dt="2024-05-19T16:46:37.201" v="137"/>
        <pc:sldMkLst>
          <pc:docMk/>
          <pc:sldMk cId="3381698634" sldId="297"/>
        </pc:sldMkLst>
      </pc:sldChg>
      <pc:sldChg chg="mod modShow">
        <pc:chgData name="Dr. Ani Munirah binti Mohamad" userId="S::animunirah@staf.uum.edu.my::dbd053e9-05fc-429b-b417-ac3c7e48826e" providerId="AD" clId="Web-{AB97A175-51CA-397C-BC85-EF4B9E11A6BC}" dt="2024-05-19T16:46:36.326" v="110"/>
        <pc:sldMkLst>
          <pc:docMk/>
          <pc:sldMk cId="3926453287" sldId="298"/>
        </pc:sldMkLst>
      </pc:sldChg>
      <pc:sldChg chg="mod modShow">
        <pc:chgData name="Dr. Ani Munirah binti Mohamad" userId="S::animunirah@staf.uum.edu.my::dbd053e9-05fc-429b-b417-ac3c7e48826e" providerId="AD" clId="Web-{AB97A175-51CA-397C-BC85-EF4B9E11A6BC}" dt="2024-05-19T16:46:36.295" v="109"/>
        <pc:sldMkLst>
          <pc:docMk/>
          <pc:sldMk cId="3582719775" sldId="299"/>
        </pc:sldMkLst>
      </pc:sldChg>
      <pc:sldChg chg="mod modShow">
        <pc:chgData name="Dr. Ani Munirah binti Mohamad" userId="S::animunirah@staf.uum.edu.my::dbd053e9-05fc-429b-b417-ac3c7e48826e" providerId="AD" clId="Web-{AB97A175-51CA-397C-BC85-EF4B9E11A6BC}" dt="2024-05-19T16:46:36.670" v="120"/>
        <pc:sldMkLst>
          <pc:docMk/>
          <pc:sldMk cId="1297641555" sldId="300"/>
        </pc:sldMkLst>
      </pc:sldChg>
      <pc:sldChg chg="mod modShow">
        <pc:chgData name="Dr. Ani Munirah binti Mohamad" userId="S::animunirah@staf.uum.edu.my::dbd053e9-05fc-429b-b417-ac3c7e48826e" providerId="AD" clId="Web-{AB97A175-51CA-397C-BC85-EF4B9E11A6BC}" dt="2024-05-19T16:46:36.733" v="122"/>
        <pc:sldMkLst>
          <pc:docMk/>
          <pc:sldMk cId="700385732" sldId="301"/>
        </pc:sldMkLst>
      </pc:sldChg>
      <pc:sldChg chg="mod modShow">
        <pc:chgData name="Dr. Ani Munirah binti Mohamad" userId="S::animunirah@staf.uum.edu.my::dbd053e9-05fc-429b-b417-ac3c7e48826e" providerId="AD" clId="Web-{AB97A175-51CA-397C-BC85-EF4B9E11A6BC}" dt="2024-05-19T16:46:36.701" v="121"/>
        <pc:sldMkLst>
          <pc:docMk/>
          <pc:sldMk cId="2342606125" sldId="302"/>
        </pc:sldMkLst>
      </pc:sldChg>
      <pc:sldChg chg="mod modShow">
        <pc:chgData name="Dr. Ani Munirah binti Mohamad" userId="S::animunirah@staf.uum.edu.my::dbd053e9-05fc-429b-b417-ac3c7e48826e" providerId="AD" clId="Web-{AB97A175-51CA-397C-BC85-EF4B9E11A6BC}" dt="2024-05-19T16:46:36.795" v="124"/>
        <pc:sldMkLst>
          <pc:docMk/>
          <pc:sldMk cId="1475366312" sldId="303"/>
        </pc:sldMkLst>
      </pc:sldChg>
      <pc:sldChg chg="mod modShow">
        <pc:chgData name="Dr. Ani Munirah binti Mohamad" userId="S::animunirah@staf.uum.edu.my::dbd053e9-05fc-429b-b417-ac3c7e48826e" providerId="AD" clId="Web-{AB97A175-51CA-397C-BC85-EF4B9E11A6BC}" dt="2024-05-19T16:46:36.764" v="123"/>
        <pc:sldMkLst>
          <pc:docMk/>
          <pc:sldMk cId="913646620" sldId="304"/>
        </pc:sldMkLst>
      </pc:sldChg>
      <pc:sldChg chg="mod modShow">
        <pc:chgData name="Dr. Ani Munirah binti Mohamad" userId="S::animunirah@staf.uum.edu.my::dbd053e9-05fc-429b-b417-ac3c7e48826e" providerId="AD" clId="Web-{AB97A175-51CA-397C-BC85-EF4B9E11A6BC}" dt="2024-05-19T16:46:36.967" v="130"/>
        <pc:sldMkLst>
          <pc:docMk/>
          <pc:sldMk cId="3976938955" sldId="305"/>
        </pc:sldMkLst>
      </pc:sldChg>
      <pc:sldChg chg="mod modShow">
        <pc:chgData name="Dr. Ani Munirah binti Mohamad" userId="S::animunirah@staf.uum.edu.my::dbd053e9-05fc-429b-b417-ac3c7e48826e" providerId="AD" clId="Web-{AB97A175-51CA-397C-BC85-EF4B9E11A6BC}" dt="2024-05-19T16:46:36.936" v="129"/>
        <pc:sldMkLst>
          <pc:docMk/>
          <pc:sldMk cId="3130499194" sldId="306"/>
        </pc:sldMkLst>
      </pc:sldChg>
      <pc:sldChg chg="mod modShow">
        <pc:chgData name="Dr. Ani Munirah binti Mohamad" userId="S::animunirah@staf.uum.edu.my::dbd053e9-05fc-429b-b417-ac3c7e48826e" providerId="AD" clId="Web-{AB97A175-51CA-397C-BC85-EF4B9E11A6BC}" dt="2024-05-19T16:46:36.904" v="128"/>
        <pc:sldMkLst>
          <pc:docMk/>
          <pc:sldMk cId="1529761923" sldId="307"/>
        </pc:sldMkLst>
      </pc:sldChg>
      <pc:sldChg chg="modSp mod modShow">
        <pc:chgData name="Dr. Ani Munirah binti Mohamad" userId="S::animunirah@staf.uum.edu.my::dbd053e9-05fc-429b-b417-ac3c7e48826e" providerId="AD" clId="Web-{AB97A175-51CA-397C-BC85-EF4B9E11A6BC}" dt="2024-05-19T16:48:00.236" v="165" actId="20577"/>
        <pc:sldMkLst>
          <pc:docMk/>
          <pc:sldMk cId="1751341189" sldId="308"/>
        </pc:sldMkLst>
        <pc:spChg chg="mod">
          <ac:chgData name="Dr. Ani Munirah binti Mohamad" userId="S::animunirah@staf.uum.edu.my::dbd053e9-05fc-429b-b417-ac3c7e48826e" providerId="AD" clId="Web-{AB97A175-51CA-397C-BC85-EF4B9E11A6BC}" dt="2024-05-19T16:48:00.236" v="165" actId="20577"/>
          <ac:spMkLst>
            <pc:docMk/>
            <pc:sldMk cId="1751341189" sldId="308"/>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858" v="126"/>
        <pc:sldMkLst>
          <pc:docMk/>
          <pc:sldMk cId="1708778792" sldId="309"/>
        </pc:sldMkLst>
      </pc:sldChg>
      <pc:sldChg chg="mod modShow">
        <pc:chgData name="Dr. Ani Munirah binti Mohamad" userId="S::animunirah@staf.uum.edu.my::dbd053e9-05fc-429b-b417-ac3c7e48826e" providerId="AD" clId="Web-{AB97A175-51CA-397C-BC85-EF4B9E11A6BC}" dt="2024-05-19T16:46:36.826" v="125"/>
        <pc:sldMkLst>
          <pc:docMk/>
          <pc:sldMk cId="1471379319" sldId="310"/>
        </pc:sldMkLst>
      </pc:sldChg>
      <pc:sldChg chg="mod modShow">
        <pc:chgData name="Dr. Ani Munirah binti Mohamad" userId="S::animunirah@staf.uum.edu.my::dbd053e9-05fc-429b-b417-ac3c7e48826e" providerId="AD" clId="Web-{AB97A175-51CA-397C-BC85-EF4B9E11A6BC}" dt="2024-05-19T16:46:37.029" v="132"/>
        <pc:sldMkLst>
          <pc:docMk/>
          <pc:sldMk cId="2974450818" sldId="311"/>
        </pc:sldMkLst>
      </pc:sldChg>
      <pc:sldChg chg="mod modShow">
        <pc:chgData name="Dr. Ani Munirah binti Mohamad" userId="S::animunirah@staf.uum.edu.my::dbd053e9-05fc-429b-b417-ac3c7e48826e" providerId="AD" clId="Web-{AB97A175-51CA-397C-BC85-EF4B9E11A6BC}" dt="2024-05-19T16:46:36.998" v="131"/>
        <pc:sldMkLst>
          <pc:docMk/>
          <pc:sldMk cId="2483386257" sldId="312"/>
        </pc:sldMkLst>
      </pc:sldChg>
      <pc:sldChg chg="mod modShow">
        <pc:chgData name="Dr. Ani Munirah binti Mohamad" userId="S::animunirah@staf.uum.edu.my::dbd053e9-05fc-429b-b417-ac3c7e48826e" providerId="AD" clId="Web-{AB97A175-51CA-397C-BC85-EF4B9E11A6BC}" dt="2024-05-19T16:46:37.170" v="136"/>
        <pc:sldMkLst>
          <pc:docMk/>
          <pc:sldMk cId="1335880592" sldId="313"/>
        </pc:sldMkLst>
      </pc:sldChg>
      <pc:sldChg chg="mod modShow">
        <pc:chgData name="Dr. Ani Munirah binti Mohamad" userId="S::animunirah@staf.uum.edu.my::dbd053e9-05fc-429b-b417-ac3c7e48826e" providerId="AD" clId="Web-{AB97A175-51CA-397C-BC85-EF4B9E11A6BC}" dt="2024-05-19T16:46:37.123" v="135"/>
        <pc:sldMkLst>
          <pc:docMk/>
          <pc:sldMk cId="2829068941" sldId="314"/>
        </pc:sldMkLst>
      </pc:sldChg>
      <pc:sldChg chg="mod modShow">
        <pc:chgData name="Dr. Ani Munirah binti Mohamad" userId="S::animunirah@staf.uum.edu.my::dbd053e9-05fc-429b-b417-ac3c7e48826e" providerId="AD" clId="Web-{AB97A175-51CA-397C-BC85-EF4B9E11A6BC}" dt="2024-05-19T16:46:37.092" v="134"/>
        <pc:sldMkLst>
          <pc:docMk/>
          <pc:sldMk cId="1513201269" sldId="315"/>
        </pc:sldMkLst>
      </pc:sldChg>
      <pc:sldChg chg="mod modShow">
        <pc:chgData name="Dr. Ani Munirah binti Mohamad" userId="S::animunirah@staf.uum.edu.my::dbd053e9-05fc-429b-b417-ac3c7e48826e" providerId="AD" clId="Web-{AB97A175-51CA-397C-BC85-EF4B9E11A6BC}" dt="2024-05-19T16:46:37.061" v="133"/>
        <pc:sldMkLst>
          <pc:docMk/>
          <pc:sldMk cId="3625262743" sldId="316"/>
        </pc:sldMkLst>
      </pc:sldChg>
      <pc:sldChg chg="mod modShow">
        <pc:chgData name="Dr. Ani Munirah binti Mohamad" userId="S::animunirah@staf.uum.edu.my::dbd053e9-05fc-429b-b417-ac3c7e48826e" providerId="AD" clId="Web-{AB97A175-51CA-397C-BC85-EF4B9E11A6BC}" dt="2024-05-19T16:46:37.233" v="138"/>
        <pc:sldMkLst>
          <pc:docMk/>
          <pc:sldMk cId="1949578042" sldId="317"/>
        </pc:sldMkLst>
      </pc:sldChg>
      <pc:sldChg chg="mod modShow">
        <pc:chgData name="Dr. Ani Munirah binti Mohamad" userId="S::animunirah@staf.uum.edu.my::dbd053e9-05fc-429b-b417-ac3c7e48826e" providerId="AD" clId="Web-{AB97A175-51CA-397C-BC85-EF4B9E11A6BC}" dt="2024-05-19T16:46:37.342" v="141"/>
        <pc:sldMkLst>
          <pc:docMk/>
          <pc:sldMk cId="2541712656" sldId="318"/>
        </pc:sldMkLst>
      </pc:sldChg>
      <pc:sldChg chg="mod modShow">
        <pc:chgData name="Dr. Ani Munirah binti Mohamad" userId="S::animunirah@staf.uum.edu.my::dbd053e9-05fc-429b-b417-ac3c7e48826e" providerId="AD" clId="Web-{AB97A175-51CA-397C-BC85-EF4B9E11A6BC}" dt="2024-05-19T16:46:37.858" v="157"/>
        <pc:sldMkLst>
          <pc:docMk/>
          <pc:sldMk cId="846111342" sldId="319"/>
        </pc:sldMkLst>
      </pc:sldChg>
      <pc:sldChg chg="mod modShow">
        <pc:chgData name="Dr. Ani Munirah binti Mohamad" userId="S::animunirah@staf.uum.edu.my::dbd053e9-05fc-429b-b417-ac3c7e48826e" providerId="AD" clId="Web-{AB97A175-51CA-397C-BC85-EF4B9E11A6BC}" dt="2024-05-19T16:46:37.311" v="140"/>
        <pc:sldMkLst>
          <pc:docMk/>
          <pc:sldMk cId="3436478699" sldId="321"/>
        </pc:sldMkLst>
      </pc:sldChg>
      <pc:sldChg chg="mod modShow">
        <pc:chgData name="Dr. Ani Munirah binti Mohamad" userId="S::animunirah@staf.uum.edu.my::dbd053e9-05fc-429b-b417-ac3c7e48826e" providerId="AD" clId="Web-{AB97A175-51CA-397C-BC85-EF4B9E11A6BC}" dt="2024-05-19T16:46:37.264" v="139"/>
        <pc:sldMkLst>
          <pc:docMk/>
          <pc:sldMk cId="3580742180" sldId="322"/>
        </pc:sldMkLst>
      </pc:sldChg>
      <pc:sldChg chg="mod modShow">
        <pc:chgData name="Dr. Ani Munirah binti Mohamad" userId="S::animunirah@staf.uum.edu.my::dbd053e9-05fc-429b-b417-ac3c7e48826e" providerId="AD" clId="Web-{AB97A175-51CA-397C-BC85-EF4B9E11A6BC}" dt="2024-05-19T16:46:37.530" v="147"/>
        <pc:sldMkLst>
          <pc:docMk/>
          <pc:sldMk cId="480445509" sldId="323"/>
        </pc:sldMkLst>
      </pc:sldChg>
      <pc:sldChg chg="mod modShow">
        <pc:chgData name="Dr. Ani Munirah binti Mohamad" userId="S::animunirah@staf.uum.edu.my::dbd053e9-05fc-429b-b417-ac3c7e48826e" providerId="AD" clId="Web-{AB97A175-51CA-397C-BC85-EF4B9E11A6BC}" dt="2024-05-19T16:46:37.951" v="160"/>
        <pc:sldMkLst>
          <pc:docMk/>
          <pc:sldMk cId="2331577065" sldId="324"/>
        </pc:sldMkLst>
      </pc:sldChg>
      <pc:sldChg chg="mod modShow">
        <pc:chgData name="Dr. Ani Munirah binti Mohamad" userId="S::animunirah@staf.uum.edu.my::dbd053e9-05fc-429b-b417-ac3c7e48826e" providerId="AD" clId="Web-{AB97A175-51CA-397C-BC85-EF4B9E11A6BC}" dt="2024-05-19T16:46:37.920" v="159"/>
        <pc:sldMkLst>
          <pc:docMk/>
          <pc:sldMk cId="4078244540" sldId="325"/>
        </pc:sldMkLst>
      </pc:sldChg>
      <pc:sldChg chg="mod modShow">
        <pc:chgData name="Dr. Ani Munirah binti Mohamad" userId="S::animunirah@staf.uum.edu.my::dbd053e9-05fc-429b-b417-ac3c7e48826e" providerId="AD" clId="Web-{AB97A175-51CA-397C-BC85-EF4B9E11A6BC}" dt="2024-05-19T16:46:37.889" v="158"/>
        <pc:sldMkLst>
          <pc:docMk/>
          <pc:sldMk cId="2259504694" sldId="326"/>
        </pc:sldMkLst>
      </pc:sldChg>
      <pc:sldChg chg="mod modShow">
        <pc:chgData name="Dr. Ani Munirah binti Mohamad" userId="S::animunirah@staf.uum.edu.my::dbd053e9-05fc-429b-b417-ac3c7e48826e" providerId="AD" clId="Web-{AB97A175-51CA-397C-BC85-EF4B9E11A6BC}" dt="2024-05-19T16:46:37.983" v="161"/>
        <pc:sldMkLst>
          <pc:docMk/>
          <pc:sldMk cId="3855396954" sldId="327"/>
        </pc:sldMkLst>
      </pc:sldChg>
      <pc:sldChg chg="mod modShow">
        <pc:chgData name="Dr. Ani Munirah binti Mohamad" userId="S::animunirah@staf.uum.edu.my::dbd053e9-05fc-429b-b417-ac3c7e48826e" providerId="AD" clId="Web-{AB97A175-51CA-397C-BC85-EF4B9E11A6BC}" dt="2024-05-19T16:46:37.795" v="155"/>
        <pc:sldMkLst>
          <pc:docMk/>
          <pc:sldMk cId="3981204518" sldId="328"/>
        </pc:sldMkLst>
      </pc:sldChg>
      <pc:sldChg chg="mod modShow">
        <pc:chgData name="Dr. Ani Munirah binti Mohamad" userId="S::animunirah@staf.uum.edu.my::dbd053e9-05fc-429b-b417-ac3c7e48826e" providerId="AD" clId="Web-{AB97A175-51CA-397C-BC85-EF4B9E11A6BC}" dt="2024-05-19T16:46:38.014" v="162"/>
        <pc:sldMkLst>
          <pc:docMk/>
          <pc:sldMk cId="16408653" sldId="329"/>
        </pc:sldMkLst>
      </pc:sldChg>
      <pc:sldChg chg="mod modShow">
        <pc:chgData name="Dr. Ani Munirah binti Mohamad" userId="S::animunirah@staf.uum.edu.my::dbd053e9-05fc-429b-b417-ac3c7e48826e" providerId="AD" clId="Web-{AB97A175-51CA-397C-BC85-EF4B9E11A6BC}" dt="2024-05-19T16:46:37.717" v="153"/>
        <pc:sldMkLst>
          <pc:docMk/>
          <pc:sldMk cId="443517540" sldId="330"/>
        </pc:sldMkLst>
      </pc:sldChg>
      <pc:sldChg chg="mod modShow">
        <pc:chgData name="Dr. Ani Munirah binti Mohamad" userId="S::animunirah@staf.uum.edu.my::dbd053e9-05fc-429b-b417-ac3c7e48826e" providerId="AD" clId="Web-{AB97A175-51CA-397C-BC85-EF4B9E11A6BC}" dt="2024-05-19T16:46:37.826" v="156"/>
        <pc:sldMkLst>
          <pc:docMk/>
          <pc:sldMk cId="2025289569" sldId="331"/>
        </pc:sldMkLst>
      </pc:sldChg>
      <pc:sldChg chg="mod modShow">
        <pc:chgData name="Dr. Ani Munirah binti Mohamad" userId="S::animunirah@staf.uum.edu.my::dbd053e9-05fc-429b-b417-ac3c7e48826e" providerId="AD" clId="Web-{AB97A175-51CA-397C-BC85-EF4B9E11A6BC}" dt="2024-05-19T16:46:37.748" v="154"/>
        <pc:sldMkLst>
          <pc:docMk/>
          <pc:sldMk cId="1084271290" sldId="332"/>
        </pc:sldMkLst>
      </pc:sldChg>
      <pc:sldChg chg="mod modShow">
        <pc:chgData name="Dr. Ani Munirah binti Mohamad" userId="S::animunirah@staf.uum.edu.my::dbd053e9-05fc-429b-b417-ac3c7e48826e" providerId="AD" clId="Web-{AB97A175-51CA-397C-BC85-EF4B9E11A6BC}" dt="2024-05-19T16:46:37.686" v="152"/>
        <pc:sldMkLst>
          <pc:docMk/>
          <pc:sldMk cId="1198030232" sldId="333"/>
        </pc:sldMkLst>
      </pc:sldChg>
      <pc:sldChg chg="mod modShow">
        <pc:chgData name="Dr. Ani Munirah binti Mohamad" userId="S::animunirah@staf.uum.edu.my::dbd053e9-05fc-429b-b417-ac3c7e48826e" providerId="AD" clId="Web-{AB97A175-51CA-397C-BC85-EF4B9E11A6BC}" dt="2024-05-19T16:46:37.623" v="150"/>
        <pc:sldMkLst>
          <pc:docMk/>
          <pc:sldMk cId="633872097" sldId="334"/>
        </pc:sldMkLst>
      </pc:sldChg>
      <pc:sldChg chg="mod modShow">
        <pc:chgData name="Dr. Ani Munirah binti Mohamad" userId="S::animunirah@staf.uum.edu.my::dbd053e9-05fc-429b-b417-ac3c7e48826e" providerId="AD" clId="Web-{AB97A175-51CA-397C-BC85-EF4B9E11A6BC}" dt="2024-05-19T16:46:37.655" v="151"/>
        <pc:sldMkLst>
          <pc:docMk/>
          <pc:sldMk cId="3089947258" sldId="335"/>
        </pc:sldMkLst>
      </pc:sldChg>
      <pc:sldChg chg="mod modShow">
        <pc:chgData name="Dr. Ani Munirah binti Mohamad" userId="S::animunirah@staf.uum.edu.my::dbd053e9-05fc-429b-b417-ac3c7e48826e" providerId="AD" clId="Web-{AB97A175-51CA-397C-BC85-EF4B9E11A6BC}" dt="2024-05-19T16:46:37.592" v="149"/>
        <pc:sldMkLst>
          <pc:docMk/>
          <pc:sldMk cId="97942739" sldId="336"/>
        </pc:sldMkLst>
      </pc:sldChg>
      <pc:sldChg chg="mod modShow">
        <pc:chgData name="Dr. Ani Munirah binti Mohamad" userId="S::animunirah@staf.uum.edu.my::dbd053e9-05fc-429b-b417-ac3c7e48826e" providerId="AD" clId="Web-{AB97A175-51CA-397C-BC85-EF4B9E11A6BC}" dt="2024-05-19T16:46:37.561" v="148"/>
        <pc:sldMkLst>
          <pc:docMk/>
          <pc:sldMk cId="3550932589" sldId="337"/>
        </pc:sldMkLst>
      </pc:sldChg>
      <pc:sldChg chg="mod modShow">
        <pc:chgData name="Dr. Ani Munirah binti Mohamad" userId="S::animunirah@staf.uum.edu.my::dbd053e9-05fc-429b-b417-ac3c7e48826e" providerId="AD" clId="Web-{AB97A175-51CA-397C-BC85-EF4B9E11A6BC}" dt="2024-05-19T16:46:37.373" v="142"/>
        <pc:sldMkLst>
          <pc:docMk/>
          <pc:sldMk cId="3412772144" sldId="338"/>
        </pc:sldMkLst>
      </pc:sldChg>
      <pc:sldChg chg="mod modShow">
        <pc:chgData name="Dr. Ani Munirah binti Mohamad" userId="S::animunirah@staf.uum.edu.my::dbd053e9-05fc-429b-b417-ac3c7e48826e" providerId="AD" clId="Web-{AB97A175-51CA-397C-BC85-EF4B9E11A6BC}" dt="2024-05-19T16:46:37.405" v="143"/>
        <pc:sldMkLst>
          <pc:docMk/>
          <pc:sldMk cId="1623638483" sldId="339"/>
        </pc:sldMkLst>
      </pc:sldChg>
      <pc:sldChg chg="mod modShow">
        <pc:chgData name="Dr. Ani Munirah binti Mohamad" userId="S::animunirah@staf.uum.edu.my::dbd053e9-05fc-429b-b417-ac3c7e48826e" providerId="AD" clId="Web-{AB97A175-51CA-397C-BC85-EF4B9E11A6BC}" dt="2024-05-19T16:46:37.498" v="146"/>
        <pc:sldMkLst>
          <pc:docMk/>
          <pc:sldMk cId="2066546657" sldId="340"/>
        </pc:sldMkLst>
      </pc:sldChg>
      <pc:sldChg chg="mod modShow">
        <pc:chgData name="Dr. Ani Munirah binti Mohamad" userId="S::animunirah@staf.uum.edu.my::dbd053e9-05fc-429b-b417-ac3c7e48826e" providerId="AD" clId="Web-{AB97A175-51CA-397C-BC85-EF4B9E11A6BC}" dt="2024-05-19T16:46:37.467" v="145"/>
        <pc:sldMkLst>
          <pc:docMk/>
          <pc:sldMk cId="3095859859" sldId="341"/>
        </pc:sldMkLst>
      </pc:sldChg>
      <pc:sldChg chg="mod modShow">
        <pc:chgData name="Dr. Ani Munirah binti Mohamad" userId="S::animunirah@staf.uum.edu.my::dbd053e9-05fc-429b-b417-ac3c7e48826e" providerId="AD" clId="Web-{AB97A175-51CA-397C-BC85-EF4B9E11A6BC}" dt="2024-05-19T16:46:37.436" v="144"/>
        <pc:sldMkLst>
          <pc:docMk/>
          <pc:sldMk cId="1148872436" sldId="342"/>
        </pc:sldMkLst>
      </pc:sldChg>
    </pc:docChg>
  </pc:docChgLst>
  <pc:docChgLst>
    <pc:chgData name="Dr. Ani Munirah binti Mohamad" userId="S::animunirah@staf.uum.edu.my::dbd053e9-05fc-429b-b417-ac3c7e48826e" providerId="AD" clId="Web-{F93EE6A9-ED1A-AA90-4FB0-E921FEF61641}"/>
    <pc:docChg chg="addSld delSld modSld sldOrd">
      <pc:chgData name="Dr. Ani Munirah binti Mohamad" userId="S::animunirah@staf.uum.edu.my::dbd053e9-05fc-429b-b417-ac3c7e48826e" providerId="AD" clId="Web-{F93EE6A9-ED1A-AA90-4FB0-E921FEF61641}" dt="2024-07-12T15:45:34.543" v="344" actId="20577"/>
      <pc:docMkLst>
        <pc:docMk/>
      </pc:docMkLst>
      <pc:sldChg chg="addSp delSp modSp">
        <pc:chgData name="Dr. Ani Munirah binti Mohamad" userId="S::animunirah@staf.uum.edu.my::dbd053e9-05fc-429b-b417-ac3c7e48826e" providerId="AD" clId="Web-{F93EE6A9-ED1A-AA90-4FB0-E921FEF61641}" dt="2024-07-12T15:14:07.712" v="47" actId="20577"/>
        <pc:sldMkLst>
          <pc:docMk/>
          <pc:sldMk cId="1487690051" sldId="295"/>
        </pc:sldMkLst>
        <pc:spChg chg="mod">
          <ac:chgData name="Dr. Ani Munirah binti Mohamad" userId="S::animunirah@staf.uum.edu.my::dbd053e9-05fc-429b-b417-ac3c7e48826e" providerId="AD" clId="Web-{F93EE6A9-ED1A-AA90-4FB0-E921FEF61641}" dt="2024-07-12T15:14:07.712" v="47" actId="20577"/>
          <ac:spMkLst>
            <pc:docMk/>
            <pc:sldMk cId="1487690051" sldId="295"/>
            <ac:spMk id="157" creationId="{00000000-0000-0000-0000-000000000000}"/>
          </ac:spMkLst>
        </pc:spChg>
        <pc:picChg chg="add mod">
          <ac:chgData name="Dr. Ani Munirah binti Mohamad" userId="S::animunirah@staf.uum.edu.my::dbd053e9-05fc-429b-b417-ac3c7e48826e" providerId="AD" clId="Web-{F93EE6A9-ED1A-AA90-4FB0-E921FEF61641}" dt="2024-07-12T12:12:04.605" v="7" actId="1076"/>
          <ac:picMkLst>
            <pc:docMk/>
            <pc:sldMk cId="1487690051" sldId="295"/>
            <ac:picMk id="2" creationId="{A243459D-EB92-3D2F-C847-33BED7090B97}"/>
          </ac:picMkLst>
        </pc:picChg>
        <pc:picChg chg="del">
          <ac:chgData name="Dr. Ani Munirah binti Mohamad" userId="S::animunirah@staf.uum.edu.my::dbd053e9-05fc-429b-b417-ac3c7e48826e" providerId="AD" clId="Web-{F93EE6A9-ED1A-AA90-4FB0-E921FEF61641}" dt="2024-07-12T12:11:55.839" v="4"/>
          <ac:picMkLst>
            <pc:docMk/>
            <pc:sldMk cId="1487690051" sldId="295"/>
            <ac:picMk id="3" creationId="{ADD0E020-183E-75CA-8DA9-545EDF9F88CF}"/>
          </ac:picMkLst>
        </pc:picChg>
      </pc:sldChg>
      <pc:sldChg chg="modSp">
        <pc:chgData name="Dr. Ani Munirah binti Mohamad" userId="S::animunirah@staf.uum.edu.my::dbd053e9-05fc-429b-b417-ac3c7e48826e" providerId="AD" clId="Web-{F93EE6A9-ED1A-AA90-4FB0-E921FEF61641}" dt="2024-07-12T12:11:13.401" v="3" actId="20577"/>
        <pc:sldMkLst>
          <pc:docMk/>
          <pc:sldMk cId="2341581666" sldId="355"/>
        </pc:sldMkLst>
        <pc:spChg chg="mod">
          <ac:chgData name="Dr. Ani Munirah binti Mohamad" userId="S::animunirah@staf.uum.edu.my::dbd053e9-05fc-429b-b417-ac3c7e48826e" providerId="AD" clId="Web-{F93EE6A9-ED1A-AA90-4FB0-E921FEF61641}" dt="2024-07-12T12:11:13.401" v="3" actId="20577"/>
          <ac:spMkLst>
            <pc:docMk/>
            <pc:sldMk cId="2341581666" sldId="355"/>
            <ac:spMk id="157" creationId="{00000000-0000-0000-0000-000000000000}"/>
          </ac:spMkLst>
        </pc:spChg>
      </pc:sldChg>
      <pc:sldChg chg="modSp add replId">
        <pc:chgData name="Dr. Ani Munirah binti Mohamad" userId="S::animunirah@staf.uum.edu.my::dbd053e9-05fc-429b-b417-ac3c7e48826e" providerId="AD" clId="Web-{F93EE6A9-ED1A-AA90-4FB0-E921FEF61641}" dt="2024-07-12T12:14:27.668" v="35" actId="20577"/>
        <pc:sldMkLst>
          <pc:docMk/>
          <pc:sldMk cId="1379926365" sldId="356"/>
        </pc:sldMkLst>
        <pc:spChg chg="mod">
          <ac:chgData name="Dr. Ani Munirah binti Mohamad" userId="S::animunirah@staf.uum.edu.my::dbd053e9-05fc-429b-b417-ac3c7e48826e" providerId="AD" clId="Web-{F93EE6A9-ED1A-AA90-4FB0-E921FEF61641}" dt="2024-07-12T12:13:50.137" v="25" actId="14100"/>
          <ac:spMkLst>
            <pc:docMk/>
            <pc:sldMk cId="1379926365" sldId="356"/>
            <ac:spMk id="157" creationId="{00000000-0000-0000-0000-000000000000}"/>
          </ac:spMkLst>
        </pc:spChg>
        <pc:spChg chg="mod">
          <ac:chgData name="Dr. Ani Munirah binti Mohamad" userId="S::animunirah@staf.uum.edu.my::dbd053e9-05fc-429b-b417-ac3c7e48826e" providerId="AD" clId="Web-{F93EE6A9-ED1A-AA90-4FB0-E921FEF61641}" dt="2024-07-12T12:14:27.668" v="35" actId="20577"/>
          <ac:spMkLst>
            <pc:docMk/>
            <pc:sldMk cId="1379926365" sldId="356"/>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18:00.436" v="93" actId="20577"/>
        <pc:sldMkLst>
          <pc:docMk/>
          <pc:sldMk cId="1455212397" sldId="357"/>
        </pc:sldMkLst>
        <pc:spChg chg="mod">
          <ac:chgData name="Dr. Ani Munirah binti Mohamad" userId="S::animunirah@staf.uum.edu.my::dbd053e9-05fc-429b-b417-ac3c7e48826e" providerId="AD" clId="Web-{F93EE6A9-ED1A-AA90-4FB0-E921FEF61641}" dt="2024-07-12T15:16:25.012" v="76" actId="20577"/>
          <ac:spMkLst>
            <pc:docMk/>
            <pc:sldMk cId="1455212397" sldId="357"/>
            <ac:spMk id="157" creationId="{00000000-0000-0000-0000-000000000000}"/>
          </ac:spMkLst>
        </pc:spChg>
        <pc:spChg chg="mod">
          <ac:chgData name="Dr. Ani Munirah binti Mohamad" userId="S::animunirah@staf.uum.edu.my::dbd053e9-05fc-429b-b417-ac3c7e48826e" providerId="AD" clId="Web-{F93EE6A9-ED1A-AA90-4FB0-E921FEF61641}" dt="2024-07-12T15:18:00.436" v="93" actId="20577"/>
          <ac:spMkLst>
            <pc:docMk/>
            <pc:sldMk cId="1455212397" sldId="357"/>
            <ac:spMk id="158" creationId="{00000000-0000-0000-0000-000000000000}"/>
          </ac:spMkLst>
        </pc:spChg>
      </pc:sldChg>
      <pc:sldChg chg="addSp delSp modSp add replId">
        <pc:chgData name="Dr. Ani Munirah binti Mohamad" userId="S::animunirah@staf.uum.edu.my::dbd053e9-05fc-429b-b417-ac3c7e48826e" providerId="AD" clId="Web-{F93EE6A9-ED1A-AA90-4FB0-E921FEF61641}" dt="2024-07-12T15:26:08.870" v="177" actId="1076"/>
        <pc:sldMkLst>
          <pc:docMk/>
          <pc:sldMk cId="1263396435" sldId="358"/>
        </pc:sldMkLst>
        <pc:spChg chg="mod">
          <ac:chgData name="Dr. Ani Munirah binti Mohamad" userId="S::animunirah@staf.uum.edu.my::dbd053e9-05fc-429b-b417-ac3c7e48826e" providerId="AD" clId="Web-{F93EE6A9-ED1A-AA90-4FB0-E921FEF61641}" dt="2024-07-12T15:26:05.995" v="176" actId="1076"/>
          <ac:spMkLst>
            <pc:docMk/>
            <pc:sldMk cId="1263396435" sldId="358"/>
            <ac:spMk id="157" creationId="{00000000-0000-0000-0000-000000000000}"/>
          </ac:spMkLst>
        </pc:spChg>
        <pc:picChg chg="del">
          <ac:chgData name="Dr. Ani Munirah binti Mohamad" userId="S::animunirah@staf.uum.edu.my::dbd053e9-05fc-429b-b417-ac3c7e48826e" providerId="AD" clId="Web-{F93EE6A9-ED1A-AA90-4FB0-E921FEF61641}" dt="2024-07-12T15:15:21.761" v="70"/>
          <ac:picMkLst>
            <pc:docMk/>
            <pc:sldMk cId="1263396435" sldId="358"/>
            <ac:picMk id="2" creationId="{A243459D-EB92-3D2F-C847-33BED7090B97}"/>
          </ac:picMkLst>
        </pc:picChg>
        <pc:picChg chg="add mod">
          <ac:chgData name="Dr. Ani Munirah binti Mohamad" userId="S::animunirah@staf.uum.edu.my::dbd053e9-05fc-429b-b417-ac3c7e48826e" providerId="AD" clId="Web-{F93EE6A9-ED1A-AA90-4FB0-E921FEF61641}" dt="2024-07-12T15:26:08.870" v="177" actId="1076"/>
          <ac:picMkLst>
            <pc:docMk/>
            <pc:sldMk cId="1263396435" sldId="358"/>
            <ac:picMk id="3" creationId="{1C6B0809-3C8F-82C8-9070-00CEDB90A42E}"/>
          </ac:picMkLst>
        </pc:picChg>
      </pc:sldChg>
      <pc:sldChg chg="addSp delSp modSp add replId">
        <pc:chgData name="Dr. Ani Munirah binti Mohamad" userId="S::animunirah@staf.uum.edu.my::dbd053e9-05fc-429b-b417-ac3c7e48826e" providerId="AD" clId="Web-{F93EE6A9-ED1A-AA90-4FB0-E921FEF61641}" dt="2024-07-12T15:35:56.150" v="266" actId="1076"/>
        <pc:sldMkLst>
          <pc:docMk/>
          <pc:sldMk cId="64727864" sldId="359"/>
        </pc:sldMkLst>
        <pc:spChg chg="mod">
          <ac:chgData name="Dr. Ani Munirah binti Mohamad" userId="S::animunirah@staf.uum.edu.my::dbd053e9-05fc-429b-b417-ac3c7e48826e" providerId="AD" clId="Web-{F93EE6A9-ED1A-AA90-4FB0-E921FEF61641}" dt="2024-07-12T15:35:56.150" v="266" actId="1076"/>
          <ac:spMkLst>
            <pc:docMk/>
            <pc:sldMk cId="64727864" sldId="359"/>
            <ac:spMk id="157" creationId="{00000000-0000-0000-0000-000000000000}"/>
          </ac:spMkLst>
        </pc:spChg>
        <pc:picChg chg="del">
          <ac:chgData name="Dr. Ani Munirah binti Mohamad" userId="S::animunirah@staf.uum.edu.my::dbd053e9-05fc-429b-b417-ac3c7e48826e" providerId="AD" clId="Web-{F93EE6A9-ED1A-AA90-4FB0-E921FEF61641}" dt="2024-07-12T15:15:15.776" v="68"/>
          <ac:picMkLst>
            <pc:docMk/>
            <pc:sldMk cId="64727864" sldId="359"/>
            <ac:picMk id="2" creationId="{A243459D-EB92-3D2F-C847-33BED7090B97}"/>
          </ac:picMkLst>
        </pc:picChg>
        <pc:picChg chg="add">
          <ac:chgData name="Dr. Ani Munirah binti Mohamad" userId="S::animunirah@staf.uum.edu.my::dbd053e9-05fc-429b-b417-ac3c7e48826e" providerId="AD" clId="Web-{F93EE6A9-ED1A-AA90-4FB0-E921FEF61641}" dt="2024-07-12T15:35:49.540" v="265"/>
          <ac:picMkLst>
            <pc:docMk/>
            <pc:sldMk cId="64727864" sldId="359"/>
            <ac:picMk id="4" creationId="{F609A346-F69A-A94C-6C4D-6F86FDAD111B}"/>
          </ac:picMkLst>
        </pc:picChg>
      </pc:sldChg>
      <pc:sldChg chg="addSp delSp modSp add replId">
        <pc:chgData name="Dr. Ani Munirah binti Mohamad" userId="S::animunirah@staf.uum.edu.my::dbd053e9-05fc-429b-b417-ac3c7e48826e" providerId="AD" clId="Web-{F93EE6A9-ED1A-AA90-4FB0-E921FEF61641}" dt="2024-07-12T15:41:27.908" v="307"/>
        <pc:sldMkLst>
          <pc:docMk/>
          <pc:sldMk cId="3723777296" sldId="360"/>
        </pc:sldMkLst>
        <pc:spChg chg="mod">
          <ac:chgData name="Dr. Ani Munirah binti Mohamad" userId="S::animunirah@staf.uum.edu.my::dbd053e9-05fc-429b-b417-ac3c7e48826e" providerId="AD" clId="Web-{F93EE6A9-ED1A-AA90-4FB0-E921FEF61641}" dt="2024-07-12T15:41:02.641" v="306" actId="1076"/>
          <ac:spMkLst>
            <pc:docMk/>
            <pc:sldMk cId="3723777296" sldId="360"/>
            <ac:spMk id="157" creationId="{00000000-0000-0000-0000-000000000000}"/>
          </ac:spMkLst>
        </pc:spChg>
        <pc:picChg chg="del">
          <ac:chgData name="Dr. Ani Munirah binti Mohamad" userId="S::animunirah@staf.uum.edu.my::dbd053e9-05fc-429b-b417-ac3c7e48826e" providerId="AD" clId="Web-{F93EE6A9-ED1A-AA90-4FB0-E921FEF61641}" dt="2024-07-12T15:15:13.198" v="67"/>
          <ac:picMkLst>
            <pc:docMk/>
            <pc:sldMk cId="3723777296" sldId="360"/>
            <ac:picMk id="2" creationId="{A243459D-EB92-3D2F-C847-33BED7090B97}"/>
          </ac:picMkLst>
        </pc:picChg>
        <pc:picChg chg="add">
          <ac:chgData name="Dr. Ani Munirah binti Mohamad" userId="S::animunirah@staf.uum.edu.my::dbd053e9-05fc-429b-b417-ac3c7e48826e" providerId="AD" clId="Web-{F93EE6A9-ED1A-AA90-4FB0-E921FEF61641}" dt="2024-07-12T15:41:27.908" v="307"/>
          <ac:picMkLst>
            <pc:docMk/>
            <pc:sldMk cId="3723777296" sldId="360"/>
            <ac:picMk id="4" creationId="{C95E82F0-E08D-AE05-B024-EBA646BD268F}"/>
          </ac:picMkLst>
        </pc:picChg>
      </pc:sldChg>
      <pc:sldChg chg="addSp delSp modSp add replId">
        <pc:chgData name="Dr. Ani Munirah binti Mohamad" userId="S::animunirah@staf.uum.edu.my::dbd053e9-05fc-429b-b417-ac3c7e48826e" providerId="AD" clId="Web-{F93EE6A9-ED1A-AA90-4FB0-E921FEF61641}" dt="2024-07-12T15:31:03.221" v="220" actId="1076"/>
        <pc:sldMkLst>
          <pc:docMk/>
          <pc:sldMk cId="2166134761" sldId="361"/>
        </pc:sldMkLst>
        <pc:spChg chg="mod">
          <ac:chgData name="Dr. Ani Munirah binti Mohamad" userId="S::animunirah@staf.uum.edu.my::dbd053e9-05fc-429b-b417-ac3c7e48826e" providerId="AD" clId="Web-{F93EE6A9-ED1A-AA90-4FB0-E921FEF61641}" dt="2024-07-12T15:31:03.221" v="220" actId="1076"/>
          <ac:spMkLst>
            <pc:docMk/>
            <pc:sldMk cId="2166134761" sldId="361"/>
            <ac:spMk id="157" creationId="{00000000-0000-0000-0000-000000000000}"/>
          </ac:spMkLst>
        </pc:spChg>
        <pc:picChg chg="del">
          <ac:chgData name="Dr. Ani Munirah binti Mohamad" userId="S::animunirah@staf.uum.edu.my::dbd053e9-05fc-429b-b417-ac3c7e48826e" providerId="AD" clId="Web-{F93EE6A9-ED1A-AA90-4FB0-E921FEF61641}" dt="2024-07-12T15:15:17.901" v="69"/>
          <ac:picMkLst>
            <pc:docMk/>
            <pc:sldMk cId="2166134761" sldId="361"/>
            <ac:picMk id="2" creationId="{A243459D-EB92-3D2F-C847-33BED7090B97}"/>
          </ac:picMkLst>
        </pc:picChg>
        <pc:picChg chg="add mod">
          <ac:chgData name="Dr. Ani Munirah binti Mohamad" userId="S::animunirah@staf.uum.edu.my::dbd053e9-05fc-429b-b417-ac3c7e48826e" providerId="AD" clId="Web-{F93EE6A9-ED1A-AA90-4FB0-E921FEF61641}" dt="2024-07-12T15:30:54.783" v="219" actId="1076"/>
          <ac:picMkLst>
            <pc:docMk/>
            <pc:sldMk cId="2166134761" sldId="361"/>
            <ac:picMk id="3" creationId="{28EDF0CC-CA91-42D4-7C28-BFD343D19FAC}"/>
          </ac:picMkLst>
        </pc:picChg>
      </pc:sldChg>
      <pc:sldChg chg="modSp add ord replId">
        <pc:chgData name="Dr. Ani Munirah binti Mohamad" userId="S::animunirah@staf.uum.edu.my::dbd053e9-05fc-429b-b417-ac3c7e48826e" providerId="AD" clId="Web-{F93EE6A9-ED1A-AA90-4FB0-E921FEF61641}" dt="2024-07-12T15:31:38.831" v="228" actId="20577"/>
        <pc:sldMkLst>
          <pc:docMk/>
          <pc:sldMk cId="1196079303" sldId="362"/>
        </pc:sldMkLst>
        <pc:spChg chg="mod">
          <ac:chgData name="Dr. Ani Munirah binti Mohamad" userId="S::animunirah@staf.uum.edu.my::dbd053e9-05fc-429b-b417-ac3c7e48826e" providerId="AD" clId="Web-{F93EE6A9-ED1A-AA90-4FB0-E921FEF61641}" dt="2024-07-12T15:18:31.921" v="95" actId="20577"/>
          <ac:spMkLst>
            <pc:docMk/>
            <pc:sldMk cId="1196079303" sldId="362"/>
            <ac:spMk id="157" creationId="{00000000-0000-0000-0000-000000000000}"/>
          </ac:spMkLst>
        </pc:spChg>
        <pc:spChg chg="mod">
          <ac:chgData name="Dr. Ani Munirah binti Mohamad" userId="S::animunirah@staf.uum.edu.my::dbd053e9-05fc-429b-b417-ac3c7e48826e" providerId="AD" clId="Web-{F93EE6A9-ED1A-AA90-4FB0-E921FEF61641}" dt="2024-07-12T15:31:38.831" v="228" actId="20577"/>
          <ac:spMkLst>
            <pc:docMk/>
            <pc:sldMk cId="1196079303" sldId="362"/>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42:13.565" v="314" actId="20577"/>
        <pc:sldMkLst>
          <pc:docMk/>
          <pc:sldMk cId="2282764411" sldId="363"/>
        </pc:sldMkLst>
        <pc:spChg chg="mod">
          <ac:chgData name="Dr. Ani Munirah binti Mohamad" userId="S::animunirah@staf.uum.edu.my::dbd053e9-05fc-429b-b417-ac3c7e48826e" providerId="AD" clId="Web-{F93EE6A9-ED1A-AA90-4FB0-E921FEF61641}" dt="2024-07-12T15:19:15.813" v="98" actId="20577"/>
          <ac:spMkLst>
            <pc:docMk/>
            <pc:sldMk cId="2282764411" sldId="363"/>
            <ac:spMk id="157" creationId="{00000000-0000-0000-0000-000000000000}"/>
          </ac:spMkLst>
        </pc:spChg>
        <pc:spChg chg="mod">
          <ac:chgData name="Dr. Ani Munirah binti Mohamad" userId="S::animunirah@staf.uum.edu.my::dbd053e9-05fc-429b-b417-ac3c7e48826e" providerId="AD" clId="Web-{F93EE6A9-ED1A-AA90-4FB0-E921FEF61641}" dt="2024-07-12T15:42:13.565" v="314" actId="20577"/>
          <ac:spMkLst>
            <pc:docMk/>
            <pc:sldMk cId="2282764411" sldId="363"/>
            <ac:spMk id="158" creationId="{00000000-0000-0000-0000-000000000000}"/>
          </ac:spMkLst>
        </pc:spChg>
      </pc:sldChg>
      <pc:sldChg chg="modSp add ord replId">
        <pc:chgData name="Dr. Ani Munirah binti Mohamad" userId="S::animunirah@staf.uum.edu.my::dbd053e9-05fc-429b-b417-ac3c7e48826e" providerId="AD" clId="Web-{F93EE6A9-ED1A-AA90-4FB0-E921FEF61641}" dt="2024-07-12T15:23:09.662" v="151" actId="20577"/>
        <pc:sldMkLst>
          <pc:docMk/>
          <pc:sldMk cId="3933832879" sldId="364"/>
        </pc:sldMkLst>
        <pc:spChg chg="mod">
          <ac:chgData name="Dr. Ani Munirah binti Mohamad" userId="S::animunirah@staf.uum.edu.my::dbd053e9-05fc-429b-b417-ac3c7e48826e" providerId="AD" clId="Web-{F93EE6A9-ED1A-AA90-4FB0-E921FEF61641}" dt="2024-07-12T15:20:12.643" v="103" actId="20577"/>
          <ac:spMkLst>
            <pc:docMk/>
            <pc:sldMk cId="3933832879" sldId="364"/>
            <ac:spMk id="157" creationId="{00000000-0000-0000-0000-000000000000}"/>
          </ac:spMkLst>
        </pc:spChg>
        <pc:spChg chg="mod">
          <ac:chgData name="Dr. Ani Munirah binti Mohamad" userId="S::animunirah@staf.uum.edu.my::dbd053e9-05fc-429b-b417-ac3c7e48826e" providerId="AD" clId="Web-{F93EE6A9-ED1A-AA90-4FB0-E921FEF61641}" dt="2024-07-12T15:23:09.662" v="151" actId="20577"/>
          <ac:spMkLst>
            <pc:docMk/>
            <pc:sldMk cId="3933832879" sldId="36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6:35.072" v="274" actId="20577"/>
        <pc:sldMkLst>
          <pc:docMk/>
          <pc:sldMk cId="3726682645" sldId="365"/>
        </pc:sldMkLst>
        <pc:spChg chg="mod">
          <ac:chgData name="Dr. Ani Munirah binti Mohamad" userId="S::animunirah@staf.uum.edu.my::dbd053e9-05fc-429b-b417-ac3c7e48826e" providerId="AD" clId="Web-{F93EE6A9-ED1A-AA90-4FB0-E921FEF61641}" dt="2024-07-12T15:18:50.406" v="96" actId="20577"/>
          <ac:spMkLst>
            <pc:docMk/>
            <pc:sldMk cId="3726682645" sldId="365"/>
            <ac:spMk id="157" creationId="{00000000-0000-0000-0000-000000000000}"/>
          </ac:spMkLst>
        </pc:spChg>
        <pc:spChg chg="mod">
          <ac:chgData name="Dr. Ani Munirah binti Mohamad" userId="S::animunirah@staf.uum.edu.my::dbd053e9-05fc-429b-b417-ac3c7e48826e" providerId="AD" clId="Web-{F93EE6A9-ED1A-AA90-4FB0-E921FEF61641}" dt="2024-07-12T15:36:35.072" v="274" actId="20577"/>
          <ac:spMkLst>
            <pc:docMk/>
            <pc:sldMk cId="3726682645" sldId="36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6:35.527" v="185" actId="20577"/>
        <pc:sldMkLst>
          <pc:docMk/>
          <pc:sldMk cId="486040524" sldId="366"/>
        </pc:sldMkLst>
        <pc:spChg chg="mod">
          <ac:chgData name="Dr. Ani Munirah binti Mohamad" userId="S::animunirah@staf.uum.edu.my::dbd053e9-05fc-429b-b417-ac3c7e48826e" providerId="AD" clId="Web-{F93EE6A9-ED1A-AA90-4FB0-E921FEF61641}" dt="2024-07-12T15:26:35.527" v="185" actId="20577"/>
          <ac:spMkLst>
            <pc:docMk/>
            <pc:sldMk cId="486040524" sldId="36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3:48.101" v="157" actId="20577"/>
        <pc:sldMkLst>
          <pc:docMk/>
          <pc:sldMk cId="3263927830" sldId="367"/>
        </pc:sldMkLst>
        <pc:spChg chg="mod">
          <ac:chgData name="Dr. Ani Munirah binti Mohamad" userId="S::animunirah@staf.uum.edu.my::dbd053e9-05fc-429b-b417-ac3c7e48826e" providerId="AD" clId="Web-{F93EE6A9-ED1A-AA90-4FB0-E921FEF61641}" dt="2024-07-12T15:20:38.096" v="106" actId="20577"/>
          <ac:spMkLst>
            <pc:docMk/>
            <pc:sldMk cId="3263927830" sldId="367"/>
            <ac:spMk id="157" creationId="{00000000-0000-0000-0000-000000000000}"/>
          </ac:spMkLst>
        </pc:spChg>
        <pc:spChg chg="mod">
          <ac:chgData name="Dr. Ani Munirah binti Mohamad" userId="S::animunirah@staf.uum.edu.my::dbd053e9-05fc-429b-b417-ac3c7e48826e" providerId="AD" clId="Web-{F93EE6A9-ED1A-AA90-4FB0-E921FEF61641}" dt="2024-07-12T15:23:48.101" v="157" actId="20577"/>
          <ac:spMkLst>
            <pc:docMk/>
            <pc:sldMk cId="3263927830" sldId="36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4:23.039" v="162" actId="20577"/>
        <pc:sldMkLst>
          <pc:docMk/>
          <pc:sldMk cId="683495621" sldId="368"/>
        </pc:sldMkLst>
        <pc:spChg chg="mod">
          <ac:chgData name="Dr. Ani Munirah binti Mohamad" userId="S::animunirah@staf.uum.edu.my::dbd053e9-05fc-429b-b417-ac3c7e48826e" providerId="AD" clId="Web-{F93EE6A9-ED1A-AA90-4FB0-E921FEF61641}" dt="2024-07-12T15:20:47.659" v="113" actId="20577"/>
          <ac:spMkLst>
            <pc:docMk/>
            <pc:sldMk cId="683495621" sldId="368"/>
            <ac:spMk id="157" creationId="{00000000-0000-0000-0000-000000000000}"/>
          </ac:spMkLst>
        </pc:spChg>
        <pc:spChg chg="mod">
          <ac:chgData name="Dr. Ani Munirah binti Mohamad" userId="S::animunirah@staf.uum.edu.my::dbd053e9-05fc-429b-b417-ac3c7e48826e" providerId="AD" clId="Web-{F93EE6A9-ED1A-AA90-4FB0-E921FEF61641}" dt="2024-07-12T15:24:23.039" v="162" actId="20577"/>
          <ac:spMkLst>
            <pc:docMk/>
            <pc:sldMk cId="683495621" sldId="36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5:09.915" v="170" actId="20577"/>
        <pc:sldMkLst>
          <pc:docMk/>
          <pc:sldMk cId="893475238" sldId="369"/>
        </pc:sldMkLst>
        <pc:spChg chg="mod">
          <ac:chgData name="Dr. Ani Munirah binti Mohamad" userId="S::animunirah@staf.uum.edu.my::dbd053e9-05fc-429b-b417-ac3c7e48826e" providerId="AD" clId="Web-{F93EE6A9-ED1A-AA90-4FB0-E921FEF61641}" dt="2024-07-12T15:21:15.644" v="122" actId="20577"/>
          <ac:spMkLst>
            <pc:docMk/>
            <pc:sldMk cId="893475238" sldId="369"/>
            <ac:spMk id="157" creationId="{00000000-0000-0000-0000-000000000000}"/>
          </ac:spMkLst>
        </pc:spChg>
        <pc:spChg chg="mod">
          <ac:chgData name="Dr. Ani Munirah binti Mohamad" userId="S::animunirah@staf.uum.edu.my::dbd053e9-05fc-429b-b417-ac3c7e48826e" providerId="AD" clId="Web-{F93EE6A9-ED1A-AA90-4FB0-E921FEF61641}" dt="2024-07-12T15:25:09.915" v="170" actId="20577"/>
          <ac:spMkLst>
            <pc:docMk/>
            <pc:sldMk cId="893475238" sldId="369"/>
            <ac:spMk id="158" creationId="{00000000-0000-0000-0000-000000000000}"/>
          </ac:spMkLst>
        </pc:spChg>
      </pc:sldChg>
      <pc:sldChg chg="add del replId">
        <pc:chgData name="Dr. Ani Munirah binti Mohamad" userId="S::animunirah@staf.uum.edu.my::dbd053e9-05fc-429b-b417-ac3c7e48826e" providerId="AD" clId="Web-{F93EE6A9-ED1A-AA90-4FB0-E921FEF61641}" dt="2024-07-12T15:21:49.176" v="128"/>
        <pc:sldMkLst>
          <pc:docMk/>
          <pc:sldMk cId="2788772718" sldId="370"/>
        </pc:sldMkLst>
      </pc:sldChg>
      <pc:sldChg chg="modSp add replId">
        <pc:chgData name="Dr. Ani Munirah binti Mohamad" userId="S::animunirah@staf.uum.edu.my::dbd053e9-05fc-429b-b417-ac3c7e48826e" providerId="AD" clId="Web-{F93EE6A9-ED1A-AA90-4FB0-E921FEF61641}" dt="2024-07-12T15:29:25.343" v="214" actId="20577"/>
        <pc:sldMkLst>
          <pc:docMk/>
          <pc:sldMk cId="1878523493" sldId="371"/>
        </pc:sldMkLst>
        <pc:spChg chg="mod">
          <ac:chgData name="Dr. Ani Munirah binti Mohamad" userId="S::animunirah@staf.uum.edu.my::dbd053e9-05fc-429b-b417-ac3c7e48826e" providerId="AD" clId="Web-{F93EE6A9-ED1A-AA90-4FB0-E921FEF61641}" dt="2024-07-12T15:29:25.343" v="214" actId="20577"/>
          <ac:spMkLst>
            <pc:docMk/>
            <pc:sldMk cId="1878523493" sldId="37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43.389" v="206" actId="20577"/>
        <pc:sldMkLst>
          <pc:docMk/>
          <pc:sldMk cId="2478192091" sldId="372"/>
        </pc:sldMkLst>
        <pc:spChg chg="mod">
          <ac:chgData name="Dr. Ani Munirah binti Mohamad" userId="S::animunirah@staf.uum.edu.my::dbd053e9-05fc-429b-b417-ac3c7e48826e" providerId="AD" clId="Web-{F93EE6A9-ED1A-AA90-4FB0-E921FEF61641}" dt="2024-07-12T15:28:43.389" v="206" actId="20577"/>
          <ac:spMkLst>
            <pc:docMk/>
            <pc:sldMk cId="2478192091" sldId="37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8:04.873" v="199" actId="20577"/>
        <pc:sldMkLst>
          <pc:docMk/>
          <pc:sldMk cId="3579164141" sldId="373"/>
        </pc:sldMkLst>
        <pc:spChg chg="mod">
          <ac:chgData name="Dr. Ani Munirah binti Mohamad" userId="S::animunirah@staf.uum.edu.my::dbd053e9-05fc-429b-b417-ac3c7e48826e" providerId="AD" clId="Web-{F93EE6A9-ED1A-AA90-4FB0-E921FEF61641}" dt="2024-07-12T15:28:04.873" v="199" actId="20577"/>
          <ac:spMkLst>
            <pc:docMk/>
            <pc:sldMk cId="3579164141" sldId="37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27:32.903" v="193" actId="20577"/>
        <pc:sldMkLst>
          <pc:docMk/>
          <pc:sldMk cId="771693216" sldId="374"/>
        </pc:sldMkLst>
        <pc:spChg chg="mod">
          <ac:chgData name="Dr. Ani Munirah binti Mohamad" userId="S::animunirah@staf.uum.edu.my::dbd053e9-05fc-429b-b417-ac3c7e48826e" providerId="AD" clId="Web-{F93EE6A9-ED1A-AA90-4FB0-E921FEF61641}" dt="2024-07-12T15:27:32.903" v="193" actId="20577"/>
          <ac:spMkLst>
            <pc:docMk/>
            <pc:sldMk cId="771693216" sldId="37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49.961" v="262" actId="20577"/>
        <pc:sldMkLst>
          <pc:docMk/>
          <pc:sldMk cId="1778963462" sldId="375"/>
        </pc:sldMkLst>
        <pc:spChg chg="mod">
          <ac:chgData name="Dr. Ani Munirah binti Mohamad" userId="S::animunirah@staf.uum.edu.my::dbd053e9-05fc-429b-b417-ac3c7e48826e" providerId="AD" clId="Web-{F93EE6A9-ED1A-AA90-4FB0-E921FEF61641}" dt="2024-07-12T15:34:49.961" v="262" actId="20577"/>
          <ac:spMkLst>
            <pc:docMk/>
            <pc:sldMk cId="1778963462" sldId="37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4:11.163" v="254" actId="14100"/>
        <pc:sldMkLst>
          <pc:docMk/>
          <pc:sldMk cId="3620778947" sldId="376"/>
        </pc:sldMkLst>
        <pc:spChg chg="mod">
          <ac:chgData name="Dr. Ani Munirah binti Mohamad" userId="S::animunirah@staf.uum.edu.my::dbd053e9-05fc-429b-b417-ac3c7e48826e" providerId="AD" clId="Web-{F93EE6A9-ED1A-AA90-4FB0-E921FEF61641}" dt="2024-07-12T15:34:11.163" v="254" actId="14100"/>
          <ac:spMkLst>
            <pc:docMk/>
            <pc:sldMk cId="3620778947" sldId="376"/>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3:06.849" v="243" actId="20577"/>
        <pc:sldMkLst>
          <pc:docMk/>
          <pc:sldMk cId="801281805" sldId="377"/>
        </pc:sldMkLst>
        <pc:spChg chg="mod">
          <ac:chgData name="Dr. Ani Munirah binti Mohamad" userId="S::animunirah@staf.uum.edu.my::dbd053e9-05fc-429b-b417-ac3c7e48826e" providerId="AD" clId="Web-{F93EE6A9-ED1A-AA90-4FB0-E921FEF61641}" dt="2024-07-12T15:33:06.849" v="243" actId="20577"/>
          <ac:spMkLst>
            <pc:docMk/>
            <pc:sldMk cId="801281805" sldId="377"/>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2:23.957" v="235" actId="20577"/>
        <pc:sldMkLst>
          <pc:docMk/>
          <pc:sldMk cId="333473079" sldId="378"/>
        </pc:sldMkLst>
        <pc:spChg chg="mod">
          <ac:chgData name="Dr. Ani Munirah binti Mohamad" userId="S::animunirah@staf.uum.edu.my::dbd053e9-05fc-429b-b417-ac3c7e48826e" providerId="AD" clId="Web-{F93EE6A9-ED1A-AA90-4FB0-E921FEF61641}" dt="2024-07-12T15:32:23.957" v="235" actId="20577"/>
          <ac:spMkLst>
            <pc:docMk/>
            <pc:sldMk cId="333473079" sldId="378"/>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0:36.360" v="304" actId="20577"/>
        <pc:sldMkLst>
          <pc:docMk/>
          <pc:sldMk cId="4173689647" sldId="379"/>
        </pc:sldMkLst>
        <pc:spChg chg="mod">
          <ac:chgData name="Dr. Ani Munirah binti Mohamad" userId="S::animunirah@staf.uum.edu.my::dbd053e9-05fc-429b-b417-ac3c7e48826e" providerId="AD" clId="Web-{F93EE6A9-ED1A-AA90-4FB0-E921FEF61641}" dt="2024-07-12T15:40:36.360" v="304" actId="20577"/>
          <ac:spMkLst>
            <pc:docMk/>
            <pc:sldMk cId="4173689647" sldId="379"/>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9:34.733" v="295" actId="20577"/>
        <pc:sldMkLst>
          <pc:docMk/>
          <pc:sldMk cId="2658259460" sldId="380"/>
        </pc:sldMkLst>
        <pc:spChg chg="mod">
          <ac:chgData name="Dr. Ani Munirah binti Mohamad" userId="S::animunirah@staf.uum.edu.my::dbd053e9-05fc-429b-b417-ac3c7e48826e" providerId="AD" clId="Web-{F93EE6A9-ED1A-AA90-4FB0-E921FEF61641}" dt="2024-07-12T15:39:34.733" v="295" actId="20577"/>
          <ac:spMkLst>
            <pc:docMk/>
            <pc:sldMk cId="2658259460" sldId="380"/>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8:17.544" v="286" actId="20577"/>
        <pc:sldMkLst>
          <pc:docMk/>
          <pc:sldMk cId="459326115" sldId="381"/>
        </pc:sldMkLst>
        <pc:spChg chg="mod">
          <ac:chgData name="Dr. Ani Munirah binti Mohamad" userId="S::animunirah@staf.uum.edu.my::dbd053e9-05fc-429b-b417-ac3c7e48826e" providerId="AD" clId="Web-{F93EE6A9-ED1A-AA90-4FB0-E921FEF61641}" dt="2024-07-12T15:38:17.544" v="286" actId="20577"/>
          <ac:spMkLst>
            <pc:docMk/>
            <pc:sldMk cId="459326115" sldId="381"/>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37:21.511" v="281" actId="20577"/>
        <pc:sldMkLst>
          <pc:docMk/>
          <pc:sldMk cId="2292200376" sldId="382"/>
        </pc:sldMkLst>
        <pc:spChg chg="mod">
          <ac:chgData name="Dr. Ani Munirah binti Mohamad" userId="S::animunirah@staf.uum.edu.my::dbd053e9-05fc-429b-b417-ac3c7e48826e" providerId="AD" clId="Web-{F93EE6A9-ED1A-AA90-4FB0-E921FEF61641}" dt="2024-07-12T15:37:21.511" v="281" actId="20577"/>
          <ac:spMkLst>
            <pc:docMk/>
            <pc:sldMk cId="2292200376" sldId="382"/>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5:34.543" v="344" actId="20577"/>
        <pc:sldMkLst>
          <pc:docMk/>
          <pc:sldMk cId="794882172" sldId="383"/>
        </pc:sldMkLst>
        <pc:spChg chg="mod">
          <ac:chgData name="Dr. Ani Munirah binti Mohamad" userId="S::animunirah@staf.uum.edu.my::dbd053e9-05fc-429b-b417-ac3c7e48826e" providerId="AD" clId="Web-{F93EE6A9-ED1A-AA90-4FB0-E921FEF61641}" dt="2024-07-12T15:45:34.543" v="344" actId="20577"/>
          <ac:spMkLst>
            <pc:docMk/>
            <pc:sldMk cId="794882172" sldId="383"/>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4:26.807" v="335" actId="20577"/>
        <pc:sldMkLst>
          <pc:docMk/>
          <pc:sldMk cId="3507920597" sldId="384"/>
        </pc:sldMkLst>
        <pc:spChg chg="mod">
          <ac:chgData name="Dr. Ani Munirah binti Mohamad" userId="S::animunirah@staf.uum.edu.my::dbd053e9-05fc-429b-b417-ac3c7e48826e" providerId="AD" clId="Web-{F93EE6A9-ED1A-AA90-4FB0-E921FEF61641}" dt="2024-07-12T15:44:26.807" v="335" actId="20577"/>
          <ac:spMkLst>
            <pc:docMk/>
            <pc:sldMk cId="3507920597" sldId="384"/>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44.587" v="327" actId="20577"/>
        <pc:sldMkLst>
          <pc:docMk/>
          <pc:sldMk cId="3611007365" sldId="385"/>
        </pc:sldMkLst>
        <pc:spChg chg="mod">
          <ac:chgData name="Dr. Ani Munirah binti Mohamad" userId="S::animunirah@staf.uum.edu.my::dbd053e9-05fc-429b-b417-ac3c7e48826e" providerId="AD" clId="Web-{F93EE6A9-ED1A-AA90-4FB0-E921FEF61641}" dt="2024-07-12T15:43:44.587" v="327" actId="20577"/>
          <ac:spMkLst>
            <pc:docMk/>
            <pc:sldMk cId="3611007365" sldId="385"/>
            <ac:spMk id="158" creationId="{00000000-0000-0000-0000-000000000000}"/>
          </ac:spMkLst>
        </pc:spChg>
      </pc:sldChg>
      <pc:sldChg chg="modSp add replId">
        <pc:chgData name="Dr. Ani Munirah binti Mohamad" userId="S::animunirah@staf.uum.edu.my::dbd053e9-05fc-429b-b417-ac3c7e48826e" providerId="AD" clId="Web-{F93EE6A9-ED1A-AA90-4FB0-E921FEF61641}" dt="2024-07-12T15:43:08.164" v="321" actId="20577"/>
        <pc:sldMkLst>
          <pc:docMk/>
          <pc:sldMk cId="1989172933" sldId="386"/>
        </pc:sldMkLst>
        <pc:spChg chg="mod">
          <ac:chgData name="Dr. Ani Munirah binti Mohamad" userId="S::animunirah@staf.uum.edu.my::dbd053e9-05fc-429b-b417-ac3c7e48826e" providerId="AD" clId="Web-{F93EE6A9-ED1A-AA90-4FB0-E921FEF61641}" dt="2024-07-12T15:43:08.164" v="321" actId="20577"/>
          <ac:spMkLst>
            <pc:docMk/>
            <pc:sldMk cId="1989172933" sldId="386"/>
            <ac:spMk id="158" creationId="{00000000-0000-0000-0000-000000000000}"/>
          </ac:spMkLst>
        </pc:spChg>
      </pc:sldChg>
    </pc:docChg>
  </pc:docChgLst>
  <pc:docChgLst>
    <pc:chgData name="Dr. Ani Munirah binti Mohamad" userId="dbd053e9-05fc-429b-b417-ac3c7e48826e" providerId="ADAL" clId="{F8094B07-19E1-459E-944C-5481E58AEEEA}"/>
    <pc:docChg chg="undo custSel addSld delSld modSld">
      <pc:chgData name="Dr. Ani Munirah binti Mohamad" userId="dbd053e9-05fc-429b-b417-ac3c7e48826e" providerId="ADAL" clId="{F8094B07-19E1-459E-944C-5481E58AEEEA}" dt="2024-05-19T17:07:57.487" v="216" actId="1076"/>
      <pc:docMkLst>
        <pc:docMk/>
      </pc:docMkLst>
      <pc:sldChg chg="modSp mod">
        <pc:chgData name="Dr. Ani Munirah binti Mohamad" userId="dbd053e9-05fc-429b-b417-ac3c7e48826e" providerId="ADAL" clId="{F8094B07-19E1-459E-944C-5481E58AEEEA}" dt="2024-05-19T16:58:37.516" v="97" actId="5793"/>
        <pc:sldMkLst>
          <pc:docMk/>
          <pc:sldMk cId="3164088367" sldId="267"/>
        </pc:sldMkLst>
        <pc:spChg chg="mod">
          <ac:chgData name="Dr. Ani Munirah binti Mohamad" userId="dbd053e9-05fc-429b-b417-ac3c7e48826e" providerId="ADAL" clId="{F8094B07-19E1-459E-944C-5481E58AEEEA}" dt="2024-05-19T16:58:37.516" v="97" actId="5793"/>
          <ac:spMkLst>
            <pc:docMk/>
            <pc:sldMk cId="3164088367" sldId="267"/>
            <ac:spMk id="158" creationId="{00000000-0000-0000-0000-000000000000}"/>
          </ac:spMkLst>
        </pc:spChg>
      </pc:sldChg>
      <pc:sldChg chg="modSp mod">
        <pc:chgData name="Dr. Ani Munirah binti Mohamad" userId="dbd053e9-05fc-429b-b417-ac3c7e48826e" providerId="ADAL" clId="{F8094B07-19E1-459E-944C-5481E58AEEEA}" dt="2024-05-19T16:51:43.725" v="2" actId="12"/>
        <pc:sldMkLst>
          <pc:docMk/>
          <pc:sldMk cId="366867540" sldId="274"/>
        </pc:sldMkLst>
        <pc:spChg chg="mod">
          <ac:chgData name="Dr. Ani Munirah binti Mohamad" userId="dbd053e9-05fc-429b-b417-ac3c7e48826e" providerId="ADAL" clId="{F8094B07-19E1-459E-944C-5481E58AEEEA}" dt="2024-05-19T16:51:43.725" v="2" actId="12"/>
          <ac:spMkLst>
            <pc:docMk/>
            <pc:sldMk cId="366867540" sldId="274"/>
            <ac:spMk id="158" creationId="{00000000-0000-0000-0000-000000000000}"/>
          </ac:spMkLst>
        </pc:spChg>
      </pc:sldChg>
      <pc:sldChg chg="modSp mod">
        <pc:chgData name="Dr. Ani Munirah binti Mohamad" userId="dbd053e9-05fc-429b-b417-ac3c7e48826e" providerId="ADAL" clId="{F8094B07-19E1-459E-944C-5481E58AEEEA}" dt="2024-05-19T16:51:48.041" v="3" actId="12"/>
        <pc:sldMkLst>
          <pc:docMk/>
          <pc:sldMk cId="3857579483" sldId="275"/>
        </pc:sldMkLst>
        <pc:spChg chg="mod">
          <ac:chgData name="Dr. Ani Munirah binti Mohamad" userId="dbd053e9-05fc-429b-b417-ac3c7e48826e" providerId="ADAL" clId="{F8094B07-19E1-459E-944C-5481E58AEEEA}" dt="2024-05-19T16:51:48.041" v="3" actId="12"/>
          <ac:spMkLst>
            <pc:docMk/>
            <pc:sldMk cId="3857579483" sldId="275"/>
            <ac:spMk id="158" creationId="{00000000-0000-0000-0000-000000000000}"/>
          </ac:spMkLst>
        </pc:spChg>
      </pc:sldChg>
      <pc:sldChg chg="modSp mod">
        <pc:chgData name="Dr. Ani Munirah binti Mohamad" userId="dbd053e9-05fc-429b-b417-ac3c7e48826e" providerId="ADAL" clId="{F8094B07-19E1-459E-944C-5481E58AEEEA}" dt="2024-05-19T16:52:05.109" v="5" actId="179"/>
        <pc:sldMkLst>
          <pc:docMk/>
          <pc:sldMk cId="1952830884" sldId="278"/>
        </pc:sldMkLst>
        <pc:spChg chg="mod">
          <ac:chgData name="Dr. Ani Munirah binti Mohamad" userId="dbd053e9-05fc-429b-b417-ac3c7e48826e" providerId="ADAL" clId="{F8094B07-19E1-459E-944C-5481E58AEEEA}" dt="2024-05-19T16:52:05.109" v="5" actId="179"/>
          <ac:spMkLst>
            <pc:docMk/>
            <pc:sldMk cId="1952830884" sldId="278"/>
            <ac:spMk id="158" creationId="{00000000-0000-0000-0000-000000000000}"/>
          </ac:spMkLst>
        </pc:spChg>
      </pc:sldChg>
      <pc:sldChg chg="modSp mod">
        <pc:chgData name="Dr. Ani Munirah binti Mohamad" userId="dbd053e9-05fc-429b-b417-ac3c7e48826e" providerId="ADAL" clId="{F8094B07-19E1-459E-944C-5481E58AEEEA}" dt="2024-05-19T16:52:16.291" v="7" actId="179"/>
        <pc:sldMkLst>
          <pc:docMk/>
          <pc:sldMk cId="1070469222" sldId="279"/>
        </pc:sldMkLst>
        <pc:spChg chg="mod">
          <ac:chgData name="Dr. Ani Munirah binti Mohamad" userId="dbd053e9-05fc-429b-b417-ac3c7e48826e" providerId="ADAL" clId="{F8094B07-19E1-459E-944C-5481E58AEEEA}" dt="2024-05-19T16:52:16.291" v="7" actId="179"/>
          <ac:spMkLst>
            <pc:docMk/>
            <pc:sldMk cId="1070469222" sldId="279"/>
            <ac:spMk id="158" creationId="{00000000-0000-0000-0000-000000000000}"/>
          </ac:spMkLst>
        </pc:spChg>
      </pc:sldChg>
      <pc:sldChg chg="modSp mod">
        <pc:chgData name="Dr. Ani Munirah binti Mohamad" userId="dbd053e9-05fc-429b-b417-ac3c7e48826e" providerId="ADAL" clId="{F8094B07-19E1-459E-944C-5481E58AEEEA}" dt="2024-05-19T16:52:25.361" v="10" actId="12"/>
        <pc:sldMkLst>
          <pc:docMk/>
          <pc:sldMk cId="3393508940" sldId="280"/>
        </pc:sldMkLst>
        <pc:spChg chg="mod">
          <ac:chgData name="Dr. Ani Munirah binti Mohamad" userId="dbd053e9-05fc-429b-b417-ac3c7e48826e" providerId="ADAL" clId="{F8094B07-19E1-459E-944C-5481E58AEEEA}" dt="2024-05-19T16:52:25.361" v="10" actId="12"/>
          <ac:spMkLst>
            <pc:docMk/>
            <pc:sldMk cId="3393508940" sldId="280"/>
            <ac:spMk id="158" creationId="{00000000-0000-0000-0000-000000000000}"/>
          </ac:spMkLst>
        </pc:spChg>
      </pc:sldChg>
      <pc:sldChg chg="modSp mod">
        <pc:chgData name="Dr. Ani Munirah binti Mohamad" userId="dbd053e9-05fc-429b-b417-ac3c7e48826e" providerId="ADAL" clId="{F8094B07-19E1-459E-944C-5481E58AEEEA}" dt="2024-05-19T16:52:35.328" v="12" actId="179"/>
        <pc:sldMkLst>
          <pc:docMk/>
          <pc:sldMk cId="2098017" sldId="281"/>
        </pc:sldMkLst>
        <pc:spChg chg="mod">
          <ac:chgData name="Dr. Ani Munirah binti Mohamad" userId="dbd053e9-05fc-429b-b417-ac3c7e48826e" providerId="ADAL" clId="{F8094B07-19E1-459E-944C-5481E58AEEEA}" dt="2024-05-19T16:52:35.328" v="12" actId="179"/>
          <ac:spMkLst>
            <pc:docMk/>
            <pc:sldMk cId="2098017" sldId="281"/>
            <ac:spMk id="158" creationId="{00000000-0000-0000-0000-000000000000}"/>
          </ac:spMkLst>
        </pc:spChg>
      </pc:sldChg>
      <pc:sldChg chg="modSp mod">
        <pc:chgData name="Dr. Ani Munirah binti Mohamad" userId="dbd053e9-05fc-429b-b417-ac3c7e48826e" providerId="ADAL" clId="{F8094B07-19E1-459E-944C-5481E58AEEEA}" dt="2024-05-19T16:52:45.971" v="15" actId="12"/>
        <pc:sldMkLst>
          <pc:docMk/>
          <pc:sldMk cId="2654666580" sldId="282"/>
        </pc:sldMkLst>
        <pc:spChg chg="mod">
          <ac:chgData name="Dr. Ani Munirah binti Mohamad" userId="dbd053e9-05fc-429b-b417-ac3c7e48826e" providerId="ADAL" clId="{F8094B07-19E1-459E-944C-5481E58AEEEA}" dt="2024-05-19T16:52:45.971" v="15" actId="12"/>
          <ac:spMkLst>
            <pc:docMk/>
            <pc:sldMk cId="2654666580" sldId="282"/>
            <ac:spMk id="158" creationId="{00000000-0000-0000-0000-000000000000}"/>
          </ac:spMkLst>
        </pc:spChg>
      </pc:sldChg>
      <pc:sldChg chg="modSp mod">
        <pc:chgData name="Dr. Ani Munirah binti Mohamad" userId="dbd053e9-05fc-429b-b417-ac3c7e48826e" providerId="ADAL" clId="{F8094B07-19E1-459E-944C-5481E58AEEEA}" dt="2024-05-19T16:52:56.219" v="17" actId="12"/>
        <pc:sldMkLst>
          <pc:docMk/>
          <pc:sldMk cId="1176501579" sldId="283"/>
        </pc:sldMkLst>
        <pc:spChg chg="mod">
          <ac:chgData name="Dr. Ani Munirah binti Mohamad" userId="dbd053e9-05fc-429b-b417-ac3c7e48826e" providerId="ADAL" clId="{F8094B07-19E1-459E-944C-5481E58AEEEA}" dt="2024-05-19T16:52:56.219" v="17" actId="12"/>
          <ac:spMkLst>
            <pc:docMk/>
            <pc:sldMk cId="1176501579" sldId="283"/>
            <ac:spMk id="158" creationId="{00000000-0000-0000-0000-000000000000}"/>
          </ac:spMkLst>
        </pc:spChg>
      </pc:sldChg>
      <pc:sldChg chg="modSp mod">
        <pc:chgData name="Dr. Ani Munirah binti Mohamad" userId="dbd053e9-05fc-429b-b417-ac3c7e48826e" providerId="ADAL" clId="{F8094B07-19E1-459E-944C-5481E58AEEEA}" dt="2024-05-19T16:53:04.609" v="19" actId="179"/>
        <pc:sldMkLst>
          <pc:docMk/>
          <pc:sldMk cId="2933105433" sldId="284"/>
        </pc:sldMkLst>
        <pc:spChg chg="mod">
          <ac:chgData name="Dr. Ani Munirah binti Mohamad" userId="dbd053e9-05fc-429b-b417-ac3c7e48826e" providerId="ADAL" clId="{F8094B07-19E1-459E-944C-5481E58AEEEA}" dt="2024-05-19T16:53:04.609" v="19" actId="179"/>
          <ac:spMkLst>
            <pc:docMk/>
            <pc:sldMk cId="2933105433" sldId="284"/>
            <ac:spMk id="158" creationId="{00000000-0000-0000-0000-000000000000}"/>
          </ac:spMkLst>
        </pc:spChg>
      </pc:sldChg>
      <pc:sldChg chg="modSp mod">
        <pc:chgData name="Dr. Ani Munirah binti Mohamad" userId="dbd053e9-05fc-429b-b417-ac3c7e48826e" providerId="ADAL" clId="{F8094B07-19E1-459E-944C-5481E58AEEEA}" dt="2024-05-19T16:55:38.427" v="40" actId="27636"/>
        <pc:sldMkLst>
          <pc:docMk/>
          <pc:sldMk cId="953815134" sldId="288"/>
        </pc:sldMkLst>
        <pc:spChg chg="mod">
          <ac:chgData name="Dr. Ani Munirah binti Mohamad" userId="dbd053e9-05fc-429b-b417-ac3c7e48826e" providerId="ADAL" clId="{F8094B07-19E1-459E-944C-5481E58AEEEA}" dt="2024-05-19T16:55:38.427" v="40" actId="27636"/>
          <ac:spMkLst>
            <pc:docMk/>
            <pc:sldMk cId="953815134" sldId="288"/>
            <ac:spMk id="158" creationId="{00000000-0000-0000-0000-000000000000}"/>
          </ac:spMkLst>
        </pc:spChg>
      </pc:sldChg>
      <pc:sldChg chg="modSp mod">
        <pc:chgData name="Dr. Ani Munirah binti Mohamad" userId="dbd053e9-05fc-429b-b417-ac3c7e48826e" providerId="ADAL" clId="{F8094B07-19E1-459E-944C-5481E58AEEEA}" dt="2024-05-19T16:57:11.486" v="71" actId="27636"/>
        <pc:sldMkLst>
          <pc:docMk/>
          <pc:sldMk cId="4020423993" sldId="289"/>
        </pc:sldMkLst>
        <pc:spChg chg="mod">
          <ac:chgData name="Dr. Ani Munirah binti Mohamad" userId="dbd053e9-05fc-429b-b417-ac3c7e48826e" providerId="ADAL" clId="{F8094B07-19E1-459E-944C-5481E58AEEEA}" dt="2024-05-19T16:57:11.486" v="71" actId="27636"/>
          <ac:spMkLst>
            <pc:docMk/>
            <pc:sldMk cId="4020423993" sldId="289"/>
            <ac:spMk id="158" creationId="{00000000-0000-0000-0000-000000000000}"/>
          </ac:spMkLst>
        </pc:spChg>
      </pc:sldChg>
      <pc:sldChg chg="modSp mod">
        <pc:chgData name="Dr. Ani Munirah binti Mohamad" userId="dbd053e9-05fc-429b-b417-ac3c7e48826e" providerId="ADAL" clId="{F8094B07-19E1-459E-944C-5481E58AEEEA}" dt="2024-05-19T16:56:28.176" v="54" actId="20577"/>
        <pc:sldMkLst>
          <pc:docMk/>
          <pc:sldMk cId="381583882" sldId="290"/>
        </pc:sldMkLst>
        <pc:spChg chg="mod">
          <ac:chgData name="Dr. Ani Munirah binti Mohamad" userId="dbd053e9-05fc-429b-b417-ac3c7e48826e" providerId="ADAL" clId="{F8094B07-19E1-459E-944C-5481E58AEEEA}" dt="2024-05-19T16:56:28.176" v="54" actId="20577"/>
          <ac:spMkLst>
            <pc:docMk/>
            <pc:sldMk cId="381583882" sldId="290"/>
            <ac:spMk id="158" creationId="{00000000-0000-0000-0000-000000000000}"/>
          </ac:spMkLst>
        </pc:spChg>
      </pc:sldChg>
      <pc:sldChg chg="modSp mod">
        <pc:chgData name="Dr. Ani Munirah binti Mohamad" userId="dbd053e9-05fc-429b-b417-ac3c7e48826e" providerId="ADAL" clId="{F8094B07-19E1-459E-944C-5481E58AEEEA}" dt="2024-05-19T16:57:29.184" v="76" actId="403"/>
        <pc:sldMkLst>
          <pc:docMk/>
          <pc:sldMk cId="1076679937" sldId="291"/>
        </pc:sldMkLst>
        <pc:spChg chg="mod">
          <ac:chgData name="Dr. Ani Munirah binti Mohamad" userId="dbd053e9-05fc-429b-b417-ac3c7e48826e" providerId="ADAL" clId="{F8094B07-19E1-459E-944C-5481E58AEEEA}" dt="2024-05-19T16:57:29.184" v="76" actId="403"/>
          <ac:spMkLst>
            <pc:docMk/>
            <pc:sldMk cId="1076679937" sldId="291"/>
            <ac:spMk id="158" creationId="{00000000-0000-0000-0000-000000000000}"/>
          </ac:spMkLst>
        </pc:spChg>
      </pc:sldChg>
      <pc:sldChg chg="modSp mod">
        <pc:chgData name="Dr. Ani Munirah binti Mohamad" userId="dbd053e9-05fc-429b-b417-ac3c7e48826e" providerId="ADAL" clId="{F8094B07-19E1-459E-944C-5481E58AEEEA}" dt="2024-05-19T16:57:54.583" v="89" actId="27636"/>
        <pc:sldMkLst>
          <pc:docMk/>
          <pc:sldMk cId="3378173935" sldId="292"/>
        </pc:sldMkLst>
        <pc:spChg chg="mod">
          <ac:chgData name="Dr. Ani Munirah binti Mohamad" userId="dbd053e9-05fc-429b-b417-ac3c7e48826e" providerId="ADAL" clId="{F8094B07-19E1-459E-944C-5481E58AEEEA}" dt="2024-05-19T16:57:54.583" v="89" actId="27636"/>
          <ac:spMkLst>
            <pc:docMk/>
            <pc:sldMk cId="3378173935" sldId="292"/>
            <ac:spMk id="158" creationId="{00000000-0000-0000-0000-000000000000}"/>
          </ac:spMkLst>
        </pc:spChg>
      </pc:sldChg>
      <pc:sldChg chg="modSp mod">
        <pc:chgData name="Dr. Ani Munirah binti Mohamad" userId="dbd053e9-05fc-429b-b417-ac3c7e48826e" providerId="ADAL" clId="{F8094B07-19E1-459E-944C-5481E58AEEEA}" dt="2024-05-19T16:58:33.277" v="96" actId="5793"/>
        <pc:sldMkLst>
          <pc:docMk/>
          <pc:sldMk cId="966176064" sldId="294"/>
        </pc:sldMkLst>
        <pc:spChg chg="mod">
          <ac:chgData name="Dr. Ani Munirah binti Mohamad" userId="dbd053e9-05fc-429b-b417-ac3c7e48826e" providerId="ADAL" clId="{F8094B07-19E1-459E-944C-5481E58AEEEA}" dt="2024-05-19T16:58:33.277" v="96" actId="5793"/>
          <ac:spMkLst>
            <pc:docMk/>
            <pc:sldMk cId="966176064" sldId="294"/>
            <ac:spMk id="158" creationId="{00000000-0000-0000-0000-000000000000}"/>
          </ac:spMkLst>
        </pc:spChg>
      </pc:sldChg>
      <pc:sldChg chg="modSp mod">
        <pc:chgData name="Dr. Ani Munirah binti Mohamad" userId="dbd053e9-05fc-429b-b417-ac3c7e48826e" providerId="ADAL" clId="{F8094B07-19E1-459E-944C-5481E58AEEEA}" dt="2024-05-19T16:58:49.737" v="100" actId="27636"/>
        <pc:sldMkLst>
          <pc:docMk/>
          <pc:sldMk cId="700385732" sldId="301"/>
        </pc:sldMkLst>
        <pc:spChg chg="mod">
          <ac:chgData name="Dr. Ani Munirah binti Mohamad" userId="dbd053e9-05fc-429b-b417-ac3c7e48826e" providerId="ADAL" clId="{F8094B07-19E1-459E-944C-5481E58AEEEA}" dt="2024-05-19T16:58:49.737" v="100" actId="27636"/>
          <ac:spMkLst>
            <pc:docMk/>
            <pc:sldMk cId="700385732" sldId="301"/>
            <ac:spMk id="158" creationId="{00000000-0000-0000-0000-000000000000}"/>
          </ac:spMkLst>
        </pc:spChg>
      </pc:sldChg>
      <pc:sldChg chg="modSp mod">
        <pc:chgData name="Dr. Ani Munirah binti Mohamad" userId="dbd053e9-05fc-429b-b417-ac3c7e48826e" providerId="ADAL" clId="{F8094B07-19E1-459E-944C-5481E58AEEEA}" dt="2024-05-19T16:58:43.338" v="98" actId="5793"/>
        <pc:sldMkLst>
          <pc:docMk/>
          <pc:sldMk cId="2342606125" sldId="302"/>
        </pc:sldMkLst>
        <pc:spChg chg="mod">
          <ac:chgData name="Dr. Ani Munirah binti Mohamad" userId="dbd053e9-05fc-429b-b417-ac3c7e48826e" providerId="ADAL" clId="{F8094B07-19E1-459E-944C-5481E58AEEEA}" dt="2024-05-19T16:58:43.338" v="98" actId="5793"/>
          <ac:spMkLst>
            <pc:docMk/>
            <pc:sldMk cId="2342606125" sldId="302"/>
            <ac:spMk id="158" creationId="{00000000-0000-0000-0000-000000000000}"/>
          </ac:spMkLst>
        </pc:spChg>
      </pc:sldChg>
      <pc:sldChg chg="modSp mod">
        <pc:chgData name="Dr. Ani Munirah binti Mohamad" userId="dbd053e9-05fc-429b-b417-ac3c7e48826e" providerId="ADAL" clId="{F8094B07-19E1-459E-944C-5481E58AEEEA}" dt="2024-05-19T16:59:03.139" v="106" actId="27636"/>
        <pc:sldMkLst>
          <pc:docMk/>
          <pc:sldMk cId="1475366312" sldId="303"/>
        </pc:sldMkLst>
        <pc:spChg chg="mod">
          <ac:chgData name="Dr. Ani Munirah binti Mohamad" userId="dbd053e9-05fc-429b-b417-ac3c7e48826e" providerId="ADAL" clId="{F8094B07-19E1-459E-944C-5481E58AEEEA}" dt="2024-05-19T16:59:03.139" v="106" actId="27636"/>
          <ac:spMkLst>
            <pc:docMk/>
            <pc:sldMk cId="1475366312" sldId="303"/>
            <ac:spMk id="158" creationId="{00000000-0000-0000-0000-000000000000}"/>
          </ac:spMkLst>
        </pc:spChg>
      </pc:sldChg>
      <pc:sldChg chg="modSp mod">
        <pc:chgData name="Dr. Ani Munirah binti Mohamad" userId="dbd053e9-05fc-429b-b417-ac3c7e48826e" providerId="ADAL" clId="{F8094B07-19E1-459E-944C-5481E58AEEEA}" dt="2024-05-19T16:58:55.626" v="103" actId="27636"/>
        <pc:sldMkLst>
          <pc:docMk/>
          <pc:sldMk cId="913646620" sldId="304"/>
        </pc:sldMkLst>
        <pc:spChg chg="mod">
          <ac:chgData name="Dr. Ani Munirah binti Mohamad" userId="dbd053e9-05fc-429b-b417-ac3c7e48826e" providerId="ADAL" clId="{F8094B07-19E1-459E-944C-5481E58AEEEA}" dt="2024-05-19T16:58:55.626" v="103" actId="27636"/>
          <ac:spMkLst>
            <pc:docMk/>
            <pc:sldMk cId="913646620" sldId="304"/>
            <ac:spMk id="158" creationId="{00000000-0000-0000-0000-000000000000}"/>
          </ac:spMkLst>
        </pc:spChg>
      </pc:sldChg>
      <pc:sldChg chg="modSp mod">
        <pc:chgData name="Dr. Ani Munirah binti Mohamad" userId="dbd053e9-05fc-429b-b417-ac3c7e48826e" providerId="ADAL" clId="{F8094B07-19E1-459E-944C-5481E58AEEEA}" dt="2024-05-19T16:59:24.531" v="112" actId="20577"/>
        <pc:sldMkLst>
          <pc:docMk/>
          <pc:sldMk cId="3976938955" sldId="305"/>
        </pc:sldMkLst>
        <pc:spChg chg="mod">
          <ac:chgData name="Dr. Ani Munirah binti Mohamad" userId="dbd053e9-05fc-429b-b417-ac3c7e48826e" providerId="ADAL" clId="{F8094B07-19E1-459E-944C-5481E58AEEEA}" dt="2024-05-19T16:59:24.531" v="112" actId="20577"/>
          <ac:spMkLst>
            <pc:docMk/>
            <pc:sldMk cId="3976938955" sldId="305"/>
            <ac:spMk id="158" creationId="{00000000-0000-0000-0000-000000000000}"/>
          </ac:spMkLst>
        </pc:spChg>
      </pc:sldChg>
      <pc:sldChg chg="modSp mod">
        <pc:chgData name="Dr. Ani Munirah binti Mohamad" userId="dbd053e9-05fc-429b-b417-ac3c7e48826e" providerId="ADAL" clId="{F8094B07-19E1-459E-944C-5481E58AEEEA}" dt="2024-05-19T16:59:14.196" v="111" actId="27636"/>
        <pc:sldMkLst>
          <pc:docMk/>
          <pc:sldMk cId="1708778792" sldId="309"/>
        </pc:sldMkLst>
        <pc:spChg chg="mod">
          <ac:chgData name="Dr. Ani Munirah binti Mohamad" userId="dbd053e9-05fc-429b-b417-ac3c7e48826e" providerId="ADAL" clId="{F8094B07-19E1-459E-944C-5481E58AEEEA}" dt="2024-05-19T16:59:14.196" v="111" actId="27636"/>
          <ac:spMkLst>
            <pc:docMk/>
            <pc:sldMk cId="1708778792" sldId="309"/>
            <ac:spMk id="158" creationId="{00000000-0000-0000-0000-000000000000}"/>
          </ac:spMkLst>
        </pc:spChg>
      </pc:sldChg>
      <pc:sldChg chg="modSp mod">
        <pc:chgData name="Dr. Ani Munirah binti Mohamad" userId="dbd053e9-05fc-429b-b417-ac3c7e48826e" providerId="ADAL" clId="{F8094B07-19E1-459E-944C-5481E58AEEEA}" dt="2024-05-19T16:59:08.573" v="108" actId="27636"/>
        <pc:sldMkLst>
          <pc:docMk/>
          <pc:sldMk cId="1471379319" sldId="310"/>
        </pc:sldMkLst>
        <pc:spChg chg="mod">
          <ac:chgData name="Dr. Ani Munirah binti Mohamad" userId="dbd053e9-05fc-429b-b417-ac3c7e48826e" providerId="ADAL" clId="{F8094B07-19E1-459E-944C-5481E58AEEEA}" dt="2024-05-19T16:59:08.573" v="108" actId="27636"/>
          <ac:spMkLst>
            <pc:docMk/>
            <pc:sldMk cId="1471379319" sldId="310"/>
            <ac:spMk id="158" creationId="{00000000-0000-0000-0000-000000000000}"/>
          </ac:spMkLst>
        </pc:spChg>
      </pc:sldChg>
      <pc:sldChg chg="modSp mod">
        <pc:chgData name="Dr. Ani Munirah binti Mohamad" userId="dbd053e9-05fc-429b-b417-ac3c7e48826e" providerId="ADAL" clId="{F8094B07-19E1-459E-944C-5481E58AEEEA}" dt="2024-05-19T16:59:30.256" v="114" actId="20577"/>
        <pc:sldMkLst>
          <pc:docMk/>
          <pc:sldMk cId="2483386257" sldId="312"/>
        </pc:sldMkLst>
        <pc:spChg chg="mod">
          <ac:chgData name="Dr. Ani Munirah binti Mohamad" userId="dbd053e9-05fc-429b-b417-ac3c7e48826e" providerId="ADAL" clId="{F8094B07-19E1-459E-944C-5481E58AEEEA}" dt="2024-05-19T16:59:30.256" v="114" actId="20577"/>
          <ac:spMkLst>
            <pc:docMk/>
            <pc:sldMk cId="2483386257" sldId="312"/>
            <ac:spMk id="158" creationId="{00000000-0000-0000-0000-000000000000}"/>
          </ac:spMkLst>
        </pc:spChg>
      </pc:sldChg>
      <pc:sldChg chg="modSp mod">
        <pc:chgData name="Dr. Ani Munirah binti Mohamad" userId="dbd053e9-05fc-429b-b417-ac3c7e48826e" providerId="ADAL" clId="{F8094B07-19E1-459E-944C-5481E58AEEEA}" dt="2024-05-19T17:00:29.316" v="121" actId="27636"/>
        <pc:sldMkLst>
          <pc:docMk/>
          <pc:sldMk cId="1335880592" sldId="313"/>
        </pc:sldMkLst>
        <pc:spChg chg="mod">
          <ac:chgData name="Dr. Ani Munirah binti Mohamad" userId="dbd053e9-05fc-429b-b417-ac3c7e48826e" providerId="ADAL" clId="{F8094B07-19E1-459E-944C-5481E58AEEEA}" dt="2024-05-19T17:00:29.316" v="121" actId="27636"/>
          <ac:spMkLst>
            <pc:docMk/>
            <pc:sldMk cId="1335880592" sldId="313"/>
            <ac:spMk id="158" creationId="{00000000-0000-0000-0000-000000000000}"/>
          </ac:spMkLst>
        </pc:spChg>
      </pc:sldChg>
      <pc:sldChg chg="modSp mod">
        <pc:chgData name="Dr. Ani Munirah binti Mohamad" userId="dbd053e9-05fc-429b-b417-ac3c7e48826e" providerId="ADAL" clId="{F8094B07-19E1-459E-944C-5481E58AEEEA}" dt="2024-05-19T17:01:01.269" v="128" actId="403"/>
        <pc:sldMkLst>
          <pc:docMk/>
          <pc:sldMk cId="1949578042" sldId="317"/>
        </pc:sldMkLst>
        <pc:spChg chg="mod">
          <ac:chgData name="Dr. Ani Munirah binti Mohamad" userId="dbd053e9-05fc-429b-b417-ac3c7e48826e" providerId="ADAL" clId="{F8094B07-19E1-459E-944C-5481E58AEEEA}" dt="2024-05-19T17:01:01.269" v="128" actId="403"/>
          <ac:spMkLst>
            <pc:docMk/>
            <pc:sldMk cId="1949578042" sldId="317"/>
            <ac:spMk id="158" creationId="{00000000-0000-0000-0000-000000000000}"/>
          </ac:spMkLst>
        </pc:spChg>
      </pc:sldChg>
      <pc:sldChg chg="modSp mod">
        <pc:chgData name="Dr. Ani Munirah binti Mohamad" userId="dbd053e9-05fc-429b-b417-ac3c7e48826e" providerId="ADAL" clId="{F8094B07-19E1-459E-944C-5481E58AEEEA}" dt="2024-05-19T17:01:39.707" v="137" actId="27636"/>
        <pc:sldMkLst>
          <pc:docMk/>
          <pc:sldMk cId="2541712656" sldId="318"/>
        </pc:sldMkLst>
        <pc:spChg chg="mod">
          <ac:chgData name="Dr. Ani Munirah binti Mohamad" userId="dbd053e9-05fc-429b-b417-ac3c7e48826e" providerId="ADAL" clId="{F8094B07-19E1-459E-944C-5481E58AEEEA}" dt="2024-05-19T17:01:39.707" v="137" actId="27636"/>
          <ac:spMkLst>
            <pc:docMk/>
            <pc:sldMk cId="2541712656" sldId="318"/>
            <ac:spMk id="158" creationId="{00000000-0000-0000-0000-000000000000}"/>
          </ac:spMkLst>
        </pc:spChg>
      </pc:sldChg>
      <pc:sldChg chg="modSp mod">
        <pc:chgData name="Dr. Ani Munirah binti Mohamad" userId="dbd053e9-05fc-429b-b417-ac3c7e48826e" providerId="ADAL" clId="{F8094B07-19E1-459E-944C-5481E58AEEEA}" dt="2024-05-19T17:03:24.643" v="164" actId="179"/>
        <pc:sldMkLst>
          <pc:docMk/>
          <pc:sldMk cId="846111342" sldId="319"/>
        </pc:sldMkLst>
        <pc:spChg chg="mod">
          <ac:chgData name="Dr. Ani Munirah binti Mohamad" userId="dbd053e9-05fc-429b-b417-ac3c7e48826e" providerId="ADAL" clId="{F8094B07-19E1-459E-944C-5481E58AEEEA}" dt="2024-05-19T17:03:24.643" v="164" actId="179"/>
          <ac:spMkLst>
            <pc:docMk/>
            <pc:sldMk cId="846111342" sldId="319"/>
            <ac:spMk id="158" creationId="{00000000-0000-0000-0000-000000000000}"/>
          </ac:spMkLst>
        </pc:spChg>
      </pc:sldChg>
      <pc:sldChg chg="modSp mod">
        <pc:chgData name="Dr. Ani Munirah binti Mohamad" userId="dbd053e9-05fc-429b-b417-ac3c7e48826e" providerId="ADAL" clId="{F8094B07-19E1-459E-944C-5481E58AEEEA}" dt="2024-05-19T17:01:25.382" v="132" actId="179"/>
        <pc:sldMkLst>
          <pc:docMk/>
          <pc:sldMk cId="3436478699" sldId="321"/>
        </pc:sldMkLst>
        <pc:spChg chg="mod">
          <ac:chgData name="Dr. Ani Munirah binti Mohamad" userId="dbd053e9-05fc-429b-b417-ac3c7e48826e" providerId="ADAL" clId="{F8094B07-19E1-459E-944C-5481E58AEEEA}" dt="2024-05-19T17:01:25.382" v="132" actId="179"/>
          <ac:spMkLst>
            <pc:docMk/>
            <pc:sldMk cId="3436478699" sldId="321"/>
            <ac:spMk id="158" creationId="{00000000-0000-0000-0000-000000000000}"/>
          </ac:spMkLst>
        </pc:spChg>
      </pc:sldChg>
      <pc:sldChg chg="modSp mod">
        <pc:chgData name="Dr. Ani Munirah binti Mohamad" userId="dbd053e9-05fc-429b-b417-ac3c7e48826e" providerId="ADAL" clId="{F8094B07-19E1-459E-944C-5481E58AEEEA}" dt="2024-05-19T17:01:15.611" v="130" actId="179"/>
        <pc:sldMkLst>
          <pc:docMk/>
          <pc:sldMk cId="3580742180" sldId="322"/>
        </pc:sldMkLst>
        <pc:spChg chg="mod">
          <ac:chgData name="Dr. Ani Munirah binti Mohamad" userId="dbd053e9-05fc-429b-b417-ac3c7e48826e" providerId="ADAL" clId="{F8094B07-19E1-459E-944C-5481E58AEEEA}" dt="2024-05-19T17:01:15.611" v="130" actId="179"/>
          <ac:spMkLst>
            <pc:docMk/>
            <pc:sldMk cId="3580742180" sldId="322"/>
            <ac:spMk id="158" creationId="{00000000-0000-0000-0000-000000000000}"/>
          </ac:spMkLst>
        </pc:spChg>
      </pc:sldChg>
      <pc:sldChg chg="modSp mod">
        <pc:chgData name="Dr. Ani Munirah binti Mohamad" userId="dbd053e9-05fc-429b-b417-ac3c7e48826e" providerId="ADAL" clId="{F8094B07-19E1-459E-944C-5481E58AEEEA}" dt="2024-05-19T17:05:16.302" v="192" actId="179"/>
        <pc:sldMkLst>
          <pc:docMk/>
          <pc:sldMk cId="480445509" sldId="323"/>
        </pc:sldMkLst>
        <pc:spChg chg="mod">
          <ac:chgData name="Dr. Ani Munirah binti Mohamad" userId="dbd053e9-05fc-429b-b417-ac3c7e48826e" providerId="ADAL" clId="{F8094B07-19E1-459E-944C-5481E58AEEEA}" dt="2024-05-19T17:05:16.302" v="192" actId="179"/>
          <ac:spMkLst>
            <pc:docMk/>
            <pc:sldMk cId="480445509" sldId="323"/>
            <ac:spMk id="158" creationId="{00000000-0000-0000-0000-000000000000}"/>
          </ac:spMkLst>
        </pc:spChg>
      </pc:sldChg>
      <pc:sldChg chg="modSp mod">
        <pc:chgData name="Dr. Ani Munirah binti Mohamad" userId="dbd053e9-05fc-429b-b417-ac3c7e48826e" providerId="ADAL" clId="{F8094B07-19E1-459E-944C-5481E58AEEEA}" dt="2024-05-19T17:04:12.587" v="176" actId="179"/>
        <pc:sldMkLst>
          <pc:docMk/>
          <pc:sldMk cId="2331577065" sldId="324"/>
        </pc:sldMkLst>
        <pc:spChg chg="mod">
          <ac:chgData name="Dr. Ani Munirah binti Mohamad" userId="dbd053e9-05fc-429b-b417-ac3c7e48826e" providerId="ADAL" clId="{F8094B07-19E1-459E-944C-5481E58AEEEA}" dt="2024-05-19T17:04:12.587" v="176" actId="179"/>
          <ac:spMkLst>
            <pc:docMk/>
            <pc:sldMk cId="2331577065" sldId="324"/>
            <ac:spMk id="158" creationId="{00000000-0000-0000-0000-000000000000}"/>
          </ac:spMkLst>
        </pc:spChg>
      </pc:sldChg>
      <pc:sldChg chg="modSp mod">
        <pc:chgData name="Dr. Ani Munirah binti Mohamad" userId="dbd053e9-05fc-429b-b417-ac3c7e48826e" providerId="ADAL" clId="{F8094B07-19E1-459E-944C-5481E58AEEEA}" dt="2024-05-19T17:04:03.893" v="174" actId="179"/>
        <pc:sldMkLst>
          <pc:docMk/>
          <pc:sldMk cId="4078244540" sldId="325"/>
        </pc:sldMkLst>
        <pc:spChg chg="mod">
          <ac:chgData name="Dr. Ani Munirah binti Mohamad" userId="dbd053e9-05fc-429b-b417-ac3c7e48826e" providerId="ADAL" clId="{F8094B07-19E1-459E-944C-5481E58AEEEA}" dt="2024-05-19T17:04:03.893" v="174" actId="179"/>
          <ac:spMkLst>
            <pc:docMk/>
            <pc:sldMk cId="4078244540" sldId="325"/>
            <ac:spMk id="158" creationId="{00000000-0000-0000-0000-000000000000}"/>
          </ac:spMkLst>
        </pc:spChg>
      </pc:sldChg>
      <pc:sldChg chg="modSp mod">
        <pc:chgData name="Dr. Ani Munirah binti Mohamad" userId="dbd053e9-05fc-429b-b417-ac3c7e48826e" providerId="ADAL" clId="{F8094B07-19E1-459E-944C-5481E58AEEEA}" dt="2024-05-19T17:03:54.773" v="172" actId="12"/>
        <pc:sldMkLst>
          <pc:docMk/>
          <pc:sldMk cId="2259504694" sldId="326"/>
        </pc:sldMkLst>
        <pc:spChg chg="mod">
          <ac:chgData name="Dr. Ani Munirah binti Mohamad" userId="dbd053e9-05fc-429b-b417-ac3c7e48826e" providerId="ADAL" clId="{F8094B07-19E1-459E-944C-5481E58AEEEA}" dt="2024-05-19T17:03:54.773" v="172" actId="12"/>
          <ac:spMkLst>
            <pc:docMk/>
            <pc:sldMk cId="2259504694" sldId="326"/>
            <ac:spMk id="158" creationId="{00000000-0000-0000-0000-000000000000}"/>
          </ac:spMkLst>
        </pc:spChg>
      </pc:sldChg>
      <pc:sldChg chg="modSp mod">
        <pc:chgData name="Dr. Ani Munirah binti Mohamad" userId="dbd053e9-05fc-429b-b417-ac3c7e48826e" providerId="ADAL" clId="{F8094B07-19E1-459E-944C-5481E58AEEEA}" dt="2024-05-19T17:03:46.503" v="170" actId="12"/>
        <pc:sldMkLst>
          <pc:docMk/>
          <pc:sldMk cId="3855396954" sldId="327"/>
        </pc:sldMkLst>
        <pc:spChg chg="mod">
          <ac:chgData name="Dr. Ani Munirah binti Mohamad" userId="dbd053e9-05fc-429b-b417-ac3c7e48826e" providerId="ADAL" clId="{F8094B07-19E1-459E-944C-5481E58AEEEA}" dt="2024-05-19T17:03:46.503" v="170" actId="12"/>
          <ac:spMkLst>
            <pc:docMk/>
            <pc:sldMk cId="3855396954" sldId="327"/>
            <ac:spMk id="158" creationId="{00000000-0000-0000-0000-000000000000}"/>
          </ac:spMkLst>
        </pc:spChg>
      </pc:sldChg>
      <pc:sldChg chg="modSp mod">
        <pc:chgData name="Dr. Ani Munirah binti Mohamad" userId="dbd053e9-05fc-429b-b417-ac3c7e48826e" providerId="ADAL" clId="{F8094B07-19E1-459E-944C-5481E58AEEEA}" dt="2024-05-19T17:03:02.731" v="159" actId="179"/>
        <pc:sldMkLst>
          <pc:docMk/>
          <pc:sldMk cId="3981204518" sldId="328"/>
        </pc:sldMkLst>
        <pc:spChg chg="mod">
          <ac:chgData name="Dr. Ani Munirah binti Mohamad" userId="dbd053e9-05fc-429b-b417-ac3c7e48826e" providerId="ADAL" clId="{F8094B07-19E1-459E-944C-5481E58AEEEA}" dt="2024-05-19T17:03:02.731" v="159" actId="179"/>
          <ac:spMkLst>
            <pc:docMk/>
            <pc:sldMk cId="3981204518" sldId="328"/>
            <ac:spMk id="158" creationId="{00000000-0000-0000-0000-000000000000}"/>
          </ac:spMkLst>
        </pc:spChg>
      </pc:sldChg>
      <pc:sldChg chg="modSp mod">
        <pc:chgData name="Dr. Ani Munirah binti Mohamad" userId="dbd053e9-05fc-429b-b417-ac3c7e48826e" providerId="ADAL" clId="{F8094B07-19E1-459E-944C-5481E58AEEEA}" dt="2024-05-19T17:03:36.451" v="167" actId="179"/>
        <pc:sldMkLst>
          <pc:docMk/>
          <pc:sldMk cId="16408653" sldId="329"/>
        </pc:sldMkLst>
        <pc:spChg chg="mod">
          <ac:chgData name="Dr. Ani Munirah binti Mohamad" userId="dbd053e9-05fc-429b-b417-ac3c7e48826e" providerId="ADAL" clId="{F8094B07-19E1-459E-944C-5481E58AEEEA}" dt="2024-05-19T17:03:36.451" v="167" actId="179"/>
          <ac:spMkLst>
            <pc:docMk/>
            <pc:sldMk cId="16408653" sldId="329"/>
            <ac:spMk id="158" creationId="{00000000-0000-0000-0000-000000000000}"/>
          </ac:spMkLst>
        </pc:spChg>
      </pc:sldChg>
      <pc:sldChg chg="modSp mod">
        <pc:chgData name="Dr. Ani Munirah binti Mohamad" userId="dbd053e9-05fc-429b-b417-ac3c7e48826e" providerId="ADAL" clId="{F8094B07-19E1-459E-944C-5481E58AEEEA}" dt="2024-05-19T17:02:46.458" v="155" actId="27636"/>
        <pc:sldMkLst>
          <pc:docMk/>
          <pc:sldMk cId="443517540" sldId="330"/>
        </pc:sldMkLst>
        <pc:spChg chg="mod">
          <ac:chgData name="Dr. Ani Munirah binti Mohamad" userId="dbd053e9-05fc-429b-b417-ac3c7e48826e" providerId="ADAL" clId="{F8094B07-19E1-459E-944C-5481E58AEEEA}" dt="2024-05-19T17:02:46.458" v="155" actId="27636"/>
          <ac:spMkLst>
            <pc:docMk/>
            <pc:sldMk cId="443517540" sldId="330"/>
            <ac:spMk id="158" creationId="{00000000-0000-0000-0000-000000000000}"/>
          </ac:spMkLst>
        </pc:spChg>
      </pc:sldChg>
      <pc:sldChg chg="modSp mod">
        <pc:chgData name="Dr. Ani Munirah binti Mohamad" userId="dbd053e9-05fc-429b-b417-ac3c7e48826e" providerId="ADAL" clId="{F8094B07-19E1-459E-944C-5481E58AEEEA}" dt="2024-05-19T17:03:14.032" v="162" actId="14100"/>
        <pc:sldMkLst>
          <pc:docMk/>
          <pc:sldMk cId="2025289569" sldId="331"/>
        </pc:sldMkLst>
        <pc:spChg chg="mod">
          <ac:chgData name="Dr. Ani Munirah binti Mohamad" userId="dbd053e9-05fc-429b-b417-ac3c7e48826e" providerId="ADAL" clId="{F8094B07-19E1-459E-944C-5481E58AEEEA}" dt="2024-05-19T17:03:14.032" v="162" actId="14100"/>
          <ac:spMkLst>
            <pc:docMk/>
            <pc:sldMk cId="2025289569" sldId="331"/>
            <ac:spMk id="158" creationId="{00000000-0000-0000-0000-000000000000}"/>
          </ac:spMkLst>
        </pc:spChg>
      </pc:sldChg>
      <pc:sldChg chg="modSp mod">
        <pc:chgData name="Dr. Ani Munirah binti Mohamad" userId="dbd053e9-05fc-429b-b417-ac3c7e48826e" providerId="ADAL" clId="{F8094B07-19E1-459E-944C-5481E58AEEEA}" dt="2024-05-19T17:02:54.258" v="157" actId="179"/>
        <pc:sldMkLst>
          <pc:docMk/>
          <pc:sldMk cId="1084271290" sldId="332"/>
        </pc:sldMkLst>
        <pc:spChg chg="mod">
          <ac:chgData name="Dr. Ani Munirah binti Mohamad" userId="dbd053e9-05fc-429b-b417-ac3c7e48826e" providerId="ADAL" clId="{F8094B07-19E1-459E-944C-5481E58AEEEA}" dt="2024-05-19T17:02:54.258" v="157" actId="179"/>
          <ac:spMkLst>
            <pc:docMk/>
            <pc:sldMk cId="1084271290" sldId="332"/>
            <ac:spMk id="158" creationId="{00000000-0000-0000-0000-000000000000}"/>
          </ac:spMkLst>
        </pc:spChg>
      </pc:sldChg>
      <pc:sldChg chg="modSp mod">
        <pc:chgData name="Dr. Ani Munirah binti Mohamad" userId="dbd053e9-05fc-429b-b417-ac3c7e48826e" providerId="ADAL" clId="{F8094B07-19E1-459E-944C-5481E58AEEEA}" dt="2024-05-19T17:02:38.538" v="152" actId="179"/>
        <pc:sldMkLst>
          <pc:docMk/>
          <pc:sldMk cId="1198030232" sldId="333"/>
        </pc:sldMkLst>
        <pc:spChg chg="mod">
          <ac:chgData name="Dr. Ani Munirah binti Mohamad" userId="dbd053e9-05fc-429b-b417-ac3c7e48826e" providerId="ADAL" clId="{F8094B07-19E1-459E-944C-5481E58AEEEA}" dt="2024-05-19T17:02:38.538" v="152" actId="179"/>
          <ac:spMkLst>
            <pc:docMk/>
            <pc:sldMk cId="1198030232" sldId="333"/>
            <ac:spMk id="158" creationId="{00000000-0000-0000-0000-000000000000}"/>
          </ac:spMkLst>
        </pc:spChg>
      </pc:sldChg>
      <pc:sldChg chg="modSp mod">
        <pc:chgData name="Dr. Ani Munirah binti Mohamad" userId="dbd053e9-05fc-429b-b417-ac3c7e48826e" providerId="ADAL" clId="{F8094B07-19E1-459E-944C-5481E58AEEEA}" dt="2024-05-19T17:02:22.503" v="148" actId="27636"/>
        <pc:sldMkLst>
          <pc:docMk/>
          <pc:sldMk cId="633872097" sldId="334"/>
        </pc:sldMkLst>
        <pc:spChg chg="mod">
          <ac:chgData name="Dr. Ani Munirah binti Mohamad" userId="dbd053e9-05fc-429b-b417-ac3c7e48826e" providerId="ADAL" clId="{F8094B07-19E1-459E-944C-5481E58AEEEA}" dt="2024-05-19T17:02:22.503" v="148" actId="27636"/>
          <ac:spMkLst>
            <pc:docMk/>
            <pc:sldMk cId="633872097" sldId="334"/>
            <ac:spMk id="158" creationId="{00000000-0000-0000-0000-000000000000}"/>
          </ac:spMkLst>
        </pc:spChg>
      </pc:sldChg>
      <pc:sldChg chg="modSp mod">
        <pc:chgData name="Dr. Ani Munirah binti Mohamad" userId="dbd053e9-05fc-429b-b417-ac3c7e48826e" providerId="ADAL" clId="{F8094B07-19E1-459E-944C-5481E58AEEEA}" dt="2024-05-19T17:02:29.350" v="150" actId="179"/>
        <pc:sldMkLst>
          <pc:docMk/>
          <pc:sldMk cId="3089947258" sldId="335"/>
        </pc:sldMkLst>
        <pc:spChg chg="mod">
          <ac:chgData name="Dr. Ani Munirah binti Mohamad" userId="dbd053e9-05fc-429b-b417-ac3c7e48826e" providerId="ADAL" clId="{F8094B07-19E1-459E-944C-5481E58AEEEA}" dt="2024-05-19T17:02:29.350" v="150" actId="179"/>
          <ac:spMkLst>
            <pc:docMk/>
            <pc:sldMk cId="3089947258" sldId="335"/>
            <ac:spMk id="158" creationId="{00000000-0000-0000-0000-000000000000}"/>
          </ac:spMkLst>
        </pc:spChg>
      </pc:sldChg>
      <pc:sldChg chg="modSp mod">
        <pc:chgData name="Dr. Ani Munirah binti Mohamad" userId="dbd053e9-05fc-429b-b417-ac3c7e48826e" providerId="ADAL" clId="{F8094B07-19E1-459E-944C-5481E58AEEEA}" dt="2024-05-19T17:02:10.933" v="143" actId="179"/>
        <pc:sldMkLst>
          <pc:docMk/>
          <pc:sldMk cId="97942739" sldId="336"/>
        </pc:sldMkLst>
        <pc:spChg chg="mod">
          <ac:chgData name="Dr. Ani Munirah binti Mohamad" userId="dbd053e9-05fc-429b-b417-ac3c7e48826e" providerId="ADAL" clId="{F8094B07-19E1-459E-944C-5481E58AEEEA}" dt="2024-05-19T17:02:10.933" v="143" actId="179"/>
          <ac:spMkLst>
            <pc:docMk/>
            <pc:sldMk cId="97942739" sldId="336"/>
            <ac:spMk id="158" creationId="{00000000-0000-0000-0000-000000000000}"/>
          </ac:spMkLst>
        </pc:spChg>
      </pc:sldChg>
      <pc:sldChg chg="modSp mod">
        <pc:chgData name="Dr. Ani Munirah binti Mohamad" userId="dbd053e9-05fc-429b-b417-ac3c7e48826e" providerId="ADAL" clId="{F8094B07-19E1-459E-944C-5481E58AEEEA}" dt="2024-05-19T17:01:57.738" v="141" actId="179"/>
        <pc:sldMkLst>
          <pc:docMk/>
          <pc:sldMk cId="3550932589" sldId="337"/>
        </pc:sldMkLst>
        <pc:spChg chg="mod">
          <ac:chgData name="Dr. Ani Munirah binti Mohamad" userId="dbd053e9-05fc-429b-b417-ac3c7e48826e" providerId="ADAL" clId="{F8094B07-19E1-459E-944C-5481E58AEEEA}" dt="2024-05-19T17:01:57.738" v="141" actId="179"/>
          <ac:spMkLst>
            <pc:docMk/>
            <pc:sldMk cId="3550932589" sldId="337"/>
            <ac:spMk id="158" creationId="{00000000-0000-0000-0000-000000000000}"/>
          </ac:spMkLst>
        </pc:spChg>
      </pc:sldChg>
      <pc:sldChg chg="modSp mod">
        <pc:chgData name="Dr. Ani Munirah binti Mohamad" userId="dbd053e9-05fc-429b-b417-ac3c7e48826e" providerId="ADAL" clId="{F8094B07-19E1-459E-944C-5481E58AEEEA}" dt="2024-05-19T17:01:47.799" v="139" actId="179"/>
        <pc:sldMkLst>
          <pc:docMk/>
          <pc:sldMk cId="3412772144" sldId="338"/>
        </pc:sldMkLst>
        <pc:spChg chg="mod">
          <ac:chgData name="Dr. Ani Munirah binti Mohamad" userId="dbd053e9-05fc-429b-b417-ac3c7e48826e" providerId="ADAL" clId="{F8094B07-19E1-459E-944C-5481E58AEEEA}" dt="2024-05-19T17:01:47.799" v="139" actId="179"/>
          <ac:spMkLst>
            <pc:docMk/>
            <pc:sldMk cId="3412772144" sldId="338"/>
            <ac:spMk id="158" creationId="{00000000-0000-0000-0000-000000000000}"/>
          </ac:spMkLst>
        </pc:spChg>
      </pc:sldChg>
      <pc:sldChg chg="modSp mod">
        <pc:chgData name="Dr. Ani Munirah binti Mohamad" userId="dbd053e9-05fc-429b-b417-ac3c7e48826e" providerId="ADAL" clId="{F8094B07-19E1-459E-944C-5481E58AEEEA}" dt="2024-05-19T17:05:26.880" v="194" actId="179"/>
        <pc:sldMkLst>
          <pc:docMk/>
          <pc:sldMk cId="1623638483" sldId="339"/>
        </pc:sldMkLst>
        <pc:spChg chg="mod">
          <ac:chgData name="Dr. Ani Munirah binti Mohamad" userId="dbd053e9-05fc-429b-b417-ac3c7e48826e" providerId="ADAL" clId="{F8094B07-19E1-459E-944C-5481E58AEEEA}" dt="2024-05-19T17:05:26.880" v="194" actId="179"/>
          <ac:spMkLst>
            <pc:docMk/>
            <pc:sldMk cId="1623638483" sldId="339"/>
            <ac:spMk id="158" creationId="{00000000-0000-0000-0000-000000000000}"/>
          </ac:spMkLst>
        </pc:spChg>
      </pc:sldChg>
      <pc:sldChg chg="modSp mod">
        <pc:chgData name="Dr. Ani Munirah binti Mohamad" userId="dbd053e9-05fc-429b-b417-ac3c7e48826e" providerId="ADAL" clId="{F8094B07-19E1-459E-944C-5481E58AEEEA}" dt="2024-05-19T17:05:06.521" v="190" actId="27636"/>
        <pc:sldMkLst>
          <pc:docMk/>
          <pc:sldMk cId="2066546657" sldId="340"/>
        </pc:sldMkLst>
        <pc:spChg chg="mod">
          <ac:chgData name="Dr. Ani Munirah binti Mohamad" userId="dbd053e9-05fc-429b-b417-ac3c7e48826e" providerId="ADAL" clId="{F8094B07-19E1-459E-944C-5481E58AEEEA}" dt="2024-05-19T17:05:06.521" v="190" actId="27636"/>
          <ac:spMkLst>
            <pc:docMk/>
            <pc:sldMk cId="2066546657" sldId="340"/>
            <ac:spMk id="158" creationId="{00000000-0000-0000-0000-000000000000}"/>
          </ac:spMkLst>
        </pc:spChg>
      </pc:sldChg>
      <pc:sldChg chg="modSp mod">
        <pc:chgData name="Dr. Ani Munirah binti Mohamad" userId="dbd053e9-05fc-429b-b417-ac3c7e48826e" providerId="ADAL" clId="{F8094B07-19E1-459E-944C-5481E58AEEEA}" dt="2024-05-19T17:04:56.763" v="187" actId="27636"/>
        <pc:sldMkLst>
          <pc:docMk/>
          <pc:sldMk cId="3095859859" sldId="341"/>
        </pc:sldMkLst>
        <pc:spChg chg="mod">
          <ac:chgData name="Dr. Ani Munirah binti Mohamad" userId="dbd053e9-05fc-429b-b417-ac3c7e48826e" providerId="ADAL" clId="{F8094B07-19E1-459E-944C-5481E58AEEEA}" dt="2024-05-19T17:04:56.763" v="187" actId="27636"/>
          <ac:spMkLst>
            <pc:docMk/>
            <pc:sldMk cId="3095859859" sldId="341"/>
            <ac:spMk id="158" creationId="{00000000-0000-0000-0000-000000000000}"/>
          </ac:spMkLst>
        </pc:spChg>
      </pc:sldChg>
      <pc:sldChg chg="modSp mod">
        <pc:chgData name="Dr. Ani Munirah binti Mohamad" userId="dbd053e9-05fc-429b-b417-ac3c7e48826e" providerId="ADAL" clId="{F8094B07-19E1-459E-944C-5481E58AEEEA}" dt="2024-05-19T17:04:41.501" v="182" actId="27636"/>
        <pc:sldMkLst>
          <pc:docMk/>
          <pc:sldMk cId="1148872436" sldId="342"/>
        </pc:sldMkLst>
        <pc:spChg chg="mod">
          <ac:chgData name="Dr. Ani Munirah binti Mohamad" userId="dbd053e9-05fc-429b-b417-ac3c7e48826e" providerId="ADAL" clId="{F8094B07-19E1-459E-944C-5481E58AEEEA}" dt="2024-05-19T17:04:41.501" v="182" actId="27636"/>
          <ac:spMkLst>
            <pc:docMk/>
            <pc:sldMk cId="1148872436" sldId="342"/>
            <ac:spMk id="158" creationId="{00000000-0000-0000-0000-000000000000}"/>
          </ac:spMkLst>
        </pc:spChg>
      </pc:sldChg>
      <pc:sldChg chg="addSp delSp modSp add mod">
        <pc:chgData name="Dr. Ani Munirah binti Mohamad" userId="dbd053e9-05fc-429b-b417-ac3c7e48826e" providerId="ADAL" clId="{F8094B07-19E1-459E-944C-5481E58AEEEA}" dt="2024-05-19T16:54:41.030" v="31" actId="1076"/>
        <pc:sldMkLst>
          <pc:docMk/>
          <pc:sldMk cId="93206016" sldId="343"/>
        </pc:sldMkLst>
        <pc:spChg chg="add del mod">
          <ac:chgData name="Dr. Ani Munirah binti Mohamad" userId="dbd053e9-05fc-429b-b417-ac3c7e48826e" providerId="ADAL" clId="{F8094B07-19E1-459E-944C-5481E58AEEEA}" dt="2024-05-19T16:54:27.978" v="25" actId="478"/>
          <ac:spMkLst>
            <pc:docMk/>
            <pc:sldMk cId="93206016" sldId="343"/>
            <ac:spMk id="5" creationId="{9906E6F3-699A-44A5-89C0-FFE8D7113831}"/>
          </ac:spMkLst>
        </pc:spChg>
        <pc:spChg chg="mod">
          <ac:chgData name="Dr. Ani Munirah binti Mohamad" userId="dbd053e9-05fc-429b-b417-ac3c7e48826e" providerId="ADAL" clId="{F8094B07-19E1-459E-944C-5481E58AEEEA}" dt="2024-05-19T16:54:34.859" v="28" actId="1076"/>
          <ac:spMkLst>
            <pc:docMk/>
            <pc:sldMk cId="93206016" sldId="343"/>
            <ac:spMk id="157" creationId="{00000000-0000-0000-0000-000000000000}"/>
          </ac:spMkLst>
        </pc:spChg>
        <pc:picChg chg="del">
          <ac:chgData name="Dr. Ani Munirah binti Mohamad" userId="dbd053e9-05fc-429b-b417-ac3c7e48826e" providerId="ADAL" clId="{F8094B07-19E1-459E-944C-5481E58AEEEA}" dt="2024-05-19T16:53:52.978" v="21" actId="478"/>
          <ac:picMkLst>
            <pc:docMk/>
            <pc:sldMk cId="93206016" sldId="343"/>
            <ac:picMk id="2" creationId="{FED4617A-8C17-FDF9-21A1-3B5FF422D3B9}"/>
          </ac:picMkLst>
        </pc:picChg>
        <pc:picChg chg="add mod">
          <ac:chgData name="Dr. Ani Munirah binti Mohamad" userId="dbd053e9-05fc-429b-b417-ac3c7e48826e" providerId="ADAL" clId="{F8094B07-19E1-459E-944C-5481E58AEEEA}" dt="2024-05-19T16:54:41.030" v="31" actId="1076"/>
          <ac:picMkLst>
            <pc:docMk/>
            <pc:sldMk cId="93206016" sldId="343"/>
            <ac:picMk id="4" creationId="{3D4E6910-FECA-46DC-BC60-43CABBA8158E}"/>
          </ac:picMkLst>
        </pc:picChg>
      </pc:sldChg>
      <pc:sldChg chg="modSp add mod">
        <pc:chgData name="Dr. Ani Munirah binti Mohamad" userId="dbd053e9-05fc-429b-b417-ac3c7e48826e" providerId="ADAL" clId="{F8094B07-19E1-459E-944C-5481E58AEEEA}" dt="2024-05-19T16:56:12.492" v="49" actId="27636"/>
        <pc:sldMkLst>
          <pc:docMk/>
          <pc:sldMk cId="1454458594" sldId="344"/>
        </pc:sldMkLst>
        <pc:spChg chg="mod">
          <ac:chgData name="Dr. Ani Munirah binti Mohamad" userId="dbd053e9-05fc-429b-b417-ac3c7e48826e" providerId="ADAL" clId="{F8094B07-19E1-459E-944C-5481E58AEEEA}" dt="2024-05-19T16:56:12.492" v="49" actId="27636"/>
          <ac:spMkLst>
            <pc:docMk/>
            <pc:sldMk cId="1454458594" sldId="344"/>
            <ac:spMk id="158" creationId="{00000000-0000-0000-0000-000000000000}"/>
          </ac:spMkLst>
        </pc:spChg>
      </pc:sldChg>
      <pc:sldChg chg="modSp add mod">
        <pc:chgData name="Dr. Ani Munirah binti Mohamad" userId="dbd053e9-05fc-429b-b417-ac3c7e48826e" providerId="ADAL" clId="{F8094B07-19E1-459E-944C-5481E58AEEEA}" dt="2024-05-19T16:56:34.434" v="56" actId="27636"/>
        <pc:sldMkLst>
          <pc:docMk/>
          <pc:sldMk cId="1226565616" sldId="345"/>
        </pc:sldMkLst>
        <pc:spChg chg="mod">
          <ac:chgData name="Dr. Ani Munirah binti Mohamad" userId="dbd053e9-05fc-429b-b417-ac3c7e48826e" providerId="ADAL" clId="{F8094B07-19E1-459E-944C-5481E58AEEEA}" dt="2024-05-19T16:56:34.434" v="56" actId="27636"/>
          <ac:spMkLst>
            <pc:docMk/>
            <pc:sldMk cId="1226565616" sldId="345"/>
            <ac:spMk id="158" creationId="{00000000-0000-0000-0000-000000000000}"/>
          </ac:spMkLst>
        </pc:spChg>
      </pc:sldChg>
      <pc:sldChg chg="modSp add mod">
        <pc:chgData name="Dr. Ani Munirah binti Mohamad" userId="dbd053e9-05fc-429b-b417-ac3c7e48826e" providerId="ADAL" clId="{F8094B07-19E1-459E-944C-5481E58AEEEA}" dt="2024-05-19T16:57:07.156" v="67" actId="27636"/>
        <pc:sldMkLst>
          <pc:docMk/>
          <pc:sldMk cId="3839218992" sldId="346"/>
        </pc:sldMkLst>
        <pc:spChg chg="mod">
          <ac:chgData name="Dr. Ani Munirah binti Mohamad" userId="dbd053e9-05fc-429b-b417-ac3c7e48826e" providerId="ADAL" clId="{F8094B07-19E1-459E-944C-5481E58AEEEA}" dt="2024-05-19T16:57:01.961" v="63" actId="255"/>
          <ac:spMkLst>
            <pc:docMk/>
            <pc:sldMk cId="3839218992" sldId="346"/>
            <ac:spMk id="157" creationId="{00000000-0000-0000-0000-000000000000}"/>
          </ac:spMkLst>
        </pc:spChg>
        <pc:spChg chg="mod">
          <ac:chgData name="Dr. Ani Munirah binti Mohamad" userId="dbd053e9-05fc-429b-b417-ac3c7e48826e" providerId="ADAL" clId="{F8094B07-19E1-459E-944C-5481E58AEEEA}" dt="2024-05-19T16:57:07.156" v="67" actId="27636"/>
          <ac:spMkLst>
            <pc:docMk/>
            <pc:sldMk cId="3839218992" sldId="346"/>
            <ac:spMk id="158" creationId="{00000000-0000-0000-0000-000000000000}"/>
          </ac:spMkLst>
        </pc:spChg>
      </pc:sldChg>
      <pc:sldChg chg="modSp add mod">
        <pc:chgData name="Dr. Ani Munirah binti Mohamad" userId="dbd053e9-05fc-429b-b417-ac3c7e48826e" providerId="ADAL" clId="{F8094B07-19E1-459E-944C-5481E58AEEEA}" dt="2024-05-19T16:57:37.077" v="82" actId="403"/>
        <pc:sldMkLst>
          <pc:docMk/>
          <pc:sldMk cId="2983603354" sldId="347"/>
        </pc:sldMkLst>
        <pc:spChg chg="mod">
          <ac:chgData name="Dr. Ani Munirah binti Mohamad" userId="dbd053e9-05fc-429b-b417-ac3c7e48826e" providerId="ADAL" clId="{F8094B07-19E1-459E-944C-5481E58AEEEA}" dt="2024-05-19T16:57:37.077" v="82" actId="403"/>
          <ac:spMkLst>
            <pc:docMk/>
            <pc:sldMk cId="2983603354" sldId="347"/>
            <ac:spMk id="158" creationId="{00000000-0000-0000-0000-000000000000}"/>
          </ac:spMkLst>
        </pc:spChg>
      </pc:sldChg>
      <pc:sldChg chg="modSp add mod">
        <pc:chgData name="Dr. Ani Munirah binti Mohamad" userId="dbd053e9-05fc-429b-b417-ac3c7e48826e" providerId="ADAL" clId="{F8094B07-19E1-459E-944C-5481E58AEEEA}" dt="2024-05-19T16:58:02.213" v="95" actId="27636"/>
        <pc:sldMkLst>
          <pc:docMk/>
          <pc:sldMk cId="2322740650" sldId="348"/>
        </pc:sldMkLst>
        <pc:spChg chg="mod">
          <ac:chgData name="Dr. Ani Munirah binti Mohamad" userId="dbd053e9-05fc-429b-b417-ac3c7e48826e" providerId="ADAL" clId="{F8094B07-19E1-459E-944C-5481E58AEEEA}" dt="2024-05-19T16:58:02.213" v="95" actId="27636"/>
          <ac:spMkLst>
            <pc:docMk/>
            <pc:sldMk cId="2322740650" sldId="348"/>
            <ac:spMk id="158" creationId="{00000000-0000-0000-0000-000000000000}"/>
          </ac:spMkLst>
        </pc:spChg>
      </pc:sldChg>
      <pc:sldChg chg="addSp delSp modSp add mod">
        <pc:chgData name="Dr. Ani Munirah binti Mohamad" userId="dbd053e9-05fc-429b-b417-ac3c7e48826e" providerId="ADAL" clId="{F8094B07-19E1-459E-944C-5481E58AEEEA}" dt="2024-05-19T17:00:10.921" v="119" actId="1076"/>
        <pc:sldMkLst>
          <pc:docMk/>
          <pc:sldMk cId="3793337167" sldId="349"/>
        </pc:sldMkLst>
        <pc:spChg chg="add del mod">
          <ac:chgData name="Dr. Ani Munirah binti Mohamad" userId="dbd053e9-05fc-429b-b417-ac3c7e48826e" providerId="ADAL" clId="{F8094B07-19E1-459E-944C-5481E58AEEEA}" dt="2024-05-19T17:00:08.357" v="118" actId="478"/>
          <ac:spMkLst>
            <pc:docMk/>
            <pc:sldMk cId="3793337167" sldId="349"/>
            <ac:spMk id="4" creationId="{06805659-F33F-4376-B5D3-694C352DBE5E}"/>
          </ac:spMkLst>
        </pc:spChg>
        <pc:picChg chg="add mod">
          <ac:chgData name="Dr. Ani Munirah binti Mohamad" userId="dbd053e9-05fc-429b-b417-ac3c7e48826e" providerId="ADAL" clId="{F8094B07-19E1-459E-944C-5481E58AEEEA}" dt="2024-05-19T17:00:10.921" v="119" actId="1076"/>
          <ac:picMkLst>
            <pc:docMk/>
            <pc:sldMk cId="3793337167" sldId="349"/>
            <ac:picMk id="3" creationId="{83461A80-A25B-464B-B321-C369F7CB01C1}"/>
          </ac:picMkLst>
        </pc:picChg>
        <pc:picChg chg="del">
          <ac:chgData name="Dr. Ani Munirah binti Mohamad" userId="dbd053e9-05fc-429b-b417-ac3c7e48826e" providerId="ADAL" clId="{F8094B07-19E1-459E-944C-5481E58AEEEA}" dt="2024-05-19T16:59:50.414" v="116" actId="478"/>
          <ac:picMkLst>
            <pc:docMk/>
            <pc:sldMk cId="3793337167" sldId="349"/>
            <ac:picMk id="1026" creationId="{76C1BB95-E02E-2921-E3E1-2CBA0E1B01B0}"/>
          </ac:picMkLst>
        </pc:picChg>
      </pc:sldChg>
      <pc:sldChg chg="addSp delSp modSp add mod">
        <pc:chgData name="Dr. Ani Munirah binti Mohamad" userId="dbd053e9-05fc-429b-b417-ac3c7e48826e" providerId="ADAL" clId="{F8094B07-19E1-459E-944C-5481E58AEEEA}" dt="2024-05-19T17:06:44.981" v="205" actId="167"/>
        <pc:sldMkLst>
          <pc:docMk/>
          <pc:sldMk cId="2211756248" sldId="350"/>
        </pc:sldMkLst>
        <pc:spChg chg="add del mod">
          <ac:chgData name="Dr. Ani Munirah binti Mohamad" userId="dbd053e9-05fc-429b-b417-ac3c7e48826e" providerId="ADAL" clId="{F8094B07-19E1-459E-944C-5481E58AEEEA}" dt="2024-05-19T17:06:26.767" v="198" actId="478"/>
          <ac:spMkLst>
            <pc:docMk/>
            <pc:sldMk cId="2211756248" sldId="350"/>
            <ac:spMk id="4" creationId="{C90157E5-D30E-4C50-A3F1-0BD2732B8CDB}"/>
          </ac:spMkLst>
        </pc:spChg>
        <pc:spChg chg="mod">
          <ac:chgData name="Dr. Ani Munirah binti Mohamad" userId="dbd053e9-05fc-429b-b417-ac3c7e48826e" providerId="ADAL" clId="{F8094B07-19E1-459E-944C-5481E58AEEEA}" dt="2024-05-19T17:06:38.264" v="202" actId="1076"/>
          <ac:spMkLst>
            <pc:docMk/>
            <pc:sldMk cId="2211756248" sldId="350"/>
            <ac:spMk id="157" creationId="{00000000-0000-0000-0000-000000000000}"/>
          </ac:spMkLst>
        </pc:spChg>
        <pc:picChg chg="add mod ord">
          <ac:chgData name="Dr. Ani Munirah binti Mohamad" userId="dbd053e9-05fc-429b-b417-ac3c7e48826e" providerId="ADAL" clId="{F8094B07-19E1-459E-944C-5481E58AEEEA}" dt="2024-05-19T17:06:44.981" v="205" actId="167"/>
          <ac:picMkLst>
            <pc:docMk/>
            <pc:sldMk cId="2211756248" sldId="350"/>
            <ac:picMk id="3" creationId="{6EC62686-1423-4FB7-B409-AF4A02A21727}"/>
          </ac:picMkLst>
        </pc:picChg>
        <pc:picChg chg="del">
          <ac:chgData name="Dr. Ani Munirah binti Mohamad" userId="dbd053e9-05fc-429b-b417-ac3c7e48826e" providerId="ADAL" clId="{F8094B07-19E1-459E-944C-5481E58AEEEA}" dt="2024-05-19T17:06:02.483" v="196" actId="478"/>
          <ac:picMkLst>
            <pc:docMk/>
            <pc:sldMk cId="2211756248" sldId="350"/>
            <ac:picMk id="2050" creationId="{5BD357BB-A47B-3D89-771C-0978578907EF}"/>
          </ac:picMkLst>
        </pc:picChg>
      </pc:sldChg>
      <pc:sldChg chg="add del">
        <pc:chgData name="Dr. Ani Munirah binti Mohamad" userId="dbd053e9-05fc-429b-b417-ac3c7e48826e" providerId="ADAL" clId="{F8094B07-19E1-459E-944C-5481E58AEEEA}" dt="2024-05-19T17:07:20.642" v="207" actId="2890"/>
        <pc:sldMkLst>
          <pc:docMk/>
          <pc:sldMk cId="385533618" sldId="351"/>
        </pc:sldMkLst>
      </pc:sldChg>
      <pc:sldChg chg="addSp delSp modSp add mod">
        <pc:chgData name="Dr. Ani Munirah binti Mohamad" userId="dbd053e9-05fc-429b-b417-ac3c7e48826e" providerId="ADAL" clId="{F8094B07-19E1-459E-944C-5481E58AEEEA}" dt="2024-05-19T17:07:57.487" v="216" actId="1076"/>
        <pc:sldMkLst>
          <pc:docMk/>
          <pc:sldMk cId="3842482437" sldId="351"/>
        </pc:sldMkLst>
        <pc:spChg chg="add del mod">
          <ac:chgData name="Dr. Ani Munirah binti Mohamad" userId="dbd053e9-05fc-429b-b417-ac3c7e48826e" providerId="ADAL" clId="{F8094B07-19E1-459E-944C-5481E58AEEEA}" dt="2024-05-19T17:07:47.471" v="212" actId="478"/>
          <ac:spMkLst>
            <pc:docMk/>
            <pc:sldMk cId="3842482437" sldId="351"/>
            <ac:spMk id="4" creationId="{2BCCA747-EC83-4CA7-AE73-12751E171F20}"/>
          </ac:spMkLst>
        </pc:spChg>
        <pc:spChg chg="del">
          <ac:chgData name="Dr. Ani Munirah binti Mohamad" userId="dbd053e9-05fc-429b-b417-ac3c7e48826e" providerId="ADAL" clId="{F8094B07-19E1-459E-944C-5481E58AEEEA}" dt="2024-05-19T17:07:28.102" v="210" actId="478"/>
          <ac:spMkLst>
            <pc:docMk/>
            <pc:sldMk cId="3842482437" sldId="351"/>
            <ac:spMk id="157" creationId="{00000000-0000-0000-0000-000000000000}"/>
          </ac:spMkLst>
        </pc:spChg>
        <pc:picChg chg="add mod">
          <ac:chgData name="Dr. Ani Munirah binti Mohamad" userId="dbd053e9-05fc-429b-b417-ac3c7e48826e" providerId="ADAL" clId="{F8094B07-19E1-459E-944C-5481E58AEEEA}" dt="2024-05-19T17:07:57.487" v="216" actId="1076"/>
          <ac:picMkLst>
            <pc:docMk/>
            <pc:sldMk cId="3842482437" sldId="351"/>
            <ac:picMk id="3" creationId="{CAB62675-1305-4A1F-A5B2-A5C9DC8FC54E}"/>
          </ac:picMkLst>
        </pc:picChg>
        <pc:picChg chg="del">
          <ac:chgData name="Dr. Ani Munirah binti Mohamad" userId="dbd053e9-05fc-429b-b417-ac3c7e48826e" providerId="ADAL" clId="{F8094B07-19E1-459E-944C-5481E58AEEEA}" dt="2024-05-19T17:07:26.492" v="209" actId="478"/>
          <ac:picMkLst>
            <pc:docMk/>
            <pc:sldMk cId="3842482437" sldId="351"/>
            <ac:picMk id="2050" creationId="{5BD357BB-A47B-3D89-771C-0978578907EF}"/>
          </ac:picMkLst>
        </pc:picChg>
      </pc:sldChg>
    </pc:docChg>
  </pc:docChgLst>
  <pc:docChgLst>
    <pc:chgData name="Dr. Ani Munirah binti Mohamad" userId="S::animunirah@staf.uum.edu.my::dbd053e9-05fc-429b-b417-ac3c7e48826e" providerId="AD" clId="Web-{924BC368-CE4F-A6F9-B1B0-08E7B18B3B56}"/>
    <pc:docChg chg="addSld modSld">
      <pc:chgData name="Dr. Ani Munirah binti Mohamad" userId="S::animunirah@staf.uum.edu.my::dbd053e9-05fc-429b-b417-ac3c7e48826e" providerId="AD" clId="Web-{924BC368-CE4F-A6F9-B1B0-08E7B18B3B56}" dt="2024-07-12T16:01:08.157" v="14" actId="20577"/>
      <pc:docMkLst>
        <pc:docMk/>
      </pc:docMkLst>
      <pc:sldChg chg="modSp">
        <pc:chgData name="Dr. Ani Munirah binti Mohamad" userId="S::animunirah@staf.uum.edu.my::dbd053e9-05fc-429b-b417-ac3c7e48826e" providerId="AD" clId="Web-{924BC368-CE4F-A6F9-B1B0-08E7B18B3B56}" dt="2024-07-12T16:00:56.156" v="11" actId="20577"/>
        <pc:sldMkLst>
          <pc:docMk/>
          <pc:sldMk cId="1555408752" sldId="352"/>
        </pc:sldMkLst>
        <pc:spChg chg="mod">
          <ac:chgData name="Dr. Ani Munirah binti Mohamad" userId="S::animunirah@staf.uum.edu.my::dbd053e9-05fc-429b-b417-ac3c7e48826e" providerId="AD" clId="Web-{924BC368-CE4F-A6F9-B1B0-08E7B18B3B56}" dt="2024-07-12T16:00:23.077" v="2" actId="20577"/>
          <ac:spMkLst>
            <pc:docMk/>
            <pc:sldMk cId="1555408752" sldId="352"/>
            <ac:spMk id="157" creationId="{00000000-0000-0000-0000-000000000000}"/>
          </ac:spMkLst>
        </pc:spChg>
        <pc:spChg chg="mod">
          <ac:chgData name="Dr. Ani Munirah binti Mohamad" userId="S::animunirah@staf.uum.edu.my::dbd053e9-05fc-429b-b417-ac3c7e48826e" providerId="AD" clId="Web-{924BC368-CE4F-A6F9-B1B0-08E7B18B3B56}" dt="2024-07-12T16:00:56.156" v="11" actId="20577"/>
          <ac:spMkLst>
            <pc:docMk/>
            <pc:sldMk cId="1555408752" sldId="352"/>
            <ac:spMk id="158" creationId="{00000000-0000-0000-0000-000000000000}"/>
          </ac:spMkLst>
        </pc:spChg>
      </pc:sldChg>
      <pc:sldChg chg="modSp add replId">
        <pc:chgData name="Dr. Ani Munirah binti Mohamad" userId="S::animunirah@staf.uum.edu.my::dbd053e9-05fc-429b-b417-ac3c7e48826e" providerId="AD" clId="Web-{924BC368-CE4F-A6F9-B1B0-08E7B18B3B56}" dt="2024-07-12T16:01:08.157" v="14" actId="20577"/>
        <pc:sldMkLst>
          <pc:docMk/>
          <pc:sldMk cId="1882885607" sldId="353"/>
        </pc:sldMkLst>
        <pc:spChg chg="mod">
          <ac:chgData name="Dr. Ani Munirah binti Mohamad" userId="S::animunirah@staf.uum.edu.my::dbd053e9-05fc-429b-b417-ac3c7e48826e" providerId="AD" clId="Web-{924BC368-CE4F-A6F9-B1B0-08E7B18B3B56}" dt="2024-07-12T16:01:08.157" v="14" actId="20577"/>
          <ac:spMkLst>
            <pc:docMk/>
            <pc:sldMk cId="1882885607" sldId="353"/>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21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04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90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54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07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75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69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81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30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4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21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32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62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5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20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00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2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317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93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2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56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573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60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9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31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933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71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65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4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9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52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53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isaaa.org/kc/cropbiotechupdate/article/default.asp?ID=1894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pursuit.unimelb.edu.au/articles/five-takeaways-from-the-ipcc-working-group-i-repor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de.wikipedia.org/wiki/Vierter_Sachstandsbericht_des_IPC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a:t>
            </a:r>
            <a:r>
              <a:rPr lang="en-US" sz="2700" b="1"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6</a:t>
            </a:r>
            <a:r>
              <a:rPr lang="en-US" sz="2700" b="1" i="0" u="none" strike="noStrike" cap="none" dirty="0">
                <a:solidFill>
                  <a:srgbClr val="003399"/>
                </a:solidFill>
                <a:latin typeface="Century Gothic"/>
                <a:ea typeface="Century Gothic"/>
                <a:cs typeface="Century Gothic"/>
                <a:sym typeface="Century Gothic"/>
              </a:rPr>
              <a:t>:</a:t>
            </a:r>
            <a:r>
              <a:rPr lang="en-US" sz="2700" b="1" dirty="0">
                <a:solidFill>
                  <a:srgbClr val="003399"/>
                </a:solidFill>
                <a:latin typeface="Century Gothic"/>
                <a:ea typeface="Century Gothic"/>
                <a:cs typeface="Century Gothic"/>
                <a:sym typeface="Century Gothic"/>
              </a:rPr>
              <a:t> </a:t>
            </a:r>
            <a:r>
              <a:rPr lang="en-US" sz="2700" b="1" dirty="0">
                <a:solidFill>
                  <a:srgbClr val="003399"/>
                </a:solidFill>
                <a:ea typeface="Century Gothic"/>
                <a:sym typeface="Century Gothic"/>
              </a:rPr>
              <a:t>Intergovernmental Panel on Climate Change (IPCC)</a:t>
            </a:r>
            <a:endParaRPr lang="en-US" sz="2700" b="1" i="0" u="none" strike="noStrike" cap="none" dirty="0">
              <a:solidFill>
                <a:srgbClr val="003399"/>
              </a:solidFill>
              <a:latin typeface="Century Gothic"/>
              <a:ea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Fourth Assessment Report (AR4)</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buSzPts val="1600"/>
              <a:buFont typeface="Arial" panose="05000000000000000000" pitchFamily="2" charset="2"/>
              <a:buChar char="•"/>
            </a:pPr>
            <a:r>
              <a:rPr lang="en-MY" sz="3600" dirty="0"/>
              <a:t>Published: 2007</a:t>
            </a:r>
          </a:p>
          <a:p>
            <a:pPr>
              <a:buSzPts val="1600"/>
              <a:buFont typeface="Arial" panose="05000000000000000000" pitchFamily="2" charset="2"/>
              <a:buChar char="•"/>
            </a:pPr>
            <a:r>
              <a:rPr lang="en-MY" sz="3600" dirty="0"/>
              <a:t>Key Findings</a:t>
            </a:r>
            <a:endParaRPr lang="en-MY" dirty="0"/>
          </a:p>
          <a:p>
            <a:pPr>
              <a:buSzPts val="1600"/>
              <a:buFont typeface="Arial" panose="05000000000000000000" pitchFamily="2" charset="2"/>
              <a:buChar char="•"/>
            </a:pPr>
            <a:r>
              <a:rPr lang="en-MY" sz="3600" dirty="0"/>
              <a:t>Strong consensus on human-induced climate change</a:t>
            </a:r>
            <a:endParaRPr lang="en-MY" dirty="0"/>
          </a:p>
          <a:p>
            <a:pPr>
              <a:buSzPts val="1600"/>
              <a:buFont typeface="Arial" panose="05000000000000000000" pitchFamily="2" charset="2"/>
              <a:buChar char="•"/>
            </a:pPr>
            <a:r>
              <a:rPr lang="en-MY" sz="3600" dirty="0"/>
              <a:t>Emphasis on observed changes in physical and biological systems</a:t>
            </a:r>
            <a:endParaRPr lang="en-MY" dirty="0"/>
          </a:p>
          <a:p>
            <a:pPr>
              <a:buSzPts val="1600"/>
              <a:buFont typeface="Arial" panose="05000000000000000000" pitchFamily="2" charset="2"/>
              <a:buChar char="•"/>
            </a:pPr>
            <a:r>
              <a:rPr lang="en-MY" sz="3600" dirty="0"/>
              <a:t>Impact</a:t>
            </a:r>
            <a:endParaRPr lang="en-MY" dirty="0"/>
          </a:p>
          <a:p>
            <a:pPr marL="571500" indent="-571500">
              <a:lnSpc>
                <a:spcPct val="150000"/>
              </a:lnSpc>
              <a:buSzPts val="1600"/>
              <a:buFont typeface="Wingdings" panose="05000000000000000000" pitchFamily="2" charset="2"/>
              <a:buChar char="ü"/>
            </a:pPr>
            <a:r>
              <a:rPr lang="en-MY" sz="3600" dirty="0"/>
              <a:t>Influential in the development of the Bali Road Map and Copenhagen Accord</a:t>
            </a:r>
            <a:endParaRPr lang="en-MY" dirty="0"/>
          </a:p>
        </p:txBody>
      </p:sp>
    </p:spTree>
    <p:extLst>
      <p:ext uri="{BB962C8B-B14F-4D97-AF65-F5344CB8AC3E}">
        <p14:creationId xmlns:p14="http://schemas.microsoft.com/office/powerpoint/2010/main" val="280283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Fifth Assessment Report (AR5)</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Published: 2013-2014</a:t>
            </a:r>
          </a:p>
          <a:p>
            <a:pPr>
              <a:buSzPts val="1600"/>
              <a:buFont typeface="Arial" panose="05000000000000000000" pitchFamily="2" charset="2"/>
              <a:buChar char="•"/>
            </a:pPr>
            <a:r>
              <a:rPr lang="en-MY" sz="3600" dirty="0"/>
              <a:t>Key Findings</a:t>
            </a:r>
            <a:endParaRPr lang="en-MY" dirty="0"/>
          </a:p>
          <a:p>
            <a:pPr>
              <a:buSzPts val="1600"/>
              <a:buFont typeface="Arial" panose="05000000000000000000" pitchFamily="2" charset="2"/>
              <a:buChar char="•"/>
            </a:pPr>
            <a:r>
              <a:rPr lang="en-MY" sz="3600" dirty="0"/>
              <a:t>Unprecedented levels of certainty regarding human influence on climate</a:t>
            </a:r>
            <a:endParaRPr lang="en-MY" dirty="0"/>
          </a:p>
          <a:p>
            <a:pPr>
              <a:buSzPts val="1600"/>
              <a:buFont typeface="Arial" panose="05000000000000000000" pitchFamily="2" charset="2"/>
              <a:buChar char="•"/>
            </a:pPr>
            <a:r>
              <a:rPr lang="en-MY" sz="3600" dirty="0"/>
              <a:t>Detailed projections of future climate scenarios</a:t>
            </a:r>
            <a:endParaRPr lang="en-MY" dirty="0"/>
          </a:p>
          <a:p>
            <a:pPr>
              <a:buSzPts val="1600"/>
              <a:buFont typeface="Arial" panose="05000000000000000000" pitchFamily="2" charset="2"/>
              <a:buChar char="•"/>
            </a:pPr>
            <a:r>
              <a:rPr lang="en-MY" sz="3600" dirty="0"/>
              <a:t>Impact</a:t>
            </a:r>
            <a:endParaRPr lang="en-MY" dirty="0"/>
          </a:p>
          <a:p>
            <a:pPr marL="571500" indent="-571500">
              <a:lnSpc>
                <a:spcPct val="150000"/>
              </a:lnSpc>
              <a:buSzPts val="1600"/>
              <a:buFont typeface="Wingdings" panose="05000000000000000000" pitchFamily="2" charset="2"/>
              <a:buChar char="ü"/>
            </a:pPr>
            <a:r>
              <a:rPr lang="en-MY" sz="3600" dirty="0"/>
              <a:t>Critical input for the Paris Agreement negotiations</a:t>
            </a:r>
            <a:endParaRPr lang="en-MY" dirty="0"/>
          </a:p>
        </p:txBody>
      </p:sp>
    </p:spTree>
    <p:extLst>
      <p:ext uri="{BB962C8B-B14F-4D97-AF65-F5344CB8AC3E}">
        <p14:creationId xmlns:p14="http://schemas.microsoft.com/office/powerpoint/2010/main" val="404962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Sixth Assessment Report (AR6)</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Published: 2021-2022</a:t>
            </a:r>
          </a:p>
          <a:p>
            <a:pPr>
              <a:buSzPts val="1600"/>
              <a:buFont typeface="Arial" panose="05000000000000000000" pitchFamily="2" charset="2"/>
              <a:buChar char="•"/>
            </a:pPr>
            <a:r>
              <a:rPr lang="en-MY" sz="3600" dirty="0"/>
              <a:t>Key Findings</a:t>
            </a:r>
            <a:endParaRPr lang="en-MY" dirty="0"/>
          </a:p>
          <a:p>
            <a:pPr>
              <a:buSzPts val="1600"/>
              <a:buFont typeface="Arial" panose="05000000000000000000" pitchFamily="2" charset="2"/>
              <a:buChar char="•"/>
            </a:pPr>
            <a:r>
              <a:rPr lang="en-MY" sz="3600" dirty="0"/>
              <a:t>Latest scientific understanding of climate change, impacts, and responses</a:t>
            </a:r>
            <a:endParaRPr lang="en-MY" dirty="0"/>
          </a:p>
          <a:p>
            <a:pPr>
              <a:buSzPts val="1600"/>
              <a:buFont typeface="Arial" panose="05000000000000000000" pitchFamily="2" charset="2"/>
              <a:buChar char="•"/>
            </a:pPr>
            <a:r>
              <a:rPr lang="en-MY" sz="3600" dirty="0"/>
              <a:t>Emphasis on urgency and scale of required actions</a:t>
            </a:r>
            <a:endParaRPr lang="en-MY" dirty="0"/>
          </a:p>
          <a:p>
            <a:pPr>
              <a:buSzPts val="1600"/>
              <a:buFont typeface="Arial" panose="05000000000000000000" pitchFamily="2" charset="2"/>
              <a:buChar char="•"/>
            </a:pPr>
            <a:r>
              <a:rPr lang="en-MY" sz="3600" dirty="0"/>
              <a:t>Impact</a:t>
            </a:r>
            <a:endParaRPr lang="en-MY" dirty="0"/>
          </a:p>
          <a:p>
            <a:pPr>
              <a:buSzPts val="1600"/>
              <a:buFont typeface="Arial" panose="05000000000000000000" pitchFamily="2" charset="2"/>
              <a:buChar char="•"/>
            </a:pPr>
            <a:r>
              <a:rPr lang="en-MY" sz="3600" dirty="0"/>
              <a:t>Underpinning for updated national climate commitments and global action</a:t>
            </a:r>
            <a:endParaRPr lang="en-MY" dirty="0"/>
          </a:p>
        </p:txBody>
      </p:sp>
    </p:spTree>
    <p:extLst>
      <p:ext uri="{BB962C8B-B14F-4D97-AF65-F5344CB8AC3E}">
        <p14:creationId xmlns:p14="http://schemas.microsoft.com/office/powerpoint/2010/main" val="116225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Special Reports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Purpose and Scope</a:t>
            </a:r>
          </a:p>
          <a:p>
            <a:pPr>
              <a:buSzPts val="1600"/>
              <a:buFont typeface="Arial" panose="05000000000000000000" pitchFamily="2" charset="2"/>
              <a:buChar char="•"/>
            </a:pPr>
            <a:r>
              <a:rPr lang="en-MY" sz="3600" dirty="0"/>
              <a:t>Address specific climate-related issues in depth</a:t>
            </a:r>
            <a:endParaRPr lang="en-MY" dirty="0"/>
          </a:p>
          <a:p>
            <a:pPr>
              <a:buSzPts val="1600"/>
              <a:buFont typeface="Arial" panose="05000000000000000000" pitchFamily="2" charset="2"/>
              <a:buChar char="•"/>
            </a:pPr>
            <a:r>
              <a:rPr lang="en-MY" sz="3600" dirty="0"/>
              <a:t>Examples</a:t>
            </a:r>
            <a:endParaRPr lang="en-MY" dirty="0"/>
          </a:p>
          <a:p>
            <a:pPr>
              <a:buSzPts val="1600"/>
              <a:buFont typeface="Arial" panose="05000000000000000000" pitchFamily="2" charset="2"/>
              <a:buChar char="•"/>
            </a:pPr>
            <a:r>
              <a:rPr lang="en-MY" sz="3600" dirty="0"/>
              <a:t>Global Warming of 1.5°C (2018): Pathways to limit warming to 1.5°C</a:t>
            </a:r>
            <a:endParaRPr lang="en-MY" dirty="0"/>
          </a:p>
          <a:p>
            <a:pPr>
              <a:buSzPts val="1600"/>
              <a:buFont typeface="Arial" panose="05000000000000000000" pitchFamily="2" charset="2"/>
              <a:buChar char="•"/>
            </a:pPr>
            <a:r>
              <a:rPr lang="en-MY" sz="3600" dirty="0"/>
              <a:t>Climate Change and Land (2019): Interactions between climate change and land use</a:t>
            </a:r>
            <a:endParaRPr lang="en-MY" dirty="0"/>
          </a:p>
          <a:p>
            <a:pPr>
              <a:buSzPts val="1600"/>
              <a:buFont typeface="Arial" panose="05000000000000000000" pitchFamily="2" charset="2"/>
              <a:buChar char="•"/>
            </a:pPr>
            <a:r>
              <a:rPr lang="en-MY" sz="3600" dirty="0"/>
              <a:t>The Ocean and Cryosphere in a Changing Climate (2019): Impacts on marine and polar systems</a:t>
            </a:r>
            <a:endParaRPr lang="en-MY" dirty="0"/>
          </a:p>
        </p:txBody>
      </p:sp>
    </p:spTree>
    <p:extLst>
      <p:ext uri="{BB962C8B-B14F-4D97-AF65-F5344CB8AC3E}">
        <p14:creationId xmlns:p14="http://schemas.microsoft.com/office/powerpoint/2010/main" val="201707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Methodology Reports and Impact</a:t>
            </a:r>
            <a:endParaRPr lang="en-US" dirty="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buSzPts val="1600"/>
              <a:buFont typeface="Arial" panose="05000000000000000000" pitchFamily="2" charset="2"/>
              <a:buChar char="•"/>
            </a:pPr>
            <a:r>
              <a:rPr lang="en-MY" sz="3600" dirty="0"/>
              <a:t>Methodology Reports</a:t>
            </a:r>
          </a:p>
          <a:p>
            <a:pPr marL="457200" lvl="1">
              <a:buSzPts val="1600"/>
              <a:buFont typeface="Courier New" panose="05000000000000000000" pitchFamily="2" charset="2"/>
              <a:buChar char="o"/>
            </a:pPr>
            <a:r>
              <a:rPr lang="en-MY" sz="3600" dirty="0"/>
              <a:t>Guidelines for National Greenhouse Gas Inventories</a:t>
            </a:r>
            <a:endParaRPr lang="en-MY" dirty="0"/>
          </a:p>
          <a:p>
            <a:pPr marL="457200" lvl="1">
              <a:buSzPts val="1600"/>
              <a:buFont typeface="Courier New" panose="05000000000000000000" pitchFamily="2" charset="2"/>
              <a:buChar char="o"/>
            </a:pPr>
            <a:r>
              <a:rPr lang="en-MY" sz="3600" dirty="0"/>
              <a:t>Importance of standardized and accurate reporting</a:t>
            </a:r>
            <a:endParaRPr lang="en-MY" dirty="0"/>
          </a:p>
          <a:p>
            <a:pPr>
              <a:buSzPts val="1600"/>
              <a:buFont typeface="Arial" panose="05000000000000000000" pitchFamily="2" charset="2"/>
              <a:buChar char="•"/>
            </a:pPr>
            <a:r>
              <a:rPr lang="en-MY" sz="3600" dirty="0"/>
              <a:t>Key Findings and Impact</a:t>
            </a:r>
            <a:endParaRPr lang="en-MY" dirty="0"/>
          </a:p>
          <a:p>
            <a:pPr marL="457200" lvl="1">
              <a:buSzPts val="1600"/>
              <a:buFont typeface="Courier New" panose="05000000000000000000" pitchFamily="2" charset="2"/>
              <a:buChar char="o"/>
            </a:pPr>
            <a:r>
              <a:rPr lang="en-MY" sz="3600" dirty="0"/>
              <a:t>Major conclusions from recent reports</a:t>
            </a:r>
            <a:endParaRPr lang="en-MY" dirty="0"/>
          </a:p>
          <a:p>
            <a:pPr marL="457200" lvl="1">
              <a:buSzPts val="1600"/>
              <a:buFont typeface="Courier New" panose="05000000000000000000" pitchFamily="2" charset="2"/>
              <a:buChar char="o"/>
            </a:pPr>
            <a:r>
              <a:rPr lang="en-MY" sz="3600" dirty="0"/>
              <a:t>Influence on international climate policy and agreements (e.g., Paris Agreement)</a:t>
            </a:r>
            <a:endParaRPr lang="en-MY" dirty="0"/>
          </a:p>
          <a:p>
            <a:pPr marL="457200" lvl="1">
              <a:buSzPts val="1600"/>
              <a:buFont typeface="Courier New" panose="05000000000000000000" pitchFamily="2" charset="2"/>
              <a:buChar char="o"/>
            </a:pPr>
            <a:r>
              <a:rPr lang="en-MY" sz="3600" dirty="0"/>
              <a:t>Policy implications and the role of scientific evidence in shaping global climate action</a:t>
            </a:r>
            <a:endParaRPr lang="en-MY" dirty="0"/>
          </a:p>
        </p:txBody>
      </p:sp>
    </p:spTree>
    <p:extLst>
      <p:ext uri="{BB962C8B-B14F-4D97-AF65-F5344CB8AC3E}">
        <p14:creationId xmlns:p14="http://schemas.microsoft.com/office/powerpoint/2010/main" val="232215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5587" y="1589514"/>
            <a:ext cx="5591867" cy="1938952"/>
          </a:xfrm>
          <a:prstGeom prst="rect">
            <a:avLst/>
          </a:prstGeom>
          <a:solidFill>
            <a:srgbClr val="003399"/>
          </a:solidFill>
          <a:ln>
            <a:noFill/>
          </a:ln>
        </p:spPr>
        <p:txBody>
          <a:bodyPr spcFirstLastPara="1" wrap="square" lIns="91425" tIns="45700" rIns="91425" bIns="45700" anchor="t" anchorCtr="0">
            <a:spAutoFit/>
          </a:bodyPr>
          <a:lstStyle/>
          <a:p>
            <a:r>
              <a:rPr lang="en-US" sz="6000">
                <a:solidFill>
                  <a:srgbClr val="FFFFFF"/>
                </a:solidFill>
                <a:sym typeface="Century Gothic"/>
              </a:rPr>
              <a:t>IPCC</a:t>
            </a:r>
            <a:endParaRPr lang="en-US" sz="6000">
              <a:sym typeface="Century Gothic"/>
            </a:endParaRPr>
          </a:p>
          <a:p>
            <a:r>
              <a:rPr lang="en-US" sz="6000" dirty="0">
                <a:solidFill>
                  <a:srgbClr val="FFFFFF"/>
                </a:solidFill>
                <a:sym typeface="Century Gothic"/>
              </a:rPr>
              <a:t>Activities</a:t>
            </a:r>
            <a:endParaRPr lang="en-US" sz="6000" dirty="0"/>
          </a:p>
        </p:txBody>
      </p:sp>
      <p:pic>
        <p:nvPicPr>
          <p:cNvPr id="2" name="Picture 1" descr="A collage of land and water&#10;&#10;Description automatically generated">
            <a:extLst>
              <a:ext uri="{FF2B5EF4-FFF2-40B4-BE49-F238E27FC236}">
                <a16:creationId xmlns:a16="http://schemas.microsoft.com/office/drawing/2014/main" id="{0916E573-39BC-415C-3DFE-52F2E2563D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6031" y="481469"/>
            <a:ext cx="6705599" cy="4543590"/>
          </a:xfrm>
          <a:prstGeom prst="rect">
            <a:avLst/>
          </a:prstGeom>
        </p:spPr>
      </p:pic>
    </p:spTree>
    <p:extLst>
      <p:ext uri="{BB962C8B-B14F-4D97-AF65-F5344CB8AC3E}">
        <p14:creationId xmlns:p14="http://schemas.microsoft.com/office/powerpoint/2010/main" val="123340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Scientific Assessments - Compilation and Review</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Compilation and Review of Climate Research</a:t>
            </a:r>
          </a:p>
          <a:p>
            <a:pPr marL="457200" lvl="1">
              <a:buSzPts val="1600"/>
              <a:buFont typeface="Courier New" panose="05000000000000000000" pitchFamily="2" charset="2"/>
              <a:buChar char="o"/>
            </a:pPr>
            <a:r>
              <a:rPr lang="en-MY" sz="3600" dirty="0"/>
              <a:t>Systematic evaluation of peer-reviewed literature</a:t>
            </a:r>
            <a:endParaRPr lang="en-MY" dirty="0"/>
          </a:p>
          <a:p>
            <a:pPr marL="457200" lvl="1">
              <a:buSzPts val="1600"/>
              <a:buFont typeface="Courier New" panose="05000000000000000000" pitchFamily="2" charset="2"/>
              <a:buChar char="o"/>
            </a:pPr>
            <a:r>
              <a:rPr lang="en-MY" sz="3600" dirty="0"/>
              <a:t>Integration of findings from multiple scientific disciplines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AR5 synthesis report combining physical science, impacts, and mitigation strategies</a:t>
            </a:r>
            <a:endParaRPr lang="en-MY"/>
          </a:p>
        </p:txBody>
      </p:sp>
    </p:spTree>
    <p:extLst>
      <p:ext uri="{BB962C8B-B14F-4D97-AF65-F5344CB8AC3E}">
        <p14:creationId xmlns:p14="http://schemas.microsoft.com/office/powerpoint/2010/main" val="184280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Scientific Assessments - Collaboration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Collaboration with Scientists Worldwide</a:t>
            </a:r>
          </a:p>
          <a:p>
            <a:pPr marL="457200" lvl="1">
              <a:buSzPts val="1600"/>
              <a:buFont typeface="Courier New" panose="05000000000000000000" pitchFamily="2" charset="2"/>
              <a:buChar char="o"/>
            </a:pPr>
            <a:r>
              <a:rPr lang="en-MY" sz="3600" dirty="0"/>
              <a:t>Thousands of scientists contribute to IPCC reports</a:t>
            </a:r>
            <a:endParaRPr lang="en-MY" dirty="0"/>
          </a:p>
          <a:p>
            <a:pPr marL="457200" lvl="1">
              <a:buSzPts val="1600"/>
              <a:buFont typeface="Courier New" panose="05000000000000000000" pitchFamily="2" charset="2"/>
              <a:buChar char="o"/>
            </a:pPr>
            <a:r>
              <a:rPr lang="en-MY" sz="3600" dirty="0"/>
              <a:t>Rigorous review process to ensure accuracy and credibility</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Contributions from over 800 authors in AR6 from 60+ countries</a:t>
            </a:r>
            <a:endParaRPr lang="en-MY" dirty="0"/>
          </a:p>
        </p:txBody>
      </p:sp>
    </p:spTree>
    <p:extLst>
      <p:ext uri="{BB962C8B-B14F-4D97-AF65-F5344CB8AC3E}">
        <p14:creationId xmlns:p14="http://schemas.microsoft.com/office/powerpoint/2010/main" val="171604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Workshops and Expert Meetings - Purpose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Purpose of Workshops and Expert Meetings</a:t>
            </a:r>
          </a:p>
          <a:p>
            <a:pPr marL="457200" lvl="1">
              <a:buSzPts val="1600"/>
              <a:buFont typeface="Courier New" panose="05000000000000000000" pitchFamily="2" charset="2"/>
              <a:buChar char="o"/>
            </a:pPr>
            <a:r>
              <a:rPr lang="en-MY" sz="3600" dirty="0"/>
              <a:t>Facilitate discussion and exchange of ideas among scientists</a:t>
            </a:r>
            <a:endParaRPr lang="en-MY" dirty="0"/>
          </a:p>
          <a:p>
            <a:pPr marL="457200" lvl="1">
              <a:buSzPts val="1600"/>
              <a:buFont typeface="Courier New" panose="05000000000000000000" pitchFamily="2" charset="2"/>
              <a:buChar char="o"/>
            </a:pPr>
            <a:r>
              <a:rPr lang="en-MY" sz="3600" dirty="0"/>
              <a:t>Address emerging climate issues and refine assessment methodologies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Workshop on climate extremes and disasters leading to the Special Report on Managing the Risks of Extreme Events and Disasters (SREX)</a:t>
            </a:r>
            <a:endParaRPr lang="en-MY" dirty="0"/>
          </a:p>
        </p:txBody>
      </p:sp>
    </p:spTree>
    <p:extLst>
      <p:ext uri="{BB962C8B-B14F-4D97-AF65-F5344CB8AC3E}">
        <p14:creationId xmlns:p14="http://schemas.microsoft.com/office/powerpoint/2010/main" val="176484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Workshops and Expert Meetings - Outcomes</a:t>
            </a:r>
            <a:endParaRPr lang="en-US" dirty="0"/>
          </a:p>
        </p:txBody>
      </p:sp>
      <p:sp>
        <p:nvSpPr>
          <p:cNvPr id="158" name="Google Shape;158;p46"/>
          <p:cNvSpPr txBox="1"/>
          <p:nvPr/>
        </p:nvSpPr>
        <p:spPr>
          <a:xfrm>
            <a:off x="993059" y="147733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Outcomes</a:t>
            </a:r>
          </a:p>
          <a:p>
            <a:pPr marL="457200" lvl="1">
              <a:buSzPts val="1600"/>
              <a:buFont typeface="Courier New" panose="05000000000000000000" pitchFamily="2" charset="2"/>
              <a:buChar char="o"/>
            </a:pPr>
            <a:r>
              <a:rPr lang="en-MY" sz="3600" dirty="0"/>
              <a:t>Identification of knowledge gaps and research needs</a:t>
            </a:r>
            <a:endParaRPr lang="en-MY" dirty="0"/>
          </a:p>
          <a:p>
            <a:pPr marL="457200" lvl="1">
              <a:buSzPts val="1600"/>
              <a:buFont typeface="Courier New" panose="05000000000000000000" pitchFamily="2" charset="2"/>
              <a:buChar char="o"/>
            </a:pPr>
            <a:r>
              <a:rPr lang="en-MY" sz="3600" dirty="0"/>
              <a:t>Development of new assessment frameworks and tools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Outcomes from the 2018 meeting in Guangzhou, China, influencing the Global Warming of 1.5°C report</a:t>
            </a:r>
            <a:endParaRPr lang="en-MY" dirty="0"/>
          </a:p>
        </p:txBody>
      </p:sp>
    </p:spTree>
    <p:extLst>
      <p:ext uri="{BB962C8B-B14F-4D97-AF65-F5344CB8AC3E}">
        <p14:creationId xmlns:p14="http://schemas.microsoft.com/office/powerpoint/2010/main" val="46113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71500" indent="-571500">
              <a:lnSpc>
                <a:spcPct val="150000"/>
              </a:lnSpc>
              <a:buSzPts val="1600"/>
              <a:buFont typeface="Wingdings" panose="05000000000000000000" pitchFamily="2" charset="2"/>
              <a:buChar char="ü"/>
            </a:pPr>
            <a:r>
              <a:rPr lang="en-MY" sz="3600">
                <a:sym typeface="Quattrocento Sans"/>
              </a:rPr>
              <a:t>About IPCC</a:t>
            </a:r>
            <a:endParaRPr lang="en-US" sz="3600"/>
          </a:p>
          <a:p>
            <a:pPr marL="571500" indent="-571500">
              <a:lnSpc>
                <a:spcPct val="150000"/>
              </a:lnSpc>
              <a:buSzPts val="1600"/>
              <a:buFont typeface="Wingdings" panose="05000000000000000000" pitchFamily="2" charset="2"/>
              <a:buChar char="ü"/>
            </a:pPr>
            <a:r>
              <a:rPr lang="en-MY" sz="3600" dirty="0">
                <a:sym typeface="Quattrocento Sans"/>
              </a:rPr>
              <a:t>IPCC reports </a:t>
            </a:r>
            <a:endParaRPr lang="en-US" sz="3600"/>
          </a:p>
          <a:p>
            <a:pPr marL="571500" indent="-571500">
              <a:lnSpc>
                <a:spcPct val="150000"/>
              </a:lnSpc>
              <a:buSzPts val="1600"/>
              <a:buFont typeface="Wingdings" panose="05000000000000000000" pitchFamily="2" charset="2"/>
              <a:buChar char="ü"/>
            </a:pPr>
            <a:r>
              <a:rPr lang="en-MY" sz="3600">
                <a:sym typeface="Quattrocento Sans"/>
              </a:rPr>
              <a:t>IPCC activities </a:t>
            </a:r>
            <a:endParaRPr lang="en-MY" sz="3600"/>
          </a:p>
          <a:p>
            <a:pPr marL="571500" indent="-571500">
              <a:lnSpc>
                <a:spcPct val="150000"/>
              </a:lnSpc>
              <a:buSzPts val="1600"/>
              <a:buFont typeface="Wingdings" panose="05000000000000000000" pitchFamily="2" charset="2"/>
              <a:buChar char="ü"/>
            </a:pPr>
            <a:r>
              <a:rPr lang="en-MY" sz="3600">
                <a:sym typeface="Quattrocento Sans"/>
              </a:rPr>
              <a:t>IPCC working groups and Task Force </a:t>
            </a:r>
            <a:endParaRPr lang="en-MY"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Outreach and Communication - Dissemination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Dissemination of Findings</a:t>
            </a:r>
            <a:endParaRPr lang="en-US" dirty="0"/>
          </a:p>
          <a:p>
            <a:pPr marL="457200" lvl="1">
              <a:buSzPts val="1600"/>
              <a:buFont typeface="Courier New" panose="05000000000000000000" pitchFamily="2" charset="2"/>
              <a:buChar char="o"/>
            </a:pPr>
            <a:r>
              <a:rPr lang="en-MY" sz="3600" dirty="0"/>
              <a:t>Communicating results to policymakers, stakeholders, and the public</a:t>
            </a:r>
            <a:endParaRPr lang="en-MY" dirty="0"/>
          </a:p>
          <a:p>
            <a:pPr marL="457200" lvl="1">
              <a:buSzPts val="1600"/>
              <a:buFont typeface="Courier New" panose="05000000000000000000" pitchFamily="2" charset="2"/>
              <a:buChar char="o"/>
            </a:pPr>
            <a:r>
              <a:rPr lang="en-MY" sz="3600" dirty="0"/>
              <a:t>Use of summary for policymakers (SPM) to highlight key findings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AR6 Summary for Policymakers presented at COP26, influencing climate negotiations</a:t>
            </a:r>
            <a:endParaRPr lang="en-MY" dirty="0"/>
          </a:p>
        </p:txBody>
      </p:sp>
    </p:spTree>
    <p:extLst>
      <p:ext uri="{BB962C8B-B14F-4D97-AF65-F5344CB8AC3E}">
        <p14:creationId xmlns:p14="http://schemas.microsoft.com/office/powerpoint/2010/main" val="75701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Outreach and Communication - Educational Initiatives</a:t>
            </a:r>
            <a:endParaRPr lang="en-US" dirty="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3600" dirty="0"/>
              <a:t>Educational Initiatives and Public Engagement</a:t>
            </a:r>
          </a:p>
          <a:p>
            <a:pPr marL="457200" lvl="1">
              <a:buSzPts val="1600"/>
              <a:buFont typeface="Courier New" panose="05000000000000000000" pitchFamily="2" charset="2"/>
              <a:buChar char="o"/>
            </a:pPr>
            <a:r>
              <a:rPr lang="en-MY" sz="3600" dirty="0"/>
              <a:t>Raising awareness and understanding of climate science</a:t>
            </a:r>
            <a:endParaRPr lang="en-MY" dirty="0"/>
          </a:p>
          <a:p>
            <a:pPr marL="457200" lvl="1">
              <a:buSzPts val="1600"/>
              <a:buFont typeface="Courier New" panose="05000000000000000000" pitchFamily="2" charset="2"/>
              <a:buChar char="o"/>
            </a:pPr>
            <a:r>
              <a:rPr lang="en-MY" sz="3600" dirty="0"/>
              <a:t>Collaboration with educational institutions and NGOs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IPCC's partnership with the Climate Reality Project to train climate communicators</a:t>
            </a:r>
            <a:endParaRPr lang="en-MY" dirty="0"/>
          </a:p>
        </p:txBody>
      </p:sp>
    </p:spTree>
    <p:extLst>
      <p:ext uri="{BB962C8B-B14F-4D97-AF65-F5344CB8AC3E}">
        <p14:creationId xmlns:p14="http://schemas.microsoft.com/office/powerpoint/2010/main" val="22972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Support for International Climate Negotiations - Role in UNFCCC COPs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Role in UNFCCC COPs</a:t>
            </a:r>
          </a:p>
          <a:p>
            <a:pPr marL="457200" lvl="1">
              <a:buSzPts val="1600"/>
              <a:buFont typeface="Courier New" panose="05000000000000000000" pitchFamily="2" charset="2"/>
              <a:buChar char="o"/>
            </a:pPr>
            <a:r>
              <a:rPr lang="en-MY" sz="3600" dirty="0"/>
              <a:t>Providing scientific assessments to inform climate negotiations</a:t>
            </a:r>
            <a:endParaRPr lang="en-MY" dirty="0"/>
          </a:p>
          <a:p>
            <a:pPr marL="457200" lvl="1">
              <a:buSzPts val="1600"/>
              <a:buFont typeface="Courier New" panose="05000000000000000000" pitchFamily="2" charset="2"/>
              <a:buChar char="o"/>
            </a:pPr>
            <a:r>
              <a:rPr lang="en-MY" sz="3600" dirty="0"/>
              <a:t>Ensuring decisions are based on the best available science</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IPCC's influence on the Paris Agreement through the AR5 synthesis report</a:t>
            </a:r>
            <a:endParaRPr lang="en-MY" dirty="0"/>
          </a:p>
        </p:txBody>
      </p:sp>
    </p:spTree>
    <p:extLst>
      <p:ext uri="{BB962C8B-B14F-4D97-AF65-F5344CB8AC3E}">
        <p14:creationId xmlns:p14="http://schemas.microsoft.com/office/powerpoint/2010/main" val="273558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Support for International Climate Negotiations - Scientific Advice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457200" lvl="1">
              <a:buSzPts val="1600"/>
              <a:buFont typeface="Courier New" panose="05000000000000000000" pitchFamily="2" charset="2"/>
              <a:buChar char="o"/>
            </a:pPr>
            <a:r>
              <a:rPr lang="en-MY" sz="3600" dirty="0"/>
              <a:t>Provision of Scientific Advice and Technical Support</a:t>
            </a:r>
            <a:endParaRPr lang="en-US"/>
          </a:p>
          <a:p>
            <a:pPr marL="457200" lvl="1">
              <a:buSzPts val="1600"/>
              <a:buFont typeface="Courier New" panose="05000000000000000000" pitchFamily="2" charset="2"/>
              <a:buChar char="o"/>
            </a:pPr>
            <a:r>
              <a:rPr lang="en-MY" sz="3600" dirty="0"/>
              <a:t>Offering technical expertise and guidance during COP sessions</a:t>
            </a:r>
            <a:endParaRPr lang="en-MY" dirty="0"/>
          </a:p>
          <a:p>
            <a:pPr marL="457200" lvl="1">
              <a:buSzPts val="1600"/>
              <a:buFont typeface="Courier New" panose="05000000000000000000" pitchFamily="2" charset="2"/>
              <a:buChar char="o"/>
            </a:pPr>
            <a:r>
              <a:rPr lang="en-MY" sz="3600" dirty="0"/>
              <a:t>Engaging with negotiators to clarify scientific findings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IPCC experts' involvement in the technical dialogues of COP27 to support climate action plans</a:t>
            </a:r>
            <a:endParaRPr lang="en-MY" dirty="0"/>
          </a:p>
        </p:txBody>
      </p:sp>
    </p:spTree>
    <p:extLst>
      <p:ext uri="{BB962C8B-B14F-4D97-AF65-F5344CB8AC3E}">
        <p14:creationId xmlns:p14="http://schemas.microsoft.com/office/powerpoint/2010/main" val="176857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Real-World Impact and Future Directions (Class discussion)</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Real-World Impact</a:t>
            </a:r>
          </a:p>
          <a:p>
            <a:pPr marL="457200" lvl="1">
              <a:buSzPts val="1600"/>
              <a:buFont typeface="Courier New" panose="05000000000000000000" pitchFamily="2" charset="2"/>
              <a:buChar char="o"/>
            </a:pPr>
            <a:r>
              <a:rPr lang="en-MY" sz="3600" dirty="0"/>
              <a:t>Examples of how IPCC activities have shaped global climate policies</a:t>
            </a:r>
            <a:endParaRPr lang="en-MY"/>
          </a:p>
          <a:p>
            <a:pPr marL="457200" lvl="1">
              <a:buSzPts val="1600"/>
              <a:buFont typeface="Courier New" panose="05000000000000000000" pitchFamily="2" charset="2"/>
              <a:buChar char="o"/>
            </a:pPr>
            <a:r>
              <a:rPr lang="en-MY" sz="3600" dirty="0"/>
              <a:t>Case studies of successful implementation of IPCC recommendations</a:t>
            </a:r>
            <a:endParaRPr lang="en-MY"/>
          </a:p>
          <a:p>
            <a:pPr>
              <a:buSzPts val="1600"/>
              <a:buFont typeface="Arial" panose="05000000000000000000" pitchFamily="2" charset="2"/>
              <a:buChar char="•"/>
            </a:pPr>
            <a:r>
              <a:rPr lang="en-MY" sz="3600" dirty="0"/>
              <a:t>Future Directions</a:t>
            </a:r>
            <a:endParaRPr lang="en-MY" dirty="0"/>
          </a:p>
          <a:p>
            <a:pPr marL="457200" lvl="1">
              <a:buSzPts val="1600"/>
              <a:buFont typeface="Courier New" panose="05000000000000000000" pitchFamily="2" charset="2"/>
              <a:buChar char="o"/>
            </a:pPr>
            <a:r>
              <a:rPr lang="en-MY" sz="3600" dirty="0"/>
              <a:t>Emerging areas of focus and upcoming reports</a:t>
            </a:r>
            <a:endParaRPr lang="en-MY"/>
          </a:p>
          <a:p>
            <a:pPr marL="457200" lvl="1">
              <a:buSzPts val="1600"/>
              <a:buFont typeface="Courier New" panose="05000000000000000000" pitchFamily="2" charset="2"/>
              <a:buChar char="o"/>
            </a:pPr>
            <a:r>
              <a:rPr lang="en-MY" sz="3600" dirty="0"/>
              <a:t>Enhancing global collaboration and communication strategies</a:t>
            </a:r>
            <a:endParaRPr lang="en-MY" dirty="0"/>
          </a:p>
        </p:txBody>
      </p:sp>
    </p:spTree>
    <p:extLst>
      <p:ext uri="{BB962C8B-B14F-4D97-AF65-F5344CB8AC3E}">
        <p14:creationId xmlns:p14="http://schemas.microsoft.com/office/powerpoint/2010/main" val="63523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777398" y="1100684"/>
            <a:ext cx="4930509" cy="3785611"/>
          </a:xfrm>
          <a:prstGeom prst="rect">
            <a:avLst/>
          </a:prstGeom>
          <a:solidFill>
            <a:srgbClr val="003399"/>
          </a:solidFill>
          <a:ln>
            <a:noFill/>
          </a:ln>
        </p:spPr>
        <p:txBody>
          <a:bodyPr spcFirstLastPara="1" wrap="square" lIns="91425" tIns="45700" rIns="91425" bIns="45700" anchor="t" anchorCtr="0">
            <a:spAutoFit/>
          </a:bodyPr>
          <a:lstStyle/>
          <a:p>
            <a:pPr algn="ctr"/>
            <a:r>
              <a:rPr lang="en-US" sz="6000" dirty="0">
                <a:solidFill>
                  <a:srgbClr val="FFFFFF"/>
                </a:solidFill>
                <a:sym typeface="Century Gothic"/>
              </a:rPr>
              <a:t>IPCC</a:t>
            </a:r>
            <a:endParaRPr lang="en-US" sz="6000" dirty="0">
              <a:sym typeface="Century Gothic"/>
            </a:endParaRPr>
          </a:p>
          <a:p>
            <a:pPr algn="ctr"/>
            <a:r>
              <a:rPr lang="en-US" sz="6000" dirty="0">
                <a:solidFill>
                  <a:srgbClr val="FFFFFF"/>
                </a:solidFill>
                <a:sym typeface="Century Gothic"/>
              </a:rPr>
              <a:t>Working Groups and Task Force</a:t>
            </a:r>
            <a:endParaRPr lang="en-US" sz="6000" dirty="0"/>
          </a:p>
        </p:txBody>
      </p:sp>
      <p:pic>
        <p:nvPicPr>
          <p:cNvPr id="3" name="Picture 2" descr="A group of people holding signs&#10;&#10;Description automatically generated">
            <a:extLst>
              <a:ext uri="{FF2B5EF4-FFF2-40B4-BE49-F238E27FC236}">
                <a16:creationId xmlns:a16="http://schemas.microsoft.com/office/drawing/2014/main" id="{C289AFD6-6F65-9DDD-360D-534DA2DD4D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27776" y="1096849"/>
            <a:ext cx="5827316" cy="3772908"/>
          </a:xfrm>
          <a:prstGeom prst="rect">
            <a:avLst/>
          </a:prstGeom>
        </p:spPr>
      </p:pic>
    </p:spTree>
    <p:extLst>
      <p:ext uri="{BB962C8B-B14F-4D97-AF65-F5344CB8AC3E}">
        <p14:creationId xmlns:p14="http://schemas.microsoft.com/office/powerpoint/2010/main" val="161963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 - The Physical Science Basis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3600" dirty="0"/>
              <a:t>Focus</a:t>
            </a:r>
          </a:p>
          <a:p>
            <a:pPr marL="457200" lvl="1">
              <a:buSzPts val="1600"/>
              <a:buFont typeface="Courier New" panose="05000000000000000000" pitchFamily="2" charset="2"/>
              <a:buChar char="o"/>
            </a:pPr>
            <a:r>
              <a:rPr lang="en-MY" sz="3600" dirty="0"/>
              <a:t>Understanding the physical scientific aspects of the climate system</a:t>
            </a:r>
            <a:endParaRPr lang="en-MY" dirty="0"/>
          </a:p>
          <a:p>
            <a:pPr marL="457200" lvl="1">
              <a:buSzPts val="1600"/>
              <a:buFont typeface="Courier New" panose="05000000000000000000" pitchFamily="2" charset="2"/>
              <a:buChar char="o"/>
            </a:pPr>
            <a:r>
              <a:rPr lang="en-MY" sz="3600" dirty="0"/>
              <a:t>Examining climate change drivers, feedbacks, and processes</a:t>
            </a:r>
            <a:endParaRPr lang="en-MY" dirty="0"/>
          </a:p>
          <a:p>
            <a:pPr>
              <a:buSzPts val="1600"/>
              <a:buFont typeface="Arial" panose="05000000000000000000" pitchFamily="2" charset="2"/>
              <a:buChar char="•"/>
            </a:pPr>
            <a:r>
              <a:rPr lang="en-MY" sz="3600" dirty="0"/>
              <a:t>Recent Findings</a:t>
            </a:r>
            <a:endParaRPr lang="en-MY" dirty="0"/>
          </a:p>
          <a:p>
            <a:pPr marL="457200" lvl="1">
              <a:buSzPts val="1600"/>
              <a:buFont typeface="Courier New" panose="05000000000000000000" pitchFamily="2" charset="2"/>
              <a:buChar char="o"/>
            </a:pPr>
            <a:r>
              <a:rPr lang="en-MY" sz="3600" dirty="0"/>
              <a:t>Enhanced understanding of climate sensitivity</a:t>
            </a:r>
            <a:endParaRPr lang="en-MY" dirty="0"/>
          </a:p>
          <a:p>
            <a:pPr>
              <a:buSzPts val="1600"/>
              <a:buFont typeface="Arial" panose="05000000000000000000" pitchFamily="2" charset="2"/>
              <a:buChar char="•"/>
            </a:pPr>
            <a:r>
              <a:rPr lang="en-MY" sz="3600" dirty="0"/>
              <a:t>Improved climate models and projections</a:t>
            </a:r>
            <a:endParaRPr lang="en-MY" dirty="0"/>
          </a:p>
        </p:txBody>
      </p:sp>
    </p:spTree>
    <p:extLst>
      <p:ext uri="{BB962C8B-B14F-4D97-AF65-F5344CB8AC3E}">
        <p14:creationId xmlns:p14="http://schemas.microsoft.com/office/powerpoint/2010/main" val="190943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 - Recent Contributions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Key Contributions</a:t>
            </a:r>
          </a:p>
          <a:p>
            <a:pPr marL="457200" lvl="1">
              <a:buSzPts val="1600"/>
              <a:buFont typeface="Courier New" panose="05000000000000000000" pitchFamily="2" charset="2"/>
              <a:buChar char="o"/>
            </a:pPr>
            <a:r>
              <a:rPr lang="en-MY" sz="3600" dirty="0"/>
              <a:t>AR6 findings on extreme weather events and their attribution to human activities</a:t>
            </a:r>
            <a:endParaRPr lang="en-MY" dirty="0"/>
          </a:p>
          <a:p>
            <a:pPr marL="457200" lvl="1">
              <a:buSzPts val="1600"/>
              <a:buFont typeface="Courier New" panose="05000000000000000000" pitchFamily="2" charset="2"/>
              <a:buChar char="o"/>
            </a:pPr>
            <a:r>
              <a:rPr lang="en-MY" sz="3600" dirty="0"/>
              <a:t>Updated projections of sea-level rise and melting ice sheets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AR6 contribution to the understanding of the role of aerosols in climate change</a:t>
            </a:r>
            <a:endParaRPr lang="en-MY" dirty="0"/>
          </a:p>
        </p:txBody>
      </p:sp>
    </p:spTree>
    <p:extLst>
      <p:ext uri="{BB962C8B-B14F-4D97-AF65-F5344CB8AC3E}">
        <p14:creationId xmlns:p14="http://schemas.microsoft.com/office/powerpoint/2010/main" val="2354933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II - Impacts, Adaptation, and Vulnerability</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3600" dirty="0"/>
              <a:t>Focus</a:t>
            </a:r>
          </a:p>
          <a:p>
            <a:pPr marL="457200" lvl="1">
              <a:buSzPts val="1600"/>
              <a:buFont typeface="Courier New" panose="05000000000000000000" pitchFamily="2" charset="2"/>
              <a:buChar char="o"/>
            </a:pPr>
            <a:r>
              <a:rPr lang="en-MY" sz="3600" dirty="0"/>
              <a:t>Assessment of the impacts of climate change on ecosystems and human systems</a:t>
            </a:r>
            <a:endParaRPr lang="en-MY" dirty="0"/>
          </a:p>
          <a:p>
            <a:pPr marL="457200" lvl="1">
              <a:buSzPts val="1600"/>
              <a:buFont typeface="Courier New" panose="05000000000000000000" pitchFamily="2" charset="2"/>
              <a:buChar char="o"/>
            </a:pPr>
            <a:r>
              <a:rPr lang="en-MY" sz="3600" dirty="0"/>
              <a:t>Evaluation of vulnerabilities and risks</a:t>
            </a:r>
            <a:endParaRPr lang="en-MY" dirty="0"/>
          </a:p>
          <a:p>
            <a:pPr>
              <a:buSzPts val="1600"/>
              <a:buFont typeface="Arial" panose="05000000000000000000" pitchFamily="2" charset="2"/>
              <a:buChar char="•"/>
            </a:pPr>
            <a:r>
              <a:rPr lang="en-MY" sz="3600" dirty="0"/>
              <a:t>Adaptation Options</a:t>
            </a:r>
            <a:endParaRPr lang="en-MY"/>
          </a:p>
          <a:p>
            <a:pPr marL="457200" lvl="1">
              <a:buSzPts val="1600"/>
              <a:buFont typeface="Courier New" panose="05000000000000000000" pitchFamily="2" charset="2"/>
              <a:buChar char="o"/>
            </a:pPr>
            <a:r>
              <a:rPr lang="en-MY" sz="3600" dirty="0"/>
              <a:t>Strategies for reducing vulnerability and enhancing resilience</a:t>
            </a:r>
            <a:endParaRPr lang="en-MY"/>
          </a:p>
          <a:p>
            <a:pPr marL="457200" lvl="1">
              <a:buSzPts val="1600"/>
              <a:buFont typeface="Courier New" panose="05000000000000000000" pitchFamily="2" charset="2"/>
              <a:buChar char="o"/>
            </a:pPr>
            <a:r>
              <a:rPr lang="en-MY" sz="3600" dirty="0"/>
              <a:t>Policy measures and practical interventions</a:t>
            </a:r>
            <a:endParaRPr lang="en-MY" dirty="0"/>
          </a:p>
        </p:txBody>
      </p:sp>
    </p:spTree>
    <p:extLst>
      <p:ext uri="{BB962C8B-B14F-4D97-AF65-F5344CB8AC3E}">
        <p14:creationId xmlns:p14="http://schemas.microsoft.com/office/powerpoint/2010/main" val="1432559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II - Recent Contributions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Key Contributions</a:t>
            </a:r>
          </a:p>
          <a:p>
            <a:pPr marL="457200" lvl="1">
              <a:buSzPts val="1600"/>
              <a:buFont typeface="Courier New" panose="05000000000000000000" pitchFamily="2" charset="2"/>
              <a:buChar char="o"/>
            </a:pPr>
            <a:r>
              <a:rPr lang="en-MY" sz="3600" dirty="0"/>
              <a:t>AR6 insights on regional and sectoral vulnerabilities</a:t>
            </a:r>
            <a:endParaRPr lang="en-MY" dirty="0"/>
          </a:p>
          <a:p>
            <a:pPr marL="457200" lvl="1">
              <a:buSzPts val="1600"/>
              <a:buFont typeface="Courier New" panose="05000000000000000000" pitchFamily="2" charset="2"/>
              <a:buChar char="o"/>
            </a:pPr>
            <a:r>
              <a:rPr lang="en-MY" sz="3600" dirty="0"/>
              <a:t>Case studies on successful adaptation practices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Analysis of climate impacts on food security and agriculture</a:t>
            </a:r>
            <a:endParaRPr lang="en-MY" dirty="0"/>
          </a:p>
        </p:txBody>
      </p:sp>
    </p:spTree>
    <p:extLst>
      <p:ext uri="{BB962C8B-B14F-4D97-AF65-F5344CB8AC3E}">
        <p14:creationId xmlns:p14="http://schemas.microsoft.com/office/powerpoint/2010/main" val="2185002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About </a:t>
            </a:r>
            <a:r>
              <a:rPr lang="en-US" sz="2800" dirty="0">
                <a:solidFill>
                  <a:srgbClr val="FFFFFF"/>
                </a:solidFill>
                <a:sym typeface="Century Gothic"/>
              </a:rPr>
              <a:t>Intergovernmental Panel on Climate Change (IPCC)</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indent="-457200">
              <a:lnSpc>
                <a:spcPct val="150000"/>
              </a:lnSpc>
              <a:buSzPts val="1600"/>
              <a:buFont typeface="Wingdings" panose="05000000000000000000" pitchFamily="2" charset="2"/>
              <a:buChar char="Ø"/>
            </a:pPr>
            <a:r>
              <a:rPr lang="en-MY" sz="2800" b="1" dirty="0"/>
              <a:t>Background and Establishment</a:t>
            </a:r>
          </a:p>
          <a:p>
            <a:pPr marL="914400" lvl="1" indent="-457200">
              <a:lnSpc>
                <a:spcPct val="150000"/>
              </a:lnSpc>
              <a:buSzPts val="1600"/>
              <a:buFont typeface="Wingdings" panose="05000000000000000000" pitchFamily="2" charset="2"/>
              <a:buChar char="Ø"/>
            </a:pPr>
            <a:r>
              <a:rPr lang="en-MY" sz="2800" dirty="0"/>
              <a:t>Founding year (1988)</a:t>
            </a:r>
            <a:endParaRPr lang="en-MY" dirty="0"/>
          </a:p>
          <a:p>
            <a:pPr marL="914400" lvl="1" indent="-457200">
              <a:lnSpc>
                <a:spcPct val="150000"/>
              </a:lnSpc>
              <a:buSzPts val="1600"/>
              <a:buFont typeface="Wingdings" panose="05000000000000000000" pitchFamily="2" charset="2"/>
              <a:buChar char="Ø"/>
            </a:pPr>
            <a:r>
              <a:rPr lang="en-MY" sz="2800" dirty="0"/>
              <a:t>Established by: World Meteorological Organization (WMO) and the United Nations Environment Programme (UNEP)</a:t>
            </a:r>
            <a:endParaRPr lang="en-MY" dirty="0"/>
          </a:p>
          <a:p>
            <a:pPr marL="457200" indent="-457200">
              <a:lnSpc>
                <a:spcPct val="150000"/>
              </a:lnSpc>
              <a:buSzPts val="1600"/>
              <a:buFont typeface="Wingdings" panose="05000000000000000000" pitchFamily="2" charset="2"/>
              <a:buChar char="Ø"/>
            </a:pPr>
            <a:r>
              <a:rPr lang="en-MY" sz="2800" b="1" dirty="0"/>
              <a:t>Purpose and Objectives</a:t>
            </a:r>
            <a:endParaRPr lang="en-MY" b="1" dirty="0"/>
          </a:p>
          <a:p>
            <a:pPr marL="914400" lvl="1" indent="-457200">
              <a:lnSpc>
                <a:spcPct val="150000"/>
              </a:lnSpc>
              <a:buSzPts val="1600"/>
              <a:buFont typeface="Wingdings" panose="05000000000000000000" pitchFamily="2" charset="2"/>
              <a:buChar char="Ø"/>
            </a:pPr>
            <a:r>
              <a:rPr lang="en-MY" sz="2800" dirty="0"/>
              <a:t>To assess scientific information related to climate change</a:t>
            </a:r>
            <a:endParaRPr lang="en-MY" dirty="0"/>
          </a:p>
          <a:p>
            <a:pPr marL="971550" lvl="1" indent="-457200">
              <a:lnSpc>
                <a:spcPct val="150000"/>
              </a:lnSpc>
              <a:buSzPts val="1600"/>
              <a:buFont typeface="Wingdings" panose="05000000000000000000" pitchFamily="2" charset="2"/>
              <a:buChar char="Ø"/>
            </a:pPr>
            <a:r>
              <a:rPr lang="en-MY" sz="2800" dirty="0"/>
              <a:t>To provide policymakers with regular scientific assessments on climate change, its implications, and potential future risks</a:t>
            </a:r>
            <a:endParaRPr lang="en-MY" dirty="0"/>
          </a:p>
        </p:txBody>
      </p:sp>
    </p:spTree>
    <p:extLst>
      <p:ext uri="{BB962C8B-B14F-4D97-AF65-F5344CB8AC3E}">
        <p14:creationId xmlns:p14="http://schemas.microsoft.com/office/powerpoint/2010/main" val="1555408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III - Mitigation of Climate Change</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Focus</a:t>
            </a:r>
          </a:p>
          <a:p>
            <a:pPr marL="457200" lvl="1">
              <a:buSzPts val="1600"/>
              <a:buFont typeface="Courier New" panose="05000000000000000000" pitchFamily="2" charset="2"/>
              <a:buChar char="o"/>
            </a:pPr>
            <a:r>
              <a:rPr lang="en-MY" sz="3600" dirty="0"/>
              <a:t>Evaluation of strategies to reduce or prevent greenhouse gas emissions</a:t>
            </a:r>
            <a:endParaRPr lang="en-MY"/>
          </a:p>
          <a:p>
            <a:pPr marL="457200" lvl="1">
              <a:buSzPts val="1600"/>
              <a:buFont typeface="Courier New" panose="05000000000000000000" pitchFamily="2" charset="2"/>
              <a:buChar char="o"/>
            </a:pPr>
            <a:r>
              <a:rPr lang="en-MY" sz="3600" dirty="0"/>
              <a:t>Exploration of mitigation pathways and scenarios</a:t>
            </a:r>
            <a:endParaRPr lang="en-MY"/>
          </a:p>
          <a:p>
            <a:pPr>
              <a:buSzPts val="1600"/>
              <a:buFont typeface="Arial" panose="05000000000000000000" pitchFamily="2" charset="2"/>
              <a:buChar char="•"/>
            </a:pPr>
            <a:r>
              <a:rPr lang="en-MY" sz="3600" dirty="0"/>
              <a:t>Technological Solutions</a:t>
            </a:r>
            <a:endParaRPr lang="en-MY"/>
          </a:p>
          <a:p>
            <a:pPr marL="457200" lvl="1">
              <a:buSzPts val="1600"/>
              <a:buFont typeface="Courier New" panose="05000000000000000000" pitchFamily="2" charset="2"/>
              <a:buChar char="o"/>
            </a:pPr>
            <a:r>
              <a:rPr lang="en-MY" sz="3600" dirty="0"/>
              <a:t>Role of renewable energy, energy efficiency, and carbon capture</a:t>
            </a:r>
            <a:endParaRPr lang="en-MY"/>
          </a:p>
          <a:p>
            <a:pPr marL="457200" lvl="1">
              <a:buSzPts val="1600"/>
              <a:buFont typeface="Courier New" panose="05000000000000000000" pitchFamily="2" charset="2"/>
              <a:buChar char="o"/>
            </a:pPr>
            <a:r>
              <a:rPr lang="en-MY" sz="3600" dirty="0"/>
              <a:t>Innovations in low-carbon technologies</a:t>
            </a:r>
            <a:endParaRPr lang="en-MY" dirty="0"/>
          </a:p>
        </p:txBody>
      </p:sp>
    </p:spTree>
    <p:extLst>
      <p:ext uri="{BB962C8B-B14F-4D97-AF65-F5344CB8AC3E}">
        <p14:creationId xmlns:p14="http://schemas.microsoft.com/office/powerpoint/2010/main" val="352818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III - Economic and Policy Solutions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buSzPts val="1600"/>
              <a:buFont typeface="Arial" panose="05000000000000000000" pitchFamily="2" charset="2"/>
              <a:buChar char="•"/>
            </a:pPr>
            <a:r>
              <a:rPr lang="en-MY" sz="3600" dirty="0"/>
              <a:t>Economic Approaches</a:t>
            </a:r>
          </a:p>
          <a:p>
            <a:pPr marL="457200" lvl="1">
              <a:buSzPts val="1600"/>
              <a:buFont typeface="Courier New" panose="05000000000000000000" pitchFamily="2" charset="2"/>
              <a:buChar char="o"/>
            </a:pPr>
            <a:r>
              <a:rPr lang="en-MY" sz="3600" dirty="0"/>
              <a:t>Carbon pricing, emissions trading, and financial incentives</a:t>
            </a:r>
            <a:endParaRPr lang="en-MY" dirty="0"/>
          </a:p>
          <a:p>
            <a:pPr marL="457200" lvl="1">
              <a:buSzPts val="1600"/>
              <a:buFont typeface="Courier New" panose="05000000000000000000" pitchFamily="2" charset="2"/>
              <a:buChar char="o"/>
            </a:pPr>
            <a:r>
              <a:rPr lang="en-MY" sz="3600" dirty="0"/>
              <a:t>Economic implications of mitigation strategies</a:t>
            </a:r>
            <a:endParaRPr lang="en-MY" dirty="0"/>
          </a:p>
          <a:p>
            <a:pPr>
              <a:buSzPts val="1600"/>
              <a:buFont typeface="Arial" panose="05000000000000000000" pitchFamily="2" charset="2"/>
              <a:buChar char="•"/>
            </a:pPr>
            <a:r>
              <a:rPr lang="en-MY" sz="3600" dirty="0"/>
              <a:t>Policy Measures</a:t>
            </a:r>
            <a:endParaRPr lang="en-MY" dirty="0"/>
          </a:p>
          <a:p>
            <a:pPr marL="457200" lvl="1">
              <a:buSzPts val="1600"/>
              <a:buFont typeface="Courier New" panose="05000000000000000000" pitchFamily="2" charset="2"/>
              <a:buChar char="o"/>
            </a:pPr>
            <a:r>
              <a:rPr lang="en-MY" sz="3600" dirty="0"/>
              <a:t>National and international policy frameworks</a:t>
            </a:r>
            <a:endParaRPr lang="en-MY" dirty="0"/>
          </a:p>
          <a:p>
            <a:pPr marL="457200" lvl="1">
              <a:buSzPts val="1600"/>
              <a:buFont typeface="Courier New" panose="05000000000000000000" pitchFamily="2" charset="2"/>
              <a:buChar char="o"/>
            </a:pPr>
            <a:r>
              <a:rPr lang="en-MY" sz="3600" dirty="0"/>
              <a:t>Role of governments, businesses, and civil society</a:t>
            </a:r>
            <a:endParaRPr lang="en-MY" dirty="0"/>
          </a:p>
        </p:txBody>
      </p:sp>
    </p:spTree>
    <p:extLst>
      <p:ext uri="{BB962C8B-B14F-4D97-AF65-F5344CB8AC3E}">
        <p14:creationId xmlns:p14="http://schemas.microsoft.com/office/powerpoint/2010/main" val="2573089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Working Group III - Recent Contributions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buSzPts val="1600"/>
              <a:buFont typeface="Arial" panose="05000000000000000000" pitchFamily="2" charset="2"/>
              <a:buChar char="•"/>
            </a:pPr>
            <a:r>
              <a:rPr lang="en-MY" sz="3600" dirty="0"/>
              <a:t>Key Contributions</a:t>
            </a:r>
          </a:p>
          <a:p>
            <a:pPr marL="457200" lvl="1">
              <a:buSzPts val="1600"/>
              <a:buFont typeface="Courier New" panose="05000000000000000000" pitchFamily="2" charset="2"/>
              <a:buChar char="o"/>
            </a:pPr>
            <a:r>
              <a:rPr lang="en-MY" sz="3600" dirty="0"/>
              <a:t>AR6 evaluation of global and regional mitigation efforts</a:t>
            </a:r>
            <a:endParaRPr lang="en-MY" dirty="0"/>
          </a:p>
          <a:p>
            <a:pPr marL="457200" lvl="1">
              <a:buSzPts val="1600"/>
              <a:buFont typeface="Courier New" panose="05000000000000000000" pitchFamily="2" charset="2"/>
              <a:buChar char="o"/>
            </a:pPr>
            <a:r>
              <a:rPr lang="en-MY" sz="3600" dirty="0"/>
              <a:t>Analysis of co-benefits and trade-offs of mitigation actions</a:t>
            </a:r>
            <a:endParaRPr lang="en-MY" dirty="0"/>
          </a:p>
          <a:p>
            <a:pPr>
              <a:buSzPts val="1600"/>
              <a:buFont typeface="Arial" panose="05000000000000000000" pitchFamily="2" charset="2"/>
              <a:buChar char="•"/>
            </a:pPr>
            <a:r>
              <a:rPr lang="en-MY" sz="3600" dirty="0"/>
              <a:t>Example</a:t>
            </a:r>
            <a:endParaRPr lang="en-MY" dirty="0"/>
          </a:p>
          <a:p>
            <a:pPr marL="457200" lvl="1">
              <a:buSzPts val="1600"/>
              <a:buFont typeface="Courier New" panose="05000000000000000000" pitchFamily="2" charset="2"/>
              <a:buChar char="o"/>
            </a:pPr>
            <a:r>
              <a:rPr lang="en-MY" sz="3600" dirty="0"/>
              <a:t>Case study on the impact of renewable energy policies in reducing emissions</a:t>
            </a:r>
            <a:endParaRPr lang="en-MY" dirty="0"/>
          </a:p>
        </p:txBody>
      </p:sp>
    </p:spTree>
    <p:extLst>
      <p:ext uri="{BB962C8B-B14F-4D97-AF65-F5344CB8AC3E}">
        <p14:creationId xmlns:p14="http://schemas.microsoft.com/office/powerpoint/2010/main" val="4071513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Task Force on National Greenhouse Gas Inventories (TFI)</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Focus</a:t>
            </a:r>
          </a:p>
          <a:p>
            <a:pPr marL="457200" lvl="1">
              <a:buSzPts val="1600"/>
              <a:buFont typeface="Courier New" panose="05000000000000000000" pitchFamily="2" charset="2"/>
              <a:buChar char="o"/>
            </a:pPr>
            <a:r>
              <a:rPr lang="en-MY" sz="3600" dirty="0"/>
              <a:t>Development of methodologies for measuring and reporting greenhouse gas emissions</a:t>
            </a:r>
            <a:endParaRPr lang="en-MY" dirty="0"/>
          </a:p>
          <a:p>
            <a:pPr marL="457200" lvl="1">
              <a:buSzPts val="1600"/>
              <a:buFont typeface="Courier New" panose="05000000000000000000" pitchFamily="2" charset="2"/>
              <a:buChar char="o"/>
            </a:pPr>
            <a:r>
              <a:rPr lang="en-MY" sz="3600" dirty="0"/>
              <a:t>Ensuring accuracy and consistency in national inventories</a:t>
            </a:r>
            <a:endParaRPr lang="en-MY" dirty="0"/>
          </a:p>
          <a:p>
            <a:pPr>
              <a:buSzPts val="1600"/>
              <a:buFont typeface="Arial" panose="05000000000000000000" pitchFamily="2" charset="2"/>
              <a:buChar char="•"/>
            </a:pPr>
            <a:r>
              <a:rPr lang="en-MY" sz="3600" dirty="0"/>
              <a:t>Importance</a:t>
            </a:r>
            <a:endParaRPr lang="en-MY" dirty="0"/>
          </a:p>
          <a:p>
            <a:pPr marL="457200" lvl="1">
              <a:buSzPts val="1600"/>
              <a:buFont typeface="Courier New" panose="05000000000000000000" pitchFamily="2" charset="2"/>
              <a:buChar char="o"/>
            </a:pPr>
            <a:r>
              <a:rPr lang="en-MY" sz="3600" dirty="0"/>
              <a:t>Role in tracking progress towards climate targets</a:t>
            </a:r>
            <a:endParaRPr lang="en-MY" dirty="0"/>
          </a:p>
          <a:p>
            <a:pPr marL="457200" lvl="1">
              <a:buSzPts val="1600"/>
              <a:buFont typeface="Courier New" panose="05000000000000000000" pitchFamily="2" charset="2"/>
              <a:buChar char="o"/>
            </a:pPr>
            <a:r>
              <a:rPr lang="en-MY" sz="3600" dirty="0"/>
              <a:t>Supporting transparency and accountability in climate reporting</a:t>
            </a:r>
            <a:endParaRPr lang="en-MY" dirty="0"/>
          </a:p>
        </p:txBody>
      </p:sp>
    </p:spTree>
    <p:extLst>
      <p:ext uri="{BB962C8B-B14F-4D97-AF65-F5344CB8AC3E}">
        <p14:creationId xmlns:p14="http://schemas.microsoft.com/office/powerpoint/2010/main" val="116848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Methodologies and Impact</a:t>
            </a:r>
            <a:endParaRPr lang="en-US" dirty="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Key Methodologies</a:t>
            </a:r>
          </a:p>
          <a:p>
            <a:pPr marL="457200" lvl="1">
              <a:buSzPts val="1600"/>
              <a:buFont typeface="Courier New" panose="05000000000000000000" pitchFamily="2" charset="2"/>
              <a:buChar char="o"/>
            </a:pPr>
            <a:r>
              <a:rPr lang="en-MY" sz="3600" dirty="0"/>
              <a:t>Guidelines for National Greenhouse Gas Inventories</a:t>
            </a:r>
            <a:endParaRPr lang="en-MY" dirty="0"/>
          </a:p>
          <a:p>
            <a:pPr marL="457200" lvl="1">
              <a:buSzPts val="1600"/>
              <a:buFont typeface="Courier New" panose="05000000000000000000" pitchFamily="2" charset="2"/>
              <a:buChar char="o"/>
            </a:pPr>
            <a:r>
              <a:rPr lang="en-MY" sz="3600" dirty="0"/>
              <a:t>Tools for estimating emissions from various sectors</a:t>
            </a:r>
            <a:endParaRPr lang="en-MY" dirty="0"/>
          </a:p>
          <a:p>
            <a:pPr>
              <a:buSzPts val="1600"/>
              <a:buFont typeface="Arial" panose="05000000000000000000" pitchFamily="2" charset="2"/>
              <a:buChar char="•"/>
            </a:pPr>
            <a:r>
              <a:rPr lang="en-MY" sz="3600" dirty="0"/>
              <a:t>Real-World Impact</a:t>
            </a:r>
            <a:endParaRPr lang="en-MY" dirty="0"/>
          </a:p>
          <a:p>
            <a:pPr marL="457200" lvl="1">
              <a:buSzPts val="1600"/>
              <a:buFont typeface="Courier New" panose="05000000000000000000" pitchFamily="2" charset="2"/>
              <a:buChar char="o"/>
            </a:pPr>
            <a:r>
              <a:rPr lang="en-MY" sz="3600" dirty="0"/>
              <a:t>Case study on the implementation of TFI methodologies in national reporting</a:t>
            </a:r>
            <a:endParaRPr lang="en-MY" dirty="0"/>
          </a:p>
          <a:p>
            <a:pPr marL="457200" lvl="1">
              <a:buSzPts val="1600"/>
              <a:buFont typeface="Courier New" panose="05000000000000000000" pitchFamily="2" charset="2"/>
              <a:buChar char="o"/>
            </a:pPr>
            <a:r>
              <a:rPr lang="en-MY" sz="3600" dirty="0"/>
              <a:t>Contribution to international climate agreements (e.g., Paris Agreement)</a:t>
            </a:r>
            <a:endParaRPr lang="en-MY" dirty="0"/>
          </a:p>
        </p:txBody>
      </p:sp>
    </p:spTree>
    <p:extLst>
      <p:ext uri="{BB962C8B-B14F-4D97-AF65-F5344CB8AC3E}">
        <p14:creationId xmlns:p14="http://schemas.microsoft.com/office/powerpoint/2010/main" val="3661245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Challenges and Future Directions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buSzPts val="1600"/>
              <a:buFont typeface="Arial" panose="05000000000000000000" pitchFamily="2" charset="2"/>
              <a:buChar char="•"/>
            </a:pPr>
            <a:r>
              <a:rPr lang="en-MY" sz="3600" dirty="0"/>
              <a:t>Current Challenges Facing the IPCC</a:t>
            </a:r>
            <a:endParaRPr lang="en-US" dirty="0"/>
          </a:p>
          <a:p>
            <a:pPr marL="457200" lvl="1">
              <a:buSzPts val="1600"/>
              <a:buFont typeface="Courier New" panose="05000000000000000000" pitchFamily="2" charset="2"/>
              <a:buChar char="o"/>
            </a:pPr>
            <a:r>
              <a:rPr lang="en-MY" sz="3600" dirty="0"/>
              <a:t>Addressing uncertainties and knowledge gaps</a:t>
            </a:r>
            <a:endParaRPr lang="en-MY"/>
          </a:p>
          <a:p>
            <a:pPr marL="457200" lvl="1">
              <a:buSzPts val="1600"/>
              <a:buFont typeface="Courier New" panose="05000000000000000000" pitchFamily="2" charset="2"/>
              <a:buChar char="o"/>
            </a:pPr>
            <a:r>
              <a:rPr lang="en-MY" sz="3600" dirty="0"/>
              <a:t>Ensuring comprehensive and inclusive assessments</a:t>
            </a:r>
            <a:endParaRPr lang="en-MY"/>
          </a:p>
          <a:p>
            <a:pPr>
              <a:buSzPts val="1600"/>
              <a:buFont typeface="Arial" panose="05000000000000000000" pitchFamily="2" charset="2"/>
              <a:buChar char="•"/>
            </a:pPr>
            <a:r>
              <a:rPr lang="en-MY" sz="3600" dirty="0"/>
              <a:t>Future Focus Areas</a:t>
            </a:r>
            <a:endParaRPr lang="en-MY" dirty="0"/>
          </a:p>
          <a:p>
            <a:pPr marL="457200" lvl="1">
              <a:buSzPts val="1600"/>
              <a:buFont typeface="Courier New" panose="05000000000000000000" pitchFamily="2" charset="2"/>
              <a:buChar char="o"/>
            </a:pPr>
            <a:r>
              <a:rPr lang="en-MY" sz="3600" dirty="0"/>
              <a:t>Emerging climate issues and new areas of research</a:t>
            </a:r>
            <a:endParaRPr lang="en-MY" dirty="0"/>
          </a:p>
          <a:p>
            <a:pPr marL="457200" lvl="1">
              <a:buSzPts val="1600"/>
              <a:buFont typeface="Courier New" panose="05000000000000000000" pitchFamily="2" charset="2"/>
              <a:buChar char="o"/>
            </a:pPr>
            <a:r>
              <a:rPr lang="en-MY" sz="3600" dirty="0"/>
              <a:t>Enhancing the policy relevance of IPCC reports</a:t>
            </a:r>
            <a:endParaRPr lang="en-MY" dirty="0"/>
          </a:p>
        </p:txBody>
      </p:sp>
    </p:spTree>
    <p:extLst>
      <p:ext uri="{BB962C8B-B14F-4D97-AF65-F5344CB8AC3E}">
        <p14:creationId xmlns:p14="http://schemas.microsoft.com/office/powerpoint/2010/main" val="415884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803059" y="3731740"/>
            <a:ext cx="3334622" cy="1938952"/>
          </a:xfrm>
          <a:prstGeom prst="rect">
            <a:avLst/>
          </a:prstGeom>
          <a:solidFill>
            <a:srgbClr val="003399"/>
          </a:solidFill>
          <a:ln>
            <a:noFill/>
          </a:ln>
        </p:spPr>
        <p:txBody>
          <a:bodyPr spcFirstLastPara="1" wrap="square" lIns="91425" tIns="45700" rIns="91425" bIns="45700" anchor="t" anchorCtr="0">
            <a:spAutoFit/>
          </a:bodyPr>
          <a:lstStyle/>
          <a:p>
            <a:pPr algn="ctr"/>
            <a:r>
              <a:rPr lang="en-US" sz="6000" dirty="0">
                <a:solidFill>
                  <a:srgbClr val="FFFFFF"/>
                </a:solidFill>
                <a:sym typeface="Century Gothic"/>
              </a:rPr>
              <a:t>IPCC</a:t>
            </a:r>
            <a:endParaRPr lang="en-US" sz="6000" dirty="0">
              <a:sym typeface="Century Gothic"/>
            </a:endParaRPr>
          </a:p>
          <a:p>
            <a:pPr algn="ctr"/>
            <a:r>
              <a:rPr lang="en-US" sz="6000" dirty="0">
                <a:solidFill>
                  <a:srgbClr val="FFFFFF"/>
                </a:solidFill>
                <a:sym typeface="Century Gothic"/>
              </a:rPr>
              <a:t>Reports</a:t>
            </a:r>
            <a:endParaRPr lang="en-US" sz="6000" dirty="0"/>
          </a:p>
        </p:txBody>
      </p:sp>
      <p:pic>
        <p:nvPicPr>
          <p:cNvPr id="5" name="Picture 4" descr="A black background with blue letters&#10;&#10;Description automatically generated">
            <a:extLst>
              <a:ext uri="{FF2B5EF4-FFF2-40B4-BE49-F238E27FC236}">
                <a16:creationId xmlns:a16="http://schemas.microsoft.com/office/drawing/2014/main" id="{09BE9EA6-F8FE-7224-E08E-47A3DBC1ED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08717" y="512697"/>
            <a:ext cx="5506529" cy="3014645"/>
          </a:xfrm>
          <a:prstGeom prst="rect">
            <a:avLst/>
          </a:prstGeom>
        </p:spPr>
      </p:pic>
    </p:spTree>
    <p:extLst>
      <p:ext uri="{BB962C8B-B14F-4D97-AF65-F5344CB8AC3E}">
        <p14:creationId xmlns:p14="http://schemas.microsoft.com/office/powerpoint/2010/main" val="23576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IPCC Reports</a:t>
            </a:r>
            <a:endParaRPr lang="en-US" dirty="0"/>
          </a:p>
        </p:txBody>
      </p:sp>
      <p:sp>
        <p:nvSpPr>
          <p:cNvPr id="158" name="Google Shape;158;p46"/>
          <p:cNvSpPr txBox="1"/>
          <p:nvPr/>
        </p:nvSpPr>
        <p:spPr>
          <a:xfrm>
            <a:off x="993059" y="1333564"/>
            <a:ext cx="9488130" cy="456243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indent="-457200">
              <a:buSzPts val="1600"/>
              <a:buFont typeface="Wingdings" panose="05000000000000000000" pitchFamily="2" charset="2"/>
              <a:buChar char="ü"/>
            </a:pPr>
            <a:r>
              <a:rPr lang="en-MY" sz="2800" b="1" dirty="0"/>
              <a:t>Assessment Reports (ARs)</a:t>
            </a:r>
          </a:p>
          <a:p>
            <a:pPr marL="914400" lvl="1" indent="-457200">
              <a:buSzPts val="1600"/>
              <a:buFont typeface="Courier New" panose="05000000000000000000" pitchFamily="2" charset="2"/>
              <a:buChar char="o"/>
            </a:pPr>
            <a:r>
              <a:rPr lang="en-MY" sz="2800" dirty="0"/>
              <a:t>Comprehensive reviews published approximately every 5-7 years</a:t>
            </a:r>
            <a:endParaRPr lang="en-MY" dirty="0"/>
          </a:p>
          <a:p>
            <a:pPr marL="914400" lvl="1" indent="-457200">
              <a:buSzPts val="1600"/>
              <a:buFont typeface="Courier New" panose="05000000000000000000" pitchFamily="2" charset="2"/>
              <a:buChar char="o"/>
            </a:pPr>
            <a:r>
              <a:rPr lang="en-MY" sz="2800" dirty="0"/>
              <a:t>Key reports: First Assessment Report (FAR), Second Assessment Report (SAR), Third Assessment Report (TAR), Fourth Assessment Report (AR4), Fifth Assessment Report (AR5), Sixth Assessment Report (AR6)</a:t>
            </a:r>
            <a:endParaRPr lang="en-MY" dirty="0"/>
          </a:p>
          <a:p>
            <a:pPr marL="457200" indent="-457200">
              <a:buSzPts val="1600"/>
              <a:buFont typeface="Wingdings" panose="05000000000000000000" pitchFamily="2" charset="2"/>
              <a:buChar char="ü"/>
            </a:pPr>
            <a:r>
              <a:rPr lang="en-MY" sz="2800" b="1" dirty="0"/>
              <a:t>Special Reports</a:t>
            </a:r>
            <a:endParaRPr lang="en-MY" b="1" dirty="0"/>
          </a:p>
          <a:p>
            <a:pPr marL="914400" lvl="1" indent="-457200">
              <a:buSzPts val="1600"/>
              <a:buFont typeface="Courier New" panose="05000000000000000000" pitchFamily="2" charset="2"/>
              <a:buChar char="o"/>
            </a:pPr>
            <a:r>
              <a:rPr lang="en-MY" sz="2800" dirty="0"/>
              <a:t>Address specific issues such as global warming of 1.5°C, climate change and land, and the ocean and cryosphere in a changing climate</a:t>
            </a:r>
            <a:endParaRPr lang="en-MY" dirty="0"/>
          </a:p>
          <a:p>
            <a:pPr marL="457200" indent="-457200">
              <a:buSzPts val="1600"/>
              <a:buFont typeface="Wingdings" panose="05000000000000000000" pitchFamily="2" charset="2"/>
              <a:buChar char="ü"/>
            </a:pPr>
            <a:r>
              <a:rPr lang="en-MY" sz="2800" b="1" dirty="0"/>
              <a:t>Methodology Reports</a:t>
            </a:r>
            <a:endParaRPr lang="en-MY" b="1" dirty="0"/>
          </a:p>
          <a:p>
            <a:pPr marL="914400" lvl="1" indent="-457200">
              <a:lnSpc>
                <a:spcPct val="150000"/>
              </a:lnSpc>
              <a:buSzPts val="1600"/>
              <a:buFont typeface="Courier New" panose="05000000000000000000" pitchFamily="2" charset="2"/>
              <a:buChar char="o"/>
            </a:pPr>
            <a:r>
              <a:rPr lang="en-MY" sz="2800" dirty="0"/>
              <a:t>Guidelines for National Greenhouse Gas Inventories</a:t>
            </a:r>
            <a:endParaRPr lang="en-MY" dirty="0"/>
          </a:p>
        </p:txBody>
      </p:sp>
    </p:spTree>
    <p:extLst>
      <p:ext uri="{BB962C8B-B14F-4D97-AF65-F5344CB8AC3E}">
        <p14:creationId xmlns:p14="http://schemas.microsoft.com/office/powerpoint/2010/main" val="188288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latin typeface="Segoe UI"/>
                <a:cs typeface="Segoe UI"/>
                <a:sym typeface="Century Gothic"/>
              </a:rPr>
              <a:t>Assessment Reports</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lnSpc>
                <a:spcPct val="150000"/>
              </a:lnSpc>
              <a:buSzPts val="1600"/>
              <a:buFont typeface="Arial" panose="05000000000000000000" pitchFamily="2" charset="2"/>
              <a:buChar char="•"/>
            </a:pPr>
            <a:r>
              <a:rPr lang="en-MY" sz="3600" b="1"/>
              <a:t>Definition and Purpose</a:t>
            </a:r>
            <a:endParaRPr lang="en-US"/>
          </a:p>
          <a:p>
            <a:pPr marL="457200" lvl="1">
              <a:lnSpc>
                <a:spcPct val="150000"/>
              </a:lnSpc>
              <a:buSzPts val="1600"/>
              <a:buFont typeface="Courier New" panose="05000000000000000000" pitchFamily="2" charset="2"/>
              <a:buChar char="o"/>
            </a:pPr>
            <a:r>
              <a:rPr lang="en-MY" sz="3600"/>
              <a:t>Comprehensive reviews of the state of knowledge on climate change</a:t>
            </a:r>
            <a:endParaRPr lang="en-MY"/>
          </a:p>
          <a:p>
            <a:pPr marL="457200" lvl="1">
              <a:lnSpc>
                <a:spcPct val="150000"/>
              </a:lnSpc>
              <a:buSzPts val="1600"/>
              <a:buFont typeface="Courier New" panose="05000000000000000000" pitchFamily="2" charset="2"/>
              <a:buChar char="o"/>
            </a:pPr>
            <a:r>
              <a:rPr lang="en-MY" sz="3600"/>
              <a:t>Published approximately every 5-7 years</a:t>
            </a:r>
            <a:endParaRPr lang="en-MY"/>
          </a:p>
          <a:p>
            <a:pPr>
              <a:lnSpc>
                <a:spcPct val="150000"/>
              </a:lnSpc>
              <a:buSzPts val="1600"/>
              <a:buFont typeface="Arial" panose="05000000000000000000" pitchFamily="2" charset="2"/>
              <a:buChar char="•"/>
            </a:pPr>
            <a:r>
              <a:rPr lang="en-MY" sz="3600" b="1"/>
              <a:t>Structure</a:t>
            </a:r>
            <a:endParaRPr lang="en-MY" b="1"/>
          </a:p>
          <a:p>
            <a:pPr marL="457200" lvl="1">
              <a:lnSpc>
                <a:spcPct val="150000"/>
              </a:lnSpc>
              <a:buSzPts val="1600"/>
              <a:buFont typeface="Courier New" panose="05000000000000000000" pitchFamily="2" charset="2"/>
              <a:buChar char="o"/>
            </a:pPr>
            <a:r>
              <a:rPr lang="en-MY" sz="3600"/>
              <a:t>Divided into three working group </a:t>
            </a:r>
            <a:r>
              <a:rPr lang="en-MY" sz="3600" dirty="0"/>
              <a:t>contributions and a synthesis report</a:t>
            </a:r>
            <a:endParaRPr lang="en-MY"/>
          </a:p>
        </p:txBody>
      </p:sp>
    </p:spTree>
    <p:extLst>
      <p:ext uri="{BB962C8B-B14F-4D97-AF65-F5344CB8AC3E}">
        <p14:creationId xmlns:p14="http://schemas.microsoft.com/office/powerpoint/2010/main" val="397547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First Assessment Report (FAR)</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a:buSzPts val="1600"/>
              <a:buFont typeface="Arial" panose="05000000000000000000" pitchFamily="2" charset="2"/>
              <a:buChar char="•"/>
            </a:pPr>
            <a:r>
              <a:rPr lang="en-MY" sz="3600" dirty="0"/>
              <a:t>Published: 1990</a:t>
            </a:r>
          </a:p>
          <a:p>
            <a:pPr>
              <a:buSzPts val="1600"/>
              <a:buFont typeface="Arial" panose="05000000000000000000" pitchFamily="2" charset="2"/>
              <a:buChar char="•"/>
            </a:pPr>
            <a:r>
              <a:rPr lang="en-MY" sz="3600"/>
              <a:t>Key Findings</a:t>
            </a:r>
            <a:endParaRPr lang="en-MY"/>
          </a:p>
          <a:p>
            <a:pPr>
              <a:buSzPts val="1600"/>
              <a:buFont typeface="Arial" panose="05000000000000000000" pitchFamily="2" charset="2"/>
              <a:buChar char="•"/>
            </a:pPr>
            <a:r>
              <a:rPr lang="en-MY" sz="3600"/>
              <a:t>Evidence of climate change and human influence</a:t>
            </a:r>
            <a:endParaRPr lang="en-MY"/>
          </a:p>
          <a:p>
            <a:pPr>
              <a:buSzPts val="1600"/>
              <a:buFont typeface="Arial" panose="05000000000000000000" pitchFamily="2" charset="2"/>
              <a:buChar char="•"/>
            </a:pPr>
            <a:r>
              <a:rPr lang="en-MY" sz="3600"/>
              <a:t>Need for international cooperation and policy response</a:t>
            </a:r>
            <a:endParaRPr lang="en-MY"/>
          </a:p>
          <a:p>
            <a:pPr>
              <a:buSzPts val="1600"/>
              <a:buFont typeface="Arial" panose="05000000000000000000" pitchFamily="2" charset="2"/>
              <a:buChar char="•"/>
            </a:pPr>
            <a:r>
              <a:rPr lang="en-MY" sz="3600"/>
              <a:t>Impact</a:t>
            </a:r>
            <a:endParaRPr lang="en-MY"/>
          </a:p>
          <a:p>
            <a:pPr marL="571500" indent="-571500">
              <a:lnSpc>
                <a:spcPct val="150000"/>
              </a:lnSpc>
              <a:buSzPts val="1600"/>
              <a:buFont typeface="Wingdings" panose="05000000000000000000" pitchFamily="2" charset="2"/>
              <a:buChar char="ü"/>
            </a:pPr>
            <a:r>
              <a:rPr lang="en-MY" sz="3600" dirty="0"/>
              <a:t>Basis for the establishment of the United Nations Framework Convention on Climate Change (UNFCCC)</a:t>
            </a:r>
            <a:endParaRPr lang="en-MY" dirty="0"/>
          </a:p>
        </p:txBody>
      </p:sp>
    </p:spTree>
    <p:extLst>
      <p:ext uri="{BB962C8B-B14F-4D97-AF65-F5344CB8AC3E}">
        <p14:creationId xmlns:p14="http://schemas.microsoft.com/office/powerpoint/2010/main" val="138010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Second Assessment Report (SAR)</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buSzPts val="1600"/>
              <a:buFont typeface="Arial" panose="05000000000000000000" pitchFamily="2" charset="2"/>
              <a:buChar char="•"/>
            </a:pPr>
            <a:r>
              <a:rPr lang="en-MY" sz="3600"/>
              <a:t>Published: 1995</a:t>
            </a:r>
            <a:endParaRPr lang="en-MY" sz="3600" dirty="0"/>
          </a:p>
          <a:p>
            <a:pPr>
              <a:buSzPts val="1600"/>
              <a:buFont typeface="Arial" panose="05000000000000000000" pitchFamily="2" charset="2"/>
              <a:buChar char="•"/>
            </a:pPr>
            <a:r>
              <a:rPr lang="en-MY" sz="3600"/>
              <a:t>Key Findings</a:t>
            </a:r>
            <a:endParaRPr lang="en-MY"/>
          </a:p>
          <a:p>
            <a:pPr>
              <a:buSzPts val="1600"/>
              <a:buFont typeface="Arial" panose="05000000000000000000" pitchFamily="2" charset="2"/>
              <a:buChar char="•"/>
            </a:pPr>
            <a:r>
              <a:rPr lang="en-MY" sz="3600"/>
              <a:t>Strengthened evidence of human impact on climate</a:t>
            </a:r>
            <a:endParaRPr lang="en-MY"/>
          </a:p>
          <a:p>
            <a:pPr>
              <a:buSzPts val="1600"/>
              <a:buFont typeface="Arial" panose="05000000000000000000" pitchFamily="2" charset="2"/>
              <a:buChar char="•"/>
            </a:pPr>
            <a:r>
              <a:rPr lang="en-MY" sz="3600"/>
              <a:t>Highlighted the need for adaptation and mitigation</a:t>
            </a:r>
            <a:endParaRPr lang="en-MY"/>
          </a:p>
          <a:p>
            <a:pPr>
              <a:buSzPts val="1600"/>
              <a:buFont typeface="Arial" panose="05000000000000000000" pitchFamily="2" charset="2"/>
              <a:buChar char="•"/>
            </a:pPr>
            <a:r>
              <a:rPr lang="en-MY" sz="3600"/>
              <a:t>Impact</a:t>
            </a:r>
            <a:endParaRPr lang="en-MY"/>
          </a:p>
          <a:p>
            <a:pPr marL="571500" indent="-571500">
              <a:lnSpc>
                <a:spcPct val="150000"/>
              </a:lnSpc>
              <a:buSzPts val="1600"/>
              <a:buFont typeface="Wingdings" panose="05000000000000000000" pitchFamily="2" charset="2"/>
              <a:buChar char="ü"/>
            </a:pPr>
            <a:r>
              <a:rPr lang="en-MY" sz="3600" dirty="0"/>
              <a:t>Influenced the adoption of the Kyoto Protocol</a:t>
            </a:r>
            <a:endParaRPr lang="en-MY" dirty="0"/>
          </a:p>
        </p:txBody>
      </p:sp>
    </p:spTree>
    <p:extLst>
      <p:ext uri="{BB962C8B-B14F-4D97-AF65-F5344CB8AC3E}">
        <p14:creationId xmlns:p14="http://schemas.microsoft.com/office/powerpoint/2010/main" val="246780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r>
              <a:rPr lang="en-US" sz="2800" dirty="0">
                <a:solidFill>
                  <a:srgbClr val="FFFFFF"/>
                </a:solidFill>
                <a:sym typeface="Century Gothic"/>
              </a:rPr>
              <a:t>Third Assessment Report (TAR)</a:t>
            </a:r>
            <a:endParaRPr lang="en-US" dirty="0"/>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a:buSzPts val="1600"/>
              <a:buFont typeface="Arial" panose="05000000000000000000" pitchFamily="2" charset="2"/>
              <a:buChar char="•"/>
            </a:pPr>
            <a:r>
              <a:rPr lang="en-MY" sz="3600"/>
              <a:t>Published: 2001</a:t>
            </a:r>
            <a:endParaRPr lang="en-MY" sz="3600" dirty="0"/>
          </a:p>
          <a:p>
            <a:pPr>
              <a:buSzPts val="1600"/>
              <a:buFont typeface="Arial" panose="05000000000000000000" pitchFamily="2" charset="2"/>
              <a:buChar char="•"/>
            </a:pPr>
            <a:r>
              <a:rPr lang="en-MY" sz="3600"/>
              <a:t>Key Findings</a:t>
            </a:r>
            <a:endParaRPr lang="en-MY"/>
          </a:p>
          <a:p>
            <a:pPr>
              <a:buSzPts val="1600"/>
              <a:buFont typeface="Arial" panose="05000000000000000000" pitchFamily="2" charset="2"/>
              <a:buChar char="•"/>
            </a:pPr>
            <a:r>
              <a:rPr lang="en-MY" sz="3600"/>
              <a:t>More robust evidence linking human activities to climate change</a:t>
            </a:r>
            <a:endParaRPr lang="en-MY"/>
          </a:p>
          <a:p>
            <a:pPr>
              <a:buSzPts val="1600"/>
              <a:buFont typeface="Arial" panose="05000000000000000000" pitchFamily="2" charset="2"/>
              <a:buChar char="•"/>
            </a:pPr>
            <a:r>
              <a:rPr lang="en-MY" sz="3600"/>
              <a:t>Detailed analysis of climate impacts and vulnerabilities</a:t>
            </a:r>
            <a:endParaRPr lang="en-MY"/>
          </a:p>
          <a:p>
            <a:pPr>
              <a:buSzPts val="1600"/>
              <a:buFont typeface="Arial" panose="05000000000000000000" pitchFamily="2" charset="2"/>
              <a:buChar char="•"/>
            </a:pPr>
            <a:r>
              <a:rPr lang="en-MY" sz="3600"/>
              <a:t>Impact</a:t>
            </a:r>
            <a:endParaRPr lang="en-MY"/>
          </a:p>
          <a:p>
            <a:pPr marL="571500" indent="-571500">
              <a:lnSpc>
                <a:spcPct val="150000"/>
              </a:lnSpc>
              <a:buSzPts val="1600"/>
              <a:buFont typeface="Wingdings" panose="05000000000000000000" pitchFamily="2" charset="2"/>
              <a:buChar char="ü"/>
            </a:pPr>
            <a:r>
              <a:rPr lang="en-MY" sz="3600" dirty="0"/>
              <a:t>Provided a basis for subsequent international climate negotiations</a:t>
            </a:r>
            <a:endParaRPr lang="en-MY" dirty="0"/>
          </a:p>
        </p:txBody>
      </p:sp>
    </p:spTree>
    <p:extLst>
      <p:ext uri="{BB962C8B-B14F-4D97-AF65-F5344CB8AC3E}">
        <p14:creationId xmlns:p14="http://schemas.microsoft.com/office/powerpoint/2010/main" val="42587608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1686</Words>
  <Application>Microsoft Office PowerPoint</Application>
  <PresentationFormat>Widescreen</PresentationFormat>
  <Paragraphs>157</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525</cp:revision>
  <dcterms:created xsi:type="dcterms:W3CDTF">2020-01-02T01:56:26Z</dcterms:created>
  <dcterms:modified xsi:type="dcterms:W3CDTF">2024-07-12T16:54:51Z</dcterms:modified>
</cp:coreProperties>
</file>