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3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1EEAB-E6FE-8520-8BB7-1AF5ED01A2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68F9FF-87B2-1C97-ADCC-6F5CA7D53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33DBC-D08E-C328-A9C4-47F8F394F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17E7-294C-4B18-9C48-F12222D6F417}" type="datetimeFigureOut">
              <a:rPr lang="en-MY" smtClean="0"/>
              <a:t>24/4/2024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5AA37-8EC5-CEF8-3D2C-B4330E904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A0F2C-211F-EC0D-CA27-254954AD6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1EA96-C5B8-4CD4-B6CB-B4B12591812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28884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9DF71-B980-B310-6B8F-ACD7DAF2B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3C397A-632B-EEA7-80C5-8FC9A85A35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B3F36-8817-8730-4BB3-448155948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17E7-294C-4B18-9C48-F12222D6F417}" type="datetimeFigureOut">
              <a:rPr lang="en-MY" smtClean="0"/>
              <a:t>24/4/2024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25D5A-734D-D1F1-1598-0858FA33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35FA0-CE0D-22E0-661A-7401103C1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1EA96-C5B8-4CD4-B6CB-B4B12591812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3420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8F093F-0A09-084C-4DC4-59F3B75876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8E04F7-3994-ABCE-72C0-2DC3128EE0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312C3-677B-77DD-AAA9-61B50577A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17E7-294C-4B18-9C48-F12222D6F417}" type="datetimeFigureOut">
              <a:rPr lang="en-MY" smtClean="0"/>
              <a:t>24/4/2024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DA5D4-8E7D-5C86-14EC-0DB8D2F39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95A30-1145-7B1C-BE72-D75C41F1A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1EA96-C5B8-4CD4-B6CB-B4B12591812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73762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56C97-8F74-CBED-63F1-297A05C46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66627-4F66-2DB3-FCD2-650ADF656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B5A7F-670E-5302-E974-015A0D30D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17E7-294C-4B18-9C48-F12222D6F417}" type="datetimeFigureOut">
              <a:rPr lang="en-MY" smtClean="0"/>
              <a:t>24/4/2024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3ACB9-26FC-1E9C-B10F-709F41F86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1AEB9-D284-A84A-0BFD-05EE814B8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1EA96-C5B8-4CD4-B6CB-B4B12591812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83478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7C008-378B-DF7B-CDCC-F2F196A81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9B46D-A68E-8DD2-6769-7200CF324B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E1012-A16E-04FC-FF3F-FADB9AA1F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17E7-294C-4B18-9C48-F12222D6F417}" type="datetimeFigureOut">
              <a:rPr lang="en-MY" smtClean="0"/>
              <a:t>24/4/2024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1A084-8A15-954D-B3D1-92D8C842E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DD43A-02E7-4C4D-395C-62ADE2657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1EA96-C5B8-4CD4-B6CB-B4B12591812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51131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0A6E6-A277-4509-DF07-484A82071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7B3B2-30A1-EE1A-6E16-A264ACB868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CAA27F-97AE-6BC8-BFCC-8CDD8A398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7C91FF-310C-BC7D-0182-89E9E0511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17E7-294C-4B18-9C48-F12222D6F417}" type="datetimeFigureOut">
              <a:rPr lang="en-MY" smtClean="0"/>
              <a:t>24/4/2024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D17C12-07D5-07A0-B5AA-2C4A5135B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1885CB-7625-EAD5-4FB4-31A73553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1EA96-C5B8-4CD4-B6CB-B4B12591812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80143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5E464-F6A2-6B71-9CA1-AC64B7327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2C614-0A74-4A45-4BD3-D83814111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180652-0793-5AE0-2F8B-CF36BDB7E2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910470-C54D-216A-B595-7F3D53BA91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06D87C-0FC1-73D1-F0AE-5884910012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F6566F-BDEC-F5CD-EAA5-B4D961D68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17E7-294C-4B18-9C48-F12222D6F417}" type="datetimeFigureOut">
              <a:rPr lang="en-MY" smtClean="0"/>
              <a:t>24/4/2024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DA322F-760D-8B86-7163-8C37253FD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BDDF71-6F70-61DA-635F-47E616E89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1EA96-C5B8-4CD4-B6CB-B4B12591812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233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B3A6D-891E-BC20-8389-365E78576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C2092B-42C1-0D9F-6E8D-ED3320695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17E7-294C-4B18-9C48-F12222D6F417}" type="datetimeFigureOut">
              <a:rPr lang="en-MY" smtClean="0"/>
              <a:t>24/4/2024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EEF800-66E6-D80C-2A96-063E9D71F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7D7E02-0385-C3E0-B703-D0A6423BA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1EA96-C5B8-4CD4-B6CB-B4B12591812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78523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2FCEF0-A7C0-82DE-1014-4ECB28C1F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17E7-294C-4B18-9C48-F12222D6F417}" type="datetimeFigureOut">
              <a:rPr lang="en-MY" smtClean="0"/>
              <a:t>24/4/2024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8B970E-298B-5712-CF60-53118013C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9A28DF-3230-CBA2-A7A4-7BFFB0FAC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1EA96-C5B8-4CD4-B6CB-B4B12591812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46607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BB0EF-C6AF-1B66-C394-96273DD91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5A912-3D0E-360C-9B25-C1D110F83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6011B7-9C8A-3672-74D7-4EDB07FEAE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B8CC8D-7DA6-EB17-C19C-0F9AF9B33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17E7-294C-4B18-9C48-F12222D6F417}" type="datetimeFigureOut">
              <a:rPr lang="en-MY" smtClean="0"/>
              <a:t>24/4/2024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D03E86-ACE5-6F6D-667D-5A05449C0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742D4-4EDC-719B-9FCF-2B7D8E629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1EA96-C5B8-4CD4-B6CB-B4B12591812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44518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2C243-4593-9CC1-77B7-97E094CF1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F5EFE8-25AA-F202-20E3-29F7636051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565CBC-9DD9-3C08-24DC-5188C4EA45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93B018-2A36-AA90-2861-523995ADF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17E7-294C-4B18-9C48-F12222D6F417}" type="datetimeFigureOut">
              <a:rPr lang="en-MY" smtClean="0"/>
              <a:t>24/4/2024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45E0EA-C87E-E5C3-9732-2913D9872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357EC0-350B-3C65-6641-7FD64FB40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1EA96-C5B8-4CD4-B6CB-B4B12591812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96199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ED1BC8-E782-D716-48FD-CDE0FBC91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A8601D-219D-32DC-40C6-5D8F3BF88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F12A3-72AE-CB49-8249-02B9C139AB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A17E7-294C-4B18-9C48-F12222D6F417}" type="datetimeFigureOut">
              <a:rPr lang="en-MY" smtClean="0"/>
              <a:t>24/4/2024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C5C69-B9ED-8625-A8F4-943FF7CE2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D4C7D-4EEB-78D7-3079-8D1917F1AB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1EA96-C5B8-4CD4-B6CB-B4B12591812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472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unfccc.int/process-and-meetings/the-paris-agreement?gad_source=1&amp;gclid=CjwKCAjwuJ2xBhA3EiwAMVjkVJn24LB5xMr9Vw4_PkDWzCDnULUZPaR6sTavdYHe3krE81WHo656uhoC9ZAQAvD_BwE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.org/en/climatechange/marking-kyoto-protocol%E2%80%99s-25th-anniversary" TargetMode="External"/><Relationship Id="rId2" Type="http://schemas.openxmlformats.org/officeDocument/2006/relationships/hyperlink" Target="https://www.climateforesight.eu/articles/success-or-failure-the-kyoto-protocols-troubled-legacy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dg.iisd.org/commentary/policy-briefs/delivering-climate-ambition-through-market-mechanisms-capitalizing-on-article-6-piloting-activities/" TargetMode="External"/><Relationship Id="rId2" Type="http://schemas.openxmlformats.org/officeDocument/2006/relationships/hyperlink" Target="https://unfccc.int/topics/what-are-market-and-non-market-mechanisms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A17AE-C1DB-DE2B-2FC5-462A99DF39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INTERNATIONAL FRAMEWORK FOR CLIMATE CHANGE</a:t>
            </a:r>
            <a:endParaRPr lang="en-MY" b="1" dirty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DAA1EB-A242-5687-3734-0EA5A72437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Interactive Slides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542512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246D62-BB0D-E674-9914-3FC6790DF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Paris Agreement: A Primer</a:t>
            </a:r>
            <a:endParaRPr lang="en-MY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C0242F-4C03-EF53-607D-757B96F81FD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MY" dirty="0">
                <a:hlinkClick r:id="rId2"/>
              </a:rPr>
              <a:t>https://unfccc.int/process-and-meetings/the-paris-agreement?gad_source=1&amp;gclid=CjwKCAjwuJ2xBhA3EiwAMVjkVJn24LB5xMr9Vw4_PkDWzCDnULUZPaR6sTavdYHe3krE81WHo656uhoC9ZAQAvD_BwE</a:t>
            </a:r>
            <a:endParaRPr lang="en-MY" dirty="0"/>
          </a:p>
          <a:p>
            <a:endParaRPr lang="en-MY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4037622-CE0E-9526-6EA0-5276E0C1DE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168" y="3665537"/>
            <a:ext cx="2143125" cy="2143125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69AB86-A559-7030-6A3F-5656D32477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056" y="1825625"/>
            <a:ext cx="3181350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541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C2BA6-D49E-2313-8350-A031C0F3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Conference of Parties (COP)</a:t>
            </a:r>
            <a:endParaRPr lang="en-MY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DCEDE-ECED-F087-0BD3-95C59DC127B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MY" dirty="0"/>
          </a:p>
          <a:p>
            <a:endParaRPr lang="en-MY" dirty="0"/>
          </a:p>
          <a:p>
            <a:endParaRPr lang="en-MY" dirty="0"/>
          </a:p>
          <a:p>
            <a:r>
              <a:rPr lang="en-MY" dirty="0"/>
              <a:t>https://www.ftbchambers.co.uk/elblog/view/cop26-a-primer-to-the-international-framework-of-climate-change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CE24D89B-B50F-1171-4406-0EE10A095F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4094"/>
            <a:ext cx="5181600" cy="3454400"/>
          </a:xfrm>
        </p:spPr>
      </p:pic>
    </p:spTree>
    <p:extLst>
      <p:ext uri="{BB962C8B-B14F-4D97-AF65-F5344CB8AC3E}">
        <p14:creationId xmlns:p14="http://schemas.microsoft.com/office/powerpoint/2010/main" val="3364423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8E916-127A-2886-EB90-08FB33C4C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Kyoto Protocol</a:t>
            </a:r>
            <a:endParaRPr lang="en-MY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D7F8B-12D7-98B8-F820-13676248917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MY" dirty="0">
                <a:hlinkClick r:id="rId2"/>
              </a:rPr>
              <a:t>https://www.investopedia.com/terms/k/kyoto.asp</a:t>
            </a:r>
          </a:p>
          <a:p>
            <a:endParaRPr lang="en-MY" dirty="0">
              <a:hlinkClick r:id="rId2"/>
            </a:endParaRPr>
          </a:p>
          <a:p>
            <a:r>
              <a:rPr lang="en-MY" dirty="0">
                <a:hlinkClick r:id="rId2"/>
              </a:rPr>
              <a:t>https://www.climateforesight.eu/articles/success-or-failure-the-kyoto-protocols-troubled-legacy/</a:t>
            </a:r>
            <a:endParaRPr lang="en-MY" dirty="0"/>
          </a:p>
          <a:p>
            <a:endParaRPr lang="en-MY" dirty="0"/>
          </a:p>
          <a:p>
            <a:r>
              <a:rPr lang="en-MY" dirty="0">
                <a:hlinkClick r:id="rId3"/>
              </a:rPr>
              <a:t>https://www.un.org/en/climatechange/marking-kyoto-protocol%E2%80%99s-25th-anniversary</a:t>
            </a:r>
            <a:endParaRPr lang="en-MY" dirty="0"/>
          </a:p>
          <a:p>
            <a:endParaRPr lang="en-MY" dirty="0"/>
          </a:p>
          <a:p>
            <a:endParaRPr lang="en-MY" dirty="0"/>
          </a:p>
          <a:p>
            <a:endParaRPr lang="en-MY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1A542A-EF17-2BE9-B04E-45AA401A7E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72200" y="1991970"/>
            <a:ext cx="5181600" cy="401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49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4A68D-105F-2476-39E7-4A917B741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Market Based Mechanisms 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under the Kyoto Protocol</a:t>
            </a:r>
            <a:endParaRPr lang="en-MY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61F11-B558-E256-C5C0-744E56C2B8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MY" dirty="0">
                <a:hlinkClick r:id="rId2"/>
              </a:rPr>
              <a:t>https://unfccc.int/topics/what-are-market-and-non-market-mechanisms</a:t>
            </a:r>
            <a:endParaRPr lang="en-MY" dirty="0"/>
          </a:p>
          <a:p>
            <a:endParaRPr lang="en-MY" dirty="0"/>
          </a:p>
          <a:p>
            <a:r>
              <a:rPr lang="en-MY" dirty="0">
                <a:hlinkClick r:id="rId3"/>
              </a:rPr>
              <a:t>https://sdg.iisd.org/commentary/policy-briefs/delivering-climate-ambition-through-market-mechanisms-capitalizing-on-article-6-piloting-activities/</a:t>
            </a:r>
            <a:endParaRPr lang="en-MY" dirty="0"/>
          </a:p>
          <a:p>
            <a:endParaRPr lang="en-MY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8B69679-76EC-D91A-BBBC-26EA23AB46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700" y="1825625"/>
            <a:ext cx="4224600" cy="4351338"/>
          </a:xfrm>
        </p:spPr>
      </p:pic>
    </p:spTree>
    <p:extLst>
      <p:ext uri="{BB962C8B-B14F-4D97-AF65-F5344CB8AC3E}">
        <p14:creationId xmlns:p14="http://schemas.microsoft.com/office/powerpoint/2010/main" val="3215378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</Words>
  <Application>Microsoft Office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INTERNATIONAL FRAMEWORK FOR CLIMATE CHANGE</vt:lpstr>
      <vt:lpstr>The Paris Agreement: A Primer</vt:lpstr>
      <vt:lpstr>Conference of Parties (COP)</vt:lpstr>
      <vt:lpstr>Kyoto Protocol</vt:lpstr>
      <vt:lpstr>Market Based Mechanisms  under the Kyoto Protocol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FRAMEWORK FOR CLIMATE CHANGE</dc:title>
  <dc:creator>sharifah zubaidah syed abdul kader</dc:creator>
  <cp:lastModifiedBy>sharifah zubaidah syed abdul kader</cp:lastModifiedBy>
  <cp:revision>1</cp:revision>
  <dcterms:created xsi:type="dcterms:W3CDTF">2024-04-24T02:55:19Z</dcterms:created>
  <dcterms:modified xsi:type="dcterms:W3CDTF">2024-04-24T02:55:44Z</dcterms:modified>
</cp:coreProperties>
</file>