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8"/>
  </p:notesMasterIdLst>
  <p:sldIdLst>
    <p:sldId id="256" r:id="rId3"/>
    <p:sldId id="257" r:id="rId4"/>
    <p:sldId id="265" r:id="rId5"/>
    <p:sldId id="266" r:id="rId6"/>
    <p:sldId id="268" r:id="rId7"/>
    <p:sldId id="269" r:id="rId8"/>
    <p:sldId id="311" r:id="rId9"/>
    <p:sldId id="310" r:id="rId10"/>
    <p:sldId id="308" r:id="rId11"/>
    <p:sldId id="309" r:id="rId12"/>
    <p:sldId id="306" r:id="rId13"/>
    <p:sldId id="304" r:id="rId14"/>
    <p:sldId id="302" r:id="rId15"/>
    <p:sldId id="299" r:id="rId16"/>
    <p:sldId id="351" r:id="rId17"/>
  </p:sldIdLst>
  <p:sldSz cx="12192000" cy="6858000"/>
  <p:notesSz cx="6951663" cy="10082213"/>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9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Haslinda binti Mohd. Anuar" userId="124f53c6-93ff-4f0a-ab56-a3b0e1c9a123" providerId="ADAL" clId="{BD6D3C67-BD81-004E-855F-0F71F54D07B2}"/>
    <pc:docChg chg="undo redo custSel addSld delSld modSld">
      <pc:chgData name="Dr. Haslinda binti Mohd. Anuar" userId="124f53c6-93ff-4f0a-ab56-a3b0e1c9a123" providerId="ADAL" clId="{BD6D3C67-BD81-004E-855F-0F71F54D07B2}" dt="2024-06-21T12:47:48.597" v="1754" actId="22"/>
      <pc:docMkLst>
        <pc:docMk/>
      </pc:docMkLst>
      <pc:sldChg chg="modSp">
        <pc:chgData name="Dr. Haslinda binti Mohd. Anuar" userId="124f53c6-93ff-4f0a-ab56-a3b0e1c9a123" providerId="ADAL" clId="{BD6D3C67-BD81-004E-855F-0F71F54D07B2}" dt="2024-06-21T08:19:00.679" v="145" actId="20577"/>
        <pc:sldMkLst>
          <pc:docMk/>
          <pc:sldMk cId="0" sldId="256"/>
        </pc:sldMkLst>
        <pc:spChg chg="mod">
          <ac:chgData name="Dr. Haslinda binti Mohd. Anuar" userId="124f53c6-93ff-4f0a-ab56-a3b0e1c9a123" providerId="ADAL" clId="{BD6D3C67-BD81-004E-855F-0F71F54D07B2}" dt="2024-06-21T08:19:00.679" v="145" actId="20577"/>
          <ac:spMkLst>
            <pc:docMk/>
            <pc:sldMk cId="0" sldId="256"/>
            <ac:spMk id="2" creationId="{13B54DC1-B0AF-07BB-AA0D-404F1084EE72}"/>
          </ac:spMkLst>
        </pc:spChg>
      </pc:sldChg>
      <pc:sldChg chg="delSp modSp">
        <pc:chgData name="Dr. Haslinda binti Mohd. Anuar" userId="124f53c6-93ff-4f0a-ab56-a3b0e1c9a123" providerId="ADAL" clId="{BD6D3C67-BD81-004E-855F-0F71F54D07B2}" dt="2024-06-21T09:15:19.770" v="1474" actId="255"/>
        <pc:sldMkLst>
          <pc:docMk/>
          <pc:sldMk cId="0" sldId="257"/>
        </pc:sldMkLst>
        <pc:spChg chg="mod">
          <ac:chgData name="Dr. Haslinda binti Mohd. Anuar" userId="124f53c6-93ff-4f0a-ab56-a3b0e1c9a123" providerId="ADAL" clId="{BD6D3C67-BD81-004E-855F-0F71F54D07B2}" dt="2024-06-21T09:10:23.375" v="1427" actId="20577"/>
          <ac:spMkLst>
            <pc:docMk/>
            <pc:sldMk cId="0" sldId="257"/>
            <ac:spMk id="157" creationId="{00000000-0000-0000-0000-000000000000}"/>
          </ac:spMkLst>
        </pc:spChg>
        <pc:spChg chg="mod">
          <ac:chgData name="Dr. Haslinda binti Mohd. Anuar" userId="124f53c6-93ff-4f0a-ab56-a3b0e1c9a123" providerId="ADAL" clId="{BD6D3C67-BD81-004E-855F-0F71F54D07B2}" dt="2024-06-21T09:15:19.770" v="1474" actId="255"/>
          <ac:spMkLst>
            <pc:docMk/>
            <pc:sldMk cId="0" sldId="257"/>
            <ac:spMk id="158" creationId="{00000000-0000-0000-0000-000000000000}"/>
          </ac:spMkLst>
        </pc:spChg>
        <pc:picChg chg="del">
          <ac:chgData name="Dr. Haslinda binti Mohd. Anuar" userId="124f53c6-93ff-4f0a-ab56-a3b0e1c9a123" providerId="ADAL" clId="{BD6D3C67-BD81-004E-855F-0F71F54D07B2}" dt="2024-06-21T08:30:53.425" v="149" actId="478"/>
          <ac:picMkLst>
            <pc:docMk/>
            <pc:sldMk cId="0" sldId="257"/>
            <ac:picMk id="3" creationId="{B53B77FD-492E-456B-84A2-C3CE293F390B}"/>
          </ac:picMkLst>
        </pc:picChg>
      </pc:sldChg>
      <pc:sldChg chg="addSp delSp modSp">
        <pc:chgData name="Dr. Haslinda binti Mohd. Anuar" userId="124f53c6-93ff-4f0a-ab56-a3b0e1c9a123" providerId="ADAL" clId="{BD6D3C67-BD81-004E-855F-0F71F54D07B2}" dt="2024-06-21T09:16:28.315" v="1486" actId="255"/>
        <pc:sldMkLst>
          <pc:docMk/>
          <pc:sldMk cId="3624398430" sldId="265"/>
        </pc:sldMkLst>
        <pc:spChg chg="add del mod">
          <ac:chgData name="Dr. Haslinda binti Mohd. Anuar" userId="124f53c6-93ff-4f0a-ab56-a3b0e1c9a123" providerId="ADAL" clId="{BD6D3C67-BD81-004E-855F-0F71F54D07B2}" dt="2024-06-21T08:39:45.358" v="466" actId="20577"/>
          <ac:spMkLst>
            <pc:docMk/>
            <pc:sldMk cId="3624398430" sldId="265"/>
            <ac:spMk id="157" creationId="{00000000-0000-0000-0000-000000000000}"/>
          </ac:spMkLst>
        </pc:spChg>
        <pc:spChg chg="mod">
          <ac:chgData name="Dr. Haslinda binti Mohd. Anuar" userId="124f53c6-93ff-4f0a-ab56-a3b0e1c9a123" providerId="ADAL" clId="{BD6D3C67-BD81-004E-855F-0F71F54D07B2}" dt="2024-06-21T09:16:28.315" v="1486" actId="255"/>
          <ac:spMkLst>
            <pc:docMk/>
            <pc:sldMk cId="3624398430" sldId="265"/>
            <ac:spMk id="158" creationId="{00000000-0000-0000-0000-000000000000}"/>
          </ac:spMkLst>
        </pc:spChg>
      </pc:sldChg>
      <pc:sldChg chg="modSp">
        <pc:chgData name="Dr. Haslinda binti Mohd. Anuar" userId="124f53c6-93ff-4f0a-ab56-a3b0e1c9a123" providerId="ADAL" clId="{BD6D3C67-BD81-004E-855F-0F71F54D07B2}" dt="2024-06-21T09:19:26.541" v="1504" actId="113"/>
        <pc:sldMkLst>
          <pc:docMk/>
          <pc:sldMk cId="937763204" sldId="266"/>
        </pc:sldMkLst>
        <pc:spChg chg="mod">
          <ac:chgData name="Dr. Haslinda binti Mohd. Anuar" userId="124f53c6-93ff-4f0a-ab56-a3b0e1c9a123" providerId="ADAL" clId="{BD6D3C67-BD81-004E-855F-0F71F54D07B2}" dt="2024-06-21T08:52:12.038" v="670" actId="20577"/>
          <ac:spMkLst>
            <pc:docMk/>
            <pc:sldMk cId="937763204" sldId="266"/>
            <ac:spMk id="157" creationId="{00000000-0000-0000-0000-000000000000}"/>
          </ac:spMkLst>
        </pc:spChg>
        <pc:spChg chg="mod">
          <ac:chgData name="Dr. Haslinda binti Mohd. Anuar" userId="124f53c6-93ff-4f0a-ab56-a3b0e1c9a123" providerId="ADAL" clId="{BD6D3C67-BD81-004E-855F-0F71F54D07B2}" dt="2024-06-21T09:19:26.541" v="1504" actId="113"/>
          <ac:spMkLst>
            <pc:docMk/>
            <pc:sldMk cId="937763204" sldId="266"/>
            <ac:spMk id="158" creationId="{00000000-0000-0000-0000-000000000000}"/>
          </ac:spMkLst>
        </pc:spChg>
      </pc:sldChg>
      <pc:sldChg chg="addSp delSp modSp">
        <pc:chgData name="Dr. Haslinda binti Mohd. Anuar" userId="124f53c6-93ff-4f0a-ab56-a3b0e1c9a123" providerId="ADAL" clId="{BD6D3C67-BD81-004E-855F-0F71F54D07B2}" dt="2024-06-21T09:37:37.300" v="1540" actId="27636"/>
        <pc:sldMkLst>
          <pc:docMk/>
          <pc:sldMk cId="3035952661" sldId="268"/>
        </pc:sldMkLst>
        <pc:spChg chg="add del mod">
          <ac:chgData name="Dr. Haslinda binti Mohd. Anuar" userId="124f53c6-93ff-4f0a-ab56-a3b0e1c9a123" providerId="ADAL" clId="{BD6D3C67-BD81-004E-855F-0F71F54D07B2}" dt="2024-06-21T09:36:14.154" v="1519" actId="22"/>
          <ac:spMkLst>
            <pc:docMk/>
            <pc:sldMk cId="3035952661" sldId="268"/>
            <ac:spMk id="157" creationId="{00000000-0000-0000-0000-000000000000}"/>
          </ac:spMkLst>
        </pc:spChg>
        <pc:spChg chg="mod">
          <ac:chgData name="Dr. Haslinda binti Mohd. Anuar" userId="124f53c6-93ff-4f0a-ab56-a3b0e1c9a123" providerId="ADAL" clId="{BD6D3C67-BD81-004E-855F-0F71F54D07B2}" dt="2024-06-21T09:37:37.300" v="1540" actId="27636"/>
          <ac:spMkLst>
            <pc:docMk/>
            <pc:sldMk cId="3035952661" sldId="268"/>
            <ac:spMk id="158" creationId="{00000000-0000-0000-0000-000000000000}"/>
          </ac:spMkLst>
        </pc:spChg>
      </pc:sldChg>
      <pc:sldChg chg="modSp">
        <pc:chgData name="Dr. Haslinda binti Mohd. Anuar" userId="124f53c6-93ff-4f0a-ab56-a3b0e1c9a123" providerId="ADAL" clId="{BD6D3C67-BD81-004E-855F-0F71F54D07B2}" dt="2024-06-21T09:36:22.603" v="1520" actId="22"/>
        <pc:sldMkLst>
          <pc:docMk/>
          <pc:sldMk cId="526131397" sldId="269"/>
        </pc:sldMkLst>
        <pc:spChg chg="mod">
          <ac:chgData name="Dr. Haslinda binti Mohd. Anuar" userId="124f53c6-93ff-4f0a-ab56-a3b0e1c9a123" providerId="ADAL" clId="{BD6D3C67-BD81-004E-855F-0F71F54D07B2}" dt="2024-06-21T09:36:22.603" v="1520" actId="22"/>
          <ac:spMkLst>
            <pc:docMk/>
            <pc:sldMk cId="526131397" sldId="269"/>
            <ac:spMk id="157" creationId="{00000000-0000-0000-0000-000000000000}"/>
          </ac:spMkLst>
        </pc:spChg>
        <pc:spChg chg="mod">
          <ac:chgData name="Dr. Haslinda binti Mohd. Anuar" userId="124f53c6-93ff-4f0a-ab56-a3b0e1c9a123" providerId="ADAL" clId="{BD6D3C67-BD81-004E-855F-0F71F54D07B2}" dt="2024-06-21T09:21:38.716" v="1518" actId="14100"/>
          <ac:spMkLst>
            <pc:docMk/>
            <pc:sldMk cId="526131397" sldId="269"/>
            <ac:spMk id="158" creationId="{00000000-0000-0000-0000-000000000000}"/>
          </ac:spMkLst>
        </pc:spChg>
      </pc:sldChg>
      <pc:sldChg chg="del">
        <pc:chgData name="Dr. Haslinda binti Mohd. Anuar" userId="124f53c6-93ff-4f0a-ab56-a3b0e1c9a123" providerId="ADAL" clId="{BD6D3C67-BD81-004E-855F-0F71F54D07B2}" dt="2024-06-21T09:09:24.081" v="1357" actId="2696"/>
        <pc:sldMkLst>
          <pc:docMk/>
          <pc:sldMk cId="4169149729" sldId="270"/>
        </pc:sldMkLst>
      </pc:sldChg>
      <pc:sldChg chg="del">
        <pc:chgData name="Dr. Haslinda binti Mohd. Anuar" userId="124f53c6-93ff-4f0a-ab56-a3b0e1c9a123" providerId="ADAL" clId="{BD6D3C67-BD81-004E-855F-0F71F54D07B2}" dt="2024-06-21T09:09:31.024" v="1374" actId="2696"/>
        <pc:sldMkLst>
          <pc:docMk/>
          <pc:sldMk cId="3687209180" sldId="271"/>
        </pc:sldMkLst>
      </pc:sldChg>
      <pc:sldChg chg="delSp del">
        <pc:chgData name="Dr. Haslinda binti Mohd. Anuar" userId="124f53c6-93ff-4f0a-ab56-a3b0e1c9a123" providerId="ADAL" clId="{BD6D3C67-BD81-004E-855F-0F71F54D07B2}" dt="2024-06-21T09:09:42.175" v="1380" actId="2696"/>
        <pc:sldMkLst>
          <pc:docMk/>
          <pc:sldMk cId="1487690051" sldId="295"/>
        </pc:sldMkLst>
        <pc:spChg chg="del">
          <ac:chgData name="Dr. Haslinda binti Mohd. Anuar" userId="124f53c6-93ff-4f0a-ab56-a3b0e1c9a123" providerId="ADAL" clId="{BD6D3C67-BD81-004E-855F-0F71F54D07B2}" dt="2024-06-21T08:53:37.882" v="695" actId="478"/>
          <ac:spMkLst>
            <pc:docMk/>
            <pc:sldMk cId="1487690051" sldId="295"/>
            <ac:spMk id="157" creationId="{00000000-0000-0000-0000-000000000000}"/>
          </ac:spMkLst>
        </pc:spChg>
        <pc:picChg chg="del">
          <ac:chgData name="Dr. Haslinda binti Mohd. Anuar" userId="124f53c6-93ff-4f0a-ab56-a3b0e1c9a123" providerId="ADAL" clId="{BD6D3C67-BD81-004E-855F-0F71F54D07B2}" dt="2024-06-21T08:53:39.777" v="696" actId="478"/>
          <ac:picMkLst>
            <pc:docMk/>
            <pc:sldMk cId="1487690051" sldId="295"/>
            <ac:picMk id="7" creationId="{0508D157-1804-2AEC-2A25-A1018081F6C4}"/>
          </ac:picMkLst>
        </pc:picChg>
      </pc:sldChg>
      <pc:sldChg chg="del">
        <pc:chgData name="Dr. Haslinda binti Mohd. Anuar" userId="124f53c6-93ff-4f0a-ab56-a3b0e1c9a123" providerId="ADAL" clId="{BD6D3C67-BD81-004E-855F-0F71F54D07B2}" dt="2024-06-21T09:09:23.397" v="1356" actId="2696"/>
        <pc:sldMkLst>
          <pc:docMk/>
          <pc:sldMk cId="101764342" sldId="296"/>
        </pc:sldMkLst>
      </pc:sldChg>
      <pc:sldChg chg="del">
        <pc:chgData name="Dr. Haslinda binti Mohd. Anuar" userId="124f53c6-93ff-4f0a-ab56-a3b0e1c9a123" providerId="ADAL" clId="{BD6D3C67-BD81-004E-855F-0F71F54D07B2}" dt="2024-06-21T09:09:20.841" v="1353" actId="2696"/>
        <pc:sldMkLst>
          <pc:docMk/>
          <pc:sldMk cId="3494373678" sldId="298"/>
        </pc:sldMkLst>
      </pc:sldChg>
      <pc:sldChg chg="modSp">
        <pc:chgData name="Dr. Haslinda binti Mohd. Anuar" userId="124f53c6-93ff-4f0a-ab56-a3b0e1c9a123" providerId="ADAL" clId="{BD6D3C67-BD81-004E-855F-0F71F54D07B2}" dt="2024-06-21T12:47:48.597" v="1754" actId="22"/>
        <pc:sldMkLst>
          <pc:docMk/>
          <pc:sldMk cId="3891195660" sldId="299"/>
        </pc:sldMkLst>
        <pc:spChg chg="mod">
          <ac:chgData name="Dr. Haslinda binti Mohd. Anuar" userId="124f53c6-93ff-4f0a-ab56-a3b0e1c9a123" providerId="ADAL" clId="{BD6D3C67-BD81-004E-855F-0F71F54D07B2}" dt="2024-06-21T12:47:48.597" v="1754" actId="22"/>
          <ac:spMkLst>
            <pc:docMk/>
            <pc:sldMk cId="3891195660" sldId="299"/>
            <ac:spMk id="157" creationId="{00000000-0000-0000-0000-000000000000}"/>
          </ac:spMkLst>
        </pc:spChg>
        <pc:spChg chg="mod">
          <ac:chgData name="Dr. Haslinda binti Mohd. Anuar" userId="124f53c6-93ff-4f0a-ab56-a3b0e1c9a123" providerId="ADAL" clId="{BD6D3C67-BD81-004E-855F-0F71F54D07B2}" dt="2024-06-21T12:44:53.367" v="1737" actId="12"/>
          <ac:spMkLst>
            <pc:docMk/>
            <pc:sldMk cId="3891195660" sldId="299"/>
            <ac:spMk id="158" creationId="{00000000-0000-0000-0000-000000000000}"/>
          </ac:spMkLst>
        </pc:spChg>
      </pc:sldChg>
      <pc:sldChg chg="del">
        <pc:chgData name="Dr. Haslinda binti Mohd. Anuar" userId="124f53c6-93ff-4f0a-ab56-a3b0e1c9a123" providerId="ADAL" clId="{BD6D3C67-BD81-004E-855F-0F71F54D07B2}" dt="2024-06-21T09:09:30.097" v="1372" actId="2696"/>
        <pc:sldMkLst>
          <pc:docMk/>
          <pc:sldMk cId="3570228804" sldId="300"/>
        </pc:sldMkLst>
      </pc:sldChg>
      <pc:sldChg chg="del">
        <pc:chgData name="Dr. Haslinda binti Mohd. Anuar" userId="124f53c6-93ff-4f0a-ab56-a3b0e1c9a123" providerId="ADAL" clId="{BD6D3C67-BD81-004E-855F-0F71F54D07B2}" dt="2024-06-21T09:09:30.728" v="1373" actId="2696"/>
        <pc:sldMkLst>
          <pc:docMk/>
          <pc:sldMk cId="612397619" sldId="301"/>
        </pc:sldMkLst>
      </pc:sldChg>
      <pc:sldChg chg="modSp">
        <pc:chgData name="Dr. Haslinda binti Mohd. Anuar" userId="124f53c6-93ff-4f0a-ab56-a3b0e1c9a123" providerId="ADAL" clId="{BD6D3C67-BD81-004E-855F-0F71F54D07B2}" dt="2024-06-21T12:47:31.781" v="1753" actId="5793"/>
        <pc:sldMkLst>
          <pc:docMk/>
          <pc:sldMk cId="1892124865" sldId="302"/>
        </pc:sldMkLst>
        <pc:spChg chg="mod">
          <ac:chgData name="Dr. Haslinda binti Mohd. Anuar" userId="124f53c6-93ff-4f0a-ab56-a3b0e1c9a123" providerId="ADAL" clId="{BD6D3C67-BD81-004E-855F-0F71F54D07B2}" dt="2024-06-21T12:47:31.781" v="1753" actId="5793"/>
          <ac:spMkLst>
            <pc:docMk/>
            <pc:sldMk cId="1892124865" sldId="302"/>
            <ac:spMk id="157" creationId="{00000000-0000-0000-0000-000000000000}"/>
          </ac:spMkLst>
        </pc:spChg>
        <pc:spChg chg="mod">
          <ac:chgData name="Dr. Haslinda binti Mohd. Anuar" userId="124f53c6-93ff-4f0a-ab56-a3b0e1c9a123" providerId="ADAL" clId="{BD6D3C67-BD81-004E-855F-0F71F54D07B2}" dt="2024-06-21T12:42:50.210" v="1709" actId="12"/>
          <ac:spMkLst>
            <pc:docMk/>
            <pc:sldMk cId="1892124865" sldId="302"/>
            <ac:spMk id="158" creationId="{00000000-0000-0000-0000-000000000000}"/>
          </ac:spMkLst>
        </pc:spChg>
      </pc:sldChg>
      <pc:sldChg chg="addSp delSp modSp del">
        <pc:chgData name="Dr. Haslinda binti Mohd. Anuar" userId="124f53c6-93ff-4f0a-ab56-a3b0e1c9a123" providerId="ADAL" clId="{BD6D3C67-BD81-004E-855F-0F71F54D07B2}" dt="2024-06-21T12:41:51.485" v="1699" actId="2696"/>
        <pc:sldMkLst>
          <pc:docMk/>
          <pc:sldMk cId="1486968033" sldId="303"/>
        </pc:sldMkLst>
        <pc:spChg chg="add del mod">
          <ac:chgData name="Dr. Haslinda binti Mohd. Anuar" userId="124f53c6-93ff-4f0a-ab56-a3b0e1c9a123" providerId="ADAL" clId="{BD6D3C67-BD81-004E-855F-0F71F54D07B2}" dt="2024-06-21T09:06:47.634" v="1278" actId="22"/>
          <ac:spMkLst>
            <pc:docMk/>
            <pc:sldMk cId="1486968033" sldId="303"/>
            <ac:spMk id="157" creationId="{00000000-0000-0000-0000-000000000000}"/>
          </ac:spMkLst>
        </pc:spChg>
        <pc:spChg chg="mod">
          <ac:chgData name="Dr. Haslinda binti Mohd. Anuar" userId="124f53c6-93ff-4f0a-ab56-a3b0e1c9a123" providerId="ADAL" clId="{BD6D3C67-BD81-004E-855F-0F71F54D07B2}" dt="2024-06-21T12:41:14.647" v="1691" actId="21"/>
          <ac:spMkLst>
            <pc:docMk/>
            <pc:sldMk cId="1486968033" sldId="303"/>
            <ac:spMk id="158" creationId="{00000000-0000-0000-0000-000000000000}"/>
          </ac:spMkLst>
        </pc:spChg>
      </pc:sldChg>
      <pc:sldChg chg="modSp">
        <pc:chgData name="Dr. Haslinda binti Mohd. Anuar" userId="124f53c6-93ff-4f0a-ab56-a3b0e1c9a123" providerId="ADAL" clId="{BD6D3C67-BD81-004E-855F-0F71F54D07B2}" dt="2024-06-21T12:46:47.469" v="1741" actId="22"/>
        <pc:sldMkLst>
          <pc:docMk/>
          <pc:sldMk cId="3282039411" sldId="304"/>
        </pc:sldMkLst>
        <pc:spChg chg="mod">
          <ac:chgData name="Dr. Haslinda binti Mohd. Anuar" userId="124f53c6-93ff-4f0a-ab56-a3b0e1c9a123" providerId="ADAL" clId="{BD6D3C67-BD81-004E-855F-0F71F54D07B2}" dt="2024-06-21T12:46:47.469" v="1741" actId="22"/>
          <ac:spMkLst>
            <pc:docMk/>
            <pc:sldMk cId="3282039411" sldId="304"/>
            <ac:spMk id="157" creationId="{00000000-0000-0000-0000-000000000000}"/>
          </ac:spMkLst>
        </pc:spChg>
        <pc:spChg chg="mod">
          <ac:chgData name="Dr. Haslinda binti Mohd. Anuar" userId="124f53c6-93ff-4f0a-ab56-a3b0e1c9a123" providerId="ADAL" clId="{BD6D3C67-BD81-004E-855F-0F71F54D07B2}" dt="2024-06-21T12:41:45.719" v="1698" actId="14100"/>
          <ac:spMkLst>
            <pc:docMk/>
            <pc:sldMk cId="3282039411" sldId="304"/>
            <ac:spMk id="158" creationId="{00000000-0000-0000-0000-000000000000}"/>
          </ac:spMkLst>
        </pc:spChg>
      </pc:sldChg>
      <pc:sldChg chg="modSp del">
        <pc:chgData name="Dr. Haslinda binti Mohd. Anuar" userId="124f53c6-93ff-4f0a-ab56-a3b0e1c9a123" providerId="ADAL" clId="{BD6D3C67-BD81-004E-855F-0F71F54D07B2}" dt="2024-06-21T12:40:12.208" v="1655" actId="2696"/>
        <pc:sldMkLst>
          <pc:docMk/>
          <pc:sldMk cId="3675956089" sldId="305"/>
        </pc:sldMkLst>
        <pc:spChg chg="mod">
          <ac:chgData name="Dr. Haslinda binti Mohd. Anuar" userId="124f53c6-93ff-4f0a-ab56-a3b0e1c9a123" providerId="ADAL" clId="{BD6D3C67-BD81-004E-855F-0F71F54D07B2}" dt="2024-06-21T09:05:22.061" v="1169" actId="20577"/>
          <ac:spMkLst>
            <pc:docMk/>
            <pc:sldMk cId="3675956089" sldId="305"/>
            <ac:spMk id="157" creationId="{00000000-0000-0000-0000-000000000000}"/>
          </ac:spMkLst>
        </pc:spChg>
        <pc:spChg chg="mod">
          <ac:chgData name="Dr. Haslinda binti Mohd. Anuar" userId="124f53c6-93ff-4f0a-ab56-a3b0e1c9a123" providerId="ADAL" clId="{BD6D3C67-BD81-004E-855F-0F71F54D07B2}" dt="2024-06-21T09:44:25.536" v="1619" actId="27636"/>
          <ac:spMkLst>
            <pc:docMk/>
            <pc:sldMk cId="3675956089" sldId="305"/>
            <ac:spMk id="158" creationId="{00000000-0000-0000-0000-000000000000}"/>
          </ac:spMkLst>
        </pc:spChg>
      </pc:sldChg>
      <pc:sldChg chg="modSp">
        <pc:chgData name="Dr. Haslinda binti Mohd. Anuar" userId="124f53c6-93ff-4f0a-ab56-a3b0e1c9a123" providerId="ADAL" clId="{BD6D3C67-BD81-004E-855F-0F71F54D07B2}" dt="2024-06-21T12:46:42.706" v="1740" actId="22"/>
        <pc:sldMkLst>
          <pc:docMk/>
          <pc:sldMk cId="1908078061" sldId="306"/>
        </pc:sldMkLst>
        <pc:spChg chg="mod">
          <ac:chgData name="Dr. Haslinda binti Mohd. Anuar" userId="124f53c6-93ff-4f0a-ab56-a3b0e1c9a123" providerId="ADAL" clId="{BD6D3C67-BD81-004E-855F-0F71F54D07B2}" dt="2024-06-21T12:46:42.706" v="1740" actId="22"/>
          <ac:spMkLst>
            <pc:docMk/>
            <pc:sldMk cId="1908078061" sldId="306"/>
            <ac:spMk id="157" creationId="{00000000-0000-0000-0000-000000000000}"/>
          </ac:spMkLst>
        </pc:spChg>
        <pc:spChg chg="mod">
          <ac:chgData name="Dr. Haslinda binti Mohd. Anuar" userId="124f53c6-93ff-4f0a-ab56-a3b0e1c9a123" providerId="ADAL" clId="{BD6D3C67-BD81-004E-855F-0F71F54D07B2}" dt="2024-06-21T09:44:57.901" v="1628" actId="20577"/>
          <ac:spMkLst>
            <pc:docMk/>
            <pc:sldMk cId="1908078061" sldId="306"/>
            <ac:spMk id="158" creationId="{00000000-0000-0000-0000-000000000000}"/>
          </ac:spMkLst>
        </pc:spChg>
      </pc:sldChg>
      <pc:sldChg chg="modSp del">
        <pc:chgData name="Dr. Haslinda binti Mohd. Anuar" userId="124f53c6-93ff-4f0a-ab56-a3b0e1c9a123" providerId="ADAL" clId="{BD6D3C67-BD81-004E-855F-0F71F54D07B2}" dt="2024-06-21T12:40:07.471" v="1654" actId="2696"/>
        <pc:sldMkLst>
          <pc:docMk/>
          <pc:sldMk cId="3088120469" sldId="307"/>
        </pc:sldMkLst>
        <pc:spChg chg="mod">
          <ac:chgData name="Dr. Haslinda binti Mohd. Anuar" userId="124f53c6-93ff-4f0a-ab56-a3b0e1c9a123" providerId="ADAL" clId="{BD6D3C67-BD81-004E-855F-0F71F54D07B2}" dt="2024-06-21T09:04:02.956" v="1075" actId="20577"/>
          <ac:spMkLst>
            <pc:docMk/>
            <pc:sldMk cId="3088120469" sldId="307"/>
            <ac:spMk id="157" creationId="{00000000-0000-0000-0000-000000000000}"/>
          </ac:spMkLst>
        </pc:spChg>
        <pc:spChg chg="mod">
          <ac:chgData name="Dr. Haslinda binti Mohd. Anuar" userId="124f53c6-93ff-4f0a-ab56-a3b0e1c9a123" providerId="ADAL" clId="{BD6D3C67-BD81-004E-855F-0F71F54D07B2}" dt="2024-06-21T12:39:33.196" v="1648" actId="21"/>
          <ac:spMkLst>
            <pc:docMk/>
            <pc:sldMk cId="3088120469" sldId="307"/>
            <ac:spMk id="158" creationId="{00000000-0000-0000-0000-000000000000}"/>
          </ac:spMkLst>
        </pc:spChg>
      </pc:sldChg>
      <pc:sldChg chg="modSp">
        <pc:chgData name="Dr. Haslinda binti Mohd. Anuar" userId="124f53c6-93ff-4f0a-ab56-a3b0e1c9a123" providerId="ADAL" clId="{BD6D3C67-BD81-004E-855F-0F71F54D07B2}" dt="2024-06-21T12:46:32.785" v="1738" actId="22"/>
        <pc:sldMkLst>
          <pc:docMk/>
          <pc:sldMk cId="3193833903" sldId="308"/>
        </pc:sldMkLst>
        <pc:spChg chg="mod">
          <ac:chgData name="Dr. Haslinda binti Mohd. Anuar" userId="124f53c6-93ff-4f0a-ab56-a3b0e1c9a123" providerId="ADAL" clId="{BD6D3C67-BD81-004E-855F-0F71F54D07B2}" dt="2024-06-21T12:46:32.785" v="1738" actId="22"/>
          <ac:spMkLst>
            <pc:docMk/>
            <pc:sldMk cId="3193833903" sldId="308"/>
            <ac:spMk id="157" creationId="{00000000-0000-0000-0000-000000000000}"/>
          </ac:spMkLst>
        </pc:spChg>
        <pc:spChg chg="mod">
          <ac:chgData name="Dr. Haslinda binti Mohd. Anuar" userId="124f53c6-93ff-4f0a-ab56-a3b0e1c9a123" providerId="ADAL" clId="{BD6D3C67-BD81-004E-855F-0F71F54D07B2}" dt="2024-06-21T12:38:45.166" v="1643" actId="12"/>
          <ac:spMkLst>
            <pc:docMk/>
            <pc:sldMk cId="3193833903" sldId="308"/>
            <ac:spMk id="158" creationId="{00000000-0000-0000-0000-000000000000}"/>
          </ac:spMkLst>
        </pc:spChg>
      </pc:sldChg>
      <pc:sldChg chg="modSp">
        <pc:chgData name="Dr. Haslinda binti Mohd. Anuar" userId="124f53c6-93ff-4f0a-ab56-a3b0e1c9a123" providerId="ADAL" clId="{BD6D3C67-BD81-004E-855F-0F71F54D07B2}" dt="2024-06-21T12:46:37.109" v="1739" actId="22"/>
        <pc:sldMkLst>
          <pc:docMk/>
          <pc:sldMk cId="4230355767" sldId="309"/>
        </pc:sldMkLst>
        <pc:spChg chg="mod">
          <ac:chgData name="Dr. Haslinda binti Mohd. Anuar" userId="124f53c6-93ff-4f0a-ab56-a3b0e1c9a123" providerId="ADAL" clId="{BD6D3C67-BD81-004E-855F-0F71F54D07B2}" dt="2024-06-21T12:46:37.109" v="1739" actId="22"/>
          <ac:spMkLst>
            <pc:docMk/>
            <pc:sldMk cId="4230355767" sldId="309"/>
            <ac:spMk id="157" creationId="{00000000-0000-0000-0000-000000000000}"/>
          </ac:spMkLst>
        </pc:spChg>
        <pc:spChg chg="mod">
          <ac:chgData name="Dr. Haslinda binti Mohd. Anuar" userId="124f53c6-93ff-4f0a-ab56-a3b0e1c9a123" providerId="ADAL" clId="{BD6D3C67-BD81-004E-855F-0F71F54D07B2}" dt="2024-06-21T12:39:57.370" v="1653" actId="20577"/>
          <ac:spMkLst>
            <pc:docMk/>
            <pc:sldMk cId="4230355767" sldId="309"/>
            <ac:spMk id="158" creationId="{00000000-0000-0000-0000-000000000000}"/>
          </ac:spMkLst>
        </pc:spChg>
      </pc:sldChg>
      <pc:sldChg chg="modSp">
        <pc:chgData name="Dr. Haslinda binti Mohd. Anuar" userId="124f53c6-93ff-4f0a-ab56-a3b0e1c9a123" providerId="ADAL" clId="{BD6D3C67-BD81-004E-855F-0F71F54D07B2}" dt="2024-06-21T12:38:27.811" v="1640" actId="20577"/>
        <pc:sldMkLst>
          <pc:docMk/>
          <pc:sldMk cId="3864452207" sldId="310"/>
        </pc:sldMkLst>
        <pc:spChg chg="mod">
          <ac:chgData name="Dr. Haslinda binti Mohd. Anuar" userId="124f53c6-93ff-4f0a-ab56-a3b0e1c9a123" providerId="ADAL" clId="{BD6D3C67-BD81-004E-855F-0F71F54D07B2}" dt="2024-06-21T09:00:26.815" v="912" actId="20577"/>
          <ac:spMkLst>
            <pc:docMk/>
            <pc:sldMk cId="3864452207" sldId="310"/>
            <ac:spMk id="157" creationId="{00000000-0000-0000-0000-000000000000}"/>
          </ac:spMkLst>
        </pc:spChg>
        <pc:spChg chg="mod">
          <ac:chgData name="Dr. Haslinda binti Mohd. Anuar" userId="124f53c6-93ff-4f0a-ab56-a3b0e1c9a123" providerId="ADAL" clId="{BD6D3C67-BD81-004E-855F-0F71F54D07B2}" dt="2024-06-21T12:38:27.811" v="1640" actId="20577"/>
          <ac:spMkLst>
            <pc:docMk/>
            <pc:sldMk cId="3864452207" sldId="310"/>
            <ac:spMk id="158" creationId="{00000000-0000-0000-0000-000000000000}"/>
          </ac:spMkLst>
        </pc:spChg>
      </pc:sldChg>
      <pc:sldChg chg="modSp">
        <pc:chgData name="Dr. Haslinda binti Mohd. Anuar" userId="124f53c6-93ff-4f0a-ab56-a3b0e1c9a123" providerId="ADAL" clId="{BD6D3C67-BD81-004E-855F-0F71F54D07B2}" dt="2024-06-21T09:38:07.064" v="1544" actId="13900"/>
        <pc:sldMkLst>
          <pc:docMk/>
          <pc:sldMk cId="3926215781" sldId="311"/>
        </pc:sldMkLst>
        <pc:spChg chg="mod">
          <ac:chgData name="Dr. Haslinda binti Mohd. Anuar" userId="124f53c6-93ff-4f0a-ab56-a3b0e1c9a123" providerId="ADAL" clId="{BD6D3C67-BD81-004E-855F-0F71F54D07B2}" dt="2024-06-21T08:58:40.498" v="846" actId="20577"/>
          <ac:spMkLst>
            <pc:docMk/>
            <pc:sldMk cId="3926215781" sldId="311"/>
            <ac:spMk id="157" creationId="{00000000-0000-0000-0000-000000000000}"/>
          </ac:spMkLst>
        </pc:spChg>
        <pc:spChg chg="mod">
          <ac:chgData name="Dr. Haslinda binti Mohd. Anuar" userId="124f53c6-93ff-4f0a-ab56-a3b0e1c9a123" providerId="ADAL" clId="{BD6D3C67-BD81-004E-855F-0F71F54D07B2}" dt="2024-06-21T09:38:07.064" v="1544" actId="13900"/>
          <ac:spMkLst>
            <pc:docMk/>
            <pc:sldMk cId="3926215781" sldId="311"/>
            <ac:spMk id="158" creationId="{00000000-0000-0000-0000-000000000000}"/>
          </ac:spMkLst>
        </pc:spChg>
      </pc:sldChg>
      <pc:sldChg chg="del">
        <pc:chgData name="Dr. Haslinda binti Mohd. Anuar" userId="124f53c6-93ff-4f0a-ab56-a3b0e1c9a123" providerId="ADAL" clId="{BD6D3C67-BD81-004E-855F-0F71F54D07B2}" dt="2024-06-21T09:09:22.531" v="1355" actId="2696"/>
        <pc:sldMkLst>
          <pc:docMk/>
          <pc:sldMk cId="4013788735" sldId="312"/>
        </pc:sldMkLst>
      </pc:sldChg>
      <pc:sldChg chg="del">
        <pc:chgData name="Dr. Haslinda binti Mohd. Anuar" userId="124f53c6-93ff-4f0a-ab56-a3b0e1c9a123" providerId="ADAL" clId="{BD6D3C67-BD81-004E-855F-0F71F54D07B2}" dt="2024-06-21T09:09:21.963" v="1354" actId="2696"/>
        <pc:sldMkLst>
          <pc:docMk/>
          <pc:sldMk cId="2377764466" sldId="313"/>
        </pc:sldMkLst>
      </pc:sldChg>
      <pc:sldChg chg="del">
        <pc:chgData name="Dr. Haslinda binti Mohd. Anuar" userId="124f53c6-93ff-4f0a-ab56-a3b0e1c9a123" providerId="ADAL" clId="{BD6D3C67-BD81-004E-855F-0F71F54D07B2}" dt="2024-06-21T09:09:29.637" v="1371" actId="2696"/>
        <pc:sldMkLst>
          <pc:docMk/>
          <pc:sldMk cId="2207772141" sldId="314"/>
        </pc:sldMkLst>
      </pc:sldChg>
      <pc:sldChg chg="del">
        <pc:chgData name="Dr. Haslinda binti Mohd. Anuar" userId="124f53c6-93ff-4f0a-ab56-a3b0e1c9a123" providerId="ADAL" clId="{BD6D3C67-BD81-004E-855F-0F71F54D07B2}" dt="2024-06-21T09:09:29.344" v="1370" actId="2696"/>
        <pc:sldMkLst>
          <pc:docMk/>
          <pc:sldMk cId="385856572" sldId="315"/>
        </pc:sldMkLst>
      </pc:sldChg>
      <pc:sldChg chg="del">
        <pc:chgData name="Dr. Haslinda binti Mohd. Anuar" userId="124f53c6-93ff-4f0a-ab56-a3b0e1c9a123" providerId="ADAL" clId="{BD6D3C67-BD81-004E-855F-0F71F54D07B2}" dt="2024-06-21T09:09:29.134" v="1369" actId="2696"/>
        <pc:sldMkLst>
          <pc:docMk/>
          <pc:sldMk cId="4080649886" sldId="316"/>
        </pc:sldMkLst>
      </pc:sldChg>
      <pc:sldChg chg="del">
        <pc:chgData name="Dr. Haslinda binti Mohd. Anuar" userId="124f53c6-93ff-4f0a-ab56-a3b0e1c9a123" providerId="ADAL" clId="{BD6D3C67-BD81-004E-855F-0F71F54D07B2}" dt="2024-06-21T09:09:28.871" v="1368" actId="2696"/>
        <pc:sldMkLst>
          <pc:docMk/>
          <pc:sldMk cId="4099301128" sldId="317"/>
        </pc:sldMkLst>
      </pc:sldChg>
      <pc:sldChg chg="del">
        <pc:chgData name="Dr. Haslinda binti Mohd. Anuar" userId="124f53c6-93ff-4f0a-ab56-a3b0e1c9a123" providerId="ADAL" clId="{BD6D3C67-BD81-004E-855F-0F71F54D07B2}" dt="2024-06-21T09:09:28.591" v="1367" actId="2696"/>
        <pc:sldMkLst>
          <pc:docMk/>
          <pc:sldMk cId="1125152415" sldId="318"/>
        </pc:sldMkLst>
      </pc:sldChg>
      <pc:sldChg chg="del">
        <pc:chgData name="Dr. Haslinda binti Mohd. Anuar" userId="124f53c6-93ff-4f0a-ab56-a3b0e1c9a123" providerId="ADAL" clId="{BD6D3C67-BD81-004E-855F-0F71F54D07B2}" dt="2024-06-21T09:09:28.277" v="1366" actId="2696"/>
        <pc:sldMkLst>
          <pc:docMk/>
          <pc:sldMk cId="1839207527" sldId="319"/>
        </pc:sldMkLst>
      </pc:sldChg>
      <pc:sldChg chg="del">
        <pc:chgData name="Dr. Haslinda binti Mohd. Anuar" userId="124f53c6-93ff-4f0a-ab56-a3b0e1c9a123" providerId="ADAL" clId="{BD6D3C67-BD81-004E-855F-0F71F54D07B2}" dt="2024-06-21T09:09:27.970" v="1365" actId="2696"/>
        <pc:sldMkLst>
          <pc:docMk/>
          <pc:sldMk cId="2026504504" sldId="320"/>
        </pc:sldMkLst>
      </pc:sldChg>
      <pc:sldChg chg="del">
        <pc:chgData name="Dr. Haslinda binti Mohd. Anuar" userId="124f53c6-93ff-4f0a-ab56-a3b0e1c9a123" providerId="ADAL" clId="{BD6D3C67-BD81-004E-855F-0F71F54D07B2}" dt="2024-06-21T09:09:27.687" v="1364" actId="2696"/>
        <pc:sldMkLst>
          <pc:docMk/>
          <pc:sldMk cId="1572334363" sldId="321"/>
        </pc:sldMkLst>
      </pc:sldChg>
      <pc:sldChg chg="del">
        <pc:chgData name="Dr. Haslinda binti Mohd. Anuar" userId="124f53c6-93ff-4f0a-ab56-a3b0e1c9a123" providerId="ADAL" clId="{BD6D3C67-BD81-004E-855F-0F71F54D07B2}" dt="2024-06-21T09:09:27.356" v="1363" actId="2696"/>
        <pc:sldMkLst>
          <pc:docMk/>
          <pc:sldMk cId="171816167" sldId="322"/>
        </pc:sldMkLst>
      </pc:sldChg>
      <pc:sldChg chg="del">
        <pc:chgData name="Dr. Haslinda binti Mohd. Anuar" userId="124f53c6-93ff-4f0a-ab56-a3b0e1c9a123" providerId="ADAL" clId="{BD6D3C67-BD81-004E-855F-0F71F54D07B2}" dt="2024-06-21T09:09:27.021" v="1362" actId="2696"/>
        <pc:sldMkLst>
          <pc:docMk/>
          <pc:sldMk cId="1604056357" sldId="323"/>
        </pc:sldMkLst>
      </pc:sldChg>
      <pc:sldChg chg="del">
        <pc:chgData name="Dr. Haslinda binti Mohd. Anuar" userId="124f53c6-93ff-4f0a-ab56-a3b0e1c9a123" providerId="ADAL" clId="{BD6D3C67-BD81-004E-855F-0F71F54D07B2}" dt="2024-06-21T09:09:26.627" v="1361" actId="2696"/>
        <pc:sldMkLst>
          <pc:docMk/>
          <pc:sldMk cId="3414415904" sldId="324"/>
        </pc:sldMkLst>
      </pc:sldChg>
      <pc:sldChg chg="del">
        <pc:chgData name="Dr. Haslinda binti Mohd. Anuar" userId="124f53c6-93ff-4f0a-ab56-a3b0e1c9a123" providerId="ADAL" clId="{BD6D3C67-BD81-004E-855F-0F71F54D07B2}" dt="2024-06-21T09:09:26.143" v="1360" actId="2696"/>
        <pc:sldMkLst>
          <pc:docMk/>
          <pc:sldMk cId="1455202831" sldId="325"/>
        </pc:sldMkLst>
      </pc:sldChg>
      <pc:sldChg chg="del">
        <pc:chgData name="Dr. Haslinda binti Mohd. Anuar" userId="124f53c6-93ff-4f0a-ab56-a3b0e1c9a123" providerId="ADAL" clId="{BD6D3C67-BD81-004E-855F-0F71F54D07B2}" dt="2024-06-21T09:09:25.443" v="1359" actId="2696"/>
        <pc:sldMkLst>
          <pc:docMk/>
          <pc:sldMk cId="4085372682" sldId="326"/>
        </pc:sldMkLst>
      </pc:sldChg>
      <pc:sldChg chg="del">
        <pc:chgData name="Dr. Haslinda binti Mohd. Anuar" userId="124f53c6-93ff-4f0a-ab56-a3b0e1c9a123" providerId="ADAL" clId="{BD6D3C67-BD81-004E-855F-0F71F54D07B2}" dt="2024-06-21T09:09:24.638" v="1358" actId="2696"/>
        <pc:sldMkLst>
          <pc:docMk/>
          <pc:sldMk cId="232553310" sldId="327"/>
        </pc:sldMkLst>
      </pc:sldChg>
      <pc:sldChg chg="del">
        <pc:chgData name="Dr. Haslinda binti Mohd. Anuar" userId="124f53c6-93ff-4f0a-ab56-a3b0e1c9a123" providerId="ADAL" clId="{BD6D3C67-BD81-004E-855F-0F71F54D07B2}" dt="2024-06-21T09:09:32.744" v="1378" actId="2696"/>
        <pc:sldMkLst>
          <pc:docMk/>
          <pc:sldMk cId="435998161" sldId="329"/>
        </pc:sldMkLst>
      </pc:sldChg>
      <pc:sldChg chg="del">
        <pc:chgData name="Dr. Haslinda binti Mohd. Anuar" userId="124f53c6-93ff-4f0a-ab56-a3b0e1c9a123" providerId="ADAL" clId="{BD6D3C67-BD81-004E-855F-0F71F54D07B2}" dt="2024-06-21T09:09:32.066" v="1377" actId="2696"/>
        <pc:sldMkLst>
          <pc:docMk/>
          <pc:sldMk cId="1046170124" sldId="330"/>
        </pc:sldMkLst>
      </pc:sldChg>
      <pc:sldChg chg="del">
        <pc:chgData name="Dr. Haslinda binti Mohd. Anuar" userId="124f53c6-93ff-4f0a-ab56-a3b0e1c9a123" providerId="ADAL" clId="{BD6D3C67-BD81-004E-855F-0F71F54D07B2}" dt="2024-06-21T09:09:31.712" v="1376" actId="2696"/>
        <pc:sldMkLst>
          <pc:docMk/>
          <pc:sldMk cId="3524913101" sldId="331"/>
        </pc:sldMkLst>
      </pc:sldChg>
      <pc:sldChg chg="del">
        <pc:chgData name="Dr. Haslinda binti Mohd. Anuar" userId="124f53c6-93ff-4f0a-ab56-a3b0e1c9a123" providerId="ADAL" clId="{BD6D3C67-BD81-004E-855F-0F71F54D07B2}" dt="2024-06-21T09:09:31.382" v="1375" actId="2696"/>
        <pc:sldMkLst>
          <pc:docMk/>
          <pc:sldMk cId="3521959584" sldId="332"/>
        </pc:sldMkLst>
      </pc:sldChg>
      <pc:sldChg chg="addSp delSp modSp new del">
        <pc:chgData name="Dr. Haslinda binti Mohd. Anuar" userId="124f53c6-93ff-4f0a-ab56-a3b0e1c9a123" providerId="ADAL" clId="{BD6D3C67-BD81-004E-855F-0F71F54D07B2}" dt="2024-06-21T09:09:41.533" v="1379" actId="2696"/>
        <pc:sldMkLst>
          <pc:docMk/>
          <pc:sldMk cId="3409815912" sldId="352"/>
        </pc:sldMkLst>
        <pc:spChg chg="add del mod">
          <ac:chgData name="Dr. Haslinda binti Mohd. Anuar" userId="124f53c6-93ff-4f0a-ab56-a3b0e1c9a123" providerId="ADAL" clId="{BD6D3C67-BD81-004E-855F-0F71F54D07B2}" dt="2024-06-21T08:57:32.922" v="701" actId="21"/>
          <ac:spMkLst>
            <pc:docMk/>
            <pc:sldMk cId="3409815912" sldId="352"/>
            <ac:spMk id="3" creationId="{70BEBC99-BB44-8BE2-9C72-A9E8A19AE9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83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2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60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32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99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57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7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64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39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99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a:t>
            </a:r>
            <a:r>
              <a:rPr lang="en-GB" sz="2700" b="1" i="0" u="none" strike="noStrike" cap="none"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GB" sz="2700" b="1" i="0" u="none" strike="noStrike" cap="none" dirty="0">
                <a:solidFill>
                  <a:srgbClr val="003399"/>
                </a:solidFill>
                <a:latin typeface="Century Gothic"/>
                <a:ea typeface="Century Gothic"/>
                <a:cs typeface="Century Gothic"/>
                <a:sym typeface="Century Gothic"/>
              </a:rPr>
              <a:t>1</a:t>
            </a:r>
            <a:r>
              <a:rPr lang="en-US" sz="2700" b="1" i="0" u="none" strike="noStrike" cap="none" dirty="0">
                <a:solidFill>
                  <a:srgbClr val="003399"/>
                </a:solidFill>
                <a:latin typeface="Century Gothic"/>
                <a:ea typeface="Century Gothic"/>
                <a:cs typeface="Century Gothic"/>
                <a:sym typeface="Century Gothic"/>
              </a:rPr>
              <a:t>: </a:t>
            </a:r>
            <a:r>
              <a:rPr lang="en-GB" sz="2700" b="1" i="0" u="none" strike="noStrike" cap="none" dirty="0">
                <a:solidFill>
                  <a:srgbClr val="003399"/>
                </a:solidFill>
                <a:latin typeface="Century Gothic"/>
                <a:ea typeface="Century Gothic"/>
                <a:cs typeface="Century Gothic"/>
                <a:sym typeface="Century Gothic"/>
              </a:rPr>
              <a:t>Introduction to Climate </a:t>
            </a:r>
            <a:r>
              <a:rPr lang="en-GB" sz="2700" b="1" i="0" u="none" strike="noStrike" cap="none">
                <a:solidFill>
                  <a:srgbClr val="003399"/>
                </a:solidFill>
                <a:latin typeface="Century Gothic"/>
                <a:ea typeface="Century Gothic"/>
                <a:cs typeface="Century Gothic"/>
                <a:sym typeface="Century Gothic"/>
              </a:rPr>
              <a:t>Change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a:solidFill>
                  <a:srgbClr val="FFFFFF"/>
                </a:solidFill>
                <a:latin typeface="Segoe UI" panose="020B0502040204020203" pitchFamily="34" charset="0"/>
                <a:ea typeface="Century Gothic"/>
                <a:cs typeface="Segoe UI" panose="020B0502040204020203" pitchFamily="34" charset="0"/>
                <a:sym typeface="Century Gothic"/>
              </a:rPr>
              <a:t>Key players and their roles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22040"/>
            <a:ext cx="9488130" cy="461580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2000" b="1" i="0" u="none" strike="noStrike" dirty="0">
                <a:solidFill>
                  <a:srgbClr val="000000"/>
                </a:solidFill>
                <a:effectLst/>
              </a:rPr>
              <a:t>National Governments:</a:t>
            </a:r>
            <a:endParaRPr lang="en-MY"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Develop national climate change policies and strategies aligned with international agreements.</a:t>
            </a:r>
          </a:p>
          <a:p>
            <a:pPr marL="342900" indent="-342900" algn="just">
              <a:buFont typeface="Wingdings" pitchFamily="2" charset="2"/>
              <a:buChar char="Ø"/>
            </a:pPr>
            <a:r>
              <a:rPr lang="en-MY" sz="2000" b="0" i="0" u="none" strike="noStrike" dirty="0">
                <a:solidFill>
                  <a:srgbClr val="000000"/>
                </a:solidFill>
                <a:effectLst/>
              </a:rPr>
              <a:t>Implement regulations and incentives to promote renewable energy, energy efficiency, and sustainable practices.</a:t>
            </a:r>
          </a:p>
          <a:p>
            <a:pPr marL="342900" indent="-342900" algn="just">
              <a:buFont typeface="Wingdings" pitchFamily="2" charset="2"/>
              <a:buChar char="Ø"/>
            </a:pPr>
            <a:r>
              <a:rPr lang="en-MY" sz="2000" b="0" i="0" u="none" strike="noStrike" dirty="0">
                <a:solidFill>
                  <a:srgbClr val="000000"/>
                </a:solidFill>
                <a:effectLst/>
              </a:rPr>
              <a:t>Invest in infrastructure that is resilient to climate impacts.</a:t>
            </a:r>
          </a:p>
          <a:p>
            <a:pPr marL="342900" indent="-342900" algn="just">
              <a:buFont typeface="Wingdings" pitchFamily="2" charset="2"/>
              <a:buChar char="Ø"/>
            </a:pPr>
            <a:r>
              <a:rPr lang="en-MY" sz="2000" b="0" i="0" u="none" strike="noStrike" dirty="0">
                <a:solidFill>
                  <a:srgbClr val="000000"/>
                </a:solidFill>
                <a:effectLst/>
              </a:rPr>
              <a:t>Raise public awareness about climate change and encourage citizen participation.</a:t>
            </a:r>
            <a:endParaRPr lang="en-GB" sz="2800" b="0" i="0" u="none" strike="noStrike" dirty="0">
              <a:solidFill>
                <a:srgbClr val="000000"/>
              </a:solidFill>
              <a:effectLst/>
              <a:latin typeface="Segoe UI" panose="020B0502040204020203" pitchFamily="34" charset="0"/>
              <a:cs typeface="Segoe UI" panose="020B0502040204020203" pitchFamily="34" charset="0"/>
              <a:sym typeface="Quattrocento Sans"/>
            </a:endParaRPr>
          </a:p>
          <a:p>
            <a:pPr>
              <a:lnSpc>
                <a:spcPct val="110000"/>
              </a:lnSpc>
            </a:pPr>
            <a:endParaRPr lang="en-GB" sz="2000" b="1" i="0" u="none" strike="noStrike" dirty="0">
              <a:solidFill>
                <a:srgbClr val="000000"/>
              </a:solidFill>
              <a:effectLst/>
            </a:endParaRPr>
          </a:p>
          <a:p>
            <a:pPr>
              <a:lnSpc>
                <a:spcPct val="110000"/>
              </a:lnSpc>
            </a:pPr>
            <a:r>
              <a:rPr lang="en-MY" sz="2000" b="1" i="0" u="none" strike="noStrike" dirty="0">
                <a:solidFill>
                  <a:srgbClr val="000000"/>
                </a:solidFill>
                <a:effectLst/>
              </a:rPr>
              <a:t>Examples of National Action:</a:t>
            </a:r>
            <a:endParaRPr lang="en-MY" sz="2000" b="0" i="0" u="none" strike="noStrike" dirty="0">
              <a:solidFill>
                <a:srgbClr val="000000"/>
              </a:solidFill>
              <a:effectLst/>
            </a:endParaRPr>
          </a:p>
          <a:p>
            <a:pPr marL="457200" indent="-457200">
              <a:lnSpc>
                <a:spcPct val="110000"/>
              </a:lnSpc>
              <a:buFont typeface="+mj-lt"/>
              <a:buAutoNum type="arabicPeriod"/>
            </a:pPr>
            <a:r>
              <a:rPr lang="en-MY" sz="2000" b="0" i="0" u="none" strike="noStrike" dirty="0">
                <a:solidFill>
                  <a:srgbClr val="000000"/>
                </a:solidFill>
                <a:effectLst/>
              </a:rPr>
              <a:t>Carbon pricing schemes (e.g., carbon taxes)</a:t>
            </a:r>
          </a:p>
          <a:p>
            <a:pPr marL="457200" indent="-457200">
              <a:lnSpc>
                <a:spcPct val="110000"/>
              </a:lnSpc>
              <a:buFont typeface="+mj-lt"/>
              <a:buAutoNum type="arabicPeriod"/>
            </a:pPr>
            <a:r>
              <a:rPr lang="en-MY" sz="2000" b="0" i="0" u="none" strike="noStrike" dirty="0">
                <a:solidFill>
                  <a:srgbClr val="000000"/>
                </a:solidFill>
                <a:effectLst/>
              </a:rPr>
              <a:t>Subsidies for renewable energy projects</a:t>
            </a:r>
          </a:p>
          <a:p>
            <a:pPr marL="457200" indent="-457200">
              <a:lnSpc>
                <a:spcPct val="110000"/>
              </a:lnSpc>
              <a:buFont typeface="+mj-lt"/>
              <a:buAutoNum type="arabicPeriod"/>
            </a:pPr>
            <a:r>
              <a:rPr lang="en-MY" sz="2000" b="0" i="0" u="none" strike="noStrike" dirty="0">
                <a:solidFill>
                  <a:srgbClr val="000000"/>
                </a:solidFill>
                <a:effectLst/>
              </a:rPr>
              <a:t>Building codes requiring energy-efficient construction</a:t>
            </a:r>
          </a:p>
          <a:p>
            <a:pPr marL="457200" indent="-457200">
              <a:lnSpc>
                <a:spcPct val="110000"/>
              </a:lnSpc>
              <a:buFont typeface="+mj-lt"/>
              <a:buAutoNum type="arabicPeriod"/>
            </a:pPr>
            <a:r>
              <a:rPr lang="en-MY" sz="2000" b="0" i="0" u="none" strike="noStrike" dirty="0">
                <a:solidFill>
                  <a:srgbClr val="000000"/>
                </a:solidFill>
                <a:effectLst/>
              </a:rPr>
              <a:t>Investing in early warning systems for extreme weather events</a:t>
            </a:r>
            <a:r>
              <a:rPr lang="en-GB" sz="2000" b="0" i="0" u="none" strike="noStrike" dirty="0">
                <a:solidFill>
                  <a:srgbClr val="000000"/>
                </a:solidFill>
                <a:effectLst/>
                <a:latin typeface="Segoe UI" panose="020B0502040204020203" pitchFamily="34" charset="0"/>
                <a:cs typeface="Segoe UI" panose="020B0502040204020203" pitchFamily="34" charset="0"/>
                <a:sym typeface="Quattrocento Sans"/>
              </a:rPr>
              <a:t>.</a:t>
            </a:r>
            <a:endParaRPr lang="en-MY" sz="2000" b="0" i="0" u="none" strike="noStrike" dirty="0">
              <a:solidFill>
                <a:srgbClr val="000000"/>
              </a:solidFill>
              <a:effectLst/>
            </a:endParaRPr>
          </a:p>
        </p:txBody>
      </p:sp>
    </p:spTree>
    <p:extLst>
      <p:ext uri="{BB962C8B-B14F-4D97-AF65-F5344CB8AC3E}">
        <p14:creationId xmlns:p14="http://schemas.microsoft.com/office/powerpoint/2010/main" val="423035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a:solidFill>
                  <a:srgbClr val="FFFFFF"/>
                </a:solidFill>
                <a:latin typeface="Segoe UI" panose="020B0502040204020203" pitchFamily="34" charset="0"/>
                <a:ea typeface="Century Gothic"/>
                <a:cs typeface="Segoe UI" panose="020B0502040204020203" pitchFamily="34" charset="0"/>
                <a:sym typeface="Century Gothic"/>
              </a:rPr>
              <a:t>Key players and their roles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96020"/>
            <a:ext cx="9488130" cy="454182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2000" b="1" i="0" u="none" strike="noStrike" dirty="0">
                <a:solidFill>
                  <a:srgbClr val="000000"/>
                </a:solidFill>
                <a:effectLst/>
              </a:rPr>
              <a:t>Local Governments:</a:t>
            </a:r>
            <a:endParaRPr lang="en-MY"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Develop and implement local adaptation plans to address specific climate risks.</a:t>
            </a:r>
          </a:p>
          <a:p>
            <a:pPr marL="342900" indent="-342900" algn="just">
              <a:buFont typeface="Wingdings" pitchFamily="2" charset="2"/>
              <a:buChar char="Ø"/>
            </a:pPr>
            <a:r>
              <a:rPr lang="en-MY" sz="2000" b="0" i="0" u="none" strike="noStrike" dirty="0">
                <a:solidFill>
                  <a:srgbClr val="000000"/>
                </a:solidFill>
                <a:effectLst/>
              </a:rPr>
              <a:t>Promote sustainable urban planning and green infrastructure.</a:t>
            </a:r>
          </a:p>
          <a:p>
            <a:pPr marL="342900" indent="-342900" algn="just">
              <a:buFont typeface="Wingdings" pitchFamily="2" charset="2"/>
              <a:buChar char="Ø"/>
            </a:pPr>
            <a:r>
              <a:rPr lang="en-MY" sz="2000" b="0" i="0" u="none" strike="noStrike" dirty="0">
                <a:solidFill>
                  <a:srgbClr val="000000"/>
                </a:solidFill>
                <a:effectLst/>
              </a:rPr>
              <a:t>Encourage community-based adaptation initiatives.</a:t>
            </a:r>
            <a:endParaRPr lang="en-GB"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Raise awareness about climate change at the local level</a:t>
            </a:r>
            <a:endParaRPr lang="en-GB" sz="2000" b="0" i="0" u="none" strike="noStrike" dirty="0">
              <a:solidFill>
                <a:srgbClr val="000000"/>
              </a:solidFill>
              <a:effectLst/>
            </a:endParaRPr>
          </a:p>
          <a:p>
            <a:pPr marL="342900" indent="-342900" algn="just">
              <a:buFont typeface="Wingdings" pitchFamily="2" charset="2"/>
              <a:buChar char="Ø"/>
            </a:pPr>
            <a:endParaRPr lang="en-GB" sz="2000" dirty="0"/>
          </a:p>
          <a:p>
            <a:r>
              <a:rPr lang="en-MY" sz="2000" b="1" i="0" u="none" strike="noStrike" dirty="0">
                <a:solidFill>
                  <a:srgbClr val="000000"/>
                </a:solidFill>
                <a:effectLst/>
              </a:rPr>
              <a:t>Examples of Local Action:</a:t>
            </a:r>
            <a:endParaRPr lang="en-MY" sz="2000" b="0" i="0" u="none" strike="noStrike" dirty="0">
              <a:solidFill>
                <a:srgbClr val="000000"/>
              </a:solidFill>
              <a:effectLst/>
            </a:endParaRPr>
          </a:p>
          <a:p>
            <a:pPr marL="342900" indent="-342900">
              <a:buFont typeface="Wingdings" pitchFamily="2" charset="2"/>
              <a:buChar char="Ø"/>
            </a:pPr>
            <a:r>
              <a:rPr lang="en-MY" sz="2000" b="0" i="0" u="none" strike="noStrike" dirty="0">
                <a:solidFill>
                  <a:srgbClr val="000000"/>
                </a:solidFill>
                <a:effectLst/>
              </a:rPr>
              <a:t>Urban gardening programs to promote local food production and reduce transportation emissions.</a:t>
            </a:r>
          </a:p>
          <a:p>
            <a:pPr marL="342900" indent="-342900">
              <a:buFont typeface="Wingdings" pitchFamily="2" charset="2"/>
              <a:buChar char="Ø"/>
            </a:pPr>
            <a:r>
              <a:rPr lang="en-MY" sz="2000" b="0" i="0" u="none" strike="noStrike" dirty="0">
                <a:solidFill>
                  <a:srgbClr val="000000"/>
                </a:solidFill>
                <a:effectLst/>
              </a:rPr>
              <a:t>Community-based flood protection projects</a:t>
            </a:r>
          </a:p>
          <a:p>
            <a:pPr marL="342900" indent="-342900">
              <a:buFont typeface="Wingdings" pitchFamily="2" charset="2"/>
              <a:buChar char="Ø"/>
            </a:pPr>
            <a:r>
              <a:rPr lang="en-MY" sz="2000" b="0" i="0" u="none" strike="noStrike" dirty="0">
                <a:solidFill>
                  <a:srgbClr val="000000"/>
                </a:solidFill>
                <a:effectLst/>
              </a:rPr>
              <a:t>Investing in public transportation infrastructure to reduce reliance on cars</a:t>
            </a:r>
            <a:endParaRPr lang="en-GB" sz="2000" b="0" i="0" u="none" strike="noStrike" dirty="0">
              <a:solidFill>
                <a:srgbClr val="000000"/>
              </a:solidFill>
              <a:effectLst/>
            </a:endParaRPr>
          </a:p>
          <a:p>
            <a:pPr marL="342900" indent="-342900">
              <a:buFont typeface="Wingdings" pitchFamily="2" charset="2"/>
              <a:buChar char="Ø"/>
            </a:pPr>
            <a:r>
              <a:rPr lang="en-MY" sz="2000" b="0" i="0" u="none" strike="noStrike" dirty="0">
                <a:solidFill>
                  <a:srgbClr val="000000"/>
                </a:solidFill>
                <a:effectLst/>
              </a:rPr>
              <a:t>Educational programs about local climate risks and adaptation strategies</a:t>
            </a:r>
          </a:p>
        </p:txBody>
      </p:sp>
    </p:spTree>
    <p:extLst>
      <p:ext uri="{BB962C8B-B14F-4D97-AF65-F5344CB8AC3E}">
        <p14:creationId xmlns:p14="http://schemas.microsoft.com/office/powerpoint/2010/main" val="190807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a:solidFill>
                  <a:srgbClr val="FFFFFF"/>
                </a:solidFill>
                <a:latin typeface="Segoe UI" panose="020B0502040204020203" pitchFamily="34" charset="0"/>
                <a:ea typeface="Century Gothic"/>
                <a:cs typeface="Segoe UI" panose="020B0502040204020203" pitchFamily="34" charset="0"/>
                <a:sym typeface="Century Gothic"/>
              </a:rPr>
              <a:t>Key players and their roles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82330"/>
            <a:ext cx="9488130" cy="44555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2000" b="1" i="0" u="none" strike="noStrike" dirty="0">
                <a:solidFill>
                  <a:srgbClr val="000000"/>
                </a:solidFill>
                <a:effectLst/>
              </a:rPr>
              <a:t>Civil Society:</a:t>
            </a:r>
            <a:endParaRPr lang="en-MY"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Raise public awareness about climate change issues.</a:t>
            </a:r>
          </a:p>
          <a:p>
            <a:pPr marL="342900" indent="-342900" algn="just">
              <a:buFont typeface="Wingdings" pitchFamily="2" charset="2"/>
              <a:buChar char="Ø"/>
            </a:pPr>
            <a:r>
              <a:rPr lang="en-MY" sz="2000" b="0" i="0" u="none" strike="noStrike" dirty="0">
                <a:solidFill>
                  <a:srgbClr val="000000"/>
                </a:solidFill>
                <a:effectLst/>
              </a:rPr>
              <a:t>Advocate for strong climate policies.</a:t>
            </a:r>
          </a:p>
          <a:p>
            <a:pPr marL="342900" indent="-342900" algn="just">
              <a:buFont typeface="Wingdings" pitchFamily="2" charset="2"/>
              <a:buChar char="Ø"/>
            </a:pPr>
            <a:r>
              <a:rPr lang="en-MY" sz="2000" b="0" i="0" u="none" strike="noStrike" dirty="0">
                <a:solidFill>
                  <a:srgbClr val="000000"/>
                </a:solidFill>
                <a:effectLst/>
              </a:rPr>
              <a:t>Hold governments accountable for their commitments.</a:t>
            </a:r>
          </a:p>
          <a:p>
            <a:pPr marL="342900" indent="-342900" algn="just">
              <a:buFont typeface="Wingdings" pitchFamily="2" charset="2"/>
              <a:buChar char="Ø"/>
            </a:pPr>
            <a:r>
              <a:rPr lang="en-MY" sz="2000" b="0" i="0" u="none" strike="noStrike" dirty="0">
                <a:solidFill>
                  <a:srgbClr val="000000"/>
                </a:solidFill>
                <a:effectLst/>
              </a:rPr>
              <a:t>Support community-based adaptation efforts.</a:t>
            </a:r>
            <a:endParaRPr lang="en-GB" sz="2800" b="0" i="0" u="none" strike="noStrike" dirty="0">
              <a:solidFill>
                <a:srgbClr val="000000"/>
              </a:solidFill>
              <a:effectLst/>
              <a:latin typeface="Segoe UI" panose="020B0502040204020203" pitchFamily="34" charset="0"/>
              <a:cs typeface="Segoe UI" panose="020B0502040204020203" pitchFamily="34" charset="0"/>
              <a:sym typeface="Quattrocento Sans"/>
            </a:endParaRPr>
          </a:p>
          <a:p>
            <a:pPr marL="342900" indent="-342900" algn="just">
              <a:buFont typeface="Wingdings" pitchFamily="2" charset="2"/>
              <a:buChar char="Ø"/>
            </a:pPr>
            <a:endParaRPr lang="en-GB" sz="2800" dirty="0">
              <a:latin typeface="Segoe UI" panose="020B0502040204020203" pitchFamily="34" charset="0"/>
              <a:cs typeface="Segoe UI" panose="020B0502040204020203" pitchFamily="34" charset="0"/>
              <a:sym typeface="Quattrocento Sans"/>
            </a:endParaRPr>
          </a:p>
          <a:p>
            <a:r>
              <a:rPr lang="en-MY" sz="2000" b="1" i="0" u="none" strike="noStrike" dirty="0">
                <a:solidFill>
                  <a:srgbClr val="000000"/>
                </a:solidFill>
                <a:effectLst/>
              </a:rPr>
              <a:t>Examples of Civil Society Action:</a:t>
            </a:r>
            <a:endParaRPr lang="en-MY" sz="2000" b="0" i="0" u="none" strike="noStrike" dirty="0">
              <a:solidFill>
                <a:srgbClr val="000000"/>
              </a:solidFill>
              <a:effectLst/>
            </a:endParaRPr>
          </a:p>
          <a:p>
            <a:pPr marL="342900" indent="-342900">
              <a:buFont typeface="Wingdings" pitchFamily="2" charset="2"/>
              <a:buChar char="Ø"/>
            </a:pPr>
            <a:r>
              <a:rPr lang="en-MY" sz="2000" b="0" i="0" u="none" strike="noStrike" dirty="0">
                <a:solidFill>
                  <a:srgbClr val="000000"/>
                </a:solidFill>
                <a:effectLst/>
              </a:rPr>
              <a:t>Environmental NGOs campaigning for stricter environmental regulations</a:t>
            </a:r>
          </a:p>
          <a:p>
            <a:pPr marL="342900" indent="-342900">
              <a:buFont typeface="Wingdings" pitchFamily="2" charset="2"/>
              <a:buChar char="Ø"/>
            </a:pPr>
            <a:r>
              <a:rPr lang="en-MY" sz="2000" b="0" i="0" u="none" strike="noStrike" dirty="0">
                <a:solidFill>
                  <a:srgbClr val="000000"/>
                </a:solidFill>
                <a:effectLst/>
              </a:rPr>
              <a:t>Grassroots organizations mobilizing communities to take climate action</a:t>
            </a:r>
          </a:p>
          <a:p>
            <a:pPr marL="342900" indent="-342900">
              <a:buFont typeface="Wingdings" pitchFamily="2" charset="2"/>
              <a:buChar char="Ø"/>
            </a:pPr>
            <a:r>
              <a:rPr lang="en-MY" sz="2000" b="0" i="0" u="none" strike="noStrike" dirty="0">
                <a:solidFill>
                  <a:srgbClr val="000000"/>
                </a:solidFill>
                <a:effectLst/>
              </a:rPr>
              <a:t>Public awareness campaigns educating people about climate change and its impacts</a:t>
            </a:r>
          </a:p>
        </p:txBody>
      </p:sp>
    </p:spTree>
    <p:extLst>
      <p:ext uri="{BB962C8B-B14F-4D97-AF65-F5344CB8AC3E}">
        <p14:creationId xmlns:p14="http://schemas.microsoft.com/office/powerpoint/2010/main" val="328203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71564"/>
            <a:ext cx="10394079" cy="46662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2000" b="1" i="0" u="none" strike="noStrike" dirty="0">
                <a:solidFill>
                  <a:srgbClr val="000000"/>
                </a:solidFill>
                <a:effectLst/>
              </a:rPr>
              <a:t>The Importance of Collaboration:</a:t>
            </a:r>
            <a:endParaRPr lang="en-MY" sz="2000" b="0" i="0" u="none" strike="noStrike" dirty="0">
              <a:solidFill>
                <a:srgbClr val="000000"/>
              </a:solidFill>
              <a:effectLst/>
            </a:endParaRPr>
          </a:p>
          <a:p>
            <a:pPr algn="just"/>
            <a:r>
              <a:rPr lang="en-MY" sz="2000" b="0" i="0" u="none" strike="noStrike" dirty="0">
                <a:solidFill>
                  <a:srgbClr val="000000"/>
                </a:solidFill>
                <a:effectLst/>
              </a:rPr>
              <a:t>Effective climate change governance requires collaboration across all levels of this institutional framework. </a:t>
            </a:r>
            <a:endParaRPr lang="en-GB" sz="2000" dirty="0"/>
          </a:p>
          <a:p>
            <a:pPr marL="342900" indent="-342900" algn="just">
              <a:buFont typeface="Wingdings" pitchFamily="2" charset="2"/>
              <a:buChar char="Ø"/>
            </a:pPr>
            <a:r>
              <a:rPr lang="en-MY" sz="2000" b="0" i="0" u="none" strike="noStrike" dirty="0">
                <a:solidFill>
                  <a:srgbClr val="000000"/>
                </a:solidFill>
                <a:effectLst/>
              </a:rPr>
              <a:t>International organizations provide the overarching framework and scientific guidance. </a:t>
            </a:r>
            <a:endParaRPr lang="en-GB"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National governments translate these principles into national policies and regulations. </a:t>
            </a:r>
            <a:endParaRPr lang="en-GB" sz="2000" dirty="0"/>
          </a:p>
          <a:p>
            <a:pPr marL="342900" indent="-342900" algn="just">
              <a:buFont typeface="Wingdings" pitchFamily="2" charset="2"/>
              <a:buChar char="Ø"/>
            </a:pPr>
            <a:r>
              <a:rPr lang="en-MY" sz="2000" b="0" i="0" u="none" strike="noStrike" dirty="0">
                <a:solidFill>
                  <a:srgbClr val="000000"/>
                </a:solidFill>
                <a:effectLst/>
              </a:rPr>
              <a:t>Local governments implement these policies and mobilize communities. </a:t>
            </a:r>
            <a:endParaRPr lang="en-GB"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Civil society plays a crucial role in holding governments accountable and driving change.</a:t>
            </a:r>
          </a:p>
          <a:p>
            <a:pPr marL="1443037" lvl="1" indent="-457200" defTabSz="900113">
              <a:lnSpc>
                <a:spcPct val="150000"/>
              </a:lnSpc>
              <a:buSzPts val="1600"/>
              <a:buFont typeface="Wingdings" panose="05000000000000000000" pitchFamily="2" charset="2"/>
              <a:buChar char="q"/>
            </a:pP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89212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Conclusion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57288"/>
            <a:ext cx="10136904" cy="45805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2000" b="1" i="0" u="none" strike="noStrike" dirty="0">
                <a:solidFill>
                  <a:srgbClr val="000000"/>
                </a:solidFill>
                <a:effectLst/>
              </a:rPr>
              <a:t>Challenges and Opportunities:</a:t>
            </a:r>
            <a:endParaRPr lang="en-MY" sz="2000" b="0" i="0" u="none" strike="noStrike" dirty="0">
              <a:solidFill>
                <a:srgbClr val="000000"/>
              </a:solidFill>
              <a:effectLst/>
            </a:endParaRPr>
          </a:p>
          <a:p>
            <a:pPr marL="457200" indent="-457200" algn="just">
              <a:buFont typeface="+mj-lt"/>
              <a:buAutoNum type="arabicPeriod"/>
            </a:pPr>
            <a:r>
              <a:rPr lang="en-MY" sz="2000" b="1" i="0" u="none" strike="noStrike" dirty="0">
                <a:solidFill>
                  <a:srgbClr val="000000"/>
                </a:solidFill>
                <a:effectLst/>
              </a:rPr>
              <a:t>Coordination:</a:t>
            </a:r>
            <a:r>
              <a:rPr lang="en-MY" sz="2000" b="0" i="0" u="none" strike="noStrike" dirty="0">
                <a:solidFill>
                  <a:srgbClr val="000000"/>
                </a:solidFill>
                <a:effectLst/>
              </a:rPr>
              <a:t> Ensuring effective communication and collaboration between different levels of governance remains a challenge.</a:t>
            </a:r>
          </a:p>
          <a:p>
            <a:pPr marL="457200" indent="-457200" algn="just">
              <a:buFont typeface="+mj-lt"/>
              <a:buAutoNum type="arabicPeriod"/>
            </a:pPr>
            <a:r>
              <a:rPr lang="en-MY" sz="2000" b="1" i="0" u="none" strike="noStrike" dirty="0">
                <a:solidFill>
                  <a:srgbClr val="000000"/>
                </a:solidFill>
                <a:effectLst/>
              </a:rPr>
              <a:t>Equity:</a:t>
            </a:r>
            <a:r>
              <a:rPr lang="en-MY" sz="2000" b="0" i="0" u="none" strike="noStrike" dirty="0">
                <a:solidFill>
                  <a:srgbClr val="000000"/>
                </a:solidFill>
                <a:effectLst/>
              </a:rPr>
              <a:t> Developed countries need to provide financial and technological support to developing countries to address climate change.</a:t>
            </a:r>
          </a:p>
          <a:p>
            <a:pPr marL="457200" indent="-457200" algn="just">
              <a:buFont typeface="+mj-lt"/>
              <a:buAutoNum type="arabicPeriod"/>
            </a:pPr>
            <a:r>
              <a:rPr lang="en-MY" sz="2000" b="1" i="0" u="none" strike="noStrike" dirty="0">
                <a:solidFill>
                  <a:srgbClr val="000000"/>
                </a:solidFill>
                <a:effectLst/>
              </a:rPr>
              <a:t>Capacity building:</a:t>
            </a:r>
            <a:r>
              <a:rPr lang="en-MY" sz="2000" b="0" i="0" u="none" strike="noStrike" dirty="0">
                <a:solidFill>
                  <a:srgbClr val="000000"/>
                </a:solidFill>
                <a:effectLst/>
              </a:rPr>
              <a:t> Building the technical and institutional capacity for climate action at all levels is crucial.</a:t>
            </a:r>
          </a:p>
          <a:p>
            <a:pPr algn="just"/>
            <a:endParaRPr lang="en-GB" sz="2000" b="0" i="0" u="none" strike="noStrike" dirty="0">
              <a:solidFill>
                <a:srgbClr val="000000"/>
              </a:solidFill>
              <a:effectLst/>
            </a:endParaRPr>
          </a:p>
          <a:p>
            <a:pPr algn="just"/>
            <a:r>
              <a:rPr lang="en-MY" sz="2000" b="0" i="0" u="none" strike="noStrike" dirty="0">
                <a:solidFill>
                  <a:srgbClr val="000000"/>
                </a:solidFill>
                <a:effectLst/>
              </a:rPr>
              <a:t>Despite the challenges, there are opportunities for stronger collaboration. </a:t>
            </a:r>
            <a:endParaRPr lang="en-GB"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Technological advancements can provide new tools for monitoring and managing climate risks. </a:t>
            </a:r>
            <a:endParaRPr lang="en-GB"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Growing public awareness can lead to increased political will for action.</a:t>
            </a:r>
            <a:endParaRPr lang="en-GB" sz="2000" b="0" i="0" u="none" strike="noStrike" dirty="0">
              <a:solidFill>
                <a:srgbClr val="000000"/>
              </a:solidFill>
              <a:effectLst/>
            </a:endParaRPr>
          </a:p>
          <a:p>
            <a:pPr marL="342900" indent="-342900" algn="just">
              <a:buFont typeface="Wingdings" pitchFamily="2" charset="2"/>
              <a:buChar char="Ø"/>
            </a:pPr>
            <a:r>
              <a:rPr lang="en-MY" sz="2000" b="0" i="0" u="none" strike="noStrike" dirty="0">
                <a:solidFill>
                  <a:srgbClr val="000000"/>
                </a:solidFill>
                <a:effectLst/>
              </a:rPr>
              <a:t>By strengthening the institutional framework and fostering collaboration, more sustainable future for generations to come.</a:t>
            </a:r>
          </a:p>
          <a:p>
            <a:pPr marL="1428750" lvl="1" indent="-457200">
              <a:lnSpc>
                <a:spcPct val="150000"/>
              </a:lnSpc>
              <a:buSzPts val="1600"/>
              <a:buFont typeface="Wingdings" panose="05000000000000000000" pitchFamily="2" charset="2"/>
              <a:buChar char="q"/>
            </a:pPr>
            <a:endParaRPr lang="en-US" sz="1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89119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Contents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46700"/>
            <a:ext cx="9488130" cy="45911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342900" indent="-342900" algn="just">
              <a:lnSpc>
                <a:spcPct val="120000"/>
              </a:lnSpc>
              <a:buFont typeface="+mj-lt"/>
              <a:buAutoNum type="arabicPeriod"/>
            </a:pPr>
            <a:r>
              <a:rPr lang="en-MY" sz="6000" i="0" u="none" strike="noStrike" dirty="0">
                <a:solidFill>
                  <a:srgbClr val="000000"/>
                </a:solidFill>
                <a:effectLst/>
                <a:latin typeface="+mn-lt"/>
              </a:rPr>
              <a:t>Overview of Climate Change Governance</a:t>
            </a:r>
          </a:p>
          <a:p>
            <a:pPr marL="342900" lvl="3" indent="-342900" algn="just">
              <a:lnSpc>
                <a:spcPct val="120000"/>
              </a:lnSpc>
              <a:buFont typeface="Arial" panose="020B0604020202020204" pitchFamily="34" charset="0"/>
              <a:buChar char="•"/>
            </a:pPr>
            <a:r>
              <a:rPr lang="en-MY" sz="6000" i="0" u="none" strike="noStrike" dirty="0">
                <a:solidFill>
                  <a:srgbClr val="000000"/>
                </a:solidFill>
                <a:effectLst/>
                <a:latin typeface="+mn-lt"/>
              </a:rPr>
              <a:t>Climate change governance deals with managing human activities to mitigate climate change impacts and adapt to its realities</a:t>
            </a:r>
            <a:r>
              <a:rPr lang="en-GB" sz="6000" i="0" u="none" strike="noStrike" dirty="0">
                <a:solidFill>
                  <a:srgbClr val="000000"/>
                </a:solidFill>
                <a:effectLst/>
                <a:latin typeface="+mn-lt"/>
              </a:rPr>
              <a:t>.</a:t>
            </a:r>
            <a:r>
              <a:rPr lang="en-GB" sz="6000" dirty="0">
                <a:latin typeface="+mn-lt"/>
              </a:rPr>
              <a:t> </a:t>
            </a:r>
            <a:r>
              <a:rPr lang="en-MY" sz="6000" i="0" u="none" strike="noStrike" dirty="0">
                <a:solidFill>
                  <a:srgbClr val="000000"/>
                </a:solidFill>
                <a:effectLst/>
                <a:latin typeface="+mn-lt"/>
              </a:rPr>
              <a:t>It's a complex system involving international agreements, national policies, and local actions.</a:t>
            </a:r>
            <a:r>
              <a:rPr lang="en-GB" sz="6000" i="0" u="none" strike="noStrike" dirty="0">
                <a:solidFill>
                  <a:srgbClr val="000000"/>
                </a:solidFill>
                <a:effectLst/>
                <a:latin typeface="+mn-lt"/>
              </a:rPr>
              <a:t> </a:t>
            </a:r>
            <a:r>
              <a:rPr lang="en-MY" sz="6000" i="0" u="none" strike="noStrike" dirty="0">
                <a:solidFill>
                  <a:srgbClr val="000000"/>
                </a:solidFill>
                <a:effectLst/>
                <a:latin typeface="+mn-lt"/>
              </a:rPr>
              <a:t>Effective governance requires international cooperation, strong institutions, and public participation.</a:t>
            </a:r>
            <a:endParaRPr lang="en-GB" sz="6000" i="0" u="none" strike="noStrike" dirty="0">
              <a:solidFill>
                <a:srgbClr val="000000"/>
              </a:solidFill>
              <a:effectLst/>
              <a:latin typeface="+mn-lt"/>
            </a:endParaRPr>
          </a:p>
          <a:p>
            <a:pPr marL="342900" lvl="1" indent="-342900" algn="just">
              <a:lnSpc>
                <a:spcPct val="120000"/>
              </a:lnSpc>
              <a:buFont typeface="Arial" panose="020B0604020202020204" pitchFamily="34" charset="0"/>
              <a:buChar char="•"/>
            </a:pPr>
            <a:endParaRPr lang="en-MY" sz="6000" i="0" u="none" strike="noStrike" dirty="0">
              <a:solidFill>
                <a:srgbClr val="000000"/>
              </a:solidFill>
              <a:effectLst/>
              <a:latin typeface="+mn-lt"/>
            </a:endParaRPr>
          </a:p>
          <a:p>
            <a:pPr marL="342900" indent="-342900" algn="just">
              <a:lnSpc>
                <a:spcPct val="120000"/>
              </a:lnSpc>
              <a:buFont typeface="+mj-lt"/>
              <a:buAutoNum type="arabicPeriod"/>
            </a:pPr>
            <a:r>
              <a:rPr lang="en-MY" sz="6000" i="0" u="none" strike="noStrike" dirty="0">
                <a:solidFill>
                  <a:srgbClr val="000000"/>
                </a:solidFill>
                <a:effectLst/>
                <a:latin typeface="+mn-lt"/>
              </a:rPr>
              <a:t>Three Pillars of Climate Change Governance</a:t>
            </a:r>
          </a:p>
          <a:p>
            <a:pPr marL="342900" lvl="2" indent="-342900" algn="just">
              <a:lnSpc>
                <a:spcPct val="120000"/>
              </a:lnSpc>
              <a:buFont typeface="Arial" panose="020B0604020202020204" pitchFamily="34" charset="0"/>
              <a:buChar char="•"/>
            </a:pPr>
            <a:r>
              <a:rPr lang="en-MY" sz="6000" i="0" u="none" strike="noStrike" dirty="0">
                <a:solidFill>
                  <a:srgbClr val="000000"/>
                </a:solidFill>
                <a:effectLst/>
                <a:latin typeface="+mn-lt"/>
              </a:rPr>
              <a:t>Mitigation: Reducing greenhouse gas emissions (e.g., carbon trading, renewable energy policies).</a:t>
            </a:r>
          </a:p>
          <a:p>
            <a:pPr marL="342900" lvl="2" indent="-342900" algn="just">
              <a:lnSpc>
                <a:spcPct val="120000"/>
              </a:lnSpc>
              <a:buFont typeface="Arial" panose="020B0604020202020204" pitchFamily="34" charset="0"/>
              <a:buChar char="•"/>
            </a:pPr>
            <a:r>
              <a:rPr lang="en-MY" sz="6000" i="0" u="none" strike="noStrike" dirty="0">
                <a:solidFill>
                  <a:srgbClr val="000000"/>
                </a:solidFill>
                <a:effectLst/>
                <a:latin typeface="+mn-lt"/>
              </a:rPr>
              <a:t>Adaptation: Building resilience to climate impacts (e.g., flood protection infrastructure, early warning systems).</a:t>
            </a:r>
          </a:p>
          <a:p>
            <a:pPr marL="342900" lvl="2" indent="-342900" algn="just">
              <a:lnSpc>
                <a:spcPct val="120000"/>
              </a:lnSpc>
              <a:buFont typeface="Arial" panose="020B0604020202020204" pitchFamily="34" charset="0"/>
              <a:buChar char="•"/>
            </a:pPr>
            <a:r>
              <a:rPr lang="en-GB" sz="6000" dirty="0">
                <a:latin typeface="+mn-lt"/>
              </a:rPr>
              <a:t>Implementation:</a:t>
            </a:r>
            <a:r>
              <a:rPr lang="en-MY" sz="6000" i="0" u="none" strike="noStrike" dirty="0">
                <a:solidFill>
                  <a:srgbClr val="000000"/>
                </a:solidFill>
                <a:effectLst/>
                <a:latin typeface="+mn-lt"/>
              </a:rPr>
              <a:t> Mobilizing resources for mitigation and adaptation (e.g., green bonds, climate funds).</a:t>
            </a:r>
            <a:endParaRPr lang="en-GB" sz="6000" i="0" u="none" strike="noStrike" dirty="0">
              <a:solidFill>
                <a:srgbClr val="000000"/>
              </a:solidFill>
              <a:effectLst/>
              <a:latin typeface="+mn-lt"/>
            </a:endParaRPr>
          </a:p>
          <a:p>
            <a:pPr marL="342900" lvl="2" indent="-342900" algn="just">
              <a:lnSpc>
                <a:spcPct val="120000"/>
              </a:lnSpc>
              <a:buFont typeface="Arial" panose="020B0604020202020204" pitchFamily="34" charset="0"/>
              <a:buChar char="•"/>
            </a:pPr>
            <a:endParaRPr lang="en-MY" sz="6000" i="0" u="none" strike="noStrike" dirty="0">
              <a:solidFill>
                <a:srgbClr val="000000"/>
              </a:solidFill>
              <a:effectLst/>
              <a:latin typeface="+mn-lt"/>
            </a:endParaRPr>
          </a:p>
          <a:p>
            <a:pPr marL="342900" indent="-342900" algn="just">
              <a:lnSpc>
                <a:spcPct val="120000"/>
              </a:lnSpc>
              <a:buFont typeface="+mj-lt"/>
              <a:buAutoNum type="arabicPeriod"/>
            </a:pPr>
            <a:r>
              <a:rPr lang="en-MY" sz="6000" i="0" u="none" strike="noStrike" dirty="0">
                <a:solidFill>
                  <a:srgbClr val="000000"/>
                </a:solidFill>
                <a:effectLst/>
                <a:latin typeface="+mn-lt"/>
              </a:rPr>
              <a:t>Institutional Framework for Sustainable Development</a:t>
            </a:r>
          </a:p>
          <a:p>
            <a:pPr marL="342900" lvl="1" indent="-342900" algn="just">
              <a:lnSpc>
                <a:spcPct val="120000"/>
              </a:lnSpc>
              <a:buFont typeface="Arial" panose="020B0604020202020204" pitchFamily="34" charset="0"/>
              <a:buChar char="•"/>
            </a:pPr>
            <a:r>
              <a:rPr lang="en-MY" sz="6000" i="0" u="none" strike="noStrike" dirty="0">
                <a:solidFill>
                  <a:srgbClr val="000000"/>
                </a:solidFill>
                <a:effectLst/>
                <a:latin typeface="+mn-lt"/>
              </a:rPr>
              <a:t>International Organizations: UN Framework Convention on Climate Change (UNFCCC), Intergovernmental Panel on Climate Change (IPCC).</a:t>
            </a:r>
          </a:p>
          <a:p>
            <a:pPr marL="342900" lvl="1" indent="-342900" algn="just">
              <a:lnSpc>
                <a:spcPct val="120000"/>
              </a:lnSpc>
              <a:buFont typeface="Arial" panose="020B0604020202020204" pitchFamily="34" charset="0"/>
              <a:buChar char="•"/>
            </a:pPr>
            <a:r>
              <a:rPr lang="en-MY" sz="6000" i="0" u="none" strike="noStrike" dirty="0">
                <a:solidFill>
                  <a:srgbClr val="000000"/>
                </a:solidFill>
                <a:effectLst/>
                <a:latin typeface="+mn-lt"/>
              </a:rPr>
              <a:t>National Governments: Develop policies, regulations, and incentives for climate action.</a:t>
            </a:r>
          </a:p>
          <a:p>
            <a:pPr marL="342900" lvl="1" indent="-342900" algn="just">
              <a:lnSpc>
                <a:spcPct val="120000"/>
              </a:lnSpc>
              <a:buFont typeface="Arial" panose="020B0604020202020204" pitchFamily="34" charset="0"/>
              <a:buChar char="•"/>
            </a:pPr>
            <a:r>
              <a:rPr lang="en-MY" sz="6000" i="0" u="none" strike="noStrike" dirty="0">
                <a:solidFill>
                  <a:srgbClr val="000000"/>
                </a:solidFill>
                <a:effectLst/>
                <a:latin typeface="+mn-lt"/>
              </a:rPr>
              <a:t>Local Governments: Implement adaptation strategies, engage communities.</a:t>
            </a:r>
          </a:p>
          <a:p>
            <a:pPr marL="285750" lvl="1" indent="-285750" algn="just">
              <a:lnSpc>
                <a:spcPct val="120000"/>
              </a:lnSpc>
              <a:buFont typeface="Arial" panose="020B0604020202020204" pitchFamily="34" charset="0"/>
              <a:buChar char="•"/>
            </a:pPr>
            <a:r>
              <a:rPr lang="en-GB" sz="6000" i="0" u="none" strike="noStrike" dirty="0">
                <a:solidFill>
                  <a:srgbClr val="000000"/>
                </a:solidFill>
                <a:effectLst/>
                <a:latin typeface="+mn-lt"/>
              </a:rPr>
              <a:t> </a:t>
            </a:r>
            <a:r>
              <a:rPr lang="en-MY" sz="6000" i="0" u="none" strike="noStrike" dirty="0">
                <a:solidFill>
                  <a:srgbClr val="000000"/>
                </a:solidFill>
                <a:effectLst/>
                <a:latin typeface="+mn-lt"/>
              </a:rPr>
              <a:t>Civil Society: Raise awareness, advocate for change, hold governments accountable.</a:t>
            </a:r>
          </a:p>
          <a:p>
            <a:pPr marL="914400" indent="-457200">
              <a:lnSpc>
                <a:spcPct val="150000"/>
              </a:lnSpc>
              <a:buSzPts val="1600"/>
              <a:buFont typeface="Wingdings" panose="05000000000000000000" pitchFamily="2" charset="2"/>
              <a:buChar char="ü"/>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What is </a:t>
            </a: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Climate Change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gn="just">
              <a:lnSpc>
                <a:spcPct val="120000"/>
              </a:lnSpc>
              <a:buSzPts val="1600"/>
              <a:buFont typeface="Wingdings" panose="05000000000000000000" pitchFamily="2" charset="2"/>
              <a:buChar char="Ø"/>
            </a:pPr>
            <a:r>
              <a:rPr lang="en-MY" sz="2000" b="0" i="0" u="none" strike="noStrike" dirty="0">
                <a:solidFill>
                  <a:srgbClr val="000000"/>
                </a:solidFill>
                <a:effectLst/>
              </a:rPr>
              <a:t>Climate change is one of the most pressing issues facing humanity today. It's causing rising sea levels, extreme weather events, and disruptions to ecosystems. </a:t>
            </a:r>
            <a:endParaRPr lang="en-GB" sz="2000" b="0" i="0" u="none" strike="noStrike" dirty="0">
              <a:solidFill>
                <a:srgbClr val="000000"/>
              </a:solidFill>
              <a:effectLst/>
            </a:endParaRPr>
          </a:p>
          <a:p>
            <a:pPr marL="914400" lvl="1" indent="-457200" algn="just">
              <a:lnSpc>
                <a:spcPct val="120000"/>
              </a:lnSpc>
              <a:buSzPts val="1600"/>
              <a:buFont typeface="Wingdings" panose="05000000000000000000" pitchFamily="2" charset="2"/>
              <a:buChar char="Ø"/>
            </a:pPr>
            <a:r>
              <a:rPr lang="en-MY" sz="2000" b="0" i="0" u="none" strike="noStrike" dirty="0">
                <a:solidFill>
                  <a:srgbClr val="000000"/>
                </a:solidFill>
                <a:effectLst/>
              </a:rPr>
              <a:t>Climate change governance is the framework for managing human activities to address these challenges.</a:t>
            </a:r>
            <a:r>
              <a:rPr lang="en-GB" sz="2000" b="0" i="0" u="none" strike="noStrike" dirty="0">
                <a:solidFill>
                  <a:srgbClr val="000000"/>
                </a:solidFill>
                <a:effectLst/>
              </a:rPr>
              <a:t> </a:t>
            </a:r>
            <a:r>
              <a:rPr lang="en-MY" sz="2000" dirty="0"/>
              <a:t>It involves international agreements, national policies, and local actions.</a:t>
            </a:r>
            <a:endParaRPr lang="en-GB" sz="2000" dirty="0"/>
          </a:p>
          <a:p>
            <a:pPr marL="914400" lvl="1" indent="-457200" algn="just">
              <a:lnSpc>
                <a:spcPct val="120000"/>
              </a:lnSpc>
              <a:buSzPts val="1600"/>
              <a:buFont typeface="Wingdings" panose="05000000000000000000" pitchFamily="2" charset="2"/>
              <a:buChar char="Ø"/>
            </a:pPr>
            <a:r>
              <a:rPr lang="en-MY" sz="2000" b="0" i="0" u="none" strike="noStrike" dirty="0">
                <a:solidFill>
                  <a:srgbClr val="000000"/>
                </a:solidFill>
                <a:effectLst/>
              </a:rPr>
              <a:t>Effective governance needs to be multi-layered, addressing both mitigation (reducing greenhouse gas emissions) and adaptation (building resilience to climate impacts).</a:t>
            </a:r>
            <a:endParaRPr lang="en-GB" sz="2000" dirty="0"/>
          </a:p>
          <a:p>
            <a:pPr marL="914400" lvl="1"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2439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Three pillars of climate change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0642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gn="just">
              <a:lnSpc>
                <a:spcPct val="150000"/>
              </a:lnSpc>
            </a:pPr>
            <a:r>
              <a:rPr lang="en-MY" sz="2000" i="0" u="none" strike="noStrike" dirty="0">
                <a:solidFill>
                  <a:srgbClr val="000000"/>
                </a:solidFill>
                <a:effectLst/>
              </a:rPr>
              <a:t>1. </a:t>
            </a:r>
            <a:r>
              <a:rPr lang="en-MY" sz="2000" b="1" i="0" u="none" strike="noStrike" dirty="0">
                <a:solidFill>
                  <a:srgbClr val="000000"/>
                </a:solidFill>
                <a:effectLst/>
              </a:rPr>
              <a:t>Mitigation: Reducing the Heat</a:t>
            </a:r>
          </a:p>
          <a:p>
            <a:pPr marL="342900" indent="-342900" algn="just">
              <a:lnSpc>
                <a:spcPct val="150000"/>
              </a:lnSpc>
              <a:buFont typeface="Wingdings" pitchFamily="2" charset="2"/>
              <a:buChar char="Ø"/>
            </a:pPr>
            <a:r>
              <a:rPr lang="en-MY" sz="2000" b="1" i="0" u="none" strike="noStrike" dirty="0">
                <a:solidFill>
                  <a:srgbClr val="000000"/>
                </a:solidFill>
                <a:effectLst/>
              </a:rPr>
              <a:t>Goal</a:t>
            </a:r>
            <a:r>
              <a:rPr lang="en-MY" sz="2000" i="0" u="none" strike="noStrike" dirty="0">
                <a:solidFill>
                  <a:srgbClr val="000000"/>
                </a:solidFill>
                <a:effectLst/>
              </a:rPr>
              <a:t>: Limit greenhouse gas emissions to slow down climate change.</a:t>
            </a:r>
          </a:p>
          <a:p>
            <a:pPr marL="342900" indent="-342900" algn="just">
              <a:lnSpc>
                <a:spcPct val="150000"/>
              </a:lnSpc>
              <a:buFont typeface="Wingdings" pitchFamily="2" charset="2"/>
              <a:buChar char="Ø"/>
            </a:pPr>
            <a:r>
              <a:rPr lang="en-MY" sz="2000" b="1" i="0" u="none" strike="noStrike" dirty="0">
                <a:solidFill>
                  <a:srgbClr val="000000"/>
                </a:solidFill>
                <a:effectLst/>
              </a:rPr>
              <a:t>Examples:</a:t>
            </a:r>
          </a:p>
          <a:p>
            <a:pPr marL="342900" lvl="1" indent="-342900" algn="just">
              <a:lnSpc>
                <a:spcPct val="150000"/>
              </a:lnSpc>
              <a:buFont typeface="Arial" panose="020B0604020202020204" pitchFamily="34" charset="0"/>
              <a:buChar char="•"/>
            </a:pPr>
            <a:r>
              <a:rPr lang="en-MY" sz="2000" b="1" i="0" u="none" strike="noStrike" dirty="0">
                <a:solidFill>
                  <a:srgbClr val="000000"/>
                </a:solidFill>
                <a:effectLst/>
              </a:rPr>
              <a:t>Policy</a:t>
            </a:r>
            <a:r>
              <a:rPr lang="en-MY" sz="2000" i="0" u="none" strike="noStrike" dirty="0">
                <a:solidFill>
                  <a:srgbClr val="000000"/>
                </a:solidFill>
                <a:effectLst/>
              </a:rPr>
              <a:t>: Carbon pricing (e.g., carbon tax) incentivizes polluters to reduce emissions.</a:t>
            </a:r>
          </a:p>
          <a:p>
            <a:pPr marL="342900" lvl="1" indent="-342900" algn="just">
              <a:lnSpc>
                <a:spcPct val="150000"/>
              </a:lnSpc>
              <a:buFont typeface="Arial" panose="020B0604020202020204" pitchFamily="34" charset="0"/>
              <a:buChar char="•"/>
            </a:pPr>
            <a:r>
              <a:rPr lang="en-MY" sz="2000" b="1" i="0" u="none" strike="noStrike" dirty="0">
                <a:solidFill>
                  <a:srgbClr val="000000"/>
                </a:solidFill>
                <a:effectLst/>
              </a:rPr>
              <a:t>Technology</a:t>
            </a:r>
            <a:r>
              <a:rPr lang="en-MY" sz="2000" i="0" u="none" strike="noStrike" dirty="0">
                <a:solidFill>
                  <a:srgbClr val="000000"/>
                </a:solidFill>
                <a:effectLst/>
              </a:rPr>
              <a:t>: Investing in renewable energy sources like solar and wind power reduces reliance on fossil fuels.</a:t>
            </a:r>
          </a:p>
          <a:p>
            <a:pPr marL="342900" lvl="1" indent="-342900" algn="just">
              <a:lnSpc>
                <a:spcPct val="150000"/>
              </a:lnSpc>
              <a:buFont typeface="Arial" panose="020B0604020202020204" pitchFamily="34" charset="0"/>
              <a:buChar char="•"/>
            </a:pPr>
            <a:r>
              <a:rPr lang="en-MY" sz="2000" b="1" i="0" u="none" strike="noStrike" dirty="0">
                <a:solidFill>
                  <a:srgbClr val="000000"/>
                </a:solidFill>
                <a:effectLst/>
              </a:rPr>
              <a:t>Industry</a:t>
            </a:r>
            <a:r>
              <a:rPr lang="en-MY" sz="2000" i="0" u="none" strike="noStrike" dirty="0">
                <a:solidFill>
                  <a:srgbClr val="000000"/>
                </a:solidFill>
                <a:effectLst/>
              </a:rPr>
              <a:t>: Regulations promoting energy efficiency in buildings and appliances can make a significant impact.</a:t>
            </a:r>
          </a:p>
          <a:p>
            <a:pPr marL="342900" lvl="1" indent="-342900" algn="just">
              <a:lnSpc>
                <a:spcPct val="150000"/>
              </a:lnSpc>
              <a:buFont typeface="Arial" panose="020B0604020202020204" pitchFamily="34" charset="0"/>
              <a:buChar char="•"/>
            </a:pPr>
            <a:r>
              <a:rPr lang="en-MY" sz="2000" i="0" u="none" strike="noStrike" dirty="0">
                <a:solidFill>
                  <a:srgbClr val="000000"/>
                </a:solidFill>
                <a:effectLst/>
              </a:rPr>
              <a:t>I</a:t>
            </a:r>
            <a:r>
              <a:rPr lang="en-MY" sz="2000" b="1" i="0" u="none" strike="noStrike" dirty="0">
                <a:solidFill>
                  <a:srgbClr val="000000"/>
                </a:solidFill>
                <a:effectLst/>
              </a:rPr>
              <a:t>ndividual Action:</a:t>
            </a:r>
            <a:r>
              <a:rPr lang="en-MY" sz="2000" i="0" u="none" strike="noStrike" dirty="0">
                <a:solidFill>
                  <a:srgbClr val="000000"/>
                </a:solidFill>
                <a:effectLst/>
              </a:rPr>
              <a:t> Choosing public transportation, cycling, or walking over driving helps reduce personal carbon footprint.</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3776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a:solidFill>
                  <a:srgbClr val="FFFFFF"/>
                </a:solidFill>
                <a:latin typeface="Segoe UI" panose="020B0502040204020203" pitchFamily="34" charset="0"/>
                <a:ea typeface="Century Gothic"/>
                <a:cs typeface="Segoe UI" panose="020B0502040204020203" pitchFamily="34" charset="0"/>
                <a:sym typeface="Century Gothic"/>
              </a:rPr>
              <a:t>Three pillars of climate change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46700"/>
            <a:ext cx="9488130" cy="45911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algn="just">
              <a:lnSpc>
                <a:spcPct val="120000"/>
              </a:lnSpc>
            </a:pPr>
            <a:r>
              <a:rPr lang="en-MY" sz="2400" b="1" i="0" u="none" strike="noStrike" dirty="0">
                <a:solidFill>
                  <a:srgbClr val="000000"/>
                </a:solidFill>
                <a:effectLst/>
              </a:rPr>
              <a:t>2. Adaptation: Building Resilience</a:t>
            </a:r>
            <a:endParaRPr lang="en-MY" sz="2400" b="0" i="0" u="none" strike="noStrike" dirty="0">
              <a:solidFill>
                <a:srgbClr val="000000"/>
              </a:solidFill>
              <a:effectLst/>
            </a:endParaRPr>
          </a:p>
          <a:p>
            <a:pPr marL="342900" indent="-342900" algn="just">
              <a:lnSpc>
                <a:spcPct val="120000"/>
              </a:lnSpc>
              <a:buFont typeface="Wingdings" pitchFamily="2" charset="2"/>
              <a:buChar char="Ø"/>
            </a:pPr>
            <a:r>
              <a:rPr lang="en-MY" sz="2400" b="1" i="0" u="none" strike="noStrike" dirty="0">
                <a:solidFill>
                  <a:srgbClr val="000000"/>
                </a:solidFill>
                <a:effectLst/>
              </a:rPr>
              <a:t>Goal:</a:t>
            </a:r>
            <a:r>
              <a:rPr lang="en-MY" sz="2400" b="0" i="0" u="none" strike="noStrike" dirty="0">
                <a:solidFill>
                  <a:srgbClr val="000000"/>
                </a:solidFill>
                <a:effectLst/>
              </a:rPr>
              <a:t> Prepare and adapt to the inevitable impacts of climate change.</a:t>
            </a:r>
          </a:p>
          <a:p>
            <a:pPr marL="342900" indent="-342900" algn="just">
              <a:lnSpc>
                <a:spcPct val="120000"/>
              </a:lnSpc>
              <a:buFont typeface="Wingdings" pitchFamily="2" charset="2"/>
              <a:buChar char="Ø"/>
            </a:pPr>
            <a:r>
              <a:rPr lang="en-MY" sz="2400" b="1" i="0" u="none" strike="noStrike" dirty="0">
                <a:solidFill>
                  <a:srgbClr val="000000"/>
                </a:solidFill>
                <a:effectLst/>
              </a:rPr>
              <a:t>Examples:</a:t>
            </a:r>
            <a:endParaRPr lang="en-MY" sz="2400" b="0" i="0" u="none" strike="noStrike" dirty="0">
              <a:solidFill>
                <a:srgbClr val="000000"/>
              </a:solidFill>
              <a:effectLst/>
            </a:endParaRPr>
          </a:p>
          <a:p>
            <a:pPr marL="342900" lvl="1" indent="-342900" algn="just">
              <a:lnSpc>
                <a:spcPct val="120000"/>
              </a:lnSpc>
              <a:buFont typeface="Arial" panose="020B0604020202020204" pitchFamily="34" charset="0"/>
              <a:buChar char="•"/>
            </a:pPr>
            <a:r>
              <a:rPr lang="en-MY" sz="2400" b="1" i="0" u="none" strike="noStrike" dirty="0">
                <a:solidFill>
                  <a:srgbClr val="000000"/>
                </a:solidFill>
                <a:effectLst/>
              </a:rPr>
              <a:t>Infrastructure:</a:t>
            </a:r>
            <a:r>
              <a:rPr lang="en-MY" sz="2400" b="0" i="0" u="none" strike="noStrike" dirty="0">
                <a:solidFill>
                  <a:srgbClr val="000000"/>
                </a:solidFill>
                <a:effectLst/>
              </a:rPr>
              <a:t> Building sea walls and flood protection systems helps safeguard communities from rising sea levels and extreme weather events.</a:t>
            </a:r>
          </a:p>
          <a:p>
            <a:pPr marL="342900" lvl="1" indent="-342900" algn="just">
              <a:lnSpc>
                <a:spcPct val="120000"/>
              </a:lnSpc>
              <a:buFont typeface="Arial" panose="020B0604020202020204" pitchFamily="34" charset="0"/>
              <a:buChar char="•"/>
            </a:pPr>
            <a:r>
              <a:rPr lang="en-MY" sz="2400" b="1" i="0" u="none" strike="noStrike" dirty="0">
                <a:solidFill>
                  <a:srgbClr val="000000"/>
                </a:solidFill>
                <a:effectLst/>
              </a:rPr>
              <a:t>Agriculture:</a:t>
            </a:r>
            <a:r>
              <a:rPr lang="en-MY" sz="2400" b="0" i="0" u="none" strike="noStrike" dirty="0">
                <a:solidFill>
                  <a:srgbClr val="000000"/>
                </a:solidFill>
                <a:effectLst/>
              </a:rPr>
              <a:t> Researching and developing drought-resistant crops and promoting sustainable water management practices help farmers adapt to changing weather patterns.</a:t>
            </a:r>
          </a:p>
          <a:p>
            <a:pPr marL="342900" lvl="1" indent="-342900" algn="just">
              <a:lnSpc>
                <a:spcPct val="120000"/>
              </a:lnSpc>
              <a:buFont typeface="Arial" panose="020B0604020202020204" pitchFamily="34" charset="0"/>
              <a:buChar char="•"/>
            </a:pPr>
            <a:r>
              <a:rPr lang="en-MY" sz="2400" b="1" i="0" u="none" strike="noStrike" dirty="0">
                <a:solidFill>
                  <a:srgbClr val="000000"/>
                </a:solidFill>
                <a:effectLst/>
              </a:rPr>
              <a:t>Early Warning Systems:</a:t>
            </a:r>
            <a:r>
              <a:rPr lang="en-MY" sz="2400" b="0" i="0" u="none" strike="noStrike" dirty="0">
                <a:solidFill>
                  <a:srgbClr val="000000"/>
                </a:solidFill>
                <a:effectLst/>
              </a:rPr>
              <a:t> Investing in weather monitoring systems and early warning protocols enables communities to prepare for and respond to natural disasters.</a:t>
            </a:r>
          </a:p>
          <a:p>
            <a:pPr marL="342900" lvl="1" indent="-342900" algn="just">
              <a:lnSpc>
                <a:spcPct val="120000"/>
              </a:lnSpc>
              <a:buFont typeface="Arial" panose="020B0604020202020204" pitchFamily="34" charset="0"/>
              <a:buChar char="•"/>
            </a:pPr>
            <a:r>
              <a:rPr lang="en-MY" sz="2400" b="1" i="0" u="none" strike="noStrike" dirty="0">
                <a:solidFill>
                  <a:srgbClr val="000000"/>
                </a:solidFill>
                <a:effectLst/>
              </a:rPr>
              <a:t>Community Engagement:</a:t>
            </a:r>
            <a:r>
              <a:rPr lang="en-MY" sz="2400" b="0" i="0" u="none" strike="noStrike" dirty="0">
                <a:solidFill>
                  <a:srgbClr val="000000"/>
                </a:solidFill>
                <a:effectLst/>
              </a:rPr>
              <a:t> Educating communities about climate risks and local adaptation strategies empowers them to take action.</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3595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a:solidFill>
                  <a:srgbClr val="FFFFFF"/>
                </a:solidFill>
                <a:latin typeface="Segoe UI" panose="020B0502040204020203" pitchFamily="34" charset="0"/>
                <a:ea typeface="Century Gothic"/>
                <a:cs typeface="Segoe UI" panose="020B0502040204020203" pitchFamily="34" charset="0"/>
                <a:sym typeface="Century Gothic"/>
              </a:rPr>
              <a:t>Three pillars of climate change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8350"/>
            <a:ext cx="9488130" cy="45294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1900" b="1" i="0" u="none" strike="noStrike" dirty="0">
                <a:solidFill>
                  <a:srgbClr val="000000"/>
                </a:solidFill>
                <a:effectLst/>
              </a:rPr>
              <a:t>3. Finance: Mobilizing Resources for Action</a:t>
            </a:r>
            <a:endParaRPr lang="en-MY" sz="1900" b="0" i="0" u="none" strike="noStrike" dirty="0">
              <a:solidFill>
                <a:srgbClr val="000000"/>
              </a:solidFill>
              <a:effectLst/>
            </a:endParaRPr>
          </a:p>
          <a:p>
            <a:pPr marL="342900" indent="-342900" algn="just">
              <a:buFont typeface="Wingdings" pitchFamily="2" charset="2"/>
              <a:buChar char="Ø"/>
            </a:pPr>
            <a:r>
              <a:rPr lang="en-MY" sz="1900" b="1" i="0" u="none" strike="noStrike" dirty="0">
                <a:solidFill>
                  <a:srgbClr val="000000"/>
                </a:solidFill>
                <a:effectLst/>
              </a:rPr>
              <a:t>Goal:</a:t>
            </a:r>
            <a:r>
              <a:rPr lang="en-MY" sz="1900" b="0" i="0" u="none" strike="noStrike" dirty="0">
                <a:solidFill>
                  <a:srgbClr val="000000"/>
                </a:solidFill>
                <a:effectLst/>
              </a:rPr>
              <a:t> Secure financial resources to support both mitigation and adaptation efforts.</a:t>
            </a:r>
          </a:p>
          <a:p>
            <a:pPr marL="342900" indent="-342900" algn="just">
              <a:buFont typeface="Wingdings" pitchFamily="2" charset="2"/>
              <a:buChar char="Ø"/>
            </a:pPr>
            <a:r>
              <a:rPr lang="en-MY" sz="1900" b="1" i="0" u="none" strike="noStrike" dirty="0">
                <a:solidFill>
                  <a:srgbClr val="000000"/>
                </a:solidFill>
                <a:effectLst/>
              </a:rPr>
              <a:t>Examples:</a:t>
            </a:r>
            <a:endParaRPr lang="en-MY" sz="1900" b="0" i="0" u="none" strike="noStrike" dirty="0">
              <a:solidFill>
                <a:srgbClr val="000000"/>
              </a:solidFill>
              <a:effectLst/>
            </a:endParaRPr>
          </a:p>
          <a:p>
            <a:pPr marL="742950" lvl="1" indent="-285750" algn="just">
              <a:buFont typeface="Arial" panose="020B0604020202020204" pitchFamily="34" charset="0"/>
              <a:buChar char="•"/>
            </a:pPr>
            <a:r>
              <a:rPr lang="en-MY" sz="1900" b="1" i="0" u="none" strike="noStrike" dirty="0">
                <a:solidFill>
                  <a:srgbClr val="000000"/>
                </a:solidFill>
                <a:effectLst/>
              </a:rPr>
              <a:t>Government Action:</a:t>
            </a:r>
            <a:r>
              <a:rPr lang="en-MY" sz="1900" b="0" i="0" u="none" strike="noStrike" dirty="0">
                <a:solidFill>
                  <a:srgbClr val="000000"/>
                </a:solidFill>
                <a:effectLst/>
              </a:rPr>
              <a:t> Green bonds, issued by governments to finance climate-friendly projects, attract investments from environmentally conscious stakeholders.</a:t>
            </a:r>
          </a:p>
          <a:p>
            <a:pPr marL="742950" lvl="1" indent="-285750" algn="just">
              <a:buFont typeface="Arial" panose="020B0604020202020204" pitchFamily="34" charset="0"/>
              <a:buChar char="•"/>
            </a:pPr>
            <a:r>
              <a:rPr lang="en-MY" sz="1900" b="1" i="0" u="none" strike="noStrike" dirty="0">
                <a:solidFill>
                  <a:srgbClr val="000000"/>
                </a:solidFill>
                <a:effectLst/>
              </a:rPr>
              <a:t>Private Sector:</a:t>
            </a:r>
            <a:r>
              <a:rPr lang="en-MY" sz="1900" b="0" i="0" u="none" strike="noStrike" dirty="0">
                <a:solidFill>
                  <a:srgbClr val="000000"/>
                </a:solidFill>
                <a:effectLst/>
              </a:rPr>
              <a:t> Banks and financial institutions can offer loans and investments specifically for renewable energy projects or sustainable business practices.</a:t>
            </a:r>
          </a:p>
          <a:p>
            <a:pPr marL="742950" lvl="1" indent="-285750" algn="just">
              <a:buFont typeface="Arial" panose="020B0604020202020204" pitchFamily="34" charset="0"/>
              <a:buChar char="•"/>
            </a:pPr>
            <a:r>
              <a:rPr lang="en-MY" sz="1900" b="1" i="0" u="none" strike="noStrike" dirty="0">
                <a:solidFill>
                  <a:srgbClr val="000000"/>
                </a:solidFill>
                <a:effectLst/>
              </a:rPr>
              <a:t>International Cooperation:</a:t>
            </a:r>
            <a:r>
              <a:rPr lang="en-MY" sz="1900" b="0" i="0" u="none" strike="noStrike" dirty="0">
                <a:solidFill>
                  <a:srgbClr val="000000"/>
                </a:solidFill>
                <a:effectLst/>
              </a:rPr>
              <a:t> Developed nations can contribute to climate funds that help developing countries finance adaptation and mitigation efforts.</a:t>
            </a:r>
          </a:p>
          <a:p>
            <a:pPr marL="742950" lvl="1" indent="-285750" algn="just">
              <a:buFont typeface="Arial" panose="020B0604020202020204" pitchFamily="34" charset="0"/>
              <a:buChar char="•"/>
            </a:pPr>
            <a:r>
              <a:rPr lang="en-MY" sz="1900" b="1" i="0" u="none" strike="noStrike" dirty="0">
                <a:solidFill>
                  <a:srgbClr val="000000"/>
                </a:solidFill>
                <a:effectLst/>
              </a:rPr>
              <a:t>Individual Choice:</a:t>
            </a:r>
            <a:r>
              <a:rPr lang="en-MY" sz="1900" b="0" i="0" u="none" strike="noStrike" dirty="0">
                <a:solidFill>
                  <a:srgbClr val="000000"/>
                </a:solidFill>
                <a:effectLst/>
              </a:rPr>
              <a:t> Consumers can choose products and services from companies committed to sustainability, supporting businesses driving the transition to a low-carbon economy.</a:t>
            </a:r>
            <a:endParaRPr lang="en-US" sz="19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2613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The institutional framework for climate change and sustainable development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gn="just">
              <a:lnSpc>
                <a:spcPct val="150000"/>
              </a:lnSpc>
              <a:buSzPts val="1600"/>
              <a:buFont typeface="Wingdings" pitchFamily="2" charset="2"/>
              <a:buChar char="Ø"/>
            </a:pPr>
            <a:r>
              <a:rPr lang="en-MY" sz="2000" b="0" i="0" u="none" strike="noStrike" dirty="0">
                <a:solidFill>
                  <a:srgbClr val="000000"/>
                </a:solidFill>
                <a:effectLst/>
              </a:rPr>
              <a:t>Climate change governance requires a complex and interconnected network of institutions at various levels to function effectively. </a:t>
            </a:r>
            <a:endParaRPr lang="en-GB" sz="2000" b="0" i="0" u="none" strike="noStrike" dirty="0">
              <a:solidFill>
                <a:srgbClr val="000000"/>
              </a:solidFill>
              <a:effectLst/>
            </a:endParaRPr>
          </a:p>
          <a:p>
            <a:pPr marL="914400" lvl="1" indent="-457200" algn="just">
              <a:lnSpc>
                <a:spcPct val="150000"/>
              </a:lnSpc>
              <a:buSzPts val="1600"/>
              <a:buFont typeface="Wingdings" pitchFamily="2" charset="2"/>
              <a:buChar char="Ø"/>
            </a:pPr>
            <a:r>
              <a:rPr lang="en-MY" sz="2000" b="0" i="0" u="none" strike="noStrike" dirty="0">
                <a:solidFill>
                  <a:srgbClr val="000000"/>
                </a:solidFill>
                <a:effectLst/>
              </a:rPr>
              <a:t>This framework works towards achieving sustainable development, which balances economic growth, social equity, and environmental protection, in the face of a changing climate. </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2621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Key players and their roles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35728"/>
            <a:ext cx="9488130" cy="47021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10000"/>
              </a:lnSpc>
            </a:pPr>
            <a:r>
              <a:rPr lang="en-MY" sz="2000" b="1" i="0" u="none" strike="noStrike" dirty="0">
                <a:solidFill>
                  <a:srgbClr val="000000"/>
                </a:solidFill>
                <a:effectLst/>
              </a:rPr>
              <a:t>International Organizations:</a:t>
            </a:r>
            <a:endParaRPr lang="en-MY" sz="2000" b="0" i="0" u="none" strike="noStrike" dirty="0">
              <a:solidFill>
                <a:srgbClr val="000000"/>
              </a:solidFill>
              <a:effectLst/>
            </a:endParaRPr>
          </a:p>
          <a:p>
            <a:pPr marL="457200" indent="-457200" algn="just">
              <a:lnSpc>
                <a:spcPct val="110000"/>
              </a:lnSpc>
              <a:buFont typeface="+mj-lt"/>
              <a:buAutoNum type="arabicPeriod"/>
            </a:pPr>
            <a:r>
              <a:rPr lang="en-MY" sz="2000" b="1" i="0" u="none" strike="noStrike" dirty="0">
                <a:solidFill>
                  <a:srgbClr val="000000"/>
                </a:solidFill>
                <a:effectLst/>
              </a:rPr>
              <a:t>United Nations Framework Convention on Climate Change (UNFCCC):</a:t>
            </a:r>
            <a:r>
              <a:rPr lang="en-MY" sz="2000" b="0" i="0" u="none" strike="noStrike" dirty="0">
                <a:solidFill>
                  <a:srgbClr val="000000"/>
                </a:solidFill>
                <a:effectLst/>
              </a:rPr>
              <a:t> The central international treaty on climate change. It establishes a framework for countries to collaborate on reducing greenhouse gas emissions and adapting to climate impacts. (e.g., Paris Agreement)</a:t>
            </a:r>
          </a:p>
          <a:p>
            <a:pPr marL="457200" indent="-457200" algn="just">
              <a:lnSpc>
                <a:spcPct val="110000"/>
              </a:lnSpc>
              <a:buFont typeface="+mj-lt"/>
              <a:buAutoNum type="arabicPeriod"/>
            </a:pPr>
            <a:r>
              <a:rPr lang="en-MY" sz="2000" b="1" i="0" u="none" strike="noStrike" dirty="0">
                <a:solidFill>
                  <a:srgbClr val="000000"/>
                </a:solidFill>
                <a:effectLst/>
              </a:rPr>
              <a:t>Intergovernmental Panel on Climate Change (IPCC):</a:t>
            </a:r>
            <a:r>
              <a:rPr lang="en-MY" sz="2000" b="0" i="0" u="none" strike="noStrike" dirty="0">
                <a:solidFill>
                  <a:srgbClr val="000000"/>
                </a:solidFill>
                <a:effectLst/>
              </a:rPr>
              <a:t> Provides policymakers with the latest scientific information on climate change.</a:t>
            </a:r>
          </a:p>
          <a:p>
            <a:pPr marL="457200" indent="-457200" algn="just">
              <a:lnSpc>
                <a:spcPct val="110000"/>
              </a:lnSpc>
              <a:buFont typeface="+mj-lt"/>
              <a:buAutoNum type="arabicPeriod"/>
            </a:pPr>
            <a:r>
              <a:rPr lang="en-MY" sz="2000" b="1" i="0" u="none" strike="noStrike" dirty="0">
                <a:solidFill>
                  <a:srgbClr val="000000"/>
                </a:solidFill>
                <a:effectLst/>
              </a:rPr>
              <a:t>United Nations Environment Programme (UNEP):</a:t>
            </a:r>
            <a:r>
              <a:rPr lang="en-MY" sz="2000" b="0" i="0" u="none" strike="noStrike" dirty="0">
                <a:solidFill>
                  <a:srgbClr val="000000"/>
                </a:solidFill>
                <a:effectLst/>
              </a:rPr>
              <a:t> Coordinates environmental actions and promotes environmentally sound practices globally.</a:t>
            </a:r>
            <a:endParaRPr lang="en-GB" sz="2000" b="0" i="0" u="none" strike="noStrike" dirty="0">
              <a:solidFill>
                <a:srgbClr val="000000"/>
              </a:solidFill>
              <a:effectLst/>
            </a:endParaRPr>
          </a:p>
          <a:p>
            <a:pPr marL="457200" indent="-457200" algn="just">
              <a:lnSpc>
                <a:spcPct val="110000"/>
              </a:lnSpc>
              <a:buFont typeface="+mj-lt"/>
              <a:buAutoNum type="arabicPeriod"/>
            </a:pPr>
            <a:r>
              <a:rPr lang="en-MY" sz="2000" b="1" i="0" u="none" strike="noStrike" dirty="0">
                <a:solidFill>
                  <a:srgbClr val="000000"/>
                </a:solidFill>
                <a:effectLst/>
              </a:rPr>
              <a:t>Green Climate Fund (GCF):</a:t>
            </a:r>
            <a:r>
              <a:rPr lang="en-MY" sz="2000" b="0" i="0" u="none" strike="noStrike" dirty="0">
                <a:solidFill>
                  <a:srgbClr val="000000"/>
                </a:solidFill>
                <a:effectLst/>
              </a:rPr>
              <a:t> Provides financial support to developing countries for adaptation and mitigation projects.</a:t>
            </a:r>
          </a:p>
        </p:txBody>
      </p:sp>
    </p:spTree>
    <p:extLst>
      <p:ext uri="{BB962C8B-B14F-4D97-AF65-F5344CB8AC3E}">
        <p14:creationId xmlns:p14="http://schemas.microsoft.com/office/powerpoint/2010/main" val="386445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a:solidFill>
                  <a:srgbClr val="FFFFFF"/>
                </a:solidFill>
                <a:latin typeface="Segoe UI" panose="020B0502040204020203" pitchFamily="34" charset="0"/>
                <a:ea typeface="Century Gothic"/>
                <a:cs typeface="Segoe UI" panose="020B0502040204020203" pitchFamily="34" charset="0"/>
                <a:sym typeface="Century Gothic"/>
              </a:rPr>
              <a:t>Key players and their roles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lvl="1" indent="-342900" algn="just">
              <a:buSzPts val="1600"/>
              <a:buFont typeface="Wingdings" pitchFamily="2" charset="2"/>
              <a:buChar char="Ø"/>
            </a:pPr>
            <a:r>
              <a:rPr lang="en-GB" sz="2000" dirty="0">
                <a:solidFill>
                  <a:schemeClr val="tx1"/>
                </a:solidFill>
                <a:latin typeface="Segoe UI" panose="020B0502040204020203" pitchFamily="34" charset="0"/>
                <a:ea typeface="Century Gothic"/>
                <a:cs typeface="Segoe UI" panose="020B0502040204020203" pitchFamily="34" charset="0"/>
                <a:sym typeface="Century Gothic"/>
              </a:rPr>
              <a:t>Examples of international action:</a:t>
            </a:r>
            <a:endParaRPr lang="en-GB" sz="2000" b="1" dirty="0">
              <a:solidFill>
                <a:schemeClr val="tx1"/>
              </a:solidFill>
            </a:endParaRPr>
          </a:p>
          <a:p>
            <a:pPr marL="1200150" lvl="1" indent="-742950" algn="just">
              <a:buSzPts val="1600"/>
              <a:buFont typeface="+mj-lt"/>
              <a:buAutoNum type="arabicPeriod"/>
            </a:pPr>
            <a:r>
              <a:rPr lang="en-MY" sz="2000" b="1" dirty="0"/>
              <a:t>Nationally Determined Contributions (NDCs):</a:t>
            </a:r>
            <a:r>
              <a:rPr lang="en-MY" sz="2000" dirty="0"/>
              <a:t> Under the UNFCCC, countries submit pledges outlining their greenhouse gas emission reduction targets and adaptation plans.</a:t>
            </a:r>
            <a:endParaRPr lang="en-GB" sz="2000" dirty="0"/>
          </a:p>
          <a:p>
            <a:pPr marL="1200150" lvl="1" indent="-742950" algn="just">
              <a:buSzPts val="1600"/>
              <a:buFont typeface="+mj-lt"/>
              <a:buAutoNum type="arabicPeriod"/>
            </a:pPr>
            <a:r>
              <a:rPr lang="en-MY" sz="2000" b="1" dirty="0"/>
              <a:t>Technology transfer:</a:t>
            </a:r>
            <a:r>
              <a:rPr lang="en-MY" sz="2000" dirty="0"/>
              <a:t> Developed countries are encouraged to share clean technologies with developing countries to support their transition to a low-carbon economy.</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938339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2894</Words>
  <Application>Microsoft Office PowerPoint</Application>
  <PresentationFormat>Widescreen</PresentationFormat>
  <Paragraphs>215</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Linda Anuar</cp:lastModifiedBy>
  <cp:revision>21</cp:revision>
  <dcterms:created xsi:type="dcterms:W3CDTF">2020-01-02T01:56:26Z</dcterms:created>
  <dcterms:modified xsi:type="dcterms:W3CDTF">2024-06-21T12:47:59Z</dcterms:modified>
</cp:coreProperties>
</file>