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9"/>
  </p:notesMasterIdLst>
  <p:sldIdLst>
    <p:sldId id="256" r:id="rId3"/>
    <p:sldId id="257" r:id="rId4"/>
    <p:sldId id="265" r:id="rId5"/>
    <p:sldId id="352" r:id="rId6"/>
    <p:sldId id="353" r:id="rId7"/>
    <p:sldId id="354" r:id="rId8"/>
    <p:sldId id="266" r:id="rId9"/>
    <p:sldId id="355" r:id="rId10"/>
    <p:sldId id="358" r:id="rId11"/>
    <p:sldId id="356" r:id="rId12"/>
    <p:sldId id="357" r:id="rId13"/>
    <p:sldId id="268" r:id="rId14"/>
    <p:sldId id="269" r:id="rId15"/>
    <p:sldId id="311" r:id="rId16"/>
    <p:sldId id="310" r:id="rId17"/>
    <p:sldId id="351" r:id="rId18"/>
  </p:sldIdLst>
  <p:sldSz cx="12192000" cy="6858000"/>
  <p:notesSz cx="6951663" cy="10082213"/>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65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91" Type="http://customschemas.google.com/relationships/presentationmetadata" Target="metadata"/><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9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6.xml"/><Relationship Id="rId93" Type="http://schemas.openxmlformats.org/officeDocument/2006/relationships/viewProps" Target="viewProp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Haslinda binti Mohd. Anuar" userId="124f53c6-93ff-4f0a-ab56-a3b0e1c9a123" providerId="ADAL" clId="{901F7C36-FBDA-1A42-AB0B-6FDF33923081}"/>
    <pc:docChg chg="undo custSel addSld delSld modSld">
      <pc:chgData name="Dr. Haslinda binti Mohd. Anuar" userId="124f53c6-93ff-4f0a-ab56-a3b0e1c9a123" providerId="ADAL" clId="{901F7C36-FBDA-1A42-AB0B-6FDF33923081}" dt="2024-06-21T13:50:23.746" v="1199" actId="2696"/>
      <pc:docMkLst>
        <pc:docMk/>
      </pc:docMkLst>
      <pc:sldChg chg="modSp">
        <pc:chgData name="Dr. Haslinda binti Mohd. Anuar" userId="124f53c6-93ff-4f0a-ab56-a3b0e1c9a123" providerId="ADAL" clId="{901F7C36-FBDA-1A42-AB0B-6FDF33923081}" dt="2024-06-21T12:58:48.807" v="93" actId="20577"/>
        <pc:sldMkLst>
          <pc:docMk/>
          <pc:sldMk cId="0" sldId="256"/>
        </pc:sldMkLst>
        <pc:spChg chg="mod">
          <ac:chgData name="Dr. Haslinda binti Mohd. Anuar" userId="124f53c6-93ff-4f0a-ab56-a3b0e1c9a123" providerId="ADAL" clId="{901F7C36-FBDA-1A42-AB0B-6FDF33923081}" dt="2024-06-21T12:58:48.807" v="93" actId="20577"/>
          <ac:spMkLst>
            <pc:docMk/>
            <pc:sldMk cId="0" sldId="256"/>
            <ac:spMk id="2" creationId="{13B54DC1-B0AF-07BB-AA0D-404F1084EE72}"/>
          </ac:spMkLst>
        </pc:spChg>
      </pc:sldChg>
      <pc:sldChg chg="modSp">
        <pc:chgData name="Dr. Haslinda binti Mohd. Anuar" userId="124f53c6-93ff-4f0a-ab56-a3b0e1c9a123" providerId="ADAL" clId="{901F7C36-FBDA-1A42-AB0B-6FDF33923081}" dt="2024-06-21T13:01:49.563" v="174" actId="20577"/>
        <pc:sldMkLst>
          <pc:docMk/>
          <pc:sldMk cId="0" sldId="257"/>
        </pc:sldMkLst>
        <pc:spChg chg="mod">
          <ac:chgData name="Dr. Haslinda binti Mohd. Anuar" userId="124f53c6-93ff-4f0a-ab56-a3b0e1c9a123" providerId="ADAL" clId="{901F7C36-FBDA-1A42-AB0B-6FDF33923081}" dt="2024-06-21T13:01:49.563" v="174" actId="20577"/>
          <ac:spMkLst>
            <pc:docMk/>
            <pc:sldMk cId="0" sldId="257"/>
            <ac:spMk id="158" creationId="{00000000-0000-0000-0000-000000000000}"/>
          </ac:spMkLst>
        </pc:spChg>
      </pc:sldChg>
      <pc:sldChg chg="addSp delSp modSp">
        <pc:chgData name="Dr. Haslinda binti Mohd. Anuar" userId="124f53c6-93ff-4f0a-ab56-a3b0e1c9a123" providerId="ADAL" clId="{901F7C36-FBDA-1A42-AB0B-6FDF33923081}" dt="2024-06-21T13:32:17.225" v="700" actId="13900"/>
        <pc:sldMkLst>
          <pc:docMk/>
          <pc:sldMk cId="3624398430" sldId="265"/>
        </pc:sldMkLst>
        <pc:spChg chg="add del mod">
          <ac:chgData name="Dr. Haslinda binti Mohd. Anuar" userId="124f53c6-93ff-4f0a-ab56-a3b0e1c9a123" providerId="ADAL" clId="{901F7C36-FBDA-1A42-AB0B-6FDF33923081}" dt="2024-06-21T13:31:47.785" v="696" actId="207"/>
          <ac:spMkLst>
            <pc:docMk/>
            <pc:sldMk cId="3624398430" sldId="265"/>
            <ac:spMk id="157" creationId="{00000000-0000-0000-0000-000000000000}"/>
          </ac:spMkLst>
        </pc:spChg>
        <pc:spChg chg="mod">
          <ac:chgData name="Dr. Haslinda binti Mohd. Anuar" userId="124f53c6-93ff-4f0a-ab56-a3b0e1c9a123" providerId="ADAL" clId="{901F7C36-FBDA-1A42-AB0B-6FDF33923081}" dt="2024-06-21T13:32:17.225" v="700" actId="13900"/>
          <ac:spMkLst>
            <pc:docMk/>
            <pc:sldMk cId="3624398430" sldId="265"/>
            <ac:spMk id="158" creationId="{00000000-0000-0000-0000-000000000000}"/>
          </ac:spMkLst>
        </pc:spChg>
      </pc:sldChg>
      <pc:sldChg chg="modSp">
        <pc:chgData name="Dr. Haslinda binti Mohd. Anuar" userId="124f53c6-93ff-4f0a-ab56-a3b0e1c9a123" providerId="ADAL" clId="{901F7C36-FBDA-1A42-AB0B-6FDF33923081}" dt="2024-06-21T13:36:55.197" v="727" actId="13900"/>
        <pc:sldMkLst>
          <pc:docMk/>
          <pc:sldMk cId="937763204" sldId="266"/>
        </pc:sldMkLst>
        <pc:spChg chg="mod">
          <ac:chgData name="Dr. Haslinda binti Mohd. Anuar" userId="124f53c6-93ff-4f0a-ab56-a3b0e1c9a123" providerId="ADAL" clId="{901F7C36-FBDA-1A42-AB0B-6FDF33923081}" dt="2024-06-21T13:36:27.729" v="723" actId="255"/>
          <ac:spMkLst>
            <pc:docMk/>
            <pc:sldMk cId="937763204" sldId="266"/>
            <ac:spMk id="157" creationId="{00000000-0000-0000-0000-000000000000}"/>
          </ac:spMkLst>
        </pc:spChg>
        <pc:spChg chg="mod">
          <ac:chgData name="Dr. Haslinda binti Mohd. Anuar" userId="124f53c6-93ff-4f0a-ab56-a3b0e1c9a123" providerId="ADAL" clId="{901F7C36-FBDA-1A42-AB0B-6FDF33923081}" dt="2024-06-21T13:36:55.197" v="727" actId="13900"/>
          <ac:spMkLst>
            <pc:docMk/>
            <pc:sldMk cId="937763204" sldId="266"/>
            <ac:spMk id="158" creationId="{00000000-0000-0000-0000-000000000000}"/>
          </ac:spMkLst>
        </pc:spChg>
      </pc:sldChg>
      <pc:sldChg chg="modSp">
        <pc:chgData name="Dr. Haslinda binti Mohd. Anuar" userId="124f53c6-93ff-4f0a-ab56-a3b0e1c9a123" providerId="ADAL" clId="{901F7C36-FBDA-1A42-AB0B-6FDF33923081}" dt="2024-06-21T13:48:32.265" v="1181" actId="27636"/>
        <pc:sldMkLst>
          <pc:docMk/>
          <pc:sldMk cId="3035952661" sldId="268"/>
        </pc:sldMkLst>
        <pc:spChg chg="mod">
          <ac:chgData name="Dr. Haslinda binti Mohd. Anuar" userId="124f53c6-93ff-4f0a-ab56-a3b0e1c9a123" providerId="ADAL" clId="{901F7C36-FBDA-1A42-AB0B-6FDF33923081}" dt="2024-06-21T13:48:21.952" v="1179" actId="255"/>
          <ac:spMkLst>
            <pc:docMk/>
            <pc:sldMk cId="3035952661" sldId="268"/>
            <ac:spMk id="157" creationId="{00000000-0000-0000-0000-000000000000}"/>
          </ac:spMkLst>
        </pc:spChg>
        <pc:spChg chg="mod">
          <ac:chgData name="Dr. Haslinda binti Mohd. Anuar" userId="124f53c6-93ff-4f0a-ab56-a3b0e1c9a123" providerId="ADAL" clId="{901F7C36-FBDA-1A42-AB0B-6FDF33923081}" dt="2024-06-21T13:48:32.265" v="1181" actId="27636"/>
          <ac:spMkLst>
            <pc:docMk/>
            <pc:sldMk cId="3035952661" sldId="268"/>
            <ac:spMk id="158" creationId="{00000000-0000-0000-0000-000000000000}"/>
          </ac:spMkLst>
        </pc:spChg>
      </pc:sldChg>
      <pc:sldChg chg="modSp">
        <pc:chgData name="Dr. Haslinda binti Mohd. Anuar" userId="124f53c6-93ff-4f0a-ab56-a3b0e1c9a123" providerId="ADAL" clId="{901F7C36-FBDA-1A42-AB0B-6FDF33923081}" dt="2024-06-21T13:48:57.604" v="1186" actId="27636"/>
        <pc:sldMkLst>
          <pc:docMk/>
          <pc:sldMk cId="526131397" sldId="269"/>
        </pc:sldMkLst>
        <pc:spChg chg="mod">
          <ac:chgData name="Dr. Haslinda binti Mohd. Anuar" userId="124f53c6-93ff-4f0a-ab56-a3b0e1c9a123" providerId="ADAL" clId="{901F7C36-FBDA-1A42-AB0B-6FDF33923081}" dt="2024-06-21T13:25:57.097" v="513" actId="20577"/>
          <ac:spMkLst>
            <pc:docMk/>
            <pc:sldMk cId="526131397" sldId="269"/>
            <ac:spMk id="157" creationId="{00000000-0000-0000-0000-000000000000}"/>
          </ac:spMkLst>
        </pc:spChg>
        <pc:spChg chg="mod">
          <ac:chgData name="Dr. Haslinda binti Mohd. Anuar" userId="124f53c6-93ff-4f0a-ab56-a3b0e1c9a123" providerId="ADAL" clId="{901F7C36-FBDA-1A42-AB0B-6FDF33923081}" dt="2024-06-21T13:48:57.604" v="1186" actId="27636"/>
          <ac:spMkLst>
            <pc:docMk/>
            <pc:sldMk cId="526131397" sldId="269"/>
            <ac:spMk id="158" creationId="{00000000-0000-0000-0000-000000000000}"/>
          </ac:spMkLst>
        </pc:spChg>
      </pc:sldChg>
      <pc:sldChg chg="del">
        <pc:chgData name="Dr. Haslinda binti Mohd. Anuar" userId="124f53c6-93ff-4f0a-ab56-a3b0e1c9a123" providerId="ADAL" clId="{901F7C36-FBDA-1A42-AB0B-6FDF33923081}" dt="2024-06-21T13:50:23.746" v="1199" actId="2696"/>
        <pc:sldMkLst>
          <pc:docMk/>
          <pc:sldMk cId="3891195660" sldId="299"/>
        </pc:sldMkLst>
      </pc:sldChg>
      <pc:sldChg chg="del">
        <pc:chgData name="Dr. Haslinda binti Mohd. Anuar" userId="124f53c6-93ff-4f0a-ab56-a3b0e1c9a123" providerId="ADAL" clId="{901F7C36-FBDA-1A42-AB0B-6FDF33923081}" dt="2024-06-21T13:50:22.868" v="1198" actId="2696"/>
        <pc:sldMkLst>
          <pc:docMk/>
          <pc:sldMk cId="1892124865" sldId="302"/>
        </pc:sldMkLst>
      </pc:sldChg>
      <pc:sldChg chg="del">
        <pc:chgData name="Dr. Haslinda binti Mohd. Anuar" userId="124f53c6-93ff-4f0a-ab56-a3b0e1c9a123" providerId="ADAL" clId="{901F7C36-FBDA-1A42-AB0B-6FDF33923081}" dt="2024-06-21T13:50:21.764" v="1197" actId="2696"/>
        <pc:sldMkLst>
          <pc:docMk/>
          <pc:sldMk cId="3282039411" sldId="304"/>
        </pc:sldMkLst>
      </pc:sldChg>
      <pc:sldChg chg="del">
        <pc:chgData name="Dr. Haslinda binti Mohd. Anuar" userId="124f53c6-93ff-4f0a-ab56-a3b0e1c9a123" providerId="ADAL" clId="{901F7C36-FBDA-1A42-AB0B-6FDF33923081}" dt="2024-06-21T13:50:21.164" v="1196" actId="2696"/>
        <pc:sldMkLst>
          <pc:docMk/>
          <pc:sldMk cId="1908078061" sldId="306"/>
        </pc:sldMkLst>
      </pc:sldChg>
      <pc:sldChg chg="del">
        <pc:chgData name="Dr. Haslinda binti Mohd. Anuar" userId="124f53c6-93ff-4f0a-ab56-a3b0e1c9a123" providerId="ADAL" clId="{901F7C36-FBDA-1A42-AB0B-6FDF33923081}" dt="2024-06-21T13:50:18.842" v="1194" actId="2696"/>
        <pc:sldMkLst>
          <pc:docMk/>
          <pc:sldMk cId="3193833903" sldId="308"/>
        </pc:sldMkLst>
      </pc:sldChg>
      <pc:sldChg chg="del">
        <pc:chgData name="Dr. Haslinda binti Mohd. Anuar" userId="124f53c6-93ff-4f0a-ab56-a3b0e1c9a123" providerId="ADAL" clId="{901F7C36-FBDA-1A42-AB0B-6FDF33923081}" dt="2024-06-21T13:50:20.300" v="1195" actId="2696"/>
        <pc:sldMkLst>
          <pc:docMk/>
          <pc:sldMk cId="4230355767" sldId="309"/>
        </pc:sldMkLst>
      </pc:sldChg>
      <pc:sldChg chg="modSp">
        <pc:chgData name="Dr. Haslinda binti Mohd. Anuar" userId="124f53c6-93ff-4f0a-ab56-a3b0e1c9a123" providerId="ADAL" clId="{901F7C36-FBDA-1A42-AB0B-6FDF33923081}" dt="2024-06-21T13:50:08.743" v="1193" actId="27636"/>
        <pc:sldMkLst>
          <pc:docMk/>
          <pc:sldMk cId="3864452207" sldId="310"/>
        </pc:sldMkLst>
        <pc:spChg chg="mod">
          <ac:chgData name="Dr. Haslinda binti Mohd. Anuar" userId="124f53c6-93ff-4f0a-ab56-a3b0e1c9a123" providerId="ADAL" clId="{901F7C36-FBDA-1A42-AB0B-6FDF33923081}" dt="2024-06-21T13:28:57.266" v="600" actId="20577"/>
          <ac:spMkLst>
            <pc:docMk/>
            <pc:sldMk cId="3864452207" sldId="310"/>
            <ac:spMk id="157" creationId="{00000000-0000-0000-0000-000000000000}"/>
          </ac:spMkLst>
        </pc:spChg>
        <pc:spChg chg="mod">
          <ac:chgData name="Dr. Haslinda binti Mohd. Anuar" userId="124f53c6-93ff-4f0a-ab56-a3b0e1c9a123" providerId="ADAL" clId="{901F7C36-FBDA-1A42-AB0B-6FDF33923081}" dt="2024-06-21T13:50:08.743" v="1193" actId="27636"/>
          <ac:spMkLst>
            <pc:docMk/>
            <pc:sldMk cId="3864452207" sldId="310"/>
            <ac:spMk id="158" creationId="{00000000-0000-0000-0000-000000000000}"/>
          </ac:spMkLst>
        </pc:spChg>
      </pc:sldChg>
      <pc:sldChg chg="modSp">
        <pc:chgData name="Dr. Haslinda binti Mohd. Anuar" userId="124f53c6-93ff-4f0a-ab56-a3b0e1c9a123" providerId="ADAL" clId="{901F7C36-FBDA-1A42-AB0B-6FDF33923081}" dt="2024-06-21T13:49:48.470" v="1190" actId="2710"/>
        <pc:sldMkLst>
          <pc:docMk/>
          <pc:sldMk cId="3926215781" sldId="311"/>
        </pc:sldMkLst>
        <pc:spChg chg="mod">
          <ac:chgData name="Dr. Haslinda binti Mohd. Anuar" userId="124f53c6-93ff-4f0a-ab56-a3b0e1c9a123" providerId="ADAL" clId="{901F7C36-FBDA-1A42-AB0B-6FDF33923081}" dt="2024-06-21T13:49:18.868" v="1187" actId="22"/>
          <ac:spMkLst>
            <pc:docMk/>
            <pc:sldMk cId="3926215781" sldId="311"/>
            <ac:spMk id="157" creationId="{00000000-0000-0000-0000-000000000000}"/>
          </ac:spMkLst>
        </pc:spChg>
        <pc:spChg chg="mod">
          <ac:chgData name="Dr. Haslinda binti Mohd. Anuar" userId="124f53c6-93ff-4f0a-ab56-a3b0e1c9a123" providerId="ADAL" clId="{901F7C36-FBDA-1A42-AB0B-6FDF33923081}" dt="2024-06-21T13:49:48.470" v="1190" actId="2710"/>
          <ac:spMkLst>
            <pc:docMk/>
            <pc:sldMk cId="3926215781" sldId="311"/>
            <ac:spMk id="158" creationId="{00000000-0000-0000-0000-000000000000}"/>
          </ac:spMkLst>
        </pc:spChg>
      </pc:sldChg>
      <pc:sldChg chg="modSp add">
        <pc:chgData name="Dr. Haslinda binti Mohd. Anuar" userId="124f53c6-93ff-4f0a-ab56-a3b0e1c9a123" providerId="ADAL" clId="{901F7C36-FBDA-1A42-AB0B-6FDF33923081}" dt="2024-06-21T13:34:01.398" v="711" actId="255"/>
        <pc:sldMkLst>
          <pc:docMk/>
          <pc:sldMk cId="3660695885" sldId="352"/>
        </pc:sldMkLst>
        <pc:spChg chg="mod">
          <ac:chgData name="Dr. Haslinda binti Mohd. Anuar" userId="124f53c6-93ff-4f0a-ab56-a3b0e1c9a123" providerId="ADAL" clId="{901F7C36-FBDA-1A42-AB0B-6FDF33923081}" dt="2024-06-21T13:34:01.398" v="711" actId="255"/>
          <ac:spMkLst>
            <pc:docMk/>
            <pc:sldMk cId="3660695885" sldId="352"/>
            <ac:spMk id="157" creationId="{00000000-0000-0000-0000-000000000000}"/>
          </ac:spMkLst>
        </pc:spChg>
        <pc:spChg chg="mod">
          <ac:chgData name="Dr. Haslinda binti Mohd. Anuar" userId="124f53c6-93ff-4f0a-ab56-a3b0e1c9a123" providerId="ADAL" clId="{901F7C36-FBDA-1A42-AB0B-6FDF33923081}" dt="2024-06-21T13:33:38.072" v="710" actId="27636"/>
          <ac:spMkLst>
            <pc:docMk/>
            <pc:sldMk cId="3660695885" sldId="352"/>
            <ac:spMk id="158" creationId="{00000000-0000-0000-0000-000000000000}"/>
          </ac:spMkLst>
        </pc:spChg>
      </pc:sldChg>
      <pc:sldChg chg="new del">
        <pc:chgData name="Dr. Haslinda binti Mohd. Anuar" userId="124f53c6-93ff-4f0a-ab56-a3b0e1c9a123" providerId="ADAL" clId="{901F7C36-FBDA-1A42-AB0B-6FDF33923081}" dt="2024-06-21T13:13:36.536" v="287" actId="2696"/>
        <pc:sldMkLst>
          <pc:docMk/>
          <pc:sldMk cId="3966103523" sldId="352"/>
        </pc:sldMkLst>
      </pc:sldChg>
      <pc:sldChg chg="modSp add">
        <pc:chgData name="Dr. Haslinda binti Mohd. Anuar" userId="124f53c6-93ff-4f0a-ab56-a3b0e1c9a123" providerId="ADAL" clId="{901F7C36-FBDA-1A42-AB0B-6FDF33923081}" dt="2024-06-21T13:34:34.544" v="715" actId="27636"/>
        <pc:sldMkLst>
          <pc:docMk/>
          <pc:sldMk cId="1154869511" sldId="353"/>
        </pc:sldMkLst>
        <pc:spChg chg="mod">
          <ac:chgData name="Dr. Haslinda binti Mohd. Anuar" userId="124f53c6-93ff-4f0a-ab56-a3b0e1c9a123" providerId="ADAL" clId="{901F7C36-FBDA-1A42-AB0B-6FDF33923081}" dt="2024-06-21T13:34:13.135" v="712" actId="22"/>
          <ac:spMkLst>
            <pc:docMk/>
            <pc:sldMk cId="1154869511" sldId="353"/>
            <ac:spMk id="157" creationId="{00000000-0000-0000-0000-000000000000}"/>
          </ac:spMkLst>
        </pc:spChg>
        <pc:spChg chg="mod">
          <ac:chgData name="Dr. Haslinda binti Mohd. Anuar" userId="124f53c6-93ff-4f0a-ab56-a3b0e1c9a123" providerId="ADAL" clId="{901F7C36-FBDA-1A42-AB0B-6FDF33923081}" dt="2024-06-21T13:34:34.544" v="715" actId="27636"/>
          <ac:spMkLst>
            <pc:docMk/>
            <pc:sldMk cId="1154869511" sldId="353"/>
            <ac:spMk id="158" creationId="{00000000-0000-0000-0000-000000000000}"/>
          </ac:spMkLst>
        </pc:spChg>
      </pc:sldChg>
      <pc:sldChg chg="modSp add">
        <pc:chgData name="Dr. Haslinda binti Mohd. Anuar" userId="124f53c6-93ff-4f0a-ab56-a3b0e1c9a123" providerId="ADAL" clId="{901F7C36-FBDA-1A42-AB0B-6FDF33923081}" dt="2024-06-21T13:35:37.946" v="721" actId="2710"/>
        <pc:sldMkLst>
          <pc:docMk/>
          <pc:sldMk cId="1640997790" sldId="354"/>
        </pc:sldMkLst>
        <pc:spChg chg="mod">
          <ac:chgData name="Dr. Haslinda binti Mohd. Anuar" userId="124f53c6-93ff-4f0a-ab56-a3b0e1c9a123" providerId="ADAL" clId="{901F7C36-FBDA-1A42-AB0B-6FDF33923081}" dt="2024-06-21T13:35:23.651" v="719" actId="255"/>
          <ac:spMkLst>
            <pc:docMk/>
            <pc:sldMk cId="1640997790" sldId="354"/>
            <ac:spMk id="157" creationId="{00000000-0000-0000-0000-000000000000}"/>
          </ac:spMkLst>
        </pc:spChg>
        <pc:spChg chg="mod">
          <ac:chgData name="Dr. Haslinda binti Mohd. Anuar" userId="124f53c6-93ff-4f0a-ab56-a3b0e1c9a123" providerId="ADAL" clId="{901F7C36-FBDA-1A42-AB0B-6FDF33923081}" dt="2024-06-21T13:35:37.946" v="721" actId="2710"/>
          <ac:spMkLst>
            <pc:docMk/>
            <pc:sldMk cId="1640997790" sldId="354"/>
            <ac:spMk id="158" creationId="{00000000-0000-0000-0000-000000000000}"/>
          </ac:spMkLst>
        </pc:spChg>
      </pc:sldChg>
      <pc:sldChg chg="modSp add">
        <pc:chgData name="Dr. Haslinda binti Mohd. Anuar" userId="124f53c6-93ff-4f0a-ab56-a3b0e1c9a123" providerId="ADAL" clId="{901F7C36-FBDA-1A42-AB0B-6FDF33923081}" dt="2024-06-21T13:46:18.576" v="1162" actId="20577"/>
        <pc:sldMkLst>
          <pc:docMk/>
          <pc:sldMk cId="170949703" sldId="355"/>
        </pc:sldMkLst>
        <pc:spChg chg="mod">
          <ac:chgData name="Dr. Haslinda binti Mohd. Anuar" userId="124f53c6-93ff-4f0a-ab56-a3b0e1c9a123" providerId="ADAL" clId="{901F7C36-FBDA-1A42-AB0B-6FDF33923081}" dt="2024-06-21T13:37:18.691" v="729" actId="255"/>
          <ac:spMkLst>
            <pc:docMk/>
            <pc:sldMk cId="170949703" sldId="355"/>
            <ac:spMk id="157" creationId="{00000000-0000-0000-0000-000000000000}"/>
          </ac:spMkLst>
        </pc:spChg>
        <pc:spChg chg="mod">
          <ac:chgData name="Dr. Haslinda binti Mohd. Anuar" userId="124f53c6-93ff-4f0a-ab56-a3b0e1c9a123" providerId="ADAL" clId="{901F7C36-FBDA-1A42-AB0B-6FDF33923081}" dt="2024-06-21T13:46:18.576" v="1162" actId="20577"/>
          <ac:spMkLst>
            <pc:docMk/>
            <pc:sldMk cId="170949703" sldId="355"/>
            <ac:spMk id="158" creationId="{00000000-0000-0000-0000-000000000000}"/>
          </ac:spMkLst>
        </pc:spChg>
      </pc:sldChg>
      <pc:sldChg chg="addSp delSp modSp add">
        <pc:chgData name="Dr. Haslinda binti Mohd. Anuar" userId="124f53c6-93ff-4f0a-ab56-a3b0e1c9a123" providerId="ADAL" clId="{901F7C36-FBDA-1A42-AB0B-6FDF33923081}" dt="2024-06-21T13:47:12.112" v="1167" actId="27636"/>
        <pc:sldMkLst>
          <pc:docMk/>
          <pc:sldMk cId="1856708522" sldId="356"/>
        </pc:sldMkLst>
        <pc:spChg chg="add del">
          <ac:chgData name="Dr. Haslinda binti Mohd. Anuar" userId="124f53c6-93ff-4f0a-ab56-a3b0e1c9a123" providerId="ADAL" clId="{901F7C36-FBDA-1A42-AB0B-6FDF33923081}" dt="2024-06-21T13:45:16.928" v="1158" actId="22"/>
          <ac:spMkLst>
            <pc:docMk/>
            <pc:sldMk cId="1856708522" sldId="356"/>
            <ac:spMk id="3" creationId="{4643E8EE-33D4-1BB6-0C4F-9F03A2D41DE7}"/>
          </ac:spMkLst>
        </pc:spChg>
        <pc:spChg chg="add del">
          <ac:chgData name="Dr. Haslinda binti Mohd. Anuar" userId="124f53c6-93ff-4f0a-ab56-a3b0e1c9a123" providerId="ADAL" clId="{901F7C36-FBDA-1A42-AB0B-6FDF33923081}" dt="2024-06-21T13:45:15.226" v="1157" actId="22"/>
          <ac:spMkLst>
            <pc:docMk/>
            <pc:sldMk cId="1856708522" sldId="356"/>
            <ac:spMk id="5" creationId="{FD352E92-8449-9397-EFE5-923642DF4D17}"/>
          </ac:spMkLst>
        </pc:spChg>
        <pc:spChg chg="add del">
          <ac:chgData name="Dr. Haslinda binti Mohd. Anuar" userId="124f53c6-93ff-4f0a-ab56-a3b0e1c9a123" providerId="ADAL" clId="{901F7C36-FBDA-1A42-AB0B-6FDF33923081}" dt="2024-06-21T13:45:15.011" v="1156" actId="22"/>
          <ac:spMkLst>
            <pc:docMk/>
            <pc:sldMk cId="1856708522" sldId="356"/>
            <ac:spMk id="8" creationId="{C84585C0-3A79-013E-F6CC-F5F02C243F59}"/>
          </ac:spMkLst>
        </pc:spChg>
        <pc:spChg chg="mod">
          <ac:chgData name="Dr. Haslinda binti Mohd. Anuar" userId="124f53c6-93ff-4f0a-ab56-a3b0e1c9a123" providerId="ADAL" clId="{901F7C36-FBDA-1A42-AB0B-6FDF33923081}" dt="2024-06-21T13:46:01.669" v="1161" actId="255"/>
          <ac:spMkLst>
            <pc:docMk/>
            <pc:sldMk cId="1856708522" sldId="356"/>
            <ac:spMk id="157" creationId="{00000000-0000-0000-0000-000000000000}"/>
          </ac:spMkLst>
        </pc:spChg>
        <pc:spChg chg="mod">
          <ac:chgData name="Dr. Haslinda binti Mohd. Anuar" userId="124f53c6-93ff-4f0a-ab56-a3b0e1c9a123" providerId="ADAL" clId="{901F7C36-FBDA-1A42-AB0B-6FDF33923081}" dt="2024-06-21T13:47:12.112" v="1167" actId="27636"/>
          <ac:spMkLst>
            <pc:docMk/>
            <pc:sldMk cId="1856708522" sldId="356"/>
            <ac:spMk id="158" creationId="{00000000-0000-0000-0000-000000000000}"/>
          </ac:spMkLst>
        </pc:spChg>
      </pc:sldChg>
      <pc:sldChg chg="modSp add">
        <pc:chgData name="Dr. Haslinda binti Mohd. Anuar" userId="124f53c6-93ff-4f0a-ab56-a3b0e1c9a123" providerId="ADAL" clId="{901F7C36-FBDA-1A42-AB0B-6FDF33923081}" dt="2024-06-21T13:48:00.719" v="1177" actId="14100"/>
        <pc:sldMkLst>
          <pc:docMk/>
          <pc:sldMk cId="2895699214" sldId="357"/>
        </pc:sldMkLst>
        <pc:spChg chg="mod">
          <ac:chgData name="Dr. Haslinda binti Mohd. Anuar" userId="124f53c6-93ff-4f0a-ab56-a3b0e1c9a123" providerId="ADAL" clId="{901F7C36-FBDA-1A42-AB0B-6FDF33923081}" dt="2024-06-21T13:47:16.953" v="1168" actId="255"/>
          <ac:spMkLst>
            <pc:docMk/>
            <pc:sldMk cId="2895699214" sldId="357"/>
            <ac:spMk id="157" creationId="{00000000-0000-0000-0000-000000000000}"/>
          </ac:spMkLst>
        </pc:spChg>
        <pc:spChg chg="mod">
          <ac:chgData name="Dr. Haslinda binti Mohd. Anuar" userId="124f53c6-93ff-4f0a-ab56-a3b0e1c9a123" providerId="ADAL" clId="{901F7C36-FBDA-1A42-AB0B-6FDF33923081}" dt="2024-06-21T13:48:00.719" v="1177" actId="14100"/>
          <ac:spMkLst>
            <pc:docMk/>
            <pc:sldMk cId="2895699214" sldId="357"/>
            <ac:spMk id="158" creationId="{00000000-0000-0000-0000-000000000000}"/>
          </ac:spMkLst>
        </pc:spChg>
      </pc:sldChg>
      <pc:sldChg chg="modSp add">
        <pc:chgData name="Dr. Haslinda binti Mohd. Anuar" userId="124f53c6-93ff-4f0a-ab56-a3b0e1c9a123" providerId="ADAL" clId="{901F7C36-FBDA-1A42-AB0B-6FDF33923081}" dt="2024-06-21T13:45:30.376" v="1159" actId="1076"/>
        <pc:sldMkLst>
          <pc:docMk/>
          <pc:sldMk cId="547370442" sldId="358"/>
        </pc:sldMkLst>
        <pc:spChg chg="mod">
          <ac:chgData name="Dr. Haslinda binti Mohd. Anuar" userId="124f53c6-93ff-4f0a-ab56-a3b0e1c9a123" providerId="ADAL" clId="{901F7C36-FBDA-1A42-AB0B-6FDF33923081}" dt="2024-06-21T13:45:30.376" v="1159" actId="1076"/>
          <ac:spMkLst>
            <pc:docMk/>
            <pc:sldMk cId="547370442" sldId="358"/>
            <ac:spMk id="157" creationId="{00000000-0000-0000-0000-000000000000}"/>
          </ac:spMkLst>
        </pc:spChg>
        <pc:spChg chg="mod">
          <ac:chgData name="Dr. Haslinda binti Mohd. Anuar" userId="124f53c6-93ff-4f0a-ab56-a3b0e1c9a123" providerId="ADAL" clId="{901F7C36-FBDA-1A42-AB0B-6FDF33923081}" dt="2024-06-21T13:44:24.177" v="1152" actId="2710"/>
          <ac:spMkLst>
            <pc:docMk/>
            <pc:sldMk cId="547370442" sldId="358"/>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344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344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575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87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64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39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24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34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34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34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a:t>
            </a:r>
            <a:r>
              <a:rPr lang="en-GB" sz="2700" b="1" i="0" u="none" strike="noStrike" cap="none" dirty="0">
                <a:solidFill>
                  <a:srgbClr val="003399"/>
                </a:solidFill>
                <a:latin typeface="Century Gothic"/>
                <a:ea typeface="Century Gothic"/>
                <a:cs typeface="Century Gothic"/>
                <a:sym typeface="Century Gothic"/>
              </a:rPr>
              <a:t>Climate Change Governance</a:t>
            </a:r>
            <a:endParaRPr lang="en-US" sz="2700" b="1" i="0" u="none" strike="noStrike" cap="none" dirty="0">
              <a:solidFill>
                <a:srgbClr val="003399"/>
              </a:solidFill>
              <a:latin typeface="Century Gothic"/>
              <a:ea typeface="Century Gothic"/>
              <a:cs typeface="Century Gothic"/>
              <a:sym typeface="Century Gothic"/>
            </a:endParaRP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a:t>
            </a:r>
            <a:r>
              <a:rPr lang="en-GB" sz="2700" b="1" dirty="0">
                <a:solidFill>
                  <a:srgbClr val="003399"/>
                </a:solidFill>
                <a:latin typeface="Century Gothic"/>
                <a:ea typeface="Century Gothic"/>
                <a:cs typeface="Century Gothic"/>
                <a:sym typeface="Century Gothic"/>
              </a:rPr>
              <a:t>2</a:t>
            </a:r>
            <a:r>
              <a:rPr lang="en-US" sz="2700" b="1" i="0" u="none" strike="noStrike" cap="none" dirty="0">
                <a:solidFill>
                  <a:srgbClr val="003399"/>
                </a:solidFill>
                <a:latin typeface="Century Gothic"/>
                <a:ea typeface="Century Gothic"/>
                <a:cs typeface="Century Gothic"/>
                <a:sym typeface="Century Gothic"/>
              </a:rPr>
              <a:t>: </a:t>
            </a:r>
            <a:r>
              <a:rPr lang="en-GB" sz="2700" b="1" i="0" u="none" strike="noStrike" cap="none" dirty="0">
                <a:solidFill>
                  <a:srgbClr val="003399"/>
                </a:solidFill>
                <a:latin typeface="Century Gothic"/>
                <a:ea typeface="Century Gothic"/>
                <a:cs typeface="Century Gothic"/>
                <a:sym typeface="Century Gothic"/>
              </a:rPr>
              <a:t>International Legal Instruments on Climate Change</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noFill/>
          </a:ln>
        </p:spPr>
        <p:txBody>
          <a:bodyPr spcFirstLastPara="1" wrap="square" lIns="91425" tIns="45700" rIns="91425" bIns="45700" anchor="t" anchorCtr="0">
            <a:spAutoFit/>
          </a:bodyPr>
          <a:lstStyle/>
          <a:p>
            <a:r>
              <a:rPr lang="en-GB" sz="2400" dirty="0">
                <a:solidFill>
                  <a:schemeClr val="bg1"/>
                </a:solidFill>
              </a:rPr>
              <a:t>Main provisions under Kyoto Protocol</a:t>
            </a:r>
            <a:endParaRPr lang="en-MY" sz="2400" b="0" i="0" u="none" strike="noStrike" dirty="0">
              <a:solidFill>
                <a:srgbClr val="000000"/>
              </a:solidFill>
              <a:effectLst/>
            </a:endParaRPr>
          </a:p>
        </p:txBody>
      </p:sp>
      <p:sp>
        <p:nvSpPr>
          <p:cNvPr id="158" name="Google Shape;158;p46"/>
          <p:cNvSpPr txBox="1"/>
          <p:nvPr/>
        </p:nvSpPr>
        <p:spPr>
          <a:xfrm>
            <a:off x="993059" y="1245340"/>
            <a:ext cx="9488130" cy="450657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47500" lnSpcReduction="20000"/>
          </a:bodyPr>
          <a:lstStyle/>
          <a:p>
            <a:pPr marL="571500" indent="-571500" algn="just">
              <a:lnSpc>
                <a:spcPct val="150000"/>
              </a:lnSpc>
              <a:buFont typeface="Wingdings" pitchFamily="2" charset="2"/>
              <a:buChar char="Ø"/>
            </a:pPr>
            <a:r>
              <a:rPr lang="en-MY" sz="4400" b="1" dirty="0"/>
              <a:t>Monitoring, Reporting, and Verification (MRV):</a:t>
            </a:r>
            <a:r>
              <a:rPr lang="en-MY" sz="4400" dirty="0"/>
              <a:t> A rigorous system was established to ensure transparency and accountability. Countries were required to monitor their actual emissions, maintain precise records of emission reduction trades, and undergo independent verification of their reported data.</a:t>
            </a:r>
            <a:endParaRPr lang="en-GB" sz="4400" dirty="0"/>
          </a:p>
          <a:p>
            <a:pPr marL="571500" indent="-571500" algn="just">
              <a:lnSpc>
                <a:spcPct val="150000"/>
              </a:lnSpc>
              <a:buFont typeface="Wingdings" pitchFamily="2" charset="2"/>
              <a:buChar char="Ø"/>
            </a:pPr>
            <a:r>
              <a:rPr lang="en-MY" sz="4400" b="1" dirty="0"/>
              <a:t>Compliance Mechanism:</a:t>
            </a:r>
            <a:r>
              <a:rPr lang="en-MY" sz="4400" dirty="0"/>
              <a:t> The Kyoto Protocol included a compliance system to address potential non-compliance with emission reduction targets. This included procedures for facilitative and punitive measures, such as reduced emission allowances in subsequent commitment periods.</a:t>
            </a:r>
            <a:endParaRPr lang="en-MY" sz="3600" dirty="0"/>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856708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noFill/>
          </a:ln>
        </p:spPr>
        <p:txBody>
          <a:bodyPr spcFirstLastPara="1" wrap="square" lIns="91425" tIns="45700" rIns="91425" bIns="45700" anchor="t" anchorCtr="0">
            <a:spAutoFit/>
          </a:bodyPr>
          <a:lstStyle/>
          <a:p>
            <a:r>
              <a:rPr lang="en-GB" sz="2400" dirty="0">
                <a:solidFill>
                  <a:schemeClr val="bg1"/>
                </a:solidFill>
              </a:rPr>
              <a:t>Additional points on Kyoto Protocol</a:t>
            </a:r>
            <a:endParaRPr lang="en-MY" sz="2400" b="0" i="0" u="none" strike="noStrike" dirty="0">
              <a:solidFill>
                <a:schemeClr val="bg1"/>
              </a:solidFill>
              <a:effectLst/>
            </a:endParaRPr>
          </a:p>
        </p:txBody>
      </p:sp>
      <p:sp>
        <p:nvSpPr>
          <p:cNvPr id="158" name="Google Shape;158;p46"/>
          <p:cNvSpPr txBox="1"/>
          <p:nvPr/>
        </p:nvSpPr>
        <p:spPr>
          <a:xfrm>
            <a:off x="993059" y="1109710"/>
            <a:ext cx="9488130" cy="464220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71500" indent="-571500" algn="just">
              <a:lnSpc>
                <a:spcPct val="120000"/>
              </a:lnSpc>
              <a:buFont typeface="Wingdings" pitchFamily="2" charset="2"/>
              <a:buChar char="Ø"/>
            </a:pPr>
            <a:r>
              <a:rPr lang="en-MY" sz="2000" b="1" dirty="0"/>
              <a:t>Developing Countries:</a:t>
            </a:r>
            <a:r>
              <a:rPr lang="en-MY" sz="2000" dirty="0"/>
              <a:t> While not mandated to have binding emission reduction targets, developing countries were encouraged to take voluntary actions to mitigate climate change.</a:t>
            </a:r>
            <a:endParaRPr lang="en-GB" sz="2000" dirty="0"/>
          </a:p>
          <a:p>
            <a:pPr marL="571500" indent="-571500" algn="just">
              <a:lnSpc>
                <a:spcPct val="120000"/>
              </a:lnSpc>
              <a:buFont typeface="Wingdings" pitchFamily="2" charset="2"/>
              <a:buChar char="Ø"/>
            </a:pPr>
            <a:r>
              <a:rPr lang="en-MY" sz="2000" b="1" dirty="0"/>
              <a:t>Review Process:</a:t>
            </a:r>
            <a:r>
              <a:rPr lang="en-MY" sz="2000" dirty="0"/>
              <a:t> The Kyoto Protocol included a process for reviewing the effectiveness of the agreement and strengthening emission reduction commitments in subsequent commitment periods.</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9569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52042"/>
            <a:ext cx="9488131" cy="461624"/>
          </a:xfrm>
          <a:prstGeom prst="rect">
            <a:avLst/>
          </a:prstGeom>
          <a:solidFill>
            <a:srgbClr val="003399"/>
          </a:solidFill>
          <a:ln>
            <a:noFill/>
          </a:ln>
        </p:spPr>
        <p:txBody>
          <a:bodyPr spcFirstLastPara="1" wrap="square" lIns="91425" tIns="45700" rIns="91425" bIns="45700" anchor="t" anchorCtr="0">
            <a:spAutoFit/>
          </a:bodyPr>
          <a:lstStyle/>
          <a:p>
            <a:r>
              <a:rPr lang="en-MY" sz="2400" b="0" i="0" u="none" strike="noStrike" dirty="0">
                <a:solidFill>
                  <a:schemeClr val="bg1"/>
                </a:solidFill>
                <a:effectLst/>
              </a:rPr>
              <a:t>A New Era: The Paris Agreement</a:t>
            </a:r>
            <a:r>
              <a:rPr lang="en-GB" sz="2400" b="0" i="0" u="none" strike="noStrike" dirty="0">
                <a:solidFill>
                  <a:schemeClr val="bg1"/>
                </a:solidFill>
                <a:effectLst/>
              </a:rPr>
              <a:t> 2015</a:t>
            </a:r>
            <a:endParaRPr lang="en-MY" sz="2400" b="0" i="0" u="none" strike="noStrike" dirty="0">
              <a:solidFill>
                <a:schemeClr val="bg1"/>
              </a:solidFill>
              <a:effectLst/>
            </a:endParaRPr>
          </a:p>
        </p:txBody>
      </p:sp>
      <p:sp>
        <p:nvSpPr>
          <p:cNvPr id="158" name="Google Shape;158;p46"/>
          <p:cNvSpPr txBox="1"/>
          <p:nvPr/>
        </p:nvSpPr>
        <p:spPr>
          <a:xfrm>
            <a:off x="993059" y="1146700"/>
            <a:ext cx="9488130" cy="45911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a:lnSpc>
                <a:spcPct val="150000"/>
              </a:lnSpc>
            </a:pPr>
            <a:r>
              <a:rPr lang="en-MY" sz="2000" b="1" i="0" u="none" strike="noStrike" dirty="0">
                <a:solidFill>
                  <a:srgbClr val="000000"/>
                </a:solidFill>
                <a:effectLst/>
              </a:rPr>
              <a:t>Key Points:</a:t>
            </a:r>
            <a:endParaRPr lang="en-MY" sz="2000" b="0" i="0" u="none" strike="noStrike" dirty="0">
              <a:solidFill>
                <a:srgbClr val="000000"/>
              </a:solidFill>
              <a:effectLst/>
            </a:endParaRPr>
          </a:p>
          <a:p>
            <a:pPr>
              <a:lnSpc>
                <a:spcPct val="150000"/>
              </a:lnSpc>
            </a:pPr>
            <a:r>
              <a:rPr lang="en-MY" sz="2000" b="1" i="0" u="none" strike="noStrike" dirty="0">
                <a:solidFill>
                  <a:srgbClr val="000000"/>
                </a:solidFill>
                <a:effectLst/>
              </a:rPr>
              <a:t>Adopted:</a:t>
            </a:r>
            <a:r>
              <a:rPr lang="en-MY" sz="2000" b="0" i="0" u="none" strike="noStrike" dirty="0">
                <a:solidFill>
                  <a:srgbClr val="000000"/>
                </a:solidFill>
                <a:effectLst/>
              </a:rPr>
              <a:t> 2015, succeeding the Kyoto Protocol</a:t>
            </a:r>
          </a:p>
          <a:p>
            <a:pPr marL="342900" indent="-342900">
              <a:lnSpc>
                <a:spcPct val="150000"/>
              </a:lnSpc>
              <a:buFont typeface="Wingdings" pitchFamily="2" charset="2"/>
              <a:buChar char="Ø"/>
            </a:pPr>
            <a:r>
              <a:rPr lang="en-MY" sz="2000" b="1" i="0" u="none" strike="noStrike" dirty="0">
                <a:solidFill>
                  <a:srgbClr val="000000"/>
                </a:solidFill>
                <a:effectLst/>
              </a:rPr>
              <a:t>Goal:</a:t>
            </a:r>
            <a:r>
              <a:rPr lang="en-MY" sz="2000" b="0" i="0" u="none" strike="noStrike" dirty="0">
                <a:solidFill>
                  <a:srgbClr val="000000"/>
                </a:solidFill>
                <a:effectLst/>
              </a:rPr>
              <a:t> Limit global warming to well below 2°C, preferably to 1.5°C, compared to pre-industrial levels.</a:t>
            </a:r>
          </a:p>
          <a:p>
            <a:pPr marL="342900" indent="-342900">
              <a:lnSpc>
                <a:spcPct val="150000"/>
              </a:lnSpc>
              <a:buFont typeface="Wingdings" pitchFamily="2" charset="2"/>
              <a:buChar char="Ø"/>
            </a:pPr>
            <a:r>
              <a:rPr lang="en-MY" sz="2000" b="1" i="0" u="none" strike="noStrike" dirty="0">
                <a:solidFill>
                  <a:srgbClr val="000000"/>
                </a:solidFill>
                <a:effectLst/>
              </a:rPr>
              <a:t>Focus:</a:t>
            </a:r>
            <a:r>
              <a:rPr lang="en-MY" sz="2000" b="0" i="0" u="none" strike="noStrike" dirty="0">
                <a:solidFill>
                  <a:srgbClr val="000000"/>
                </a:solidFill>
                <a:effectLst/>
              </a:rPr>
              <a:t> All countries (both developed and developing) take action to reduce emissions (Nationally Determined Contributions - NDCs).</a:t>
            </a:r>
          </a:p>
          <a:p>
            <a:pPr marL="342900" indent="-342900">
              <a:lnSpc>
                <a:spcPct val="150000"/>
              </a:lnSpc>
              <a:buFont typeface="Wingdings" pitchFamily="2" charset="2"/>
              <a:buChar char="Ø"/>
            </a:pPr>
            <a:r>
              <a:rPr lang="en-MY" sz="2000" b="1" i="0" u="none" strike="noStrike" dirty="0">
                <a:solidFill>
                  <a:srgbClr val="000000"/>
                </a:solidFill>
                <a:effectLst/>
              </a:rPr>
              <a:t>Structure:</a:t>
            </a:r>
            <a:endParaRPr lang="en-MY" sz="2000" b="0" i="0" u="none" strike="noStrike" dirty="0">
              <a:solidFill>
                <a:srgbClr val="000000"/>
              </a:solidFill>
              <a:effectLst/>
            </a:endParaRPr>
          </a:p>
          <a:p>
            <a:pPr marL="457200" lvl="1" indent="-457200">
              <a:lnSpc>
                <a:spcPct val="150000"/>
              </a:lnSpc>
              <a:buFont typeface="+mj-lt"/>
              <a:buAutoNum type="arabicPeriod"/>
            </a:pPr>
            <a:r>
              <a:rPr lang="en-MY" sz="2000" b="0" i="0" u="none" strike="noStrike" dirty="0">
                <a:solidFill>
                  <a:srgbClr val="000000"/>
                </a:solidFill>
                <a:effectLst/>
              </a:rPr>
              <a:t>Bottom-up approach: Countries set their own ambitious but achievable targets (NDCs).</a:t>
            </a:r>
          </a:p>
          <a:p>
            <a:pPr marL="457200" lvl="1" indent="-457200">
              <a:lnSpc>
                <a:spcPct val="150000"/>
              </a:lnSpc>
              <a:buFont typeface="+mj-lt"/>
              <a:buAutoNum type="arabicPeriod"/>
            </a:pPr>
            <a:r>
              <a:rPr lang="en-MY" sz="2000" b="0" i="0" u="none" strike="noStrike" dirty="0">
                <a:solidFill>
                  <a:srgbClr val="000000"/>
                </a:solidFill>
                <a:effectLst/>
              </a:rPr>
              <a:t>Regular reviews: Countries periodically update and strengthen their NDCs.</a:t>
            </a:r>
          </a:p>
          <a:p>
            <a:pPr marL="457200" lvl="1" indent="-457200">
              <a:lnSpc>
                <a:spcPct val="150000"/>
              </a:lnSpc>
              <a:buFont typeface="+mj-lt"/>
              <a:buAutoNum type="arabicPeriod"/>
            </a:pPr>
            <a:r>
              <a:rPr lang="en-MY" sz="2000" b="0" i="0" u="none" strike="noStrike" dirty="0">
                <a:solidFill>
                  <a:srgbClr val="000000"/>
                </a:solidFill>
                <a:effectLst/>
              </a:rPr>
              <a:t>Financial and technological support: Developed countries provide support to developing countries.</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03595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Main provisions under the Paris Agreement 2015</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208350"/>
            <a:ext cx="9488130" cy="452949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457200" indent="-457200" algn="just">
              <a:lnSpc>
                <a:spcPct val="150000"/>
              </a:lnSpc>
              <a:buFont typeface="Wingdings" pitchFamily="2" charset="2"/>
              <a:buChar char="Ø"/>
            </a:pPr>
            <a:r>
              <a:rPr lang="en-MY" sz="2000" b="1" dirty="0"/>
              <a:t>Long-Term Temperature Goals:</a:t>
            </a:r>
            <a:r>
              <a:rPr lang="en-MY" sz="2000" dirty="0"/>
              <a:t> The central aim is to limit global warming to "well below 2°C above pre-industrial levels" and pursue efforts to limit the increase even further to "1.5°C." This ambitious target reflects the urgency of avoiding the most severe impacts of climate change.</a:t>
            </a:r>
            <a:endParaRPr lang="en-GB" sz="2000" dirty="0"/>
          </a:p>
          <a:p>
            <a:pPr marL="457200" indent="-457200" algn="just">
              <a:lnSpc>
                <a:spcPct val="150000"/>
              </a:lnSpc>
              <a:buFont typeface="Wingdings" pitchFamily="2" charset="2"/>
              <a:buChar char="Ø"/>
            </a:pPr>
            <a:r>
              <a:rPr lang="en-MY" sz="2000" b="1" dirty="0"/>
              <a:t>Nationally Determined Contributions (NDCs):</a:t>
            </a:r>
            <a:r>
              <a:rPr lang="en-MY" sz="2000" dirty="0"/>
              <a:t> A core principle is the "bottom-up" approach. All countries, both developed and developing, are required to submit NDCs outlining their best efforts to reduce greenhouse gas emissions and adapt to climate change. These NDCs are reviewed regularly and countries are encouraged to strengthen them over time.</a:t>
            </a:r>
            <a:endParaRPr lang="en-GB" sz="2000" dirty="0"/>
          </a:p>
          <a:p>
            <a:pPr marL="457200" indent="-457200" algn="just">
              <a:lnSpc>
                <a:spcPct val="150000"/>
              </a:lnSpc>
              <a:buFont typeface="Wingdings" pitchFamily="2" charset="2"/>
              <a:buChar char="Ø"/>
            </a:pPr>
            <a:r>
              <a:rPr lang="en-MY" sz="2000" b="1" dirty="0"/>
              <a:t>Transparency Framework:</a:t>
            </a:r>
            <a:r>
              <a:rPr lang="en-MY" sz="2000" dirty="0"/>
              <a:t> A robust transparency framework ensures all countries regularly report on their progress towards achieving their NDCs. This allows for tracking progress, identifying areas for improvement, and fostering a spirit of cooperation and accountability.</a:t>
            </a: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2613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Main provisions under the Paris Agreement 2015</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72718"/>
            <a:ext cx="9488130" cy="46651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indent="-457200" algn="just">
              <a:lnSpc>
                <a:spcPct val="150000"/>
              </a:lnSpc>
              <a:buSzPts val="1600"/>
              <a:buFont typeface="Wingdings" pitchFamily="2" charset="2"/>
              <a:buChar char="Ø"/>
            </a:pPr>
            <a:r>
              <a:rPr lang="en-MY" sz="2800" b="1" dirty="0"/>
              <a:t>Global Stocktake:</a:t>
            </a:r>
            <a:r>
              <a:rPr lang="en-MY" sz="2800" dirty="0"/>
              <a:t> Every five years, a "global stocktake" is conducted to assess the collective progress of all countries towards achieving the goals of the Agreement. This assessment informs future actions and NDCs.</a:t>
            </a:r>
            <a:endParaRPr lang="en-GB" sz="2800" dirty="0"/>
          </a:p>
          <a:p>
            <a:pPr marL="914400" indent="-457200" algn="just">
              <a:lnSpc>
                <a:spcPct val="150000"/>
              </a:lnSpc>
              <a:buSzPts val="1600"/>
              <a:buFont typeface="Wingdings" pitchFamily="2" charset="2"/>
              <a:buChar char="Ø"/>
            </a:pPr>
            <a:r>
              <a:rPr lang="en-MY" sz="2800" b="1" dirty="0"/>
              <a:t>Financial Support:</a:t>
            </a:r>
            <a:r>
              <a:rPr lang="en-MY" sz="2800" dirty="0"/>
              <a:t> Developed countries are obligated to provide financial support to developing countries to assist them in mitigating climate change and adapting to its impacts. This includes mobilizing climate finance from a variety of sources, public and private.</a:t>
            </a:r>
            <a:endParaRPr lang="en-GB" sz="2800" dirty="0"/>
          </a:p>
          <a:p>
            <a:pPr marL="914400" indent="-457200" algn="just">
              <a:lnSpc>
                <a:spcPct val="150000"/>
              </a:lnSpc>
              <a:buSzPts val="1600"/>
              <a:buFont typeface="Wingdings" pitchFamily="2" charset="2"/>
              <a:buChar char="Ø"/>
            </a:pPr>
            <a:r>
              <a:rPr lang="en-MY" sz="2800" b="1" dirty="0"/>
              <a:t>Technology Transfer and Capacity Building:</a:t>
            </a:r>
            <a:r>
              <a:rPr lang="en-MY" sz="2800" dirty="0"/>
              <a:t> Developed countries are encouraged to facilitate the transfer of environmentally sound technologies and build the capacity of developing countries to address climate change.</a:t>
            </a: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926215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Additional points on Paris Agreement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35728"/>
            <a:ext cx="9488130" cy="470211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indent="-457200" algn="just">
              <a:lnSpc>
                <a:spcPct val="110000"/>
              </a:lnSpc>
              <a:buFont typeface="Wingdings" pitchFamily="2" charset="2"/>
              <a:buChar char="Ø"/>
            </a:pPr>
            <a:r>
              <a:rPr lang="en-MY" sz="2000" b="1" dirty="0"/>
              <a:t>Loss and Damage:</a:t>
            </a:r>
            <a:r>
              <a:rPr lang="en-MY" sz="2000" dirty="0"/>
              <a:t> The Agreement recognizes the need to address "loss and damage" associated with the impacts of climate change, particularly for developing countries.</a:t>
            </a:r>
            <a:endParaRPr lang="en-GB" sz="2000" dirty="0"/>
          </a:p>
          <a:p>
            <a:pPr marL="457200" indent="-457200" algn="just">
              <a:lnSpc>
                <a:spcPct val="110000"/>
              </a:lnSpc>
              <a:buFont typeface="Wingdings" pitchFamily="2" charset="2"/>
              <a:buChar char="Ø"/>
            </a:pPr>
            <a:r>
              <a:rPr lang="en-MY" sz="2000" b="1" dirty="0"/>
              <a:t>Flexibility for Developing Countries:</a:t>
            </a:r>
            <a:r>
              <a:rPr lang="en-MY" sz="2000" dirty="0"/>
              <a:t> While all countries are expected to contribute, the Agreement acknowledges the different circumstances of developing countries and provides them with flexibility in terms of the pace and scale of their mitigation efforts.</a:t>
            </a:r>
            <a:endParaRPr lang="en-GB" sz="2000" dirty="0"/>
          </a:p>
          <a:p>
            <a:pPr marL="457200" indent="-457200" algn="just">
              <a:lnSpc>
                <a:spcPct val="110000"/>
              </a:lnSpc>
              <a:buFont typeface="Wingdings" pitchFamily="2" charset="2"/>
              <a:buChar char="Ø"/>
            </a:pPr>
            <a:r>
              <a:rPr lang="en-MY" sz="2000" b="1" dirty="0"/>
              <a:t>Non-binding Nature:</a:t>
            </a:r>
            <a:r>
              <a:rPr lang="en-MY" sz="2000" dirty="0"/>
              <a:t> Unlike the Kyoto Protocol, the Paris Agreement itself is not legally binding. However, the NDCs submitted by each country are considered a political commitment.</a:t>
            </a:r>
            <a:endParaRPr lang="en-MY" sz="2000" b="0" i="0" u="none" strike="noStrike" dirty="0">
              <a:solidFill>
                <a:srgbClr val="000000"/>
              </a:solidFill>
              <a:effectLst/>
            </a:endParaRPr>
          </a:p>
        </p:txBody>
      </p:sp>
    </p:spTree>
    <p:extLst>
      <p:ext uri="{BB962C8B-B14F-4D97-AF65-F5344CB8AC3E}">
        <p14:creationId xmlns:p14="http://schemas.microsoft.com/office/powerpoint/2010/main" val="386445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Contents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46700"/>
            <a:ext cx="9488130" cy="459114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gn="just">
              <a:lnSpc>
                <a:spcPct val="120000"/>
              </a:lnSpc>
              <a:buFont typeface="+mj-lt"/>
              <a:buAutoNum type="arabicPeriod"/>
            </a:pPr>
            <a:r>
              <a:rPr lang="en-MY" sz="2000" i="0" u="none" strike="noStrike" dirty="0">
                <a:solidFill>
                  <a:srgbClr val="000000"/>
                </a:solidFill>
                <a:effectLst/>
                <a:latin typeface="+mn-lt"/>
              </a:rPr>
              <a:t>United Nations Framework Convention on Climate Change (UNFCCC)</a:t>
            </a:r>
            <a:r>
              <a:rPr lang="en-GB" sz="2000" i="0" u="none" strike="noStrike" dirty="0">
                <a:solidFill>
                  <a:srgbClr val="000000"/>
                </a:solidFill>
                <a:effectLst/>
                <a:latin typeface="+mn-lt"/>
              </a:rPr>
              <a:t> 1994</a:t>
            </a:r>
          </a:p>
          <a:p>
            <a:pPr marL="342900" indent="-342900" algn="just">
              <a:lnSpc>
                <a:spcPct val="120000"/>
              </a:lnSpc>
              <a:buFont typeface="+mj-lt"/>
              <a:buAutoNum type="arabicPeriod"/>
            </a:pPr>
            <a:r>
              <a:rPr lang="en-MY" sz="2000" i="0" u="none" strike="noStrike" dirty="0">
                <a:solidFill>
                  <a:srgbClr val="000000"/>
                </a:solidFill>
                <a:effectLst/>
                <a:latin typeface="+mn-lt"/>
              </a:rPr>
              <a:t>Kyoto Protocol 1997</a:t>
            </a:r>
            <a:endParaRPr lang="en-GB" sz="2000" i="0" u="none" strike="noStrike" dirty="0">
              <a:solidFill>
                <a:srgbClr val="000000"/>
              </a:solidFill>
              <a:effectLst/>
              <a:latin typeface="+mn-lt"/>
            </a:endParaRPr>
          </a:p>
          <a:p>
            <a:pPr marL="342900" indent="-342900" algn="just">
              <a:lnSpc>
                <a:spcPct val="120000"/>
              </a:lnSpc>
              <a:buFont typeface="+mj-lt"/>
              <a:buAutoNum type="arabicPeriod"/>
            </a:pPr>
            <a:r>
              <a:rPr lang="en-MY" sz="2000" i="0" u="none" strike="noStrike" dirty="0">
                <a:solidFill>
                  <a:srgbClr val="000000"/>
                </a:solidFill>
                <a:effectLst/>
                <a:latin typeface="+mn-lt"/>
              </a:rPr>
              <a:t>Paris Agreement</a:t>
            </a:r>
            <a:r>
              <a:rPr lang="en-GB" sz="2000" i="0" u="none" strike="noStrike" dirty="0">
                <a:solidFill>
                  <a:srgbClr val="000000"/>
                </a:solidFill>
                <a:effectLst/>
                <a:latin typeface="+mn-lt"/>
              </a:rPr>
              <a:t> 2015</a:t>
            </a:r>
            <a:endParaRPr lang="en-MY" sz="2000" i="0" u="none" strike="noStrike" dirty="0">
              <a:solidFill>
                <a:srgbClr val="000000"/>
              </a:solidFill>
              <a:effectLst/>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solidFill>
              <a:schemeClr val="bg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MY" sz="2400" b="0" i="0" u="none" strike="noStrike" dirty="0">
                <a:solidFill>
                  <a:schemeClr val="bg1"/>
                </a:solidFill>
                <a:effectLst/>
                <a:latin typeface="-webkit-standard"/>
              </a:rPr>
              <a:t>The Foundation: UN Framework Convention on Climate Change (UNFCCC)</a:t>
            </a:r>
            <a:endParaRPr lang="en-US" sz="24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11068"/>
            <a:ext cx="9488130" cy="472677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342900" indent="-342900" algn="just">
              <a:lnSpc>
                <a:spcPct val="150000"/>
              </a:lnSpc>
              <a:buFont typeface="Wingdings" pitchFamily="2" charset="2"/>
              <a:buChar char="Ø"/>
            </a:pPr>
            <a:r>
              <a:rPr lang="en-GB" sz="2000" b="1" i="0" u="none" strike="noStrike" dirty="0">
                <a:solidFill>
                  <a:srgbClr val="000000"/>
                </a:solidFill>
                <a:effectLst/>
              </a:rPr>
              <a:t>K</a:t>
            </a:r>
            <a:r>
              <a:rPr lang="en-MY" sz="2000" b="1" i="0" u="none" strike="noStrike" dirty="0">
                <a:solidFill>
                  <a:srgbClr val="000000"/>
                </a:solidFill>
                <a:effectLst/>
              </a:rPr>
              <a:t>ey Points:</a:t>
            </a:r>
            <a:endParaRPr lang="en-MY" sz="2000" b="0" i="0" u="none" strike="noStrike" dirty="0">
              <a:solidFill>
                <a:srgbClr val="000000"/>
              </a:solidFill>
              <a:effectLst/>
            </a:endParaRPr>
          </a:p>
          <a:p>
            <a:pPr marL="342900" indent="-342900" algn="just">
              <a:lnSpc>
                <a:spcPct val="150000"/>
              </a:lnSpc>
              <a:buFont typeface="Wingdings" pitchFamily="2" charset="2"/>
              <a:buChar char="Ø"/>
            </a:pPr>
            <a:r>
              <a:rPr lang="en-MY" sz="2000" b="1" i="0" u="none" strike="noStrike" dirty="0">
                <a:solidFill>
                  <a:srgbClr val="000000"/>
                </a:solidFill>
                <a:effectLst/>
              </a:rPr>
              <a:t>Adopted:</a:t>
            </a:r>
            <a:r>
              <a:rPr lang="en-MY" sz="2000" b="0" i="0" u="none" strike="noStrike" dirty="0">
                <a:solidFill>
                  <a:srgbClr val="000000"/>
                </a:solidFill>
                <a:effectLst/>
              </a:rPr>
              <a:t> 1992 at the Rio Earth Summit</a:t>
            </a:r>
          </a:p>
          <a:p>
            <a:pPr marL="342900" indent="-342900" algn="just">
              <a:lnSpc>
                <a:spcPct val="150000"/>
              </a:lnSpc>
              <a:buFont typeface="Wingdings" pitchFamily="2" charset="2"/>
              <a:buChar char="Ø"/>
            </a:pPr>
            <a:r>
              <a:rPr lang="en-MY" sz="2000" b="1" i="0" u="none" strike="noStrike" dirty="0">
                <a:solidFill>
                  <a:srgbClr val="000000"/>
                </a:solidFill>
                <a:effectLst/>
              </a:rPr>
              <a:t>Goal:</a:t>
            </a:r>
            <a:r>
              <a:rPr lang="en-MY" sz="2000" b="0" i="0" u="none" strike="noStrike" dirty="0">
                <a:solidFill>
                  <a:srgbClr val="000000"/>
                </a:solidFill>
                <a:effectLst/>
              </a:rPr>
              <a:t> Stabilize greenhouse gas concentrations in the atmosphere at a level that prevents dangerous anthropogenic interference with the climate system.</a:t>
            </a:r>
          </a:p>
          <a:p>
            <a:pPr marL="342900" indent="-342900" algn="just">
              <a:lnSpc>
                <a:spcPct val="150000"/>
              </a:lnSpc>
              <a:buFont typeface="Wingdings" pitchFamily="2" charset="2"/>
              <a:buChar char="Ø"/>
            </a:pPr>
            <a:r>
              <a:rPr lang="en-MY" sz="2000" b="1" i="0" u="none" strike="noStrike" dirty="0">
                <a:solidFill>
                  <a:srgbClr val="000000"/>
                </a:solidFill>
                <a:effectLst/>
              </a:rPr>
              <a:t>Focus:</a:t>
            </a:r>
            <a:r>
              <a:rPr lang="en-MY" sz="2000" b="0" i="0" u="none" strike="noStrike" dirty="0">
                <a:solidFill>
                  <a:srgbClr val="000000"/>
                </a:solidFill>
                <a:effectLst/>
              </a:rPr>
              <a:t> Broad framework for international cooperation on climate change.</a:t>
            </a:r>
          </a:p>
          <a:p>
            <a:pPr marL="342900" indent="-342900" algn="just">
              <a:lnSpc>
                <a:spcPct val="150000"/>
              </a:lnSpc>
              <a:buFont typeface="Wingdings" pitchFamily="2" charset="2"/>
              <a:buChar char="Ø"/>
            </a:pPr>
            <a:r>
              <a:rPr lang="en-MY" sz="2000" b="1" i="0" u="none" strike="noStrike" dirty="0">
                <a:solidFill>
                  <a:srgbClr val="000000"/>
                </a:solidFill>
                <a:effectLst/>
              </a:rPr>
              <a:t>Structure:</a:t>
            </a:r>
            <a:endParaRPr lang="en-GB" sz="2000" b="1" i="0" u="none" strike="noStrike" dirty="0">
              <a:solidFill>
                <a:srgbClr val="000000"/>
              </a:solidFill>
              <a:effectLst/>
            </a:endParaRPr>
          </a:p>
          <a:p>
            <a:pPr marL="457200" indent="-457200" algn="just">
              <a:lnSpc>
                <a:spcPct val="150000"/>
              </a:lnSpc>
              <a:buFont typeface="+mj-lt"/>
              <a:buAutoNum type="arabicPeriod"/>
            </a:pPr>
            <a:r>
              <a:rPr lang="en-MY" sz="2000" b="0" i="0" u="none" strike="noStrike" dirty="0">
                <a:solidFill>
                  <a:srgbClr val="000000"/>
                </a:solidFill>
                <a:effectLst/>
              </a:rPr>
              <a:t>Non-binding commitments: Countries agree to take action to mitigate climate change and adapt to its effects.</a:t>
            </a:r>
          </a:p>
          <a:p>
            <a:pPr marL="457200" indent="-457200" algn="just">
              <a:lnSpc>
                <a:spcPct val="150000"/>
              </a:lnSpc>
              <a:buFont typeface="+mj-lt"/>
              <a:buAutoNum type="arabicPeriod"/>
            </a:pPr>
            <a:r>
              <a:rPr lang="en-MY" sz="2000" b="0" i="0" u="none" strike="noStrike" dirty="0">
                <a:solidFill>
                  <a:srgbClr val="000000"/>
                </a:solidFill>
                <a:effectLst/>
              </a:rPr>
              <a:t>Reporting requirements: Countries submit national reports on their greenhouse gas emissions and climate change actions.</a:t>
            </a:r>
          </a:p>
          <a:p>
            <a:pPr marL="457200" indent="-457200" algn="just">
              <a:lnSpc>
                <a:spcPct val="150000"/>
              </a:lnSpc>
              <a:buFont typeface="+mj-lt"/>
              <a:buAutoNum type="arabicPeriod"/>
            </a:pPr>
            <a:r>
              <a:rPr lang="en-MY" sz="2000" b="0" i="0" u="none" strike="noStrike" dirty="0">
                <a:solidFill>
                  <a:srgbClr val="000000"/>
                </a:solidFill>
                <a:effectLst/>
              </a:rPr>
              <a:t>Conference of the Parties (COP): Regular meetings of member countries to assess progress and make decisions.</a:t>
            </a:r>
          </a:p>
          <a:p>
            <a:pPr marL="914400" lvl="1" indent="-457200" algn="just">
              <a:lnSpc>
                <a:spcPct val="120000"/>
              </a:lnSpc>
              <a:buSzPts val="1600"/>
              <a:buFont typeface="Wingdings" panose="05000000000000000000" pitchFamily="2" charset="2"/>
              <a:buChar char="Ø"/>
            </a:pPr>
            <a:endParaRPr lang="en-GB" sz="2000" dirty="0"/>
          </a:p>
          <a:p>
            <a:pPr marL="914400" lvl="1"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24398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400" dirty="0">
                <a:solidFill>
                  <a:schemeClr val="bg1"/>
                </a:solidFill>
              </a:rPr>
              <a:t>T</a:t>
            </a:r>
            <a:r>
              <a:rPr lang="en-MY" sz="2400" b="0" i="0" u="none" strike="noStrike" dirty="0">
                <a:solidFill>
                  <a:schemeClr val="bg1"/>
                </a:solidFill>
                <a:effectLst/>
              </a:rPr>
              <a:t>he main provisions under the UNFCCC</a:t>
            </a:r>
          </a:p>
        </p:txBody>
      </p:sp>
      <p:sp>
        <p:nvSpPr>
          <p:cNvPr id="158" name="Google Shape;158;p46"/>
          <p:cNvSpPr txBox="1"/>
          <p:nvPr/>
        </p:nvSpPr>
        <p:spPr>
          <a:xfrm>
            <a:off x="993059" y="1183690"/>
            <a:ext cx="9488130" cy="455415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342900" indent="-342900" algn="just">
              <a:lnSpc>
                <a:spcPct val="150000"/>
              </a:lnSpc>
              <a:buFont typeface="Wingdings" pitchFamily="2" charset="2"/>
              <a:buChar char="Ø"/>
            </a:pPr>
            <a:r>
              <a:rPr lang="en-MY" sz="2000" b="1" dirty="0"/>
              <a:t>Stabilization of Greenhouse Gas Concentrations:</a:t>
            </a:r>
            <a:r>
              <a:rPr lang="en-MY" sz="2000" dirty="0"/>
              <a:t> The ultimate objective, as outlined in Article 2, is to stabilize greenhouse gas concentrations in the atmosphere at a level that prevents dangerous human interference with the climate system. This level should allow ecosystems to adapt naturally, ensure food production is not threatened, and enable sustainable development.</a:t>
            </a:r>
            <a:endParaRPr lang="en-GB" sz="2000" dirty="0"/>
          </a:p>
          <a:p>
            <a:pPr marL="342900" indent="-342900" algn="just">
              <a:lnSpc>
                <a:spcPct val="150000"/>
              </a:lnSpc>
              <a:buFont typeface="Wingdings" pitchFamily="2" charset="2"/>
              <a:buChar char="Ø"/>
            </a:pPr>
            <a:r>
              <a:rPr lang="en-MY" sz="2000" b="1" dirty="0"/>
              <a:t>National Commitments:</a:t>
            </a:r>
            <a:r>
              <a:rPr lang="en-MY" sz="2000" dirty="0"/>
              <a:t> While not binding, all countries agree to take action to mitigate climate change and adapt to its effects. This includes developing national inventories of greenhouse gas emissions, formulating and implementing national and regional programs to address climate change, and promoting sustainable development.</a:t>
            </a:r>
            <a:endParaRPr lang="en-GB" sz="2000" dirty="0"/>
          </a:p>
          <a:p>
            <a:pPr marL="914400" indent="-457200">
              <a:lnSpc>
                <a:spcPct val="150000"/>
              </a:lnSpc>
              <a:buSzPts val="1600"/>
              <a:buFont typeface="Wingdings" panose="05000000000000000000" pitchFamily="2" charset="2"/>
              <a:buChar char="Ø"/>
            </a:pPr>
            <a:endParaRPr lang="en-GB" sz="2400" b="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66069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84735"/>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3200" dirty="0">
                <a:solidFill>
                  <a:schemeClr val="bg1"/>
                </a:solidFill>
              </a:rPr>
              <a:t>T</a:t>
            </a:r>
            <a:r>
              <a:rPr lang="en-MY" sz="3200" b="0" i="0" u="none" strike="noStrike" dirty="0">
                <a:solidFill>
                  <a:schemeClr val="bg1"/>
                </a:solidFill>
                <a:effectLst/>
              </a:rPr>
              <a:t>he main provisions under the UNFCCC</a:t>
            </a:r>
            <a:endParaRPr lang="en-MY" sz="3200" b="0" i="0" u="none" strike="noStrike" dirty="0">
              <a:solidFill>
                <a:srgbClr val="000000"/>
              </a:solidFill>
              <a:effectLst/>
            </a:endParaRPr>
          </a:p>
        </p:txBody>
      </p:sp>
      <p:sp>
        <p:nvSpPr>
          <p:cNvPr id="158" name="Google Shape;158;p46"/>
          <p:cNvSpPr txBox="1"/>
          <p:nvPr/>
        </p:nvSpPr>
        <p:spPr>
          <a:xfrm>
            <a:off x="993059" y="1159030"/>
            <a:ext cx="9488130" cy="457881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342900" indent="-342900" algn="just">
              <a:lnSpc>
                <a:spcPct val="150000"/>
              </a:lnSpc>
              <a:buFont typeface="Wingdings" pitchFamily="2" charset="2"/>
              <a:buChar char="Ø"/>
            </a:pPr>
            <a:r>
              <a:rPr lang="en-MY" sz="2000" b="1" dirty="0"/>
              <a:t>Reporting Requirements:</a:t>
            </a:r>
            <a:r>
              <a:rPr lang="en-MY" sz="2000" dirty="0"/>
              <a:t> Countries are required to submit national reports that detail their greenhouse gas emissions, mitigation actions, and any constraints they face in fulfilling their commitments. These reports are reviewed by other countries and experts, fostering transparency and accountability.</a:t>
            </a:r>
            <a:endParaRPr lang="en-GB" sz="2000" dirty="0"/>
          </a:p>
          <a:p>
            <a:pPr marL="342900" indent="-342900" algn="just">
              <a:lnSpc>
                <a:spcPct val="150000"/>
              </a:lnSpc>
              <a:buFont typeface="Wingdings" pitchFamily="2" charset="2"/>
              <a:buChar char="Ø"/>
            </a:pPr>
            <a:r>
              <a:rPr lang="en-MY" sz="2000" b="1" dirty="0"/>
              <a:t>Conference of the Parties (COP):</a:t>
            </a:r>
            <a:r>
              <a:rPr lang="en-MY" sz="2000" dirty="0"/>
              <a:t> This is the supreme decision-making body of the UNFCCC. It meets annually to assess progress, review the implementation of the Convention, and make decisions to further its objectives.</a:t>
            </a:r>
            <a:endParaRPr lang="en-GB" sz="2000" dirty="0"/>
          </a:p>
          <a:p>
            <a:pPr marL="342900" indent="-342900" algn="just">
              <a:lnSpc>
                <a:spcPct val="150000"/>
              </a:lnSpc>
              <a:buFont typeface="Wingdings" pitchFamily="2" charset="2"/>
              <a:buChar char="Ø"/>
            </a:pPr>
            <a:r>
              <a:rPr lang="en-MY" sz="2000" b="1" dirty="0"/>
              <a:t>Financial Mechanism:</a:t>
            </a:r>
            <a:r>
              <a:rPr lang="en-MY" sz="2000" dirty="0"/>
              <a:t> Developed country Parties agreed to provide financial resources to developing country Parties to assist them in meeting the costs of adaptation and mitigation.</a:t>
            </a:r>
            <a:r>
              <a:rPr lang="en-MY" sz="2000" b="1" i="0" u="none" strike="noStrike" dirty="0">
                <a:solidFill>
                  <a:srgbClr val="000000"/>
                </a:solidFill>
                <a:effectLst/>
              </a:rPr>
              <a:t> </a:t>
            </a:r>
            <a:endParaRPr lang="en-GB" sz="2000" b="1" i="0" u="none" strike="noStrike" dirty="0">
              <a:solidFill>
                <a:srgbClr val="000000"/>
              </a:solidFill>
              <a:effectLst/>
            </a:endParaRPr>
          </a:p>
          <a:p>
            <a:pPr marL="342900" indent="-342900" algn="just">
              <a:lnSpc>
                <a:spcPct val="150000"/>
              </a:lnSpc>
              <a:buFont typeface="Wingdings" pitchFamily="2" charset="2"/>
              <a:buChar char="Ø"/>
            </a:pPr>
            <a:r>
              <a:rPr lang="en-MY" sz="2000" b="1" i="0" u="none" strike="noStrike" dirty="0">
                <a:solidFill>
                  <a:srgbClr val="000000"/>
                </a:solidFill>
                <a:effectLst/>
              </a:rPr>
              <a:t>Technology Transfer:</a:t>
            </a:r>
            <a:r>
              <a:rPr lang="en-MY" sz="2000" b="0" i="0" u="none" strike="noStrike" dirty="0">
                <a:solidFill>
                  <a:srgbClr val="000000"/>
                </a:solidFill>
                <a:effectLst/>
              </a:rPr>
              <a:t> Developed country Parties are encouraged to facilitate the transfer of environmentally sound technologies to developing country Parties to help them address climate change.</a:t>
            </a: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15486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GB" sz="2400" dirty="0">
                <a:solidFill>
                  <a:schemeClr val="bg1"/>
                </a:solidFill>
              </a:rPr>
              <a:t>Additional points on </a:t>
            </a:r>
            <a:r>
              <a:rPr lang="en-MY" sz="2400" b="0" i="0" u="none" strike="noStrike" dirty="0">
                <a:solidFill>
                  <a:schemeClr val="bg1"/>
                </a:solidFill>
                <a:effectLst/>
              </a:rPr>
              <a:t>the UNFCCC</a:t>
            </a:r>
          </a:p>
        </p:txBody>
      </p:sp>
      <p:sp>
        <p:nvSpPr>
          <p:cNvPr id="158" name="Google Shape;158;p46"/>
          <p:cNvSpPr txBox="1"/>
          <p:nvPr/>
        </p:nvSpPr>
        <p:spPr>
          <a:xfrm>
            <a:off x="993059" y="1171360"/>
            <a:ext cx="9488130" cy="4566488"/>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algn="just">
              <a:buFont typeface="Wingdings" pitchFamily="2" charset="2"/>
              <a:buChar char="Ø"/>
            </a:pPr>
            <a:endParaRPr lang="en-MY" sz="2000" b="0" i="0" u="none" strike="noStrike" dirty="0">
              <a:solidFill>
                <a:srgbClr val="000000"/>
              </a:solidFill>
              <a:effectLst/>
            </a:endParaRPr>
          </a:p>
          <a:p>
            <a:pPr marL="342900" indent="-342900" algn="just">
              <a:lnSpc>
                <a:spcPct val="150000"/>
              </a:lnSpc>
              <a:buFont typeface="Wingdings" pitchFamily="2" charset="2"/>
              <a:buChar char="Ø"/>
            </a:pPr>
            <a:r>
              <a:rPr lang="en-MY" sz="2000" b="1" i="0" u="none" strike="noStrike" dirty="0">
                <a:solidFill>
                  <a:srgbClr val="000000"/>
                </a:solidFill>
                <a:effectLst/>
              </a:rPr>
              <a:t>Common but Differentiated Responsibilities:</a:t>
            </a:r>
            <a:r>
              <a:rPr lang="en-MY" sz="2000" b="0" i="0" u="none" strike="noStrike" dirty="0">
                <a:solidFill>
                  <a:srgbClr val="000000"/>
                </a:solidFill>
                <a:effectLst/>
                <a:latin typeface="-webkit-standard"/>
              </a:rPr>
              <a:t> The UNFCCC recognizes the principle of "common but differentiated responsibilities," acknowledging that developed and developing countries have different historical responsibilities for greenhouse gas emissions and capabilities to address climate change. Developed countries are expected to take the lead in combating climate change.</a:t>
            </a:r>
            <a:r>
              <a:rPr lang="en-MY" sz="2000" b="1" i="0" u="none" strike="noStrike" dirty="0">
                <a:solidFill>
                  <a:srgbClr val="000000"/>
                </a:solidFill>
                <a:effectLst/>
              </a:rPr>
              <a:t> </a:t>
            </a:r>
            <a:endParaRPr lang="en-GB" sz="2000" b="1" i="0" u="none" strike="noStrike" dirty="0">
              <a:solidFill>
                <a:srgbClr val="000000"/>
              </a:solidFill>
              <a:effectLst/>
            </a:endParaRPr>
          </a:p>
          <a:p>
            <a:pPr marL="342900" indent="-342900" algn="just">
              <a:lnSpc>
                <a:spcPct val="150000"/>
              </a:lnSpc>
              <a:buFont typeface="Wingdings" pitchFamily="2" charset="2"/>
              <a:buChar char="Ø"/>
            </a:pPr>
            <a:r>
              <a:rPr lang="en-MY" sz="2000" b="1" i="0" u="none" strike="noStrike" dirty="0">
                <a:solidFill>
                  <a:srgbClr val="000000"/>
                </a:solidFill>
                <a:effectLst/>
              </a:rPr>
              <a:t>Research and Systematic Observation:</a:t>
            </a:r>
            <a:r>
              <a:rPr lang="en-MY" sz="2000" b="0" i="0" u="none" strike="noStrike" dirty="0">
                <a:solidFill>
                  <a:srgbClr val="000000"/>
                </a:solidFill>
                <a:effectLst/>
                <a:latin typeface="-webkit-standard"/>
              </a:rPr>
              <a:t> The UNFCCC emphasizes the importance of ongoing scientific research and systematic observation of the climate system to improve understanding of climate change and its impacts.</a:t>
            </a: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4099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noFill/>
          </a:ln>
        </p:spPr>
        <p:txBody>
          <a:bodyPr spcFirstLastPara="1" wrap="square" lIns="91425" tIns="45700" rIns="91425" bIns="45700" anchor="t" anchorCtr="0">
            <a:spAutoFit/>
          </a:bodyPr>
          <a:lstStyle/>
          <a:p>
            <a:r>
              <a:rPr lang="en-MY" sz="2400" b="0" i="0" u="none" strike="noStrike" dirty="0">
                <a:solidFill>
                  <a:schemeClr val="bg1"/>
                </a:solidFill>
                <a:effectLst/>
              </a:rPr>
              <a:t>Taking Action: The Kyoto Protocol</a:t>
            </a:r>
            <a:r>
              <a:rPr lang="en-GB" sz="2400" b="0" i="0" u="none" strike="noStrike" dirty="0">
                <a:solidFill>
                  <a:schemeClr val="bg1"/>
                </a:solidFill>
                <a:effectLst/>
              </a:rPr>
              <a:t> 1997</a:t>
            </a:r>
            <a:endParaRPr lang="en-MY" sz="2400" b="0" i="0" u="none" strike="noStrike" dirty="0">
              <a:solidFill>
                <a:schemeClr val="bg1"/>
              </a:solidFill>
              <a:effectLst/>
            </a:endParaRPr>
          </a:p>
        </p:txBody>
      </p:sp>
      <p:sp>
        <p:nvSpPr>
          <p:cNvPr id="158" name="Google Shape;158;p46"/>
          <p:cNvSpPr txBox="1"/>
          <p:nvPr/>
        </p:nvSpPr>
        <p:spPr>
          <a:xfrm>
            <a:off x="993059" y="1196020"/>
            <a:ext cx="9488130" cy="455589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342900" indent="-342900" algn="just">
              <a:lnSpc>
                <a:spcPct val="150000"/>
              </a:lnSpc>
              <a:buFont typeface="Wingdings" pitchFamily="2" charset="2"/>
              <a:buChar char="Ø"/>
            </a:pPr>
            <a:r>
              <a:rPr lang="en-MY" sz="2000" b="1" i="0" u="none" strike="noStrike" dirty="0">
                <a:solidFill>
                  <a:srgbClr val="000000"/>
                </a:solidFill>
                <a:effectLst/>
              </a:rPr>
              <a:t>Key Points:</a:t>
            </a:r>
            <a:endParaRPr lang="en-MY" sz="2000" b="0" i="0" u="none" strike="noStrike" dirty="0">
              <a:solidFill>
                <a:srgbClr val="000000"/>
              </a:solidFill>
              <a:effectLst/>
            </a:endParaRPr>
          </a:p>
          <a:p>
            <a:pPr marL="342900" indent="-342900" algn="just">
              <a:lnSpc>
                <a:spcPct val="150000"/>
              </a:lnSpc>
              <a:buFont typeface="Wingdings" pitchFamily="2" charset="2"/>
              <a:buChar char="Ø"/>
            </a:pPr>
            <a:r>
              <a:rPr lang="en-MY" sz="2000" b="1" i="0" u="none" strike="noStrike" dirty="0">
                <a:solidFill>
                  <a:srgbClr val="000000"/>
                </a:solidFill>
                <a:effectLst/>
              </a:rPr>
              <a:t>Adopted:</a:t>
            </a:r>
            <a:r>
              <a:rPr lang="en-MY" sz="2000" b="0" i="0" u="none" strike="noStrike" dirty="0">
                <a:solidFill>
                  <a:srgbClr val="000000"/>
                </a:solidFill>
                <a:effectLst/>
              </a:rPr>
              <a:t> 1997, building on the UNFCCC</a:t>
            </a:r>
          </a:p>
          <a:p>
            <a:pPr marL="342900" indent="-342900" algn="just">
              <a:lnSpc>
                <a:spcPct val="150000"/>
              </a:lnSpc>
              <a:buFont typeface="Wingdings" pitchFamily="2" charset="2"/>
              <a:buChar char="Ø"/>
            </a:pPr>
            <a:r>
              <a:rPr lang="en-MY" sz="2000" b="1" i="0" u="none" strike="noStrike" dirty="0">
                <a:solidFill>
                  <a:srgbClr val="000000"/>
                </a:solidFill>
                <a:effectLst/>
              </a:rPr>
              <a:t>Goal:</a:t>
            </a:r>
            <a:r>
              <a:rPr lang="en-MY" sz="2000" b="0" i="0" u="none" strike="noStrike" dirty="0">
                <a:solidFill>
                  <a:srgbClr val="000000"/>
                </a:solidFill>
                <a:effectLst/>
              </a:rPr>
              <a:t> Reduce greenhouse gas emissions from developed countries (Annex B) by specific targets.</a:t>
            </a:r>
          </a:p>
          <a:p>
            <a:pPr marL="342900" indent="-342900" algn="just">
              <a:lnSpc>
                <a:spcPct val="150000"/>
              </a:lnSpc>
              <a:buFont typeface="Wingdings" pitchFamily="2" charset="2"/>
              <a:buChar char="Ø"/>
            </a:pPr>
            <a:r>
              <a:rPr lang="en-MY" sz="2000" b="1" i="0" u="none" strike="noStrike" dirty="0">
                <a:solidFill>
                  <a:srgbClr val="000000"/>
                </a:solidFill>
                <a:effectLst/>
              </a:rPr>
              <a:t>Focus:</a:t>
            </a:r>
            <a:r>
              <a:rPr lang="en-MY" sz="2000" b="0" i="0" u="none" strike="noStrike" dirty="0">
                <a:solidFill>
                  <a:srgbClr val="000000"/>
                </a:solidFill>
                <a:effectLst/>
              </a:rPr>
              <a:t> Measurable emissions reduction commitments for developed countries.</a:t>
            </a:r>
          </a:p>
          <a:p>
            <a:pPr marL="342900" indent="-342900" algn="just">
              <a:lnSpc>
                <a:spcPct val="150000"/>
              </a:lnSpc>
              <a:buFont typeface="Wingdings" pitchFamily="2" charset="2"/>
              <a:buChar char="Ø"/>
            </a:pPr>
            <a:r>
              <a:rPr lang="en-MY" sz="2000" b="1" i="0" u="none" strike="noStrike" dirty="0">
                <a:solidFill>
                  <a:srgbClr val="000000"/>
                </a:solidFill>
                <a:effectLst/>
              </a:rPr>
              <a:t>Mechanisms:</a:t>
            </a:r>
            <a:endParaRPr lang="en-MY" sz="2000" b="0" i="0" u="none" strike="noStrike" dirty="0">
              <a:solidFill>
                <a:srgbClr val="000000"/>
              </a:solidFill>
              <a:effectLst/>
            </a:endParaRPr>
          </a:p>
          <a:p>
            <a:pPr marL="457200" lvl="1" indent="-457200" algn="just">
              <a:lnSpc>
                <a:spcPct val="150000"/>
              </a:lnSpc>
              <a:buFont typeface="+mj-lt"/>
              <a:buAutoNum type="arabicPeriod"/>
            </a:pPr>
            <a:r>
              <a:rPr lang="en-MY" sz="2000" b="0" i="0" u="none" strike="noStrike" dirty="0">
                <a:solidFill>
                  <a:srgbClr val="000000"/>
                </a:solidFill>
                <a:effectLst/>
              </a:rPr>
              <a:t>Emissions trading: Countries could buy and sell emission reduction units.</a:t>
            </a:r>
          </a:p>
          <a:p>
            <a:pPr marL="457200" lvl="1" indent="-457200" algn="just">
              <a:lnSpc>
                <a:spcPct val="150000"/>
              </a:lnSpc>
              <a:buFont typeface="+mj-lt"/>
              <a:buAutoNum type="arabicPeriod"/>
            </a:pPr>
            <a:r>
              <a:rPr lang="en-MY" sz="2000" b="0" i="0" u="none" strike="noStrike" dirty="0">
                <a:solidFill>
                  <a:srgbClr val="000000"/>
                </a:solidFill>
                <a:effectLst/>
              </a:rPr>
              <a:t>Clean Development Mechanism (CDM): Developed countries could invest in emission reduction projects in developing countries.</a:t>
            </a:r>
          </a:p>
          <a:p>
            <a:pPr marL="457200" lvl="1" indent="-457200" algn="just">
              <a:lnSpc>
                <a:spcPct val="150000"/>
              </a:lnSpc>
              <a:buFont typeface="+mj-lt"/>
              <a:buAutoNum type="arabicPeriod"/>
            </a:pPr>
            <a:r>
              <a:rPr lang="en-MY" sz="2000" b="0" i="0" u="none" strike="noStrike" dirty="0">
                <a:solidFill>
                  <a:srgbClr val="000000"/>
                </a:solidFill>
                <a:effectLst/>
              </a:rPr>
              <a:t>Joint Implementation (JI): Developed countries could collaborate with other developed countries on emission reduction projects.</a:t>
            </a:r>
          </a:p>
          <a:p>
            <a:pPr algn="just">
              <a:lnSpc>
                <a:spcPct val="150000"/>
              </a:lnSpc>
            </a:pPr>
            <a:endParaRPr lang="en-MY" sz="2000" i="0" u="none" strike="noStrike" dirty="0">
              <a:solidFill>
                <a:srgbClr val="000000"/>
              </a:solidFill>
              <a:effectLst/>
            </a:endParaRP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93776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461624"/>
          </a:xfrm>
          <a:prstGeom prst="rect">
            <a:avLst/>
          </a:prstGeom>
          <a:solidFill>
            <a:srgbClr val="003399"/>
          </a:solidFill>
          <a:ln>
            <a:noFill/>
          </a:ln>
        </p:spPr>
        <p:txBody>
          <a:bodyPr spcFirstLastPara="1" wrap="square" lIns="91425" tIns="45700" rIns="91425" bIns="45700" anchor="t" anchorCtr="0">
            <a:spAutoFit/>
          </a:bodyPr>
          <a:lstStyle/>
          <a:p>
            <a:r>
              <a:rPr lang="en-GB" sz="2400" dirty="0">
                <a:solidFill>
                  <a:schemeClr val="bg1"/>
                </a:solidFill>
              </a:rPr>
              <a:t>Main provisions under Kyoto Protocol</a:t>
            </a:r>
            <a:endParaRPr lang="en-MY" sz="2400" b="0" i="0" u="none" strike="noStrike" dirty="0">
              <a:solidFill>
                <a:schemeClr val="bg1"/>
              </a:solidFill>
              <a:effectLst/>
            </a:endParaRPr>
          </a:p>
        </p:txBody>
      </p:sp>
      <p:sp>
        <p:nvSpPr>
          <p:cNvPr id="158" name="Google Shape;158;p46"/>
          <p:cNvSpPr txBox="1"/>
          <p:nvPr/>
        </p:nvSpPr>
        <p:spPr>
          <a:xfrm>
            <a:off x="993059" y="1085050"/>
            <a:ext cx="9488130" cy="466686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47500" lnSpcReduction="20000"/>
          </a:bodyPr>
          <a:lstStyle/>
          <a:p>
            <a:pPr marL="571500" indent="-571500" algn="just">
              <a:lnSpc>
                <a:spcPct val="170000"/>
              </a:lnSpc>
              <a:buFont typeface="Wingdings" pitchFamily="2" charset="2"/>
              <a:buChar char="Ø"/>
            </a:pPr>
            <a:r>
              <a:rPr lang="en-MY" sz="3600" b="1" dirty="0"/>
              <a:t>Binding Emission Reduction Targets:</a:t>
            </a:r>
            <a:r>
              <a:rPr lang="en-MY" sz="3600" dirty="0"/>
              <a:t> Unlike the UNFCCC, the Kyoto Protocol established legally binding emission reduction targets for developed countries listed in Annex B. These targets varied by country but aimed for an overall reduction of greenhouse gas emissions by an average of 5.2% below 1990 levels within a specific commitment period (the first being 2008-2012).</a:t>
            </a:r>
            <a:endParaRPr lang="en-GB" sz="3600" dirty="0"/>
          </a:p>
          <a:p>
            <a:pPr marL="571500" indent="-571500" algn="just">
              <a:lnSpc>
                <a:spcPct val="170000"/>
              </a:lnSpc>
              <a:buFont typeface="Wingdings" pitchFamily="2" charset="2"/>
              <a:buChar char="Ø"/>
            </a:pPr>
            <a:r>
              <a:rPr lang="en-MY" sz="3600" b="1" dirty="0"/>
              <a:t>Flexible Mechanisms:</a:t>
            </a:r>
            <a:r>
              <a:rPr lang="en-MY" sz="3600" dirty="0"/>
              <a:t> The Kyoto Protocol recognized the challenges some countries might face in meeting their targets domestically and introduced three market-based mechanisms to facilitate emission reductions:</a:t>
            </a:r>
            <a:endParaRPr lang="en-GB" sz="3600" dirty="0"/>
          </a:p>
          <a:p>
            <a:pPr marL="571500" indent="-571500" algn="just">
              <a:lnSpc>
                <a:spcPct val="170000"/>
              </a:lnSpc>
              <a:buFont typeface="Wingdings" pitchFamily="2" charset="2"/>
              <a:buChar char="Ø"/>
            </a:pPr>
            <a:r>
              <a:rPr lang="en-MY" sz="3600" b="1" dirty="0"/>
              <a:t>Emissions Trading:</a:t>
            </a:r>
            <a:r>
              <a:rPr lang="en-MY" sz="3600" dirty="0"/>
              <a:t> Countries could buy and sell emission reduction units if they were below their allotted amount. This allowed for cost-effective emission reductions where they could be achieved most efficiently.</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7094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346850"/>
            <a:ext cx="9488131" cy="461624"/>
          </a:xfrm>
          <a:prstGeom prst="rect">
            <a:avLst/>
          </a:prstGeom>
          <a:solidFill>
            <a:srgbClr val="003399"/>
          </a:solidFill>
          <a:ln>
            <a:noFill/>
          </a:ln>
        </p:spPr>
        <p:txBody>
          <a:bodyPr spcFirstLastPara="1" wrap="square" lIns="91425" tIns="45700" rIns="91425" bIns="45700" anchor="t" anchorCtr="0">
            <a:spAutoFit/>
          </a:bodyPr>
          <a:lstStyle/>
          <a:p>
            <a:r>
              <a:rPr lang="en-GB" sz="2400" dirty="0">
                <a:solidFill>
                  <a:schemeClr val="bg1"/>
                </a:solidFill>
              </a:rPr>
              <a:t>Main provisions under Kyoto Protocol</a:t>
            </a:r>
            <a:endParaRPr lang="en-MY" sz="2400" b="0" i="0" u="none" strike="noStrike" dirty="0">
              <a:solidFill>
                <a:schemeClr val="bg1"/>
              </a:solidFill>
              <a:effectLst/>
            </a:endParaRPr>
          </a:p>
        </p:txBody>
      </p:sp>
      <p:sp>
        <p:nvSpPr>
          <p:cNvPr id="158" name="Google Shape;158;p46"/>
          <p:cNvSpPr txBox="1"/>
          <p:nvPr/>
        </p:nvSpPr>
        <p:spPr>
          <a:xfrm>
            <a:off x="993059" y="1085050"/>
            <a:ext cx="9488130" cy="466686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571500" indent="-571500" algn="just">
              <a:buFont typeface="Wingdings" pitchFamily="2" charset="2"/>
              <a:buChar char="Ø"/>
            </a:pPr>
            <a:r>
              <a:rPr lang="en-MY" sz="2000" b="1" dirty="0"/>
              <a:t>Clean Development Mechanism (CDM):</a:t>
            </a:r>
            <a:r>
              <a:rPr lang="en-MY" sz="2000" dirty="0"/>
              <a:t> Developed countries could invest in emission reduction projects in developing countries, generating tradable emission reduction credits while promoting sustainable development in those countries.</a:t>
            </a:r>
          </a:p>
          <a:p>
            <a:pPr marL="571500" indent="-571500" algn="just">
              <a:buFont typeface="Wingdings" pitchFamily="2" charset="2"/>
              <a:buChar char="Ø"/>
            </a:pPr>
            <a:r>
              <a:rPr lang="en-MY" sz="2000" b="1" dirty="0"/>
              <a:t>Joint Implementation (JI):</a:t>
            </a:r>
            <a:r>
              <a:rPr lang="en-MY" sz="2000" dirty="0"/>
              <a:t> Developed countries could collaborate on emission reduction projects with other developed countries, again generating tradable emission reduction units.</a:t>
            </a:r>
          </a:p>
          <a:p>
            <a:pPr marL="914400" lvl="1" indent="-457200">
              <a:buSzPts val="1600"/>
              <a:buFont typeface="Wingdings" panose="05000000000000000000" pitchFamily="2" charset="2"/>
              <a:buChar char="Ø"/>
            </a:pPr>
            <a:endParaRPr lang="en-US" sz="20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473704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5105</TotalTime>
  <Words>2894</Words>
  <Application>Microsoft Office PowerPoint</Application>
  <PresentationFormat>Widescreen</PresentationFormat>
  <Paragraphs>215</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Linda Anuar</cp:lastModifiedBy>
  <cp:revision>22</cp:revision>
  <dcterms:created xsi:type="dcterms:W3CDTF">2020-01-02T01:56:26Z</dcterms:created>
  <dcterms:modified xsi:type="dcterms:W3CDTF">2024-06-21T13:50:28Z</dcterms:modified>
</cp:coreProperties>
</file>