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8"/>
  </p:notesMasterIdLst>
  <p:sldIdLst>
    <p:sldId id="256" r:id="rId3"/>
    <p:sldId id="296" r:id="rId4"/>
    <p:sldId id="291" r:id="rId5"/>
    <p:sldId id="292" r:id="rId6"/>
    <p:sldId id="293" r:id="rId7"/>
    <p:sldId id="294" r:id="rId8"/>
    <p:sldId id="267" r:id="rId9"/>
    <p:sldId id="297" r:id="rId10"/>
    <p:sldId id="303" r:id="rId11"/>
    <p:sldId id="302" r:id="rId12"/>
    <p:sldId id="301" r:id="rId13"/>
    <p:sldId id="300" r:id="rId14"/>
    <p:sldId id="299" r:id="rId15"/>
    <p:sldId id="298" r:id="rId16"/>
    <p:sldId id="351" r:id="rId17"/>
  </p:sldIdLst>
  <p:sldSz cx="12192000" cy="6858000"/>
  <p:notesSz cx="6951663" cy="10082213"/>
  <p:embeddedFontLst>
    <p:embeddedFont>
      <p:font typeface="Calibri" panose="020F0502020204030204" pitchFamily="34" charset="0"/>
      <p:regular r:id="rId19"/>
      <p:bold r:id="rId20"/>
      <p:italic r:id="rId21"/>
      <p:boldItalic r:id="rId22"/>
    </p:embeddedFont>
    <p:embeddedFont>
      <p:font typeface="Century Gothic" panose="020B0502020202020204" pitchFamily="34" charset="0"/>
      <p:regular r:id="rId23"/>
      <p:bold r:id="rId24"/>
      <p:italic r:id="rId25"/>
      <p:boldItalic r:id="rId26"/>
    </p:embeddedFont>
    <p:embeddedFont>
      <p:font typeface="Segoe UI" panose="020B0502040204020203"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5"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55"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1.fntdata"/><Relationship Id="rId60"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56" Type="http://schemas.openxmlformats.org/officeDocument/2006/relationships/presProps" Target="presProps.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Ani Munirah binti Mohamad" userId="dbd053e9-05fc-429b-b417-ac3c7e48826e" providerId="ADAL" clId="{8E7E89AB-D398-41A2-B40A-6AFB29E4BD41}"/>
    <pc:docChg chg="delSld">
      <pc:chgData name="Dr. Ani Munirah binti Mohamad" userId="dbd053e9-05fc-429b-b417-ac3c7e48826e" providerId="ADAL" clId="{8E7E89AB-D398-41A2-B40A-6AFB29E4BD41}" dt="2024-06-12T16:42:30.434" v="0" actId="47"/>
      <pc:docMkLst>
        <pc:docMk/>
      </pc:docMkLst>
      <pc:sldChg chg="del">
        <pc:chgData name="Dr. Ani Munirah binti Mohamad" userId="dbd053e9-05fc-429b-b417-ac3c7e48826e" providerId="ADAL" clId="{8E7E89AB-D398-41A2-B40A-6AFB29E4BD41}" dt="2024-06-12T16:42:30.434" v="0" actId="47"/>
        <pc:sldMkLst>
          <pc:docMk/>
          <pc:sldMk cId="0" sldId="257"/>
        </pc:sldMkLst>
      </pc:sldChg>
      <pc:sldChg chg="del">
        <pc:chgData name="Dr. Ani Munirah binti Mohamad" userId="dbd053e9-05fc-429b-b417-ac3c7e48826e" providerId="ADAL" clId="{8E7E89AB-D398-41A2-B40A-6AFB29E4BD41}" dt="2024-06-12T16:42:30.434" v="0" actId="47"/>
        <pc:sldMkLst>
          <pc:docMk/>
          <pc:sldMk cId="526131397" sldId="269"/>
        </pc:sldMkLst>
      </pc:sldChg>
      <pc:sldChg chg="del">
        <pc:chgData name="Dr. Ani Munirah binti Mohamad" userId="dbd053e9-05fc-429b-b417-ac3c7e48826e" providerId="ADAL" clId="{8E7E89AB-D398-41A2-B40A-6AFB29E4BD41}" dt="2024-06-12T16:42:30.434" v="0" actId="47"/>
        <pc:sldMkLst>
          <pc:docMk/>
          <pc:sldMk cId="4169149729" sldId="270"/>
        </pc:sldMkLst>
      </pc:sldChg>
      <pc:sldChg chg="del">
        <pc:chgData name="Dr. Ani Munirah binti Mohamad" userId="dbd053e9-05fc-429b-b417-ac3c7e48826e" providerId="ADAL" clId="{8E7E89AB-D398-41A2-B40A-6AFB29E4BD41}" dt="2024-06-12T16:42:30.434" v="0" actId="47"/>
        <pc:sldMkLst>
          <pc:docMk/>
          <pc:sldMk cId="3687209180" sldId="271"/>
        </pc:sldMkLst>
      </pc:sldChg>
      <pc:sldChg chg="del">
        <pc:chgData name="Dr. Ani Munirah binti Mohamad" userId="dbd053e9-05fc-429b-b417-ac3c7e48826e" providerId="ADAL" clId="{8E7E89AB-D398-41A2-B40A-6AFB29E4BD41}" dt="2024-06-12T16:42:30.434" v="0" actId="47"/>
        <pc:sldMkLst>
          <pc:docMk/>
          <pc:sldMk cId="871651220" sldId="272"/>
        </pc:sldMkLst>
      </pc:sldChg>
      <pc:sldChg chg="del">
        <pc:chgData name="Dr. Ani Munirah binti Mohamad" userId="dbd053e9-05fc-429b-b417-ac3c7e48826e" providerId="ADAL" clId="{8E7E89AB-D398-41A2-B40A-6AFB29E4BD41}" dt="2024-06-12T16:42:30.434" v="0" actId="47"/>
        <pc:sldMkLst>
          <pc:docMk/>
          <pc:sldMk cId="4116853057" sldId="273"/>
        </pc:sldMkLst>
      </pc:sldChg>
      <pc:sldChg chg="del">
        <pc:chgData name="Dr. Ani Munirah binti Mohamad" userId="dbd053e9-05fc-429b-b417-ac3c7e48826e" providerId="ADAL" clId="{8E7E89AB-D398-41A2-B40A-6AFB29E4BD41}" dt="2024-06-12T16:42:30.434" v="0" actId="47"/>
        <pc:sldMkLst>
          <pc:docMk/>
          <pc:sldMk cId="366867540" sldId="274"/>
        </pc:sldMkLst>
      </pc:sldChg>
      <pc:sldChg chg="del">
        <pc:chgData name="Dr. Ani Munirah binti Mohamad" userId="dbd053e9-05fc-429b-b417-ac3c7e48826e" providerId="ADAL" clId="{8E7E89AB-D398-41A2-B40A-6AFB29E4BD41}" dt="2024-06-12T16:42:30.434" v="0" actId="47"/>
        <pc:sldMkLst>
          <pc:docMk/>
          <pc:sldMk cId="3857579483" sldId="275"/>
        </pc:sldMkLst>
      </pc:sldChg>
      <pc:sldChg chg="del">
        <pc:chgData name="Dr. Ani Munirah binti Mohamad" userId="dbd053e9-05fc-429b-b417-ac3c7e48826e" providerId="ADAL" clId="{8E7E89AB-D398-41A2-B40A-6AFB29E4BD41}" dt="2024-06-12T16:42:30.434" v="0" actId="47"/>
        <pc:sldMkLst>
          <pc:docMk/>
          <pc:sldMk cId="2320696026" sldId="276"/>
        </pc:sldMkLst>
      </pc:sldChg>
      <pc:sldChg chg="del">
        <pc:chgData name="Dr. Ani Munirah binti Mohamad" userId="dbd053e9-05fc-429b-b417-ac3c7e48826e" providerId="ADAL" clId="{8E7E89AB-D398-41A2-B40A-6AFB29E4BD41}" dt="2024-06-12T16:42:30.434" v="0" actId="47"/>
        <pc:sldMkLst>
          <pc:docMk/>
          <pc:sldMk cId="89196730" sldId="277"/>
        </pc:sldMkLst>
      </pc:sldChg>
      <pc:sldChg chg="del">
        <pc:chgData name="Dr. Ani Munirah binti Mohamad" userId="dbd053e9-05fc-429b-b417-ac3c7e48826e" providerId="ADAL" clId="{8E7E89AB-D398-41A2-B40A-6AFB29E4BD41}" dt="2024-06-12T16:42:30.434" v="0" actId="47"/>
        <pc:sldMkLst>
          <pc:docMk/>
          <pc:sldMk cId="1952830884" sldId="278"/>
        </pc:sldMkLst>
      </pc:sldChg>
      <pc:sldChg chg="del">
        <pc:chgData name="Dr. Ani Munirah binti Mohamad" userId="dbd053e9-05fc-429b-b417-ac3c7e48826e" providerId="ADAL" clId="{8E7E89AB-D398-41A2-B40A-6AFB29E4BD41}" dt="2024-06-12T16:42:30.434" v="0" actId="47"/>
        <pc:sldMkLst>
          <pc:docMk/>
          <pc:sldMk cId="1070469222" sldId="279"/>
        </pc:sldMkLst>
      </pc:sldChg>
      <pc:sldChg chg="del">
        <pc:chgData name="Dr. Ani Munirah binti Mohamad" userId="dbd053e9-05fc-429b-b417-ac3c7e48826e" providerId="ADAL" clId="{8E7E89AB-D398-41A2-B40A-6AFB29E4BD41}" dt="2024-06-12T16:42:30.434" v="0" actId="47"/>
        <pc:sldMkLst>
          <pc:docMk/>
          <pc:sldMk cId="3393508940" sldId="280"/>
        </pc:sldMkLst>
      </pc:sldChg>
      <pc:sldChg chg="del">
        <pc:chgData name="Dr. Ani Munirah binti Mohamad" userId="dbd053e9-05fc-429b-b417-ac3c7e48826e" providerId="ADAL" clId="{8E7E89AB-D398-41A2-B40A-6AFB29E4BD41}" dt="2024-06-12T16:42:30.434" v="0" actId="47"/>
        <pc:sldMkLst>
          <pc:docMk/>
          <pc:sldMk cId="2098017" sldId="281"/>
        </pc:sldMkLst>
      </pc:sldChg>
      <pc:sldChg chg="del">
        <pc:chgData name="Dr. Ani Munirah binti Mohamad" userId="dbd053e9-05fc-429b-b417-ac3c7e48826e" providerId="ADAL" clId="{8E7E89AB-D398-41A2-B40A-6AFB29E4BD41}" dt="2024-06-12T16:42:30.434" v="0" actId="47"/>
        <pc:sldMkLst>
          <pc:docMk/>
          <pc:sldMk cId="2654666580" sldId="282"/>
        </pc:sldMkLst>
      </pc:sldChg>
      <pc:sldChg chg="del">
        <pc:chgData name="Dr. Ani Munirah binti Mohamad" userId="dbd053e9-05fc-429b-b417-ac3c7e48826e" providerId="ADAL" clId="{8E7E89AB-D398-41A2-B40A-6AFB29E4BD41}" dt="2024-06-12T16:42:30.434" v="0" actId="47"/>
        <pc:sldMkLst>
          <pc:docMk/>
          <pc:sldMk cId="1176501579" sldId="283"/>
        </pc:sldMkLst>
      </pc:sldChg>
      <pc:sldChg chg="del">
        <pc:chgData name="Dr. Ani Munirah binti Mohamad" userId="dbd053e9-05fc-429b-b417-ac3c7e48826e" providerId="ADAL" clId="{8E7E89AB-D398-41A2-B40A-6AFB29E4BD41}" dt="2024-06-12T16:42:30.434" v="0" actId="47"/>
        <pc:sldMkLst>
          <pc:docMk/>
          <pc:sldMk cId="2933105433" sldId="284"/>
        </pc:sldMkLst>
      </pc:sldChg>
      <pc:sldChg chg="del">
        <pc:chgData name="Dr. Ani Munirah binti Mohamad" userId="dbd053e9-05fc-429b-b417-ac3c7e48826e" providerId="ADAL" clId="{8E7E89AB-D398-41A2-B40A-6AFB29E4BD41}" dt="2024-06-12T16:42:30.434" v="0" actId="47"/>
        <pc:sldMkLst>
          <pc:docMk/>
          <pc:sldMk cId="2323599197" sldId="285"/>
        </pc:sldMkLst>
      </pc:sldChg>
      <pc:sldChg chg="del">
        <pc:chgData name="Dr. Ani Munirah binti Mohamad" userId="dbd053e9-05fc-429b-b417-ac3c7e48826e" providerId="ADAL" clId="{8E7E89AB-D398-41A2-B40A-6AFB29E4BD41}" dt="2024-06-12T16:42:30.434" v="0" actId="47"/>
        <pc:sldMkLst>
          <pc:docMk/>
          <pc:sldMk cId="2682678313" sldId="286"/>
        </pc:sldMkLst>
      </pc:sldChg>
      <pc:sldChg chg="del">
        <pc:chgData name="Dr. Ani Munirah binti Mohamad" userId="dbd053e9-05fc-429b-b417-ac3c7e48826e" providerId="ADAL" clId="{8E7E89AB-D398-41A2-B40A-6AFB29E4BD41}" dt="2024-06-12T16:42:30.434" v="0" actId="47"/>
        <pc:sldMkLst>
          <pc:docMk/>
          <pc:sldMk cId="388314227" sldId="287"/>
        </pc:sldMkLst>
      </pc:sldChg>
      <pc:sldChg chg="del">
        <pc:chgData name="Dr. Ani Munirah binti Mohamad" userId="dbd053e9-05fc-429b-b417-ac3c7e48826e" providerId="ADAL" clId="{8E7E89AB-D398-41A2-B40A-6AFB29E4BD41}" dt="2024-06-12T16:42:30.434" v="0" actId="47"/>
        <pc:sldMkLst>
          <pc:docMk/>
          <pc:sldMk cId="953815134" sldId="288"/>
        </pc:sldMkLst>
      </pc:sldChg>
      <pc:sldChg chg="del">
        <pc:chgData name="Dr. Ani Munirah binti Mohamad" userId="dbd053e9-05fc-429b-b417-ac3c7e48826e" providerId="ADAL" clId="{8E7E89AB-D398-41A2-B40A-6AFB29E4BD41}" dt="2024-06-12T16:42:30.434" v="0" actId="47"/>
        <pc:sldMkLst>
          <pc:docMk/>
          <pc:sldMk cId="4020423993" sldId="289"/>
        </pc:sldMkLst>
      </pc:sldChg>
      <pc:sldChg chg="del">
        <pc:chgData name="Dr. Ani Munirah binti Mohamad" userId="dbd053e9-05fc-429b-b417-ac3c7e48826e" providerId="ADAL" clId="{8E7E89AB-D398-41A2-B40A-6AFB29E4BD41}" dt="2024-06-12T16:42:30.434" v="0" actId="47"/>
        <pc:sldMkLst>
          <pc:docMk/>
          <pc:sldMk cId="381583882" sldId="290"/>
        </pc:sldMkLst>
      </pc:sldChg>
      <pc:sldChg chg="del">
        <pc:chgData name="Dr. Ani Munirah binti Mohamad" userId="dbd053e9-05fc-429b-b417-ac3c7e48826e" providerId="ADAL" clId="{8E7E89AB-D398-41A2-B40A-6AFB29E4BD41}" dt="2024-06-12T16:42:30.434" v="0" actId="47"/>
        <pc:sldMkLst>
          <pc:docMk/>
          <pc:sldMk cId="2068700767" sldId="295"/>
        </pc:sldMkLst>
      </pc:sldChg>
    </pc:docChg>
  </pc:docChgLst>
  <pc:docChgLst>
    <pc:chgData name="Dr. Ani Munirah binti Mohamad" userId="dbd053e9-05fc-429b-b417-ac3c7e48826e" providerId="ADAL" clId="{998E74A6-671F-4A5E-A659-8AEDC3124EC0}"/>
    <pc:docChg chg="custSel addSld modSld">
      <pc:chgData name="Dr. Ani Munirah binti Mohamad" userId="dbd053e9-05fc-429b-b417-ac3c7e48826e" providerId="ADAL" clId="{998E74A6-671F-4A5E-A659-8AEDC3124EC0}" dt="2024-06-12T16:07:51.539" v="230" actId="12"/>
      <pc:docMkLst>
        <pc:docMk/>
      </pc:docMkLst>
      <pc:sldChg chg="modSp mod modShow">
        <pc:chgData name="Dr. Ani Munirah binti Mohamad" userId="dbd053e9-05fc-429b-b417-ac3c7e48826e" providerId="ADAL" clId="{998E74A6-671F-4A5E-A659-8AEDC3124EC0}" dt="2024-06-12T15:52:30.391" v="5" actId="20577"/>
        <pc:sldMkLst>
          <pc:docMk/>
          <pc:sldMk cId="0" sldId="256"/>
        </pc:sldMkLst>
        <pc:spChg chg="mod">
          <ac:chgData name="Dr. Ani Munirah binti Mohamad" userId="dbd053e9-05fc-429b-b417-ac3c7e48826e" providerId="ADAL" clId="{998E74A6-671F-4A5E-A659-8AEDC3124EC0}" dt="2024-06-12T15:52:30.391" v="5" actId="20577"/>
          <ac:spMkLst>
            <pc:docMk/>
            <pc:sldMk cId="0" sldId="256"/>
            <ac:spMk id="2" creationId="{13B54DC1-B0AF-07BB-AA0D-404F1084EE72}"/>
          </ac:spMkLst>
        </pc:spChg>
      </pc:sldChg>
      <pc:sldChg chg="mod modShow">
        <pc:chgData name="Dr. Ani Munirah binti Mohamad" userId="dbd053e9-05fc-429b-b417-ac3c7e48826e" providerId="ADAL" clId="{998E74A6-671F-4A5E-A659-8AEDC3124EC0}" dt="2024-06-12T15:52:14.686" v="2" actId="729"/>
        <pc:sldMkLst>
          <pc:docMk/>
          <pc:sldMk cId="0" sldId="257"/>
        </pc:sldMkLst>
      </pc:sldChg>
      <pc:sldChg chg="modSp mod modShow">
        <pc:chgData name="Dr. Ani Munirah binti Mohamad" userId="dbd053e9-05fc-429b-b417-ac3c7e48826e" providerId="ADAL" clId="{998E74A6-671F-4A5E-A659-8AEDC3124EC0}" dt="2024-06-12T16:06:13.905" v="195" actId="12"/>
        <pc:sldMkLst>
          <pc:docMk/>
          <pc:sldMk cId="3164088367" sldId="267"/>
        </pc:sldMkLst>
        <pc:spChg chg="mod">
          <ac:chgData name="Dr. Ani Munirah binti Mohamad" userId="dbd053e9-05fc-429b-b417-ac3c7e48826e" providerId="ADAL" clId="{998E74A6-671F-4A5E-A659-8AEDC3124EC0}" dt="2024-06-12T16:06:13.905" v="195" actId="12"/>
          <ac:spMkLst>
            <pc:docMk/>
            <pc:sldMk cId="3164088367" sldId="267"/>
            <ac:spMk id="158" creationId="{00000000-0000-0000-0000-000000000000}"/>
          </ac:spMkLst>
        </pc:spChg>
      </pc:sldChg>
      <pc:sldChg chg="modSp mod modShow">
        <pc:chgData name="Dr. Ani Munirah binti Mohamad" userId="dbd053e9-05fc-429b-b417-ac3c7e48826e" providerId="ADAL" clId="{998E74A6-671F-4A5E-A659-8AEDC3124EC0}" dt="2024-06-12T15:52:57.219" v="10" actId="179"/>
        <pc:sldMkLst>
          <pc:docMk/>
          <pc:sldMk cId="526131397" sldId="269"/>
        </pc:sldMkLst>
        <pc:spChg chg="mod">
          <ac:chgData name="Dr. Ani Munirah binti Mohamad" userId="dbd053e9-05fc-429b-b417-ac3c7e48826e" providerId="ADAL" clId="{998E74A6-671F-4A5E-A659-8AEDC3124EC0}" dt="2024-06-12T15:52:57.219" v="10" actId="179"/>
          <ac:spMkLst>
            <pc:docMk/>
            <pc:sldMk cId="526131397" sldId="269"/>
            <ac:spMk id="158" creationId="{00000000-0000-0000-0000-000000000000}"/>
          </ac:spMkLst>
        </pc:spChg>
      </pc:sldChg>
      <pc:sldChg chg="modSp mod modShow">
        <pc:chgData name="Dr. Ani Munirah binti Mohamad" userId="dbd053e9-05fc-429b-b417-ac3c7e48826e" providerId="ADAL" clId="{998E74A6-671F-4A5E-A659-8AEDC3124EC0}" dt="2024-06-12T15:53:45.990" v="22" actId="27636"/>
        <pc:sldMkLst>
          <pc:docMk/>
          <pc:sldMk cId="4169149729" sldId="270"/>
        </pc:sldMkLst>
        <pc:spChg chg="mod">
          <ac:chgData name="Dr. Ani Munirah binti Mohamad" userId="dbd053e9-05fc-429b-b417-ac3c7e48826e" providerId="ADAL" clId="{998E74A6-671F-4A5E-A659-8AEDC3124EC0}" dt="2024-06-12T15:53:45.990" v="22" actId="27636"/>
          <ac:spMkLst>
            <pc:docMk/>
            <pc:sldMk cId="4169149729" sldId="270"/>
            <ac:spMk id="158" creationId="{00000000-0000-0000-0000-000000000000}"/>
          </ac:spMkLst>
        </pc:spChg>
      </pc:sldChg>
      <pc:sldChg chg="modSp mod modShow">
        <pc:chgData name="Dr. Ani Munirah binti Mohamad" userId="dbd053e9-05fc-429b-b417-ac3c7e48826e" providerId="ADAL" clId="{998E74A6-671F-4A5E-A659-8AEDC3124EC0}" dt="2024-06-12T15:53:58.114" v="23" actId="5793"/>
        <pc:sldMkLst>
          <pc:docMk/>
          <pc:sldMk cId="3687209180" sldId="271"/>
        </pc:sldMkLst>
        <pc:spChg chg="mod">
          <ac:chgData name="Dr. Ani Munirah binti Mohamad" userId="dbd053e9-05fc-429b-b417-ac3c7e48826e" providerId="ADAL" clId="{998E74A6-671F-4A5E-A659-8AEDC3124EC0}" dt="2024-06-12T15:53:58.114" v="23" actId="5793"/>
          <ac:spMkLst>
            <pc:docMk/>
            <pc:sldMk cId="3687209180" sldId="271"/>
            <ac:spMk id="158" creationId="{00000000-0000-0000-0000-000000000000}"/>
          </ac:spMkLst>
        </pc:spChg>
      </pc:sldChg>
      <pc:sldChg chg="addSp modSp mod modShow">
        <pc:chgData name="Dr. Ani Munirah binti Mohamad" userId="dbd053e9-05fc-429b-b417-ac3c7e48826e" providerId="ADAL" clId="{998E74A6-671F-4A5E-A659-8AEDC3124EC0}" dt="2024-06-12T15:55:24.355" v="30" actId="1076"/>
        <pc:sldMkLst>
          <pc:docMk/>
          <pc:sldMk cId="871651220" sldId="272"/>
        </pc:sldMkLst>
        <pc:spChg chg="mod">
          <ac:chgData name="Dr. Ani Munirah binti Mohamad" userId="dbd053e9-05fc-429b-b417-ac3c7e48826e" providerId="ADAL" clId="{998E74A6-671F-4A5E-A659-8AEDC3124EC0}" dt="2024-06-12T15:55:19.555" v="28" actId="1076"/>
          <ac:spMkLst>
            <pc:docMk/>
            <pc:sldMk cId="871651220" sldId="272"/>
            <ac:spMk id="157" creationId="{00000000-0000-0000-0000-000000000000}"/>
          </ac:spMkLst>
        </pc:spChg>
        <pc:picChg chg="add mod">
          <ac:chgData name="Dr. Ani Munirah binti Mohamad" userId="dbd053e9-05fc-429b-b417-ac3c7e48826e" providerId="ADAL" clId="{998E74A6-671F-4A5E-A659-8AEDC3124EC0}" dt="2024-06-12T15:55:24.355" v="30" actId="1076"/>
          <ac:picMkLst>
            <pc:docMk/>
            <pc:sldMk cId="871651220" sldId="272"/>
            <ac:picMk id="1026" creationId="{A33ACD6E-B6AF-4120-82BB-88EF9983C8CD}"/>
          </ac:picMkLst>
        </pc:picChg>
      </pc:sldChg>
      <pc:sldChg chg="modSp mod modShow">
        <pc:chgData name="Dr. Ani Munirah binti Mohamad" userId="dbd053e9-05fc-429b-b417-ac3c7e48826e" providerId="ADAL" clId="{998E74A6-671F-4A5E-A659-8AEDC3124EC0}" dt="2024-06-12T15:55:59.099" v="36" actId="27636"/>
        <pc:sldMkLst>
          <pc:docMk/>
          <pc:sldMk cId="4116853057" sldId="273"/>
        </pc:sldMkLst>
        <pc:spChg chg="mod">
          <ac:chgData name="Dr. Ani Munirah binti Mohamad" userId="dbd053e9-05fc-429b-b417-ac3c7e48826e" providerId="ADAL" clId="{998E74A6-671F-4A5E-A659-8AEDC3124EC0}" dt="2024-06-12T15:55:59.099" v="36" actId="27636"/>
          <ac:spMkLst>
            <pc:docMk/>
            <pc:sldMk cId="4116853057" sldId="273"/>
            <ac:spMk id="158" creationId="{00000000-0000-0000-0000-000000000000}"/>
          </ac:spMkLst>
        </pc:spChg>
      </pc:sldChg>
      <pc:sldChg chg="modSp mod modShow">
        <pc:chgData name="Dr. Ani Munirah binti Mohamad" userId="dbd053e9-05fc-429b-b417-ac3c7e48826e" providerId="ADAL" clId="{998E74A6-671F-4A5E-A659-8AEDC3124EC0}" dt="2024-06-12T15:56:19.773" v="42" actId="27636"/>
        <pc:sldMkLst>
          <pc:docMk/>
          <pc:sldMk cId="366867540" sldId="274"/>
        </pc:sldMkLst>
        <pc:spChg chg="mod">
          <ac:chgData name="Dr. Ani Munirah binti Mohamad" userId="dbd053e9-05fc-429b-b417-ac3c7e48826e" providerId="ADAL" clId="{998E74A6-671F-4A5E-A659-8AEDC3124EC0}" dt="2024-06-12T15:56:19.773" v="42" actId="27636"/>
          <ac:spMkLst>
            <pc:docMk/>
            <pc:sldMk cId="366867540" sldId="274"/>
            <ac:spMk id="158" creationId="{00000000-0000-0000-0000-000000000000}"/>
          </ac:spMkLst>
        </pc:spChg>
      </pc:sldChg>
      <pc:sldChg chg="modSp mod modShow">
        <pc:chgData name="Dr. Ani Munirah binti Mohamad" userId="dbd053e9-05fc-429b-b417-ac3c7e48826e" providerId="ADAL" clId="{998E74A6-671F-4A5E-A659-8AEDC3124EC0}" dt="2024-06-12T15:56:36.434" v="50" actId="27636"/>
        <pc:sldMkLst>
          <pc:docMk/>
          <pc:sldMk cId="3857579483" sldId="275"/>
        </pc:sldMkLst>
        <pc:spChg chg="mod">
          <ac:chgData name="Dr. Ani Munirah binti Mohamad" userId="dbd053e9-05fc-429b-b417-ac3c7e48826e" providerId="ADAL" clId="{998E74A6-671F-4A5E-A659-8AEDC3124EC0}" dt="2024-06-12T15:56:36.434" v="50" actId="27636"/>
          <ac:spMkLst>
            <pc:docMk/>
            <pc:sldMk cId="3857579483" sldId="275"/>
            <ac:spMk id="158" creationId="{00000000-0000-0000-0000-000000000000}"/>
          </ac:spMkLst>
        </pc:spChg>
      </pc:sldChg>
      <pc:sldChg chg="modSp mod modShow">
        <pc:chgData name="Dr. Ani Munirah binti Mohamad" userId="dbd053e9-05fc-429b-b417-ac3c7e48826e" providerId="ADAL" clId="{998E74A6-671F-4A5E-A659-8AEDC3124EC0}" dt="2024-06-12T15:56:51.174" v="58" actId="27636"/>
        <pc:sldMkLst>
          <pc:docMk/>
          <pc:sldMk cId="2320696026" sldId="276"/>
        </pc:sldMkLst>
        <pc:spChg chg="mod">
          <ac:chgData name="Dr. Ani Munirah binti Mohamad" userId="dbd053e9-05fc-429b-b417-ac3c7e48826e" providerId="ADAL" clId="{998E74A6-671F-4A5E-A659-8AEDC3124EC0}" dt="2024-06-12T15:56:51.174" v="58" actId="27636"/>
          <ac:spMkLst>
            <pc:docMk/>
            <pc:sldMk cId="2320696026" sldId="276"/>
            <ac:spMk id="158" creationId="{00000000-0000-0000-0000-000000000000}"/>
          </ac:spMkLst>
        </pc:spChg>
      </pc:sldChg>
      <pc:sldChg chg="modSp mod modShow">
        <pc:chgData name="Dr. Ani Munirah binti Mohamad" userId="dbd053e9-05fc-429b-b417-ac3c7e48826e" providerId="ADAL" clId="{998E74A6-671F-4A5E-A659-8AEDC3124EC0}" dt="2024-06-12T15:57:16.742" v="67" actId="27636"/>
        <pc:sldMkLst>
          <pc:docMk/>
          <pc:sldMk cId="89196730" sldId="277"/>
        </pc:sldMkLst>
        <pc:spChg chg="mod">
          <ac:chgData name="Dr. Ani Munirah binti Mohamad" userId="dbd053e9-05fc-429b-b417-ac3c7e48826e" providerId="ADAL" clId="{998E74A6-671F-4A5E-A659-8AEDC3124EC0}" dt="2024-06-12T15:57:16.742" v="67" actId="27636"/>
          <ac:spMkLst>
            <pc:docMk/>
            <pc:sldMk cId="89196730" sldId="277"/>
            <ac:spMk id="158" creationId="{00000000-0000-0000-0000-000000000000}"/>
          </ac:spMkLst>
        </pc:spChg>
      </pc:sldChg>
      <pc:sldChg chg="modSp mod modShow">
        <pc:chgData name="Dr. Ani Munirah binti Mohamad" userId="dbd053e9-05fc-429b-b417-ac3c7e48826e" providerId="ADAL" clId="{998E74A6-671F-4A5E-A659-8AEDC3124EC0}" dt="2024-06-12T15:59:28.058" v="84" actId="14100"/>
        <pc:sldMkLst>
          <pc:docMk/>
          <pc:sldMk cId="1952830884" sldId="278"/>
        </pc:sldMkLst>
        <pc:spChg chg="mod">
          <ac:chgData name="Dr. Ani Munirah binti Mohamad" userId="dbd053e9-05fc-429b-b417-ac3c7e48826e" providerId="ADAL" clId="{998E74A6-671F-4A5E-A659-8AEDC3124EC0}" dt="2024-06-12T15:59:28.058" v="84" actId="14100"/>
          <ac:spMkLst>
            <pc:docMk/>
            <pc:sldMk cId="1952830884" sldId="278"/>
            <ac:spMk id="158" creationId="{00000000-0000-0000-0000-000000000000}"/>
          </ac:spMkLst>
        </pc:spChg>
      </pc:sldChg>
      <pc:sldChg chg="modSp mod modShow">
        <pc:chgData name="Dr. Ani Munirah binti Mohamad" userId="dbd053e9-05fc-429b-b417-ac3c7e48826e" providerId="ADAL" clId="{998E74A6-671F-4A5E-A659-8AEDC3124EC0}" dt="2024-06-12T16:00:10.325" v="90" actId="27636"/>
        <pc:sldMkLst>
          <pc:docMk/>
          <pc:sldMk cId="1070469222" sldId="279"/>
        </pc:sldMkLst>
        <pc:spChg chg="mod">
          <ac:chgData name="Dr. Ani Munirah binti Mohamad" userId="dbd053e9-05fc-429b-b417-ac3c7e48826e" providerId="ADAL" clId="{998E74A6-671F-4A5E-A659-8AEDC3124EC0}" dt="2024-06-12T16:00:10.325" v="90" actId="27636"/>
          <ac:spMkLst>
            <pc:docMk/>
            <pc:sldMk cId="1070469222" sldId="279"/>
            <ac:spMk id="158" creationId="{00000000-0000-0000-0000-000000000000}"/>
          </ac:spMkLst>
        </pc:spChg>
      </pc:sldChg>
      <pc:sldChg chg="modSp mod modShow">
        <pc:chgData name="Dr. Ani Munirah binti Mohamad" userId="dbd053e9-05fc-429b-b417-ac3c7e48826e" providerId="ADAL" clId="{998E74A6-671F-4A5E-A659-8AEDC3124EC0}" dt="2024-06-12T16:00:29.299" v="92" actId="12"/>
        <pc:sldMkLst>
          <pc:docMk/>
          <pc:sldMk cId="3393508940" sldId="280"/>
        </pc:sldMkLst>
        <pc:spChg chg="mod">
          <ac:chgData name="Dr. Ani Munirah binti Mohamad" userId="dbd053e9-05fc-429b-b417-ac3c7e48826e" providerId="ADAL" clId="{998E74A6-671F-4A5E-A659-8AEDC3124EC0}" dt="2024-06-12T16:00:29.299" v="92" actId="12"/>
          <ac:spMkLst>
            <pc:docMk/>
            <pc:sldMk cId="3393508940" sldId="280"/>
            <ac:spMk id="158" creationId="{00000000-0000-0000-0000-000000000000}"/>
          </ac:spMkLst>
        </pc:spChg>
      </pc:sldChg>
      <pc:sldChg chg="modSp mod modShow">
        <pc:chgData name="Dr. Ani Munirah binti Mohamad" userId="dbd053e9-05fc-429b-b417-ac3c7e48826e" providerId="ADAL" clId="{998E74A6-671F-4A5E-A659-8AEDC3124EC0}" dt="2024-06-12T16:00:37.443" v="94" actId="12"/>
        <pc:sldMkLst>
          <pc:docMk/>
          <pc:sldMk cId="2098017" sldId="281"/>
        </pc:sldMkLst>
        <pc:spChg chg="mod">
          <ac:chgData name="Dr. Ani Munirah binti Mohamad" userId="dbd053e9-05fc-429b-b417-ac3c7e48826e" providerId="ADAL" clId="{998E74A6-671F-4A5E-A659-8AEDC3124EC0}" dt="2024-06-12T16:00:37.443" v="94" actId="12"/>
          <ac:spMkLst>
            <pc:docMk/>
            <pc:sldMk cId="2098017" sldId="281"/>
            <ac:spMk id="158" creationId="{00000000-0000-0000-0000-000000000000}"/>
          </ac:spMkLst>
        </pc:spChg>
      </pc:sldChg>
      <pc:sldChg chg="modSp mod modShow">
        <pc:chgData name="Dr. Ani Munirah binti Mohamad" userId="dbd053e9-05fc-429b-b417-ac3c7e48826e" providerId="ADAL" clId="{998E74A6-671F-4A5E-A659-8AEDC3124EC0}" dt="2024-06-12T16:00:54.497" v="99" actId="12"/>
        <pc:sldMkLst>
          <pc:docMk/>
          <pc:sldMk cId="2654666580" sldId="282"/>
        </pc:sldMkLst>
        <pc:spChg chg="mod">
          <ac:chgData name="Dr. Ani Munirah binti Mohamad" userId="dbd053e9-05fc-429b-b417-ac3c7e48826e" providerId="ADAL" clId="{998E74A6-671F-4A5E-A659-8AEDC3124EC0}" dt="2024-06-12T16:00:54.497" v="99" actId="12"/>
          <ac:spMkLst>
            <pc:docMk/>
            <pc:sldMk cId="2654666580" sldId="282"/>
            <ac:spMk id="158" creationId="{00000000-0000-0000-0000-000000000000}"/>
          </ac:spMkLst>
        </pc:spChg>
      </pc:sldChg>
      <pc:sldChg chg="modSp mod modShow">
        <pc:chgData name="Dr. Ani Munirah binti Mohamad" userId="dbd053e9-05fc-429b-b417-ac3c7e48826e" providerId="ADAL" clId="{998E74A6-671F-4A5E-A659-8AEDC3124EC0}" dt="2024-06-12T16:01:10.013" v="104" actId="12"/>
        <pc:sldMkLst>
          <pc:docMk/>
          <pc:sldMk cId="1176501579" sldId="283"/>
        </pc:sldMkLst>
        <pc:spChg chg="mod">
          <ac:chgData name="Dr. Ani Munirah binti Mohamad" userId="dbd053e9-05fc-429b-b417-ac3c7e48826e" providerId="ADAL" clId="{998E74A6-671F-4A5E-A659-8AEDC3124EC0}" dt="2024-06-12T16:01:10.013" v="104" actId="12"/>
          <ac:spMkLst>
            <pc:docMk/>
            <pc:sldMk cId="1176501579" sldId="283"/>
            <ac:spMk id="158" creationId="{00000000-0000-0000-0000-000000000000}"/>
          </ac:spMkLst>
        </pc:spChg>
      </pc:sldChg>
      <pc:sldChg chg="modSp mod modShow">
        <pc:chgData name="Dr. Ani Munirah binti Mohamad" userId="dbd053e9-05fc-429b-b417-ac3c7e48826e" providerId="ADAL" clId="{998E74A6-671F-4A5E-A659-8AEDC3124EC0}" dt="2024-06-12T16:01:27.912" v="109" actId="14100"/>
        <pc:sldMkLst>
          <pc:docMk/>
          <pc:sldMk cId="2933105433" sldId="284"/>
        </pc:sldMkLst>
        <pc:spChg chg="mod">
          <ac:chgData name="Dr. Ani Munirah binti Mohamad" userId="dbd053e9-05fc-429b-b417-ac3c7e48826e" providerId="ADAL" clId="{998E74A6-671F-4A5E-A659-8AEDC3124EC0}" dt="2024-06-12T16:01:27.912" v="109" actId="14100"/>
          <ac:spMkLst>
            <pc:docMk/>
            <pc:sldMk cId="2933105433" sldId="284"/>
            <ac:spMk id="158" creationId="{00000000-0000-0000-0000-000000000000}"/>
          </ac:spMkLst>
        </pc:spChg>
      </pc:sldChg>
      <pc:sldChg chg="modSp mod modShow">
        <pc:chgData name="Dr. Ani Munirah binti Mohamad" userId="dbd053e9-05fc-429b-b417-ac3c7e48826e" providerId="ADAL" clId="{998E74A6-671F-4A5E-A659-8AEDC3124EC0}" dt="2024-06-12T16:01:48.689" v="116" actId="12"/>
        <pc:sldMkLst>
          <pc:docMk/>
          <pc:sldMk cId="2323599197" sldId="285"/>
        </pc:sldMkLst>
        <pc:spChg chg="mod">
          <ac:chgData name="Dr. Ani Munirah binti Mohamad" userId="dbd053e9-05fc-429b-b417-ac3c7e48826e" providerId="ADAL" clId="{998E74A6-671F-4A5E-A659-8AEDC3124EC0}" dt="2024-06-12T16:01:48.689" v="116" actId="12"/>
          <ac:spMkLst>
            <pc:docMk/>
            <pc:sldMk cId="2323599197" sldId="285"/>
            <ac:spMk id="158" creationId="{00000000-0000-0000-0000-000000000000}"/>
          </ac:spMkLst>
        </pc:spChg>
      </pc:sldChg>
      <pc:sldChg chg="modSp mod modShow">
        <pc:chgData name="Dr. Ani Munirah binti Mohamad" userId="dbd053e9-05fc-429b-b417-ac3c7e48826e" providerId="ADAL" clId="{998E74A6-671F-4A5E-A659-8AEDC3124EC0}" dt="2024-06-12T16:02:03.576" v="122" actId="14100"/>
        <pc:sldMkLst>
          <pc:docMk/>
          <pc:sldMk cId="2682678313" sldId="286"/>
        </pc:sldMkLst>
        <pc:spChg chg="mod">
          <ac:chgData name="Dr. Ani Munirah binti Mohamad" userId="dbd053e9-05fc-429b-b417-ac3c7e48826e" providerId="ADAL" clId="{998E74A6-671F-4A5E-A659-8AEDC3124EC0}" dt="2024-06-12T16:02:03.576" v="122" actId="14100"/>
          <ac:spMkLst>
            <pc:docMk/>
            <pc:sldMk cId="2682678313" sldId="286"/>
            <ac:spMk id="158" creationId="{00000000-0000-0000-0000-000000000000}"/>
          </ac:spMkLst>
        </pc:spChg>
      </pc:sldChg>
      <pc:sldChg chg="modSp mod modShow">
        <pc:chgData name="Dr. Ani Munirah binti Mohamad" userId="dbd053e9-05fc-429b-b417-ac3c7e48826e" providerId="ADAL" clId="{998E74A6-671F-4A5E-A659-8AEDC3124EC0}" dt="2024-06-12T16:02:21.906" v="128" actId="12"/>
        <pc:sldMkLst>
          <pc:docMk/>
          <pc:sldMk cId="388314227" sldId="287"/>
        </pc:sldMkLst>
        <pc:spChg chg="mod">
          <ac:chgData name="Dr. Ani Munirah binti Mohamad" userId="dbd053e9-05fc-429b-b417-ac3c7e48826e" providerId="ADAL" clId="{998E74A6-671F-4A5E-A659-8AEDC3124EC0}" dt="2024-06-12T16:02:21.906" v="128" actId="12"/>
          <ac:spMkLst>
            <pc:docMk/>
            <pc:sldMk cId="388314227" sldId="287"/>
            <ac:spMk id="158" creationId="{00000000-0000-0000-0000-000000000000}"/>
          </ac:spMkLst>
        </pc:spChg>
      </pc:sldChg>
      <pc:sldChg chg="modSp mod modShow">
        <pc:chgData name="Dr. Ani Munirah binti Mohamad" userId="dbd053e9-05fc-429b-b417-ac3c7e48826e" providerId="ADAL" clId="{998E74A6-671F-4A5E-A659-8AEDC3124EC0}" dt="2024-06-12T16:03:01.034" v="144" actId="27636"/>
        <pc:sldMkLst>
          <pc:docMk/>
          <pc:sldMk cId="953815134" sldId="288"/>
        </pc:sldMkLst>
        <pc:spChg chg="mod">
          <ac:chgData name="Dr. Ani Munirah binti Mohamad" userId="dbd053e9-05fc-429b-b417-ac3c7e48826e" providerId="ADAL" clId="{998E74A6-671F-4A5E-A659-8AEDC3124EC0}" dt="2024-06-12T16:03:01.034" v="144" actId="27636"/>
          <ac:spMkLst>
            <pc:docMk/>
            <pc:sldMk cId="953815134" sldId="288"/>
            <ac:spMk id="158" creationId="{00000000-0000-0000-0000-000000000000}"/>
          </ac:spMkLst>
        </pc:spChg>
      </pc:sldChg>
      <pc:sldChg chg="modSp mod modShow">
        <pc:chgData name="Dr. Ani Munirah binti Mohamad" userId="dbd053e9-05fc-429b-b417-ac3c7e48826e" providerId="ADAL" clId="{998E74A6-671F-4A5E-A659-8AEDC3124EC0}" dt="2024-06-12T16:02:38.108" v="134" actId="403"/>
        <pc:sldMkLst>
          <pc:docMk/>
          <pc:sldMk cId="4020423993" sldId="289"/>
        </pc:sldMkLst>
        <pc:spChg chg="mod">
          <ac:chgData name="Dr. Ani Munirah binti Mohamad" userId="dbd053e9-05fc-429b-b417-ac3c7e48826e" providerId="ADAL" clId="{998E74A6-671F-4A5E-A659-8AEDC3124EC0}" dt="2024-06-12T16:02:38.108" v="134" actId="403"/>
          <ac:spMkLst>
            <pc:docMk/>
            <pc:sldMk cId="4020423993" sldId="289"/>
            <ac:spMk id="158" creationId="{00000000-0000-0000-0000-000000000000}"/>
          </ac:spMkLst>
        </pc:spChg>
      </pc:sldChg>
      <pc:sldChg chg="modSp mod modShow">
        <pc:chgData name="Dr. Ani Munirah binti Mohamad" userId="dbd053e9-05fc-429b-b417-ac3c7e48826e" providerId="ADAL" clId="{998E74A6-671F-4A5E-A659-8AEDC3124EC0}" dt="2024-06-12T16:03:16.524" v="149" actId="12"/>
        <pc:sldMkLst>
          <pc:docMk/>
          <pc:sldMk cId="381583882" sldId="290"/>
        </pc:sldMkLst>
        <pc:spChg chg="mod">
          <ac:chgData name="Dr. Ani Munirah binti Mohamad" userId="dbd053e9-05fc-429b-b417-ac3c7e48826e" providerId="ADAL" clId="{998E74A6-671F-4A5E-A659-8AEDC3124EC0}" dt="2024-06-12T16:03:16.524" v="149" actId="12"/>
          <ac:spMkLst>
            <pc:docMk/>
            <pc:sldMk cId="381583882" sldId="290"/>
            <ac:spMk id="158" creationId="{00000000-0000-0000-0000-000000000000}"/>
          </ac:spMkLst>
        </pc:spChg>
      </pc:sldChg>
      <pc:sldChg chg="modSp mod modShow">
        <pc:chgData name="Dr. Ani Munirah binti Mohamad" userId="dbd053e9-05fc-429b-b417-ac3c7e48826e" providerId="ADAL" clId="{998E74A6-671F-4A5E-A659-8AEDC3124EC0}" dt="2024-06-12T16:05:22.160" v="172" actId="27636"/>
        <pc:sldMkLst>
          <pc:docMk/>
          <pc:sldMk cId="1076679937" sldId="291"/>
        </pc:sldMkLst>
        <pc:spChg chg="mod">
          <ac:chgData name="Dr. Ani Munirah binti Mohamad" userId="dbd053e9-05fc-429b-b417-ac3c7e48826e" providerId="ADAL" clId="{998E74A6-671F-4A5E-A659-8AEDC3124EC0}" dt="2024-06-12T16:05:22.160" v="172" actId="27636"/>
          <ac:spMkLst>
            <pc:docMk/>
            <pc:sldMk cId="1076679937" sldId="291"/>
            <ac:spMk id="158" creationId="{00000000-0000-0000-0000-000000000000}"/>
          </ac:spMkLst>
        </pc:spChg>
      </pc:sldChg>
      <pc:sldChg chg="modSp mod modShow">
        <pc:chgData name="Dr. Ani Munirah binti Mohamad" userId="dbd053e9-05fc-429b-b417-ac3c7e48826e" providerId="ADAL" clId="{998E74A6-671F-4A5E-A659-8AEDC3124EC0}" dt="2024-06-12T16:05:42.315" v="186" actId="14100"/>
        <pc:sldMkLst>
          <pc:docMk/>
          <pc:sldMk cId="3378173935" sldId="292"/>
        </pc:sldMkLst>
        <pc:spChg chg="mod">
          <ac:chgData name="Dr. Ani Munirah binti Mohamad" userId="dbd053e9-05fc-429b-b417-ac3c7e48826e" providerId="ADAL" clId="{998E74A6-671F-4A5E-A659-8AEDC3124EC0}" dt="2024-06-12T16:05:42.315" v="186" actId="14100"/>
          <ac:spMkLst>
            <pc:docMk/>
            <pc:sldMk cId="3378173935" sldId="292"/>
            <ac:spMk id="158" creationId="{00000000-0000-0000-0000-000000000000}"/>
          </ac:spMkLst>
        </pc:spChg>
      </pc:sldChg>
      <pc:sldChg chg="modSp mod modShow">
        <pc:chgData name="Dr. Ani Munirah binti Mohamad" userId="dbd053e9-05fc-429b-b417-ac3c7e48826e" providerId="ADAL" clId="{998E74A6-671F-4A5E-A659-8AEDC3124EC0}" dt="2024-06-12T16:05:53.906" v="190" actId="12"/>
        <pc:sldMkLst>
          <pc:docMk/>
          <pc:sldMk cId="1634195756" sldId="293"/>
        </pc:sldMkLst>
        <pc:spChg chg="mod">
          <ac:chgData name="Dr. Ani Munirah binti Mohamad" userId="dbd053e9-05fc-429b-b417-ac3c7e48826e" providerId="ADAL" clId="{998E74A6-671F-4A5E-A659-8AEDC3124EC0}" dt="2024-06-12T16:05:53.906" v="190" actId="12"/>
          <ac:spMkLst>
            <pc:docMk/>
            <pc:sldMk cId="1634195756" sldId="293"/>
            <ac:spMk id="158" creationId="{00000000-0000-0000-0000-000000000000}"/>
          </ac:spMkLst>
        </pc:spChg>
      </pc:sldChg>
      <pc:sldChg chg="modSp mod modShow">
        <pc:chgData name="Dr. Ani Munirah binti Mohamad" userId="dbd053e9-05fc-429b-b417-ac3c7e48826e" providerId="ADAL" clId="{998E74A6-671F-4A5E-A659-8AEDC3124EC0}" dt="2024-06-12T16:06:05.730" v="193" actId="12"/>
        <pc:sldMkLst>
          <pc:docMk/>
          <pc:sldMk cId="966176064" sldId="294"/>
        </pc:sldMkLst>
        <pc:spChg chg="mod">
          <ac:chgData name="Dr. Ani Munirah binti Mohamad" userId="dbd053e9-05fc-429b-b417-ac3c7e48826e" providerId="ADAL" clId="{998E74A6-671F-4A5E-A659-8AEDC3124EC0}" dt="2024-06-12T16:06:05.730" v="193" actId="12"/>
          <ac:spMkLst>
            <pc:docMk/>
            <pc:sldMk cId="966176064" sldId="294"/>
            <ac:spMk id="158" creationId="{00000000-0000-0000-0000-000000000000}"/>
          </ac:spMkLst>
        </pc:spChg>
      </pc:sldChg>
      <pc:sldChg chg="addSp modSp mod modShow">
        <pc:chgData name="Dr. Ani Munirah binti Mohamad" userId="dbd053e9-05fc-429b-b417-ac3c7e48826e" providerId="ADAL" clId="{998E74A6-671F-4A5E-A659-8AEDC3124EC0}" dt="2024-06-12T15:58:56.240" v="74" actId="1076"/>
        <pc:sldMkLst>
          <pc:docMk/>
          <pc:sldMk cId="2068700767" sldId="295"/>
        </pc:sldMkLst>
        <pc:spChg chg="mod">
          <ac:chgData name="Dr. Ani Munirah binti Mohamad" userId="dbd053e9-05fc-429b-b417-ac3c7e48826e" providerId="ADAL" clId="{998E74A6-671F-4A5E-A659-8AEDC3124EC0}" dt="2024-06-12T15:58:56.240" v="74" actId="1076"/>
          <ac:spMkLst>
            <pc:docMk/>
            <pc:sldMk cId="2068700767" sldId="295"/>
            <ac:spMk id="157" creationId="{00000000-0000-0000-0000-000000000000}"/>
          </ac:spMkLst>
        </pc:spChg>
        <pc:picChg chg="add mod">
          <ac:chgData name="Dr. Ani Munirah binti Mohamad" userId="dbd053e9-05fc-429b-b417-ac3c7e48826e" providerId="ADAL" clId="{998E74A6-671F-4A5E-A659-8AEDC3124EC0}" dt="2024-06-12T15:58:47.884" v="71" actId="14100"/>
          <ac:picMkLst>
            <pc:docMk/>
            <pc:sldMk cId="2068700767" sldId="295"/>
            <ac:picMk id="2050" creationId="{F9A3D027-F307-4EC5-B004-6DA4ADF83459}"/>
          </ac:picMkLst>
        </pc:picChg>
      </pc:sldChg>
      <pc:sldChg chg="addSp modSp mod modShow">
        <pc:chgData name="Dr. Ani Munirah binti Mohamad" userId="dbd053e9-05fc-429b-b417-ac3c7e48826e" providerId="ADAL" clId="{998E74A6-671F-4A5E-A659-8AEDC3124EC0}" dt="2024-06-12T16:04:59.930" v="163" actId="1076"/>
        <pc:sldMkLst>
          <pc:docMk/>
          <pc:sldMk cId="3282750865" sldId="296"/>
        </pc:sldMkLst>
        <pc:spChg chg="mod ord">
          <ac:chgData name="Dr. Ani Munirah binti Mohamad" userId="dbd053e9-05fc-429b-b417-ac3c7e48826e" providerId="ADAL" clId="{998E74A6-671F-4A5E-A659-8AEDC3124EC0}" dt="2024-06-12T16:04:59.930" v="163" actId="1076"/>
          <ac:spMkLst>
            <pc:docMk/>
            <pc:sldMk cId="3282750865" sldId="296"/>
            <ac:spMk id="157" creationId="{00000000-0000-0000-0000-000000000000}"/>
          </ac:spMkLst>
        </pc:spChg>
        <pc:picChg chg="add mod">
          <ac:chgData name="Dr. Ani Munirah binti Mohamad" userId="dbd053e9-05fc-429b-b417-ac3c7e48826e" providerId="ADAL" clId="{998E74A6-671F-4A5E-A659-8AEDC3124EC0}" dt="2024-06-12T16:04:57.499" v="162" actId="1076"/>
          <ac:picMkLst>
            <pc:docMk/>
            <pc:sldMk cId="3282750865" sldId="296"/>
            <ac:picMk id="3074" creationId="{0A36D404-6219-452C-94C4-83D6A5F9F83D}"/>
          </ac:picMkLst>
        </pc:picChg>
      </pc:sldChg>
      <pc:sldChg chg="modSp mod modShow">
        <pc:chgData name="Dr. Ani Munirah binti Mohamad" userId="dbd053e9-05fc-429b-b417-ac3c7e48826e" providerId="ADAL" clId="{998E74A6-671F-4A5E-A659-8AEDC3124EC0}" dt="2024-06-12T16:06:48.948" v="202" actId="14100"/>
        <pc:sldMkLst>
          <pc:docMk/>
          <pc:sldMk cId="3033243675" sldId="297"/>
        </pc:sldMkLst>
        <pc:spChg chg="mod">
          <ac:chgData name="Dr. Ani Munirah binti Mohamad" userId="dbd053e9-05fc-429b-b417-ac3c7e48826e" providerId="ADAL" clId="{998E74A6-671F-4A5E-A659-8AEDC3124EC0}" dt="2024-06-12T16:06:48.948" v="202" actId="14100"/>
          <ac:spMkLst>
            <pc:docMk/>
            <pc:sldMk cId="3033243675" sldId="297"/>
            <ac:spMk id="158" creationId="{00000000-0000-0000-0000-000000000000}"/>
          </ac:spMkLst>
        </pc:spChg>
      </pc:sldChg>
      <pc:sldChg chg="modSp mod modShow">
        <pc:chgData name="Dr. Ani Munirah binti Mohamad" userId="dbd053e9-05fc-429b-b417-ac3c7e48826e" providerId="ADAL" clId="{998E74A6-671F-4A5E-A659-8AEDC3124EC0}" dt="2024-06-12T16:07:51.539" v="230" actId="12"/>
        <pc:sldMkLst>
          <pc:docMk/>
          <pc:sldMk cId="3388429293" sldId="298"/>
        </pc:sldMkLst>
        <pc:spChg chg="mod">
          <ac:chgData name="Dr. Ani Munirah binti Mohamad" userId="dbd053e9-05fc-429b-b417-ac3c7e48826e" providerId="ADAL" clId="{998E74A6-671F-4A5E-A659-8AEDC3124EC0}" dt="2024-06-12T16:07:51.539" v="230" actId="12"/>
          <ac:spMkLst>
            <pc:docMk/>
            <pc:sldMk cId="3388429293" sldId="298"/>
            <ac:spMk id="158" creationId="{00000000-0000-0000-0000-000000000000}"/>
          </ac:spMkLst>
        </pc:spChg>
      </pc:sldChg>
      <pc:sldChg chg="modSp mod modShow">
        <pc:chgData name="Dr. Ani Munirah binti Mohamad" userId="dbd053e9-05fc-429b-b417-ac3c7e48826e" providerId="ADAL" clId="{998E74A6-671F-4A5E-A659-8AEDC3124EC0}" dt="2024-06-12T16:07:39.856" v="226" actId="27636"/>
        <pc:sldMkLst>
          <pc:docMk/>
          <pc:sldMk cId="1113503871" sldId="299"/>
        </pc:sldMkLst>
        <pc:spChg chg="mod">
          <ac:chgData name="Dr. Ani Munirah binti Mohamad" userId="dbd053e9-05fc-429b-b417-ac3c7e48826e" providerId="ADAL" clId="{998E74A6-671F-4A5E-A659-8AEDC3124EC0}" dt="2024-06-12T16:07:39.856" v="226" actId="27636"/>
          <ac:spMkLst>
            <pc:docMk/>
            <pc:sldMk cId="1113503871" sldId="299"/>
            <ac:spMk id="158" creationId="{00000000-0000-0000-0000-000000000000}"/>
          </ac:spMkLst>
        </pc:spChg>
      </pc:sldChg>
      <pc:sldChg chg="modSp mod modShow">
        <pc:chgData name="Dr. Ani Munirah binti Mohamad" userId="dbd053e9-05fc-429b-b417-ac3c7e48826e" providerId="ADAL" clId="{998E74A6-671F-4A5E-A659-8AEDC3124EC0}" dt="2024-06-12T16:07:28.386" v="222" actId="27636"/>
        <pc:sldMkLst>
          <pc:docMk/>
          <pc:sldMk cId="911928858" sldId="300"/>
        </pc:sldMkLst>
        <pc:spChg chg="mod">
          <ac:chgData name="Dr. Ani Munirah binti Mohamad" userId="dbd053e9-05fc-429b-b417-ac3c7e48826e" providerId="ADAL" clId="{998E74A6-671F-4A5E-A659-8AEDC3124EC0}" dt="2024-06-12T16:07:28.386" v="222" actId="27636"/>
          <ac:spMkLst>
            <pc:docMk/>
            <pc:sldMk cId="911928858" sldId="300"/>
            <ac:spMk id="158" creationId="{00000000-0000-0000-0000-000000000000}"/>
          </ac:spMkLst>
        </pc:spChg>
      </pc:sldChg>
      <pc:sldChg chg="modSp mod modShow">
        <pc:chgData name="Dr. Ani Munirah binti Mohamad" userId="dbd053e9-05fc-429b-b417-ac3c7e48826e" providerId="ADAL" clId="{998E74A6-671F-4A5E-A659-8AEDC3124EC0}" dt="2024-06-12T16:07:19.031" v="217" actId="27636"/>
        <pc:sldMkLst>
          <pc:docMk/>
          <pc:sldMk cId="1532948199" sldId="301"/>
        </pc:sldMkLst>
        <pc:spChg chg="mod">
          <ac:chgData name="Dr. Ani Munirah binti Mohamad" userId="dbd053e9-05fc-429b-b417-ac3c7e48826e" providerId="ADAL" clId="{998E74A6-671F-4A5E-A659-8AEDC3124EC0}" dt="2024-06-12T16:07:19.031" v="217" actId="27636"/>
          <ac:spMkLst>
            <pc:docMk/>
            <pc:sldMk cId="1532948199" sldId="301"/>
            <ac:spMk id="158" creationId="{00000000-0000-0000-0000-000000000000}"/>
          </ac:spMkLst>
        </pc:spChg>
      </pc:sldChg>
      <pc:sldChg chg="modSp mod modShow">
        <pc:chgData name="Dr. Ani Munirah binti Mohamad" userId="dbd053e9-05fc-429b-b417-ac3c7e48826e" providerId="ADAL" clId="{998E74A6-671F-4A5E-A659-8AEDC3124EC0}" dt="2024-06-12T16:07:09.098" v="212" actId="27636"/>
        <pc:sldMkLst>
          <pc:docMk/>
          <pc:sldMk cId="4104000415" sldId="302"/>
        </pc:sldMkLst>
        <pc:spChg chg="mod">
          <ac:chgData name="Dr. Ani Munirah binti Mohamad" userId="dbd053e9-05fc-429b-b417-ac3c7e48826e" providerId="ADAL" clId="{998E74A6-671F-4A5E-A659-8AEDC3124EC0}" dt="2024-06-12T16:07:09.098" v="212" actId="27636"/>
          <ac:spMkLst>
            <pc:docMk/>
            <pc:sldMk cId="4104000415" sldId="302"/>
            <ac:spMk id="158" creationId="{00000000-0000-0000-0000-000000000000}"/>
          </ac:spMkLst>
        </pc:spChg>
      </pc:sldChg>
      <pc:sldChg chg="modSp mod modShow">
        <pc:chgData name="Dr. Ani Munirah binti Mohamad" userId="dbd053e9-05fc-429b-b417-ac3c7e48826e" providerId="ADAL" clId="{998E74A6-671F-4A5E-A659-8AEDC3124EC0}" dt="2024-06-12T16:06:59.597" v="207" actId="27636"/>
        <pc:sldMkLst>
          <pc:docMk/>
          <pc:sldMk cId="2706276881" sldId="303"/>
        </pc:sldMkLst>
        <pc:spChg chg="mod">
          <ac:chgData name="Dr. Ani Munirah binti Mohamad" userId="dbd053e9-05fc-429b-b417-ac3c7e48826e" providerId="ADAL" clId="{998E74A6-671F-4A5E-A659-8AEDC3124EC0}" dt="2024-06-12T16:06:59.597" v="207" actId="27636"/>
          <ac:spMkLst>
            <pc:docMk/>
            <pc:sldMk cId="2706276881" sldId="303"/>
            <ac:spMk id="158" creationId="{00000000-0000-0000-0000-000000000000}"/>
          </ac:spMkLst>
        </pc:spChg>
      </pc:sldChg>
      <pc:sldChg chg="add mod modShow">
        <pc:chgData name="Dr. Ani Munirah binti Mohamad" userId="dbd053e9-05fc-429b-b417-ac3c7e48826e" providerId="ADAL" clId="{998E74A6-671F-4A5E-A659-8AEDC3124EC0}" dt="2024-06-12T15:52:14.686" v="2" actId="729"/>
        <pc:sldMkLst>
          <pc:docMk/>
          <pc:sldMk cId="3842482437" sldId="35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1439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81699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1294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1113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80235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4439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6613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4565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7521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3040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7643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9251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1891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8: Corporate Disclosure of Climate Change</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Danone</a:t>
            </a:r>
          </a:p>
        </p:txBody>
      </p:sp>
      <p:sp>
        <p:nvSpPr>
          <p:cNvPr id="158" name="Google Shape;158;p46"/>
          <p:cNvSpPr txBox="1"/>
          <p:nvPr/>
        </p:nvSpPr>
        <p:spPr>
          <a:xfrm>
            <a:off x="993059" y="1228726"/>
            <a:ext cx="9488130" cy="450912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Frameworks Used: Danone uses CDP, GRI, and TCFD frameworks for its climate reporting.</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Key Practices:</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Carbon Reduction: Danone aims to become carbon neutral across its entire value chain by 2050.</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Water Stewardship: The company implements comprehensive water management practices to ensure sustainable water use.</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Biodiversity: Danone is committed to protecting biodiversity and improving agricultural practices to enhance ecosystem health.</a:t>
            </a:r>
          </a:p>
        </p:txBody>
      </p:sp>
    </p:spTree>
    <p:extLst>
      <p:ext uri="{BB962C8B-B14F-4D97-AF65-F5344CB8AC3E}">
        <p14:creationId xmlns:p14="http://schemas.microsoft.com/office/powerpoint/2010/main" val="4104000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Nestlé</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85876"/>
            <a:ext cx="9488130" cy="44519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Frameworks Used: Nestlé utilizes CDP, GRI, and TCFD for its climate disclosures.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Key Practices:</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Net Zero Goal: Nestlé has set a goal to achieve net-zero greenhouse gas emissions by 2050.</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Sustainable Agriculture: The company works with farmers to promote sustainable agricultural practices and improve livelihoods.</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Packaging Innovation: Nestlé is committed to reducing plastic waste through innovative packaging solutions and improving recycling rates.</a:t>
            </a:r>
          </a:p>
        </p:txBody>
      </p:sp>
    </p:spTree>
    <p:extLst>
      <p:ext uri="{BB962C8B-B14F-4D97-AF65-F5344CB8AC3E}">
        <p14:creationId xmlns:p14="http://schemas.microsoft.com/office/powerpoint/2010/main" val="1532948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Coca-Cola</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85876"/>
            <a:ext cx="9488130" cy="44519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Frameworks Used: Coca-Cola uses CDP and GRI for sustainability reporting.</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Key Practices:</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Water Replenishment: Coca-Cola has achieved its goal of replenishing 100% of the water used in its beverages.</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Carbon Footprint Reduction: The company is working to reduce its carbon footprint by improving energy efficiency and using renewable energy.</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Sustainable Packaging: Coca-Cola aims to make all of its packaging recyclable and to use more recycled materials.</a:t>
            </a:r>
          </a:p>
        </p:txBody>
      </p:sp>
    </p:spTree>
    <p:extLst>
      <p:ext uri="{BB962C8B-B14F-4D97-AF65-F5344CB8AC3E}">
        <p14:creationId xmlns:p14="http://schemas.microsoft.com/office/powerpoint/2010/main" val="911928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Adidas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28738"/>
            <a:ext cx="9488130" cy="440910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Frameworks Used: Adidas reports using GRI and CDP frameworks.</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Key Practices:</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Sustainable Materials: Adidas focuses on using sustainable materials, such as recycled polyester and organic cotton.</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Environmental Goals: The company has set ambitious environmental goals, including reducing greenhouse gas emissions and water use.</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Transparency: Adidas provides transparent and detailed reports on its sustainability initiatives and progress.</a:t>
            </a:r>
          </a:p>
        </p:txBody>
      </p:sp>
    </p:spTree>
    <p:extLst>
      <p:ext uri="{BB962C8B-B14F-4D97-AF65-F5344CB8AC3E}">
        <p14:creationId xmlns:p14="http://schemas.microsoft.com/office/powerpoint/2010/main" val="1113503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Johnson &amp; Johnson</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71600"/>
            <a:ext cx="9488130" cy="43662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Frameworks Used: Johnson &amp; Johnson utilizes GRI and TCFD for climate reporting.</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Key Practices:</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Climate Goals: The company has set goals to reduce carbon emissions and increase renewable energy use.</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Product Sustainability: Johnson &amp; Johnson is committed to improving the sustainability of its products and packaging.</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Community Engagement: The company works with communities to promote health and well-being, addressing social and environmental determinants of health.</a:t>
            </a:r>
          </a:p>
        </p:txBody>
      </p:sp>
    </p:spTree>
    <p:extLst>
      <p:ext uri="{BB962C8B-B14F-4D97-AF65-F5344CB8AC3E}">
        <p14:creationId xmlns:p14="http://schemas.microsoft.com/office/powerpoint/2010/main" val="3388429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074" name="Picture 2" descr="Co to jest case study? Jak je stworzyć? Porady dla początkujących">
            <a:extLst>
              <a:ext uri="{FF2B5EF4-FFF2-40B4-BE49-F238E27FC236}">
                <a16:creationId xmlns:a16="http://schemas.microsoft.com/office/drawing/2014/main" id="{0A36D404-6219-452C-94C4-83D6A5F9F83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044" t="817" r="22479" b="4087"/>
          <a:stretch/>
        </p:blipFill>
        <p:spPr bwMode="auto">
          <a:xfrm>
            <a:off x="1058512" y="357188"/>
            <a:ext cx="5037488" cy="4986337"/>
          </a:xfrm>
          <a:prstGeom prst="rect">
            <a:avLst/>
          </a:prstGeom>
          <a:noFill/>
          <a:extLst>
            <a:ext uri="{909E8E84-426E-40DD-AFC4-6F175D3DCCD1}">
              <a14:hiddenFill xmlns:a14="http://schemas.microsoft.com/office/drawing/2010/main">
                <a:solidFill>
                  <a:srgbClr val="FFFFFF"/>
                </a:solidFill>
              </a14:hiddenFill>
            </a:ext>
          </a:extLst>
        </p:spPr>
      </p:pic>
      <p:sp>
        <p:nvSpPr>
          <p:cNvPr id="157" name="Google Shape;157;p46"/>
          <p:cNvSpPr/>
          <p:nvPr/>
        </p:nvSpPr>
        <p:spPr>
          <a:xfrm>
            <a:off x="6534339" y="1021934"/>
            <a:ext cx="5037487" cy="3416279"/>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studies of effective climate reporting</a:t>
            </a:r>
          </a:p>
        </p:txBody>
      </p:sp>
    </p:spTree>
    <p:extLst>
      <p:ext uri="{BB962C8B-B14F-4D97-AF65-F5344CB8AC3E}">
        <p14:creationId xmlns:p14="http://schemas.microsoft.com/office/powerpoint/2010/main" val="3282750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Unilever</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657224" y="1157288"/>
            <a:ext cx="10315575" cy="45805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Frameworks Used: Unilever utilizes CDP, GRI, and TCFD frameworks to guide its climate reporting practices.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Key Practices: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Comprehensive Reporting: Unilever integrates its sustainability and financial reporting, providing a holistic view of its performance and strategies. This includes detailed disclosures on carbon footprint, water usage, and sustainable sourcing practices.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Science-Based Targets: The company has set ambitious science-based targets for reducing greenhouse gas emissions, aligning its goals with the latest climate science to ensure meaningful impact.</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Transparent Communication: Unilever provides transparent and detailed reports to stakeholders, highlighting progress, challenges, and future plans related to sustainability.</a:t>
            </a:r>
          </a:p>
        </p:txBody>
      </p:sp>
    </p:spTree>
    <p:extLst>
      <p:ext uri="{BB962C8B-B14F-4D97-AF65-F5344CB8AC3E}">
        <p14:creationId xmlns:p14="http://schemas.microsoft.com/office/powerpoint/2010/main" val="1076679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Microsoft</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685799" y="1357313"/>
            <a:ext cx="10215563" cy="45948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Frameworks Used: Microsoft leverages frameworks such as CDP, GRI, and TCFD to enhance its climate reporting.</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Key Practices: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Carbon Neutral Commitment: Microsoft has committed to becoming carbon negative by 2030, with detailed plans and progress reports shared publicly.</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Innovative Solutions: The company invests in innovative technologies and solutions to reduce its carbon footprint and improve sustainability, such as renewable energy projects and carbon capture initiatives.</a:t>
            </a:r>
          </a:p>
          <a:p>
            <a:pPr marL="1428750" lvl="1" indent="-457200">
              <a:lnSpc>
                <a:spcPct val="150000"/>
              </a:lnSpc>
              <a:buSzPts val="1600"/>
              <a:buFont typeface="Wingdings" panose="05000000000000000000" pitchFamily="2" charset="2"/>
              <a:buChar char="q"/>
            </a:pPr>
            <a:r>
              <a:rPr lang="en-US" sz="1800" dirty="0">
                <a:latin typeface="Segoe UI" panose="020B0502040204020203" pitchFamily="34" charset="0"/>
                <a:ea typeface="Quattrocento Sans"/>
                <a:cs typeface="Segoe UI" panose="020B0502040204020203" pitchFamily="34" charset="0"/>
                <a:sym typeface="Quattrocento Sans"/>
              </a:rPr>
              <a:t>Stakeholder Engagement: Microsoft actively engages with stakeholders, including employees, customers, and policymakers, to drive collective action on climate change and sustainability.</a:t>
            </a:r>
          </a:p>
        </p:txBody>
      </p:sp>
    </p:spTree>
    <p:extLst>
      <p:ext uri="{BB962C8B-B14F-4D97-AF65-F5344CB8AC3E}">
        <p14:creationId xmlns:p14="http://schemas.microsoft.com/office/powerpoint/2010/main" val="3378173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Patagonia</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621583" y="1220881"/>
            <a:ext cx="10165479"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Frameworks Used: Patagonia uses GRI and CDP for its sustainability reporting.</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Key Practices: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Environmental Stewardship: Patagonia focuses on environmental sustainability throughout its supply chain, using sustainable materials and processes.</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Transparency: The company is transparent about its environmental impact and actively works to reduce its footprint.</a:t>
            </a:r>
          </a:p>
          <a:p>
            <a:pPr marL="142875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Community Engagement: Patagonia involves its community in sustainability efforts, promoting environmental awareness and activism.</a:t>
            </a:r>
          </a:p>
        </p:txBody>
      </p:sp>
    </p:spTree>
    <p:extLst>
      <p:ext uri="{BB962C8B-B14F-4D97-AF65-F5344CB8AC3E}">
        <p14:creationId xmlns:p14="http://schemas.microsoft.com/office/powerpoint/2010/main" val="1634195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IKEA</a:t>
            </a:r>
          </a:p>
        </p:txBody>
      </p:sp>
      <p:sp>
        <p:nvSpPr>
          <p:cNvPr id="158" name="Google Shape;158;p46"/>
          <p:cNvSpPr txBox="1"/>
          <p:nvPr/>
        </p:nvSpPr>
        <p:spPr>
          <a:xfrm>
            <a:off x="993059" y="1214438"/>
            <a:ext cx="9488130" cy="452340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Frameworks Used: IKEA uses frameworks such as GRI and TCFD for its climate reporting.</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Key Practices:</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Sustainable Sourcing: IKEA focuses on sustainably sourcing its materials, including wood and cotton, to minimize environmental impact.</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Renewable Energy: The company invests heavily in renewable energy projects, aiming to produce more renewable energy than it consumes.</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Circular Economy: IKEA promotes a circular economy by designing products for longer lifespans and facilitating recycling and reuse.</a:t>
            </a:r>
          </a:p>
        </p:txBody>
      </p:sp>
    </p:spTree>
    <p:extLst>
      <p:ext uri="{BB962C8B-B14F-4D97-AF65-F5344CB8AC3E}">
        <p14:creationId xmlns:p14="http://schemas.microsoft.com/office/powerpoint/2010/main" val="966176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Apple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Frameworks Used: Apple reports using frameworks like CDP and TCFD.</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Key Practices:</a:t>
            </a:r>
          </a:p>
          <a:p>
            <a:pPr marL="1343025"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Carbon Neutrality: Apple is committed to becoming carbon neutral across its entire supply chain and product life cycle by 2030.</a:t>
            </a:r>
          </a:p>
          <a:p>
            <a:pPr marL="1343025"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Sustainable Materials: The company focuses on using recycled and renewable materials in its products.</a:t>
            </a:r>
          </a:p>
          <a:p>
            <a:pPr marL="1343025"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Energy Efficiency: Apple continuously improves the energy efficiency of its products and operations, reducing its overall carbon footprint.</a:t>
            </a:r>
          </a:p>
        </p:txBody>
      </p:sp>
    </p:spTree>
    <p:extLst>
      <p:ext uri="{BB962C8B-B14F-4D97-AF65-F5344CB8AC3E}">
        <p14:creationId xmlns:p14="http://schemas.microsoft.com/office/powerpoint/2010/main" val="3164088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Shell</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714376" y="1171576"/>
            <a:ext cx="10444162" cy="45662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Frameworks Used: Shell utilizes TCFD and SASB frameworks for climate reporting.</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Key Practices:</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Energy Transition: Shell is investing in renewable energy and transitioning to a lower-carbon business model.</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Scenario Planning: The company uses scenario planning to assess the potential impacts of different climate-related risks and opportunities.</a:t>
            </a:r>
          </a:p>
          <a:p>
            <a:pPr marL="142875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Stakeholder Reporting: Shell provides detailed reports to stakeholders on its progress towards climate goals and its strategy for addressing climate risks.</a:t>
            </a:r>
          </a:p>
        </p:txBody>
      </p:sp>
    </p:spTree>
    <p:extLst>
      <p:ext uri="{BB962C8B-B14F-4D97-AF65-F5344CB8AC3E}">
        <p14:creationId xmlns:p14="http://schemas.microsoft.com/office/powerpoint/2010/main" val="3033243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 Tesla</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85876"/>
            <a:ext cx="9488130" cy="445197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Frameworks Used: Tesla uses GRI and SASB for sustainability reporting.</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Key Practices:</a:t>
            </a:r>
          </a:p>
          <a:p>
            <a:pPr marL="1428750" lvl="1" indent="-457200">
              <a:lnSpc>
                <a:spcPct val="150000"/>
              </a:lnSpc>
              <a:buSzPts val="1600"/>
              <a:buFont typeface="Wingdings" panose="05000000000000000000" pitchFamily="2" charset="2"/>
              <a:buChar char="q"/>
            </a:pPr>
            <a:r>
              <a:rPr lang="en-US" sz="2000" dirty="0">
                <a:latin typeface="Segoe UI" panose="020B0502040204020203" pitchFamily="34" charset="0"/>
                <a:ea typeface="Quattrocento Sans"/>
                <a:cs typeface="Segoe UI" panose="020B0502040204020203" pitchFamily="34" charset="0"/>
                <a:sym typeface="Quattrocento Sans"/>
              </a:rPr>
              <a:t>Electric Vehicles: Tesla leads in producing electric vehicles, significantly reducing emissions compared to traditional internal combustion engine vehicles.</a:t>
            </a:r>
          </a:p>
          <a:p>
            <a:pPr marL="1428750" lvl="1" indent="-457200">
              <a:lnSpc>
                <a:spcPct val="150000"/>
              </a:lnSpc>
              <a:buSzPts val="1600"/>
              <a:buFont typeface="Wingdings" panose="05000000000000000000" pitchFamily="2" charset="2"/>
              <a:buChar char="q"/>
            </a:pPr>
            <a:r>
              <a:rPr lang="en-US" sz="2000" dirty="0">
                <a:latin typeface="Segoe UI" panose="020B0502040204020203" pitchFamily="34" charset="0"/>
                <a:ea typeface="Quattrocento Sans"/>
                <a:cs typeface="Segoe UI" panose="020B0502040204020203" pitchFamily="34" charset="0"/>
                <a:sym typeface="Quattrocento Sans"/>
              </a:rPr>
              <a:t>Renewable Energy Solutions: The company develops and promotes renewable energy solutions, including solar panels and energy storage systems.</a:t>
            </a:r>
          </a:p>
          <a:p>
            <a:pPr marL="1428750" lvl="1" indent="-457200">
              <a:lnSpc>
                <a:spcPct val="150000"/>
              </a:lnSpc>
              <a:buSzPts val="1600"/>
              <a:buFont typeface="Wingdings" panose="05000000000000000000" pitchFamily="2" charset="2"/>
              <a:buChar char="q"/>
            </a:pPr>
            <a:r>
              <a:rPr lang="en-US" sz="2000" dirty="0">
                <a:latin typeface="Segoe UI" panose="020B0502040204020203" pitchFamily="34" charset="0"/>
                <a:ea typeface="Quattrocento Sans"/>
                <a:cs typeface="Segoe UI" panose="020B0502040204020203" pitchFamily="34" charset="0"/>
                <a:sym typeface="Quattrocento Sans"/>
              </a:rPr>
              <a:t>Supply Chain Transparency: Tesla is committed to ensuring sustainability and transparency throughout its supply chain, particularly in sourcing raw materials.</a:t>
            </a:r>
          </a:p>
        </p:txBody>
      </p:sp>
    </p:spTree>
    <p:extLst>
      <p:ext uri="{BB962C8B-B14F-4D97-AF65-F5344CB8AC3E}">
        <p14:creationId xmlns:p14="http://schemas.microsoft.com/office/powerpoint/2010/main" val="270627688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5464</TotalTime>
  <Words>1062</Words>
  <Application>Microsoft Office PowerPoint</Application>
  <PresentationFormat>Widescreen</PresentationFormat>
  <Paragraphs>81</Paragraphs>
  <Slides>15</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Calibri</vt:lpstr>
      <vt:lpstr>Wingdings</vt:lpstr>
      <vt:lpstr>Arial</vt:lpstr>
      <vt:lpstr>Segoe UI</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Ani Munirah ICC</cp:lastModifiedBy>
  <cp:revision>22</cp:revision>
  <dcterms:created xsi:type="dcterms:W3CDTF">2020-01-02T01:56:26Z</dcterms:created>
  <dcterms:modified xsi:type="dcterms:W3CDTF">2024-06-12T16:42:38Z</dcterms:modified>
</cp:coreProperties>
</file>