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Lst>
  <p:notesMasterIdLst>
    <p:notesMasterId r:id="rId18"/>
  </p:notesMasterIdLst>
  <p:sldIdLst>
    <p:sldId id="256" r:id="rId3"/>
    <p:sldId id="296" r:id="rId4"/>
    <p:sldId id="291" r:id="rId5"/>
    <p:sldId id="292" r:id="rId6"/>
    <p:sldId id="293" r:id="rId7"/>
    <p:sldId id="294" r:id="rId8"/>
    <p:sldId id="267" r:id="rId9"/>
    <p:sldId id="297" r:id="rId10"/>
    <p:sldId id="303" r:id="rId11"/>
    <p:sldId id="302" r:id="rId12"/>
    <p:sldId id="301" r:id="rId13"/>
    <p:sldId id="300" r:id="rId14"/>
    <p:sldId id="299" r:id="rId15"/>
    <p:sldId id="298" r:id="rId16"/>
    <p:sldId id="351" r:id="rId17"/>
  </p:sldIdLst>
  <p:sldSz cx="12192000" cy="6858000"/>
  <p:notesSz cx="6951663" cy="10082213"/>
  <p:embeddedFontLst>
    <p:embeddedFont>
      <p:font typeface="Calibri" panose="020F0502020204030204" pitchFamily="34" charset="0"/>
      <p:regular r:id="rId19"/>
      <p:bold r:id="rId20"/>
      <p:italic r:id="rId21"/>
      <p:boldItalic r:id="rId22"/>
    </p:embeddedFont>
    <p:embeddedFont>
      <p:font typeface="Century Gothic" panose="020B0502020202020204" pitchFamily="34" charset="0"/>
      <p:regular r:id="rId23"/>
      <p:bold r:id="rId24"/>
      <p:italic r:id="rId25"/>
      <p:boldItalic r:id="rId26"/>
    </p:embeddedFont>
    <p:embeddedFont>
      <p:font typeface="Segoe UI" panose="020B0502040204020203"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5" roundtripDataSignature="AMtx7mg7M6y+/XS8+h8EtkVaUVOdauOe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A00ED3-4F39-45E5-B855-3537186DFB81}">
  <a:tblStyle styleId="{29A00ED3-4F39-45E5-B855-3537186DFB8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00" autoAdjust="0"/>
    <p:restoredTop sz="94660"/>
  </p:normalViewPr>
  <p:slideViewPr>
    <p:cSldViewPr snapToGrid="0">
      <p:cViewPr varScale="1">
        <p:scale>
          <a:sx n="67" d="100"/>
          <a:sy n="67" d="100"/>
        </p:scale>
        <p:origin x="780" y="72"/>
      </p:cViewPr>
      <p:guideLst>
        <p:guide orient="horz" pos="2160"/>
        <p:guide pos="3840"/>
      </p:guideLst>
    </p:cSldViewPr>
  </p:slideViewPr>
  <p:notesTextViewPr>
    <p:cViewPr>
      <p:scale>
        <a:sx n="1" d="1"/>
        <a:sy n="1" d="1"/>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font" Target="fonts/font3.fntdata"/><Relationship Id="rId55" Type="http://customschemas.google.com/relationships/presentationmetadata" Target="meta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font" Target="fonts/font10.fntdata"/><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1.fntdata"/><Relationship Id="rId60"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56" Type="http://schemas.openxmlformats.org/officeDocument/2006/relationships/presProps" Target="presProps.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 Ani Munirah binti Mohamad" userId="dbd053e9-05fc-429b-b417-ac3c7e48826e" providerId="ADAL" clId="{8E7E89AB-D398-41A2-B40A-6AFB29E4BD41}"/>
    <pc:docChg chg="delSld">
      <pc:chgData name="Dr. Ani Munirah binti Mohamad" userId="dbd053e9-05fc-429b-b417-ac3c7e48826e" providerId="ADAL" clId="{8E7E89AB-D398-41A2-B40A-6AFB29E4BD41}" dt="2024-06-12T16:42:30.434" v="0" actId="47"/>
      <pc:docMkLst>
        <pc:docMk/>
      </pc:docMkLst>
      <pc:sldChg chg="del">
        <pc:chgData name="Dr. Ani Munirah binti Mohamad" userId="dbd053e9-05fc-429b-b417-ac3c7e48826e" providerId="ADAL" clId="{8E7E89AB-D398-41A2-B40A-6AFB29E4BD41}" dt="2024-06-12T16:42:30.434" v="0" actId="47"/>
        <pc:sldMkLst>
          <pc:docMk/>
          <pc:sldMk cId="0" sldId="257"/>
        </pc:sldMkLst>
      </pc:sldChg>
      <pc:sldChg chg="del">
        <pc:chgData name="Dr. Ani Munirah binti Mohamad" userId="dbd053e9-05fc-429b-b417-ac3c7e48826e" providerId="ADAL" clId="{8E7E89AB-D398-41A2-B40A-6AFB29E4BD41}" dt="2024-06-12T16:42:30.434" v="0" actId="47"/>
        <pc:sldMkLst>
          <pc:docMk/>
          <pc:sldMk cId="526131397" sldId="269"/>
        </pc:sldMkLst>
      </pc:sldChg>
      <pc:sldChg chg="del">
        <pc:chgData name="Dr. Ani Munirah binti Mohamad" userId="dbd053e9-05fc-429b-b417-ac3c7e48826e" providerId="ADAL" clId="{8E7E89AB-D398-41A2-B40A-6AFB29E4BD41}" dt="2024-06-12T16:42:30.434" v="0" actId="47"/>
        <pc:sldMkLst>
          <pc:docMk/>
          <pc:sldMk cId="4169149729" sldId="270"/>
        </pc:sldMkLst>
      </pc:sldChg>
      <pc:sldChg chg="del">
        <pc:chgData name="Dr. Ani Munirah binti Mohamad" userId="dbd053e9-05fc-429b-b417-ac3c7e48826e" providerId="ADAL" clId="{8E7E89AB-D398-41A2-B40A-6AFB29E4BD41}" dt="2024-06-12T16:42:30.434" v="0" actId="47"/>
        <pc:sldMkLst>
          <pc:docMk/>
          <pc:sldMk cId="3687209180" sldId="271"/>
        </pc:sldMkLst>
      </pc:sldChg>
      <pc:sldChg chg="del">
        <pc:chgData name="Dr. Ani Munirah binti Mohamad" userId="dbd053e9-05fc-429b-b417-ac3c7e48826e" providerId="ADAL" clId="{8E7E89AB-D398-41A2-B40A-6AFB29E4BD41}" dt="2024-06-12T16:42:30.434" v="0" actId="47"/>
        <pc:sldMkLst>
          <pc:docMk/>
          <pc:sldMk cId="871651220" sldId="272"/>
        </pc:sldMkLst>
      </pc:sldChg>
      <pc:sldChg chg="del">
        <pc:chgData name="Dr. Ani Munirah binti Mohamad" userId="dbd053e9-05fc-429b-b417-ac3c7e48826e" providerId="ADAL" clId="{8E7E89AB-D398-41A2-B40A-6AFB29E4BD41}" dt="2024-06-12T16:42:30.434" v="0" actId="47"/>
        <pc:sldMkLst>
          <pc:docMk/>
          <pc:sldMk cId="4116853057" sldId="273"/>
        </pc:sldMkLst>
      </pc:sldChg>
      <pc:sldChg chg="del">
        <pc:chgData name="Dr. Ani Munirah binti Mohamad" userId="dbd053e9-05fc-429b-b417-ac3c7e48826e" providerId="ADAL" clId="{8E7E89AB-D398-41A2-B40A-6AFB29E4BD41}" dt="2024-06-12T16:42:30.434" v="0" actId="47"/>
        <pc:sldMkLst>
          <pc:docMk/>
          <pc:sldMk cId="366867540" sldId="274"/>
        </pc:sldMkLst>
      </pc:sldChg>
      <pc:sldChg chg="del">
        <pc:chgData name="Dr. Ani Munirah binti Mohamad" userId="dbd053e9-05fc-429b-b417-ac3c7e48826e" providerId="ADAL" clId="{8E7E89AB-D398-41A2-B40A-6AFB29E4BD41}" dt="2024-06-12T16:42:30.434" v="0" actId="47"/>
        <pc:sldMkLst>
          <pc:docMk/>
          <pc:sldMk cId="3857579483" sldId="275"/>
        </pc:sldMkLst>
      </pc:sldChg>
      <pc:sldChg chg="del">
        <pc:chgData name="Dr. Ani Munirah binti Mohamad" userId="dbd053e9-05fc-429b-b417-ac3c7e48826e" providerId="ADAL" clId="{8E7E89AB-D398-41A2-B40A-6AFB29E4BD41}" dt="2024-06-12T16:42:30.434" v="0" actId="47"/>
        <pc:sldMkLst>
          <pc:docMk/>
          <pc:sldMk cId="2320696026" sldId="276"/>
        </pc:sldMkLst>
      </pc:sldChg>
      <pc:sldChg chg="del">
        <pc:chgData name="Dr. Ani Munirah binti Mohamad" userId="dbd053e9-05fc-429b-b417-ac3c7e48826e" providerId="ADAL" clId="{8E7E89AB-D398-41A2-B40A-6AFB29E4BD41}" dt="2024-06-12T16:42:30.434" v="0" actId="47"/>
        <pc:sldMkLst>
          <pc:docMk/>
          <pc:sldMk cId="89196730" sldId="277"/>
        </pc:sldMkLst>
      </pc:sldChg>
      <pc:sldChg chg="del">
        <pc:chgData name="Dr. Ani Munirah binti Mohamad" userId="dbd053e9-05fc-429b-b417-ac3c7e48826e" providerId="ADAL" clId="{8E7E89AB-D398-41A2-B40A-6AFB29E4BD41}" dt="2024-06-12T16:42:30.434" v="0" actId="47"/>
        <pc:sldMkLst>
          <pc:docMk/>
          <pc:sldMk cId="1952830884" sldId="278"/>
        </pc:sldMkLst>
      </pc:sldChg>
      <pc:sldChg chg="del">
        <pc:chgData name="Dr. Ani Munirah binti Mohamad" userId="dbd053e9-05fc-429b-b417-ac3c7e48826e" providerId="ADAL" clId="{8E7E89AB-D398-41A2-B40A-6AFB29E4BD41}" dt="2024-06-12T16:42:30.434" v="0" actId="47"/>
        <pc:sldMkLst>
          <pc:docMk/>
          <pc:sldMk cId="1070469222" sldId="279"/>
        </pc:sldMkLst>
      </pc:sldChg>
      <pc:sldChg chg="del">
        <pc:chgData name="Dr. Ani Munirah binti Mohamad" userId="dbd053e9-05fc-429b-b417-ac3c7e48826e" providerId="ADAL" clId="{8E7E89AB-D398-41A2-B40A-6AFB29E4BD41}" dt="2024-06-12T16:42:30.434" v="0" actId="47"/>
        <pc:sldMkLst>
          <pc:docMk/>
          <pc:sldMk cId="3393508940" sldId="280"/>
        </pc:sldMkLst>
      </pc:sldChg>
      <pc:sldChg chg="del">
        <pc:chgData name="Dr. Ani Munirah binti Mohamad" userId="dbd053e9-05fc-429b-b417-ac3c7e48826e" providerId="ADAL" clId="{8E7E89AB-D398-41A2-B40A-6AFB29E4BD41}" dt="2024-06-12T16:42:30.434" v="0" actId="47"/>
        <pc:sldMkLst>
          <pc:docMk/>
          <pc:sldMk cId="2098017" sldId="281"/>
        </pc:sldMkLst>
      </pc:sldChg>
      <pc:sldChg chg="del">
        <pc:chgData name="Dr. Ani Munirah binti Mohamad" userId="dbd053e9-05fc-429b-b417-ac3c7e48826e" providerId="ADAL" clId="{8E7E89AB-D398-41A2-B40A-6AFB29E4BD41}" dt="2024-06-12T16:42:30.434" v="0" actId="47"/>
        <pc:sldMkLst>
          <pc:docMk/>
          <pc:sldMk cId="2654666580" sldId="282"/>
        </pc:sldMkLst>
      </pc:sldChg>
      <pc:sldChg chg="del">
        <pc:chgData name="Dr. Ani Munirah binti Mohamad" userId="dbd053e9-05fc-429b-b417-ac3c7e48826e" providerId="ADAL" clId="{8E7E89AB-D398-41A2-B40A-6AFB29E4BD41}" dt="2024-06-12T16:42:30.434" v="0" actId="47"/>
        <pc:sldMkLst>
          <pc:docMk/>
          <pc:sldMk cId="1176501579" sldId="283"/>
        </pc:sldMkLst>
      </pc:sldChg>
      <pc:sldChg chg="del">
        <pc:chgData name="Dr. Ani Munirah binti Mohamad" userId="dbd053e9-05fc-429b-b417-ac3c7e48826e" providerId="ADAL" clId="{8E7E89AB-D398-41A2-B40A-6AFB29E4BD41}" dt="2024-06-12T16:42:30.434" v="0" actId="47"/>
        <pc:sldMkLst>
          <pc:docMk/>
          <pc:sldMk cId="2933105433" sldId="284"/>
        </pc:sldMkLst>
      </pc:sldChg>
      <pc:sldChg chg="del">
        <pc:chgData name="Dr. Ani Munirah binti Mohamad" userId="dbd053e9-05fc-429b-b417-ac3c7e48826e" providerId="ADAL" clId="{8E7E89AB-D398-41A2-B40A-6AFB29E4BD41}" dt="2024-06-12T16:42:30.434" v="0" actId="47"/>
        <pc:sldMkLst>
          <pc:docMk/>
          <pc:sldMk cId="2323599197" sldId="285"/>
        </pc:sldMkLst>
      </pc:sldChg>
      <pc:sldChg chg="del">
        <pc:chgData name="Dr. Ani Munirah binti Mohamad" userId="dbd053e9-05fc-429b-b417-ac3c7e48826e" providerId="ADAL" clId="{8E7E89AB-D398-41A2-B40A-6AFB29E4BD41}" dt="2024-06-12T16:42:30.434" v="0" actId="47"/>
        <pc:sldMkLst>
          <pc:docMk/>
          <pc:sldMk cId="2682678313" sldId="286"/>
        </pc:sldMkLst>
      </pc:sldChg>
      <pc:sldChg chg="del">
        <pc:chgData name="Dr. Ani Munirah binti Mohamad" userId="dbd053e9-05fc-429b-b417-ac3c7e48826e" providerId="ADAL" clId="{8E7E89AB-D398-41A2-B40A-6AFB29E4BD41}" dt="2024-06-12T16:42:30.434" v="0" actId="47"/>
        <pc:sldMkLst>
          <pc:docMk/>
          <pc:sldMk cId="388314227" sldId="287"/>
        </pc:sldMkLst>
      </pc:sldChg>
      <pc:sldChg chg="del">
        <pc:chgData name="Dr. Ani Munirah binti Mohamad" userId="dbd053e9-05fc-429b-b417-ac3c7e48826e" providerId="ADAL" clId="{8E7E89AB-D398-41A2-B40A-6AFB29E4BD41}" dt="2024-06-12T16:42:30.434" v="0" actId="47"/>
        <pc:sldMkLst>
          <pc:docMk/>
          <pc:sldMk cId="953815134" sldId="288"/>
        </pc:sldMkLst>
      </pc:sldChg>
      <pc:sldChg chg="del">
        <pc:chgData name="Dr. Ani Munirah binti Mohamad" userId="dbd053e9-05fc-429b-b417-ac3c7e48826e" providerId="ADAL" clId="{8E7E89AB-D398-41A2-B40A-6AFB29E4BD41}" dt="2024-06-12T16:42:30.434" v="0" actId="47"/>
        <pc:sldMkLst>
          <pc:docMk/>
          <pc:sldMk cId="4020423993" sldId="289"/>
        </pc:sldMkLst>
      </pc:sldChg>
      <pc:sldChg chg="del">
        <pc:chgData name="Dr. Ani Munirah binti Mohamad" userId="dbd053e9-05fc-429b-b417-ac3c7e48826e" providerId="ADAL" clId="{8E7E89AB-D398-41A2-B40A-6AFB29E4BD41}" dt="2024-06-12T16:42:30.434" v="0" actId="47"/>
        <pc:sldMkLst>
          <pc:docMk/>
          <pc:sldMk cId="381583882" sldId="290"/>
        </pc:sldMkLst>
      </pc:sldChg>
      <pc:sldChg chg="del">
        <pc:chgData name="Dr. Ani Munirah binti Mohamad" userId="dbd053e9-05fc-429b-b417-ac3c7e48826e" providerId="ADAL" clId="{8E7E89AB-D398-41A2-B40A-6AFB29E4BD41}" dt="2024-06-12T16:42:30.434" v="0" actId="47"/>
        <pc:sldMkLst>
          <pc:docMk/>
          <pc:sldMk cId="2068700767" sldId="295"/>
        </pc:sldMkLst>
      </pc:sldChg>
    </pc:docChg>
  </pc:docChgLst>
  <pc:docChgLst>
    <pc:chgData name="Dr. Ani Munirah binti Mohamad" userId="dbd053e9-05fc-429b-b417-ac3c7e48826e" providerId="ADAL" clId="{998E74A6-671F-4A5E-A659-8AEDC3124EC0}"/>
    <pc:docChg chg="custSel addSld modSld">
      <pc:chgData name="Dr. Ani Munirah binti Mohamad" userId="dbd053e9-05fc-429b-b417-ac3c7e48826e" providerId="ADAL" clId="{998E74A6-671F-4A5E-A659-8AEDC3124EC0}" dt="2024-06-12T16:07:51.539" v="230" actId="12"/>
      <pc:docMkLst>
        <pc:docMk/>
      </pc:docMkLst>
      <pc:sldChg chg="modSp mod modShow">
        <pc:chgData name="Dr. Ani Munirah binti Mohamad" userId="dbd053e9-05fc-429b-b417-ac3c7e48826e" providerId="ADAL" clId="{998E74A6-671F-4A5E-A659-8AEDC3124EC0}" dt="2024-06-12T15:52:30.391" v="5" actId="20577"/>
        <pc:sldMkLst>
          <pc:docMk/>
          <pc:sldMk cId="0" sldId="256"/>
        </pc:sldMkLst>
        <pc:spChg chg="mod">
          <ac:chgData name="Dr. Ani Munirah binti Mohamad" userId="dbd053e9-05fc-429b-b417-ac3c7e48826e" providerId="ADAL" clId="{998E74A6-671F-4A5E-A659-8AEDC3124EC0}" dt="2024-06-12T15:52:30.391" v="5" actId="20577"/>
          <ac:spMkLst>
            <pc:docMk/>
            <pc:sldMk cId="0" sldId="256"/>
            <ac:spMk id="2" creationId="{13B54DC1-B0AF-07BB-AA0D-404F1084EE72}"/>
          </ac:spMkLst>
        </pc:spChg>
      </pc:sldChg>
      <pc:sldChg chg="mod modShow">
        <pc:chgData name="Dr. Ani Munirah binti Mohamad" userId="dbd053e9-05fc-429b-b417-ac3c7e48826e" providerId="ADAL" clId="{998E74A6-671F-4A5E-A659-8AEDC3124EC0}" dt="2024-06-12T15:52:14.686" v="2" actId="729"/>
        <pc:sldMkLst>
          <pc:docMk/>
          <pc:sldMk cId="0" sldId="257"/>
        </pc:sldMkLst>
      </pc:sldChg>
      <pc:sldChg chg="modSp mod modShow">
        <pc:chgData name="Dr. Ani Munirah binti Mohamad" userId="dbd053e9-05fc-429b-b417-ac3c7e48826e" providerId="ADAL" clId="{998E74A6-671F-4A5E-A659-8AEDC3124EC0}" dt="2024-06-12T16:06:13.905" v="195" actId="12"/>
        <pc:sldMkLst>
          <pc:docMk/>
          <pc:sldMk cId="3164088367" sldId="267"/>
        </pc:sldMkLst>
        <pc:spChg chg="mod">
          <ac:chgData name="Dr. Ani Munirah binti Mohamad" userId="dbd053e9-05fc-429b-b417-ac3c7e48826e" providerId="ADAL" clId="{998E74A6-671F-4A5E-A659-8AEDC3124EC0}" dt="2024-06-12T16:06:13.905" v="195" actId="12"/>
          <ac:spMkLst>
            <pc:docMk/>
            <pc:sldMk cId="3164088367" sldId="267"/>
            <ac:spMk id="158" creationId="{00000000-0000-0000-0000-000000000000}"/>
          </ac:spMkLst>
        </pc:spChg>
      </pc:sldChg>
      <pc:sldChg chg="modSp mod modShow">
        <pc:chgData name="Dr. Ani Munirah binti Mohamad" userId="dbd053e9-05fc-429b-b417-ac3c7e48826e" providerId="ADAL" clId="{998E74A6-671F-4A5E-A659-8AEDC3124EC0}" dt="2024-06-12T15:52:57.219" v="10" actId="179"/>
        <pc:sldMkLst>
          <pc:docMk/>
          <pc:sldMk cId="526131397" sldId="269"/>
        </pc:sldMkLst>
        <pc:spChg chg="mod">
          <ac:chgData name="Dr. Ani Munirah binti Mohamad" userId="dbd053e9-05fc-429b-b417-ac3c7e48826e" providerId="ADAL" clId="{998E74A6-671F-4A5E-A659-8AEDC3124EC0}" dt="2024-06-12T15:52:57.219" v="10" actId="179"/>
          <ac:spMkLst>
            <pc:docMk/>
            <pc:sldMk cId="526131397" sldId="269"/>
            <ac:spMk id="158" creationId="{00000000-0000-0000-0000-000000000000}"/>
          </ac:spMkLst>
        </pc:spChg>
      </pc:sldChg>
      <pc:sldChg chg="modSp mod modShow">
        <pc:chgData name="Dr. Ani Munirah binti Mohamad" userId="dbd053e9-05fc-429b-b417-ac3c7e48826e" providerId="ADAL" clId="{998E74A6-671F-4A5E-A659-8AEDC3124EC0}" dt="2024-06-12T15:53:45.990" v="22" actId="27636"/>
        <pc:sldMkLst>
          <pc:docMk/>
          <pc:sldMk cId="4169149729" sldId="270"/>
        </pc:sldMkLst>
        <pc:spChg chg="mod">
          <ac:chgData name="Dr. Ani Munirah binti Mohamad" userId="dbd053e9-05fc-429b-b417-ac3c7e48826e" providerId="ADAL" clId="{998E74A6-671F-4A5E-A659-8AEDC3124EC0}" dt="2024-06-12T15:53:45.990" v="22" actId="27636"/>
          <ac:spMkLst>
            <pc:docMk/>
            <pc:sldMk cId="4169149729" sldId="270"/>
            <ac:spMk id="158" creationId="{00000000-0000-0000-0000-000000000000}"/>
          </ac:spMkLst>
        </pc:spChg>
      </pc:sldChg>
      <pc:sldChg chg="modSp mod modShow">
        <pc:chgData name="Dr. Ani Munirah binti Mohamad" userId="dbd053e9-05fc-429b-b417-ac3c7e48826e" providerId="ADAL" clId="{998E74A6-671F-4A5E-A659-8AEDC3124EC0}" dt="2024-06-12T15:53:58.114" v="23" actId="5793"/>
        <pc:sldMkLst>
          <pc:docMk/>
          <pc:sldMk cId="3687209180" sldId="271"/>
        </pc:sldMkLst>
        <pc:spChg chg="mod">
          <ac:chgData name="Dr. Ani Munirah binti Mohamad" userId="dbd053e9-05fc-429b-b417-ac3c7e48826e" providerId="ADAL" clId="{998E74A6-671F-4A5E-A659-8AEDC3124EC0}" dt="2024-06-12T15:53:58.114" v="23" actId="5793"/>
          <ac:spMkLst>
            <pc:docMk/>
            <pc:sldMk cId="3687209180" sldId="271"/>
            <ac:spMk id="158" creationId="{00000000-0000-0000-0000-000000000000}"/>
          </ac:spMkLst>
        </pc:spChg>
      </pc:sldChg>
      <pc:sldChg chg="addSp modSp mod modShow">
        <pc:chgData name="Dr. Ani Munirah binti Mohamad" userId="dbd053e9-05fc-429b-b417-ac3c7e48826e" providerId="ADAL" clId="{998E74A6-671F-4A5E-A659-8AEDC3124EC0}" dt="2024-06-12T15:55:24.355" v="30" actId="1076"/>
        <pc:sldMkLst>
          <pc:docMk/>
          <pc:sldMk cId="871651220" sldId="272"/>
        </pc:sldMkLst>
        <pc:spChg chg="mod">
          <ac:chgData name="Dr. Ani Munirah binti Mohamad" userId="dbd053e9-05fc-429b-b417-ac3c7e48826e" providerId="ADAL" clId="{998E74A6-671F-4A5E-A659-8AEDC3124EC0}" dt="2024-06-12T15:55:19.555" v="28" actId="1076"/>
          <ac:spMkLst>
            <pc:docMk/>
            <pc:sldMk cId="871651220" sldId="272"/>
            <ac:spMk id="157" creationId="{00000000-0000-0000-0000-000000000000}"/>
          </ac:spMkLst>
        </pc:spChg>
        <pc:picChg chg="add mod">
          <ac:chgData name="Dr. Ani Munirah binti Mohamad" userId="dbd053e9-05fc-429b-b417-ac3c7e48826e" providerId="ADAL" clId="{998E74A6-671F-4A5E-A659-8AEDC3124EC0}" dt="2024-06-12T15:55:24.355" v="30" actId="1076"/>
          <ac:picMkLst>
            <pc:docMk/>
            <pc:sldMk cId="871651220" sldId="272"/>
            <ac:picMk id="1026" creationId="{A33ACD6E-B6AF-4120-82BB-88EF9983C8CD}"/>
          </ac:picMkLst>
        </pc:picChg>
      </pc:sldChg>
      <pc:sldChg chg="modSp mod modShow">
        <pc:chgData name="Dr. Ani Munirah binti Mohamad" userId="dbd053e9-05fc-429b-b417-ac3c7e48826e" providerId="ADAL" clId="{998E74A6-671F-4A5E-A659-8AEDC3124EC0}" dt="2024-06-12T15:55:59.099" v="36" actId="27636"/>
        <pc:sldMkLst>
          <pc:docMk/>
          <pc:sldMk cId="4116853057" sldId="273"/>
        </pc:sldMkLst>
        <pc:spChg chg="mod">
          <ac:chgData name="Dr. Ani Munirah binti Mohamad" userId="dbd053e9-05fc-429b-b417-ac3c7e48826e" providerId="ADAL" clId="{998E74A6-671F-4A5E-A659-8AEDC3124EC0}" dt="2024-06-12T15:55:59.099" v="36" actId="27636"/>
          <ac:spMkLst>
            <pc:docMk/>
            <pc:sldMk cId="4116853057" sldId="273"/>
            <ac:spMk id="158" creationId="{00000000-0000-0000-0000-000000000000}"/>
          </ac:spMkLst>
        </pc:spChg>
      </pc:sldChg>
      <pc:sldChg chg="modSp mod modShow">
        <pc:chgData name="Dr. Ani Munirah binti Mohamad" userId="dbd053e9-05fc-429b-b417-ac3c7e48826e" providerId="ADAL" clId="{998E74A6-671F-4A5E-A659-8AEDC3124EC0}" dt="2024-06-12T15:56:19.773" v="42" actId="27636"/>
        <pc:sldMkLst>
          <pc:docMk/>
          <pc:sldMk cId="366867540" sldId="274"/>
        </pc:sldMkLst>
        <pc:spChg chg="mod">
          <ac:chgData name="Dr. Ani Munirah binti Mohamad" userId="dbd053e9-05fc-429b-b417-ac3c7e48826e" providerId="ADAL" clId="{998E74A6-671F-4A5E-A659-8AEDC3124EC0}" dt="2024-06-12T15:56:19.773" v="42" actId="27636"/>
          <ac:spMkLst>
            <pc:docMk/>
            <pc:sldMk cId="366867540" sldId="274"/>
            <ac:spMk id="158" creationId="{00000000-0000-0000-0000-000000000000}"/>
          </ac:spMkLst>
        </pc:spChg>
      </pc:sldChg>
      <pc:sldChg chg="modSp mod modShow">
        <pc:chgData name="Dr. Ani Munirah binti Mohamad" userId="dbd053e9-05fc-429b-b417-ac3c7e48826e" providerId="ADAL" clId="{998E74A6-671F-4A5E-A659-8AEDC3124EC0}" dt="2024-06-12T15:56:36.434" v="50" actId="27636"/>
        <pc:sldMkLst>
          <pc:docMk/>
          <pc:sldMk cId="3857579483" sldId="275"/>
        </pc:sldMkLst>
        <pc:spChg chg="mod">
          <ac:chgData name="Dr. Ani Munirah binti Mohamad" userId="dbd053e9-05fc-429b-b417-ac3c7e48826e" providerId="ADAL" clId="{998E74A6-671F-4A5E-A659-8AEDC3124EC0}" dt="2024-06-12T15:56:36.434" v="50" actId="27636"/>
          <ac:spMkLst>
            <pc:docMk/>
            <pc:sldMk cId="3857579483" sldId="275"/>
            <ac:spMk id="158" creationId="{00000000-0000-0000-0000-000000000000}"/>
          </ac:spMkLst>
        </pc:spChg>
      </pc:sldChg>
      <pc:sldChg chg="modSp mod modShow">
        <pc:chgData name="Dr. Ani Munirah binti Mohamad" userId="dbd053e9-05fc-429b-b417-ac3c7e48826e" providerId="ADAL" clId="{998E74A6-671F-4A5E-A659-8AEDC3124EC0}" dt="2024-06-12T15:56:51.174" v="58" actId="27636"/>
        <pc:sldMkLst>
          <pc:docMk/>
          <pc:sldMk cId="2320696026" sldId="276"/>
        </pc:sldMkLst>
        <pc:spChg chg="mod">
          <ac:chgData name="Dr. Ani Munirah binti Mohamad" userId="dbd053e9-05fc-429b-b417-ac3c7e48826e" providerId="ADAL" clId="{998E74A6-671F-4A5E-A659-8AEDC3124EC0}" dt="2024-06-12T15:56:51.174" v="58" actId="27636"/>
          <ac:spMkLst>
            <pc:docMk/>
            <pc:sldMk cId="2320696026" sldId="276"/>
            <ac:spMk id="158" creationId="{00000000-0000-0000-0000-000000000000}"/>
          </ac:spMkLst>
        </pc:spChg>
      </pc:sldChg>
      <pc:sldChg chg="modSp mod modShow">
        <pc:chgData name="Dr. Ani Munirah binti Mohamad" userId="dbd053e9-05fc-429b-b417-ac3c7e48826e" providerId="ADAL" clId="{998E74A6-671F-4A5E-A659-8AEDC3124EC0}" dt="2024-06-12T15:57:16.742" v="67" actId="27636"/>
        <pc:sldMkLst>
          <pc:docMk/>
          <pc:sldMk cId="89196730" sldId="277"/>
        </pc:sldMkLst>
        <pc:spChg chg="mod">
          <ac:chgData name="Dr. Ani Munirah binti Mohamad" userId="dbd053e9-05fc-429b-b417-ac3c7e48826e" providerId="ADAL" clId="{998E74A6-671F-4A5E-A659-8AEDC3124EC0}" dt="2024-06-12T15:57:16.742" v="67" actId="27636"/>
          <ac:spMkLst>
            <pc:docMk/>
            <pc:sldMk cId="89196730" sldId="277"/>
            <ac:spMk id="158" creationId="{00000000-0000-0000-0000-000000000000}"/>
          </ac:spMkLst>
        </pc:spChg>
      </pc:sldChg>
      <pc:sldChg chg="modSp mod modShow">
        <pc:chgData name="Dr. Ani Munirah binti Mohamad" userId="dbd053e9-05fc-429b-b417-ac3c7e48826e" providerId="ADAL" clId="{998E74A6-671F-4A5E-A659-8AEDC3124EC0}" dt="2024-06-12T15:59:28.058" v="84" actId="14100"/>
        <pc:sldMkLst>
          <pc:docMk/>
          <pc:sldMk cId="1952830884" sldId="278"/>
        </pc:sldMkLst>
        <pc:spChg chg="mod">
          <ac:chgData name="Dr. Ani Munirah binti Mohamad" userId="dbd053e9-05fc-429b-b417-ac3c7e48826e" providerId="ADAL" clId="{998E74A6-671F-4A5E-A659-8AEDC3124EC0}" dt="2024-06-12T15:59:28.058" v="84" actId="14100"/>
          <ac:spMkLst>
            <pc:docMk/>
            <pc:sldMk cId="1952830884" sldId="278"/>
            <ac:spMk id="158" creationId="{00000000-0000-0000-0000-000000000000}"/>
          </ac:spMkLst>
        </pc:spChg>
      </pc:sldChg>
      <pc:sldChg chg="modSp mod modShow">
        <pc:chgData name="Dr. Ani Munirah binti Mohamad" userId="dbd053e9-05fc-429b-b417-ac3c7e48826e" providerId="ADAL" clId="{998E74A6-671F-4A5E-A659-8AEDC3124EC0}" dt="2024-06-12T16:00:10.325" v="90" actId="27636"/>
        <pc:sldMkLst>
          <pc:docMk/>
          <pc:sldMk cId="1070469222" sldId="279"/>
        </pc:sldMkLst>
        <pc:spChg chg="mod">
          <ac:chgData name="Dr. Ani Munirah binti Mohamad" userId="dbd053e9-05fc-429b-b417-ac3c7e48826e" providerId="ADAL" clId="{998E74A6-671F-4A5E-A659-8AEDC3124EC0}" dt="2024-06-12T16:00:10.325" v="90" actId="27636"/>
          <ac:spMkLst>
            <pc:docMk/>
            <pc:sldMk cId="1070469222" sldId="279"/>
            <ac:spMk id="158" creationId="{00000000-0000-0000-0000-000000000000}"/>
          </ac:spMkLst>
        </pc:spChg>
      </pc:sldChg>
      <pc:sldChg chg="modSp mod modShow">
        <pc:chgData name="Dr. Ani Munirah binti Mohamad" userId="dbd053e9-05fc-429b-b417-ac3c7e48826e" providerId="ADAL" clId="{998E74A6-671F-4A5E-A659-8AEDC3124EC0}" dt="2024-06-12T16:00:29.299" v="92" actId="12"/>
        <pc:sldMkLst>
          <pc:docMk/>
          <pc:sldMk cId="3393508940" sldId="280"/>
        </pc:sldMkLst>
        <pc:spChg chg="mod">
          <ac:chgData name="Dr. Ani Munirah binti Mohamad" userId="dbd053e9-05fc-429b-b417-ac3c7e48826e" providerId="ADAL" clId="{998E74A6-671F-4A5E-A659-8AEDC3124EC0}" dt="2024-06-12T16:00:29.299" v="92" actId="12"/>
          <ac:spMkLst>
            <pc:docMk/>
            <pc:sldMk cId="3393508940" sldId="280"/>
            <ac:spMk id="158" creationId="{00000000-0000-0000-0000-000000000000}"/>
          </ac:spMkLst>
        </pc:spChg>
      </pc:sldChg>
      <pc:sldChg chg="modSp mod modShow">
        <pc:chgData name="Dr. Ani Munirah binti Mohamad" userId="dbd053e9-05fc-429b-b417-ac3c7e48826e" providerId="ADAL" clId="{998E74A6-671F-4A5E-A659-8AEDC3124EC0}" dt="2024-06-12T16:00:37.443" v="94" actId="12"/>
        <pc:sldMkLst>
          <pc:docMk/>
          <pc:sldMk cId="2098017" sldId="281"/>
        </pc:sldMkLst>
        <pc:spChg chg="mod">
          <ac:chgData name="Dr. Ani Munirah binti Mohamad" userId="dbd053e9-05fc-429b-b417-ac3c7e48826e" providerId="ADAL" clId="{998E74A6-671F-4A5E-A659-8AEDC3124EC0}" dt="2024-06-12T16:00:37.443" v="94" actId="12"/>
          <ac:spMkLst>
            <pc:docMk/>
            <pc:sldMk cId="2098017" sldId="281"/>
            <ac:spMk id="158" creationId="{00000000-0000-0000-0000-000000000000}"/>
          </ac:spMkLst>
        </pc:spChg>
      </pc:sldChg>
      <pc:sldChg chg="modSp mod modShow">
        <pc:chgData name="Dr. Ani Munirah binti Mohamad" userId="dbd053e9-05fc-429b-b417-ac3c7e48826e" providerId="ADAL" clId="{998E74A6-671F-4A5E-A659-8AEDC3124EC0}" dt="2024-06-12T16:00:54.497" v="99" actId="12"/>
        <pc:sldMkLst>
          <pc:docMk/>
          <pc:sldMk cId="2654666580" sldId="282"/>
        </pc:sldMkLst>
        <pc:spChg chg="mod">
          <ac:chgData name="Dr. Ani Munirah binti Mohamad" userId="dbd053e9-05fc-429b-b417-ac3c7e48826e" providerId="ADAL" clId="{998E74A6-671F-4A5E-A659-8AEDC3124EC0}" dt="2024-06-12T16:00:54.497" v="99" actId="12"/>
          <ac:spMkLst>
            <pc:docMk/>
            <pc:sldMk cId="2654666580" sldId="282"/>
            <ac:spMk id="158" creationId="{00000000-0000-0000-0000-000000000000}"/>
          </ac:spMkLst>
        </pc:spChg>
      </pc:sldChg>
      <pc:sldChg chg="modSp mod modShow">
        <pc:chgData name="Dr. Ani Munirah binti Mohamad" userId="dbd053e9-05fc-429b-b417-ac3c7e48826e" providerId="ADAL" clId="{998E74A6-671F-4A5E-A659-8AEDC3124EC0}" dt="2024-06-12T16:01:10.013" v="104" actId="12"/>
        <pc:sldMkLst>
          <pc:docMk/>
          <pc:sldMk cId="1176501579" sldId="283"/>
        </pc:sldMkLst>
        <pc:spChg chg="mod">
          <ac:chgData name="Dr. Ani Munirah binti Mohamad" userId="dbd053e9-05fc-429b-b417-ac3c7e48826e" providerId="ADAL" clId="{998E74A6-671F-4A5E-A659-8AEDC3124EC0}" dt="2024-06-12T16:01:10.013" v="104" actId="12"/>
          <ac:spMkLst>
            <pc:docMk/>
            <pc:sldMk cId="1176501579" sldId="283"/>
            <ac:spMk id="158" creationId="{00000000-0000-0000-0000-000000000000}"/>
          </ac:spMkLst>
        </pc:spChg>
      </pc:sldChg>
      <pc:sldChg chg="modSp mod modShow">
        <pc:chgData name="Dr. Ani Munirah binti Mohamad" userId="dbd053e9-05fc-429b-b417-ac3c7e48826e" providerId="ADAL" clId="{998E74A6-671F-4A5E-A659-8AEDC3124EC0}" dt="2024-06-12T16:01:27.912" v="109" actId="14100"/>
        <pc:sldMkLst>
          <pc:docMk/>
          <pc:sldMk cId="2933105433" sldId="284"/>
        </pc:sldMkLst>
        <pc:spChg chg="mod">
          <ac:chgData name="Dr. Ani Munirah binti Mohamad" userId="dbd053e9-05fc-429b-b417-ac3c7e48826e" providerId="ADAL" clId="{998E74A6-671F-4A5E-A659-8AEDC3124EC0}" dt="2024-06-12T16:01:27.912" v="109" actId="14100"/>
          <ac:spMkLst>
            <pc:docMk/>
            <pc:sldMk cId="2933105433" sldId="284"/>
            <ac:spMk id="158" creationId="{00000000-0000-0000-0000-000000000000}"/>
          </ac:spMkLst>
        </pc:spChg>
      </pc:sldChg>
      <pc:sldChg chg="modSp mod modShow">
        <pc:chgData name="Dr. Ani Munirah binti Mohamad" userId="dbd053e9-05fc-429b-b417-ac3c7e48826e" providerId="ADAL" clId="{998E74A6-671F-4A5E-A659-8AEDC3124EC0}" dt="2024-06-12T16:01:48.689" v="116" actId="12"/>
        <pc:sldMkLst>
          <pc:docMk/>
          <pc:sldMk cId="2323599197" sldId="285"/>
        </pc:sldMkLst>
        <pc:spChg chg="mod">
          <ac:chgData name="Dr. Ani Munirah binti Mohamad" userId="dbd053e9-05fc-429b-b417-ac3c7e48826e" providerId="ADAL" clId="{998E74A6-671F-4A5E-A659-8AEDC3124EC0}" dt="2024-06-12T16:01:48.689" v="116" actId="12"/>
          <ac:spMkLst>
            <pc:docMk/>
            <pc:sldMk cId="2323599197" sldId="285"/>
            <ac:spMk id="158" creationId="{00000000-0000-0000-0000-000000000000}"/>
          </ac:spMkLst>
        </pc:spChg>
      </pc:sldChg>
      <pc:sldChg chg="modSp mod modShow">
        <pc:chgData name="Dr. Ani Munirah binti Mohamad" userId="dbd053e9-05fc-429b-b417-ac3c7e48826e" providerId="ADAL" clId="{998E74A6-671F-4A5E-A659-8AEDC3124EC0}" dt="2024-06-12T16:02:03.576" v="122" actId="14100"/>
        <pc:sldMkLst>
          <pc:docMk/>
          <pc:sldMk cId="2682678313" sldId="286"/>
        </pc:sldMkLst>
        <pc:spChg chg="mod">
          <ac:chgData name="Dr. Ani Munirah binti Mohamad" userId="dbd053e9-05fc-429b-b417-ac3c7e48826e" providerId="ADAL" clId="{998E74A6-671F-4A5E-A659-8AEDC3124EC0}" dt="2024-06-12T16:02:03.576" v="122" actId="14100"/>
          <ac:spMkLst>
            <pc:docMk/>
            <pc:sldMk cId="2682678313" sldId="286"/>
            <ac:spMk id="158" creationId="{00000000-0000-0000-0000-000000000000}"/>
          </ac:spMkLst>
        </pc:spChg>
      </pc:sldChg>
      <pc:sldChg chg="modSp mod modShow">
        <pc:chgData name="Dr. Ani Munirah binti Mohamad" userId="dbd053e9-05fc-429b-b417-ac3c7e48826e" providerId="ADAL" clId="{998E74A6-671F-4A5E-A659-8AEDC3124EC0}" dt="2024-06-12T16:02:21.906" v="128" actId="12"/>
        <pc:sldMkLst>
          <pc:docMk/>
          <pc:sldMk cId="388314227" sldId="287"/>
        </pc:sldMkLst>
        <pc:spChg chg="mod">
          <ac:chgData name="Dr. Ani Munirah binti Mohamad" userId="dbd053e9-05fc-429b-b417-ac3c7e48826e" providerId="ADAL" clId="{998E74A6-671F-4A5E-A659-8AEDC3124EC0}" dt="2024-06-12T16:02:21.906" v="128" actId="12"/>
          <ac:spMkLst>
            <pc:docMk/>
            <pc:sldMk cId="388314227" sldId="287"/>
            <ac:spMk id="158" creationId="{00000000-0000-0000-0000-000000000000}"/>
          </ac:spMkLst>
        </pc:spChg>
      </pc:sldChg>
      <pc:sldChg chg="modSp mod modShow">
        <pc:chgData name="Dr. Ani Munirah binti Mohamad" userId="dbd053e9-05fc-429b-b417-ac3c7e48826e" providerId="ADAL" clId="{998E74A6-671F-4A5E-A659-8AEDC3124EC0}" dt="2024-06-12T16:03:01.034" v="144" actId="27636"/>
        <pc:sldMkLst>
          <pc:docMk/>
          <pc:sldMk cId="953815134" sldId="288"/>
        </pc:sldMkLst>
        <pc:spChg chg="mod">
          <ac:chgData name="Dr. Ani Munirah binti Mohamad" userId="dbd053e9-05fc-429b-b417-ac3c7e48826e" providerId="ADAL" clId="{998E74A6-671F-4A5E-A659-8AEDC3124EC0}" dt="2024-06-12T16:03:01.034" v="144" actId="27636"/>
          <ac:spMkLst>
            <pc:docMk/>
            <pc:sldMk cId="953815134" sldId="288"/>
            <ac:spMk id="158" creationId="{00000000-0000-0000-0000-000000000000}"/>
          </ac:spMkLst>
        </pc:spChg>
      </pc:sldChg>
      <pc:sldChg chg="modSp mod modShow">
        <pc:chgData name="Dr. Ani Munirah binti Mohamad" userId="dbd053e9-05fc-429b-b417-ac3c7e48826e" providerId="ADAL" clId="{998E74A6-671F-4A5E-A659-8AEDC3124EC0}" dt="2024-06-12T16:02:38.108" v="134" actId="403"/>
        <pc:sldMkLst>
          <pc:docMk/>
          <pc:sldMk cId="4020423993" sldId="289"/>
        </pc:sldMkLst>
        <pc:spChg chg="mod">
          <ac:chgData name="Dr. Ani Munirah binti Mohamad" userId="dbd053e9-05fc-429b-b417-ac3c7e48826e" providerId="ADAL" clId="{998E74A6-671F-4A5E-A659-8AEDC3124EC0}" dt="2024-06-12T16:02:38.108" v="134" actId="403"/>
          <ac:spMkLst>
            <pc:docMk/>
            <pc:sldMk cId="4020423993" sldId="289"/>
            <ac:spMk id="158" creationId="{00000000-0000-0000-0000-000000000000}"/>
          </ac:spMkLst>
        </pc:spChg>
      </pc:sldChg>
      <pc:sldChg chg="modSp mod modShow">
        <pc:chgData name="Dr. Ani Munirah binti Mohamad" userId="dbd053e9-05fc-429b-b417-ac3c7e48826e" providerId="ADAL" clId="{998E74A6-671F-4A5E-A659-8AEDC3124EC0}" dt="2024-06-12T16:03:16.524" v="149" actId="12"/>
        <pc:sldMkLst>
          <pc:docMk/>
          <pc:sldMk cId="381583882" sldId="290"/>
        </pc:sldMkLst>
        <pc:spChg chg="mod">
          <ac:chgData name="Dr. Ani Munirah binti Mohamad" userId="dbd053e9-05fc-429b-b417-ac3c7e48826e" providerId="ADAL" clId="{998E74A6-671F-4A5E-A659-8AEDC3124EC0}" dt="2024-06-12T16:03:16.524" v="149" actId="12"/>
          <ac:spMkLst>
            <pc:docMk/>
            <pc:sldMk cId="381583882" sldId="290"/>
            <ac:spMk id="158" creationId="{00000000-0000-0000-0000-000000000000}"/>
          </ac:spMkLst>
        </pc:spChg>
      </pc:sldChg>
      <pc:sldChg chg="modSp mod modShow">
        <pc:chgData name="Dr. Ani Munirah binti Mohamad" userId="dbd053e9-05fc-429b-b417-ac3c7e48826e" providerId="ADAL" clId="{998E74A6-671F-4A5E-A659-8AEDC3124EC0}" dt="2024-06-12T16:05:22.160" v="172" actId="27636"/>
        <pc:sldMkLst>
          <pc:docMk/>
          <pc:sldMk cId="1076679937" sldId="291"/>
        </pc:sldMkLst>
        <pc:spChg chg="mod">
          <ac:chgData name="Dr. Ani Munirah binti Mohamad" userId="dbd053e9-05fc-429b-b417-ac3c7e48826e" providerId="ADAL" clId="{998E74A6-671F-4A5E-A659-8AEDC3124EC0}" dt="2024-06-12T16:05:22.160" v="172" actId="27636"/>
          <ac:spMkLst>
            <pc:docMk/>
            <pc:sldMk cId="1076679937" sldId="291"/>
            <ac:spMk id="158" creationId="{00000000-0000-0000-0000-000000000000}"/>
          </ac:spMkLst>
        </pc:spChg>
      </pc:sldChg>
      <pc:sldChg chg="modSp mod modShow">
        <pc:chgData name="Dr. Ani Munirah binti Mohamad" userId="dbd053e9-05fc-429b-b417-ac3c7e48826e" providerId="ADAL" clId="{998E74A6-671F-4A5E-A659-8AEDC3124EC0}" dt="2024-06-12T16:05:42.315" v="186" actId="14100"/>
        <pc:sldMkLst>
          <pc:docMk/>
          <pc:sldMk cId="3378173935" sldId="292"/>
        </pc:sldMkLst>
        <pc:spChg chg="mod">
          <ac:chgData name="Dr. Ani Munirah binti Mohamad" userId="dbd053e9-05fc-429b-b417-ac3c7e48826e" providerId="ADAL" clId="{998E74A6-671F-4A5E-A659-8AEDC3124EC0}" dt="2024-06-12T16:05:42.315" v="186" actId="14100"/>
          <ac:spMkLst>
            <pc:docMk/>
            <pc:sldMk cId="3378173935" sldId="292"/>
            <ac:spMk id="158" creationId="{00000000-0000-0000-0000-000000000000}"/>
          </ac:spMkLst>
        </pc:spChg>
      </pc:sldChg>
      <pc:sldChg chg="modSp mod modShow">
        <pc:chgData name="Dr. Ani Munirah binti Mohamad" userId="dbd053e9-05fc-429b-b417-ac3c7e48826e" providerId="ADAL" clId="{998E74A6-671F-4A5E-A659-8AEDC3124EC0}" dt="2024-06-12T16:05:53.906" v="190" actId="12"/>
        <pc:sldMkLst>
          <pc:docMk/>
          <pc:sldMk cId="1634195756" sldId="293"/>
        </pc:sldMkLst>
        <pc:spChg chg="mod">
          <ac:chgData name="Dr. Ani Munirah binti Mohamad" userId="dbd053e9-05fc-429b-b417-ac3c7e48826e" providerId="ADAL" clId="{998E74A6-671F-4A5E-A659-8AEDC3124EC0}" dt="2024-06-12T16:05:53.906" v="190" actId="12"/>
          <ac:spMkLst>
            <pc:docMk/>
            <pc:sldMk cId="1634195756" sldId="293"/>
            <ac:spMk id="158" creationId="{00000000-0000-0000-0000-000000000000}"/>
          </ac:spMkLst>
        </pc:spChg>
      </pc:sldChg>
      <pc:sldChg chg="modSp mod modShow">
        <pc:chgData name="Dr. Ani Munirah binti Mohamad" userId="dbd053e9-05fc-429b-b417-ac3c7e48826e" providerId="ADAL" clId="{998E74A6-671F-4A5E-A659-8AEDC3124EC0}" dt="2024-06-12T16:06:05.730" v="193" actId="12"/>
        <pc:sldMkLst>
          <pc:docMk/>
          <pc:sldMk cId="966176064" sldId="294"/>
        </pc:sldMkLst>
        <pc:spChg chg="mod">
          <ac:chgData name="Dr. Ani Munirah binti Mohamad" userId="dbd053e9-05fc-429b-b417-ac3c7e48826e" providerId="ADAL" clId="{998E74A6-671F-4A5E-A659-8AEDC3124EC0}" dt="2024-06-12T16:06:05.730" v="193" actId="12"/>
          <ac:spMkLst>
            <pc:docMk/>
            <pc:sldMk cId="966176064" sldId="294"/>
            <ac:spMk id="158" creationId="{00000000-0000-0000-0000-000000000000}"/>
          </ac:spMkLst>
        </pc:spChg>
      </pc:sldChg>
      <pc:sldChg chg="addSp modSp mod modShow">
        <pc:chgData name="Dr. Ani Munirah binti Mohamad" userId="dbd053e9-05fc-429b-b417-ac3c7e48826e" providerId="ADAL" clId="{998E74A6-671F-4A5E-A659-8AEDC3124EC0}" dt="2024-06-12T15:58:56.240" v="74" actId="1076"/>
        <pc:sldMkLst>
          <pc:docMk/>
          <pc:sldMk cId="2068700767" sldId="295"/>
        </pc:sldMkLst>
        <pc:spChg chg="mod">
          <ac:chgData name="Dr. Ani Munirah binti Mohamad" userId="dbd053e9-05fc-429b-b417-ac3c7e48826e" providerId="ADAL" clId="{998E74A6-671F-4A5E-A659-8AEDC3124EC0}" dt="2024-06-12T15:58:56.240" v="74" actId="1076"/>
          <ac:spMkLst>
            <pc:docMk/>
            <pc:sldMk cId="2068700767" sldId="295"/>
            <ac:spMk id="157" creationId="{00000000-0000-0000-0000-000000000000}"/>
          </ac:spMkLst>
        </pc:spChg>
        <pc:picChg chg="add mod">
          <ac:chgData name="Dr. Ani Munirah binti Mohamad" userId="dbd053e9-05fc-429b-b417-ac3c7e48826e" providerId="ADAL" clId="{998E74A6-671F-4A5E-A659-8AEDC3124EC0}" dt="2024-06-12T15:58:47.884" v="71" actId="14100"/>
          <ac:picMkLst>
            <pc:docMk/>
            <pc:sldMk cId="2068700767" sldId="295"/>
            <ac:picMk id="2050" creationId="{F9A3D027-F307-4EC5-B004-6DA4ADF83459}"/>
          </ac:picMkLst>
        </pc:picChg>
      </pc:sldChg>
      <pc:sldChg chg="addSp modSp mod modShow">
        <pc:chgData name="Dr. Ani Munirah binti Mohamad" userId="dbd053e9-05fc-429b-b417-ac3c7e48826e" providerId="ADAL" clId="{998E74A6-671F-4A5E-A659-8AEDC3124EC0}" dt="2024-06-12T16:04:59.930" v="163" actId="1076"/>
        <pc:sldMkLst>
          <pc:docMk/>
          <pc:sldMk cId="3282750865" sldId="296"/>
        </pc:sldMkLst>
        <pc:spChg chg="mod ord">
          <ac:chgData name="Dr. Ani Munirah binti Mohamad" userId="dbd053e9-05fc-429b-b417-ac3c7e48826e" providerId="ADAL" clId="{998E74A6-671F-4A5E-A659-8AEDC3124EC0}" dt="2024-06-12T16:04:59.930" v="163" actId="1076"/>
          <ac:spMkLst>
            <pc:docMk/>
            <pc:sldMk cId="3282750865" sldId="296"/>
            <ac:spMk id="157" creationId="{00000000-0000-0000-0000-000000000000}"/>
          </ac:spMkLst>
        </pc:spChg>
        <pc:picChg chg="add mod">
          <ac:chgData name="Dr. Ani Munirah binti Mohamad" userId="dbd053e9-05fc-429b-b417-ac3c7e48826e" providerId="ADAL" clId="{998E74A6-671F-4A5E-A659-8AEDC3124EC0}" dt="2024-06-12T16:04:57.499" v="162" actId="1076"/>
          <ac:picMkLst>
            <pc:docMk/>
            <pc:sldMk cId="3282750865" sldId="296"/>
            <ac:picMk id="3074" creationId="{0A36D404-6219-452C-94C4-83D6A5F9F83D}"/>
          </ac:picMkLst>
        </pc:picChg>
      </pc:sldChg>
      <pc:sldChg chg="modSp mod modShow">
        <pc:chgData name="Dr. Ani Munirah binti Mohamad" userId="dbd053e9-05fc-429b-b417-ac3c7e48826e" providerId="ADAL" clId="{998E74A6-671F-4A5E-A659-8AEDC3124EC0}" dt="2024-06-12T16:06:48.948" v="202" actId="14100"/>
        <pc:sldMkLst>
          <pc:docMk/>
          <pc:sldMk cId="3033243675" sldId="297"/>
        </pc:sldMkLst>
        <pc:spChg chg="mod">
          <ac:chgData name="Dr. Ani Munirah binti Mohamad" userId="dbd053e9-05fc-429b-b417-ac3c7e48826e" providerId="ADAL" clId="{998E74A6-671F-4A5E-A659-8AEDC3124EC0}" dt="2024-06-12T16:06:48.948" v="202" actId="14100"/>
          <ac:spMkLst>
            <pc:docMk/>
            <pc:sldMk cId="3033243675" sldId="297"/>
            <ac:spMk id="158" creationId="{00000000-0000-0000-0000-000000000000}"/>
          </ac:spMkLst>
        </pc:spChg>
      </pc:sldChg>
      <pc:sldChg chg="modSp mod modShow">
        <pc:chgData name="Dr. Ani Munirah binti Mohamad" userId="dbd053e9-05fc-429b-b417-ac3c7e48826e" providerId="ADAL" clId="{998E74A6-671F-4A5E-A659-8AEDC3124EC0}" dt="2024-06-12T16:07:51.539" v="230" actId="12"/>
        <pc:sldMkLst>
          <pc:docMk/>
          <pc:sldMk cId="3388429293" sldId="298"/>
        </pc:sldMkLst>
        <pc:spChg chg="mod">
          <ac:chgData name="Dr. Ani Munirah binti Mohamad" userId="dbd053e9-05fc-429b-b417-ac3c7e48826e" providerId="ADAL" clId="{998E74A6-671F-4A5E-A659-8AEDC3124EC0}" dt="2024-06-12T16:07:51.539" v="230" actId="12"/>
          <ac:spMkLst>
            <pc:docMk/>
            <pc:sldMk cId="3388429293" sldId="298"/>
            <ac:spMk id="158" creationId="{00000000-0000-0000-0000-000000000000}"/>
          </ac:spMkLst>
        </pc:spChg>
      </pc:sldChg>
      <pc:sldChg chg="modSp mod modShow">
        <pc:chgData name="Dr. Ani Munirah binti Mohamad" userId="dbd053e9-05fc-429b-b417-ac3c7e48826e" providerId="ADAL" clId="{998E74A6-671F-4A5E-A659-8AEDC3124EC0}" dt="2024-06-12T16:07:39.856" v="226" actId="27636"/>
        <pc:sldMkLst>
          <pc:docMk/>
          <pc:sldMk cId="1113503871" sldId="299"/>
        </pc:sldMkLst>
        <pc:spChg chg="mod">
          <ac:chgData name="Dr. Ani Munirah binti Mohamad" userId="dbd053e9-05fc-429b-b417-ac3c7e48826e" providerId="ADAL" clId="{998E74A6-671F-4A5E-A659-8AEDC3124EC0}" dt="2024-06-12T16:07:39.856" v="226" actId="27636"/>
          <ac:spMkLst>
            <pc:docMk/>
            <pc:sldMk cId="1113503871" sldId="299"/>
            <ac:spMk id="158" creationId="{00000000-0000-0000-0000-000000000000}"/>
          </ac:spMkLst>
        </pc:spChg>
      </pc:sldChg>
      <pc:sldChg chg="modSp mod modShow">
        <pc:chgData name="Dr. Ani Munirah binti Mohamad" userId="dbd053e9-05fc-429b-b417-ac3c7e48826e" providerId="ADAL" clId="{998E74A6-671F-4A5E-A659-8AEDC3124EC0}" dt="2024-06-12T16:07:28.386" v="222" actId="27636"/>
        <pc:sldMkLst>
          <pc:docMk/>
          <pc:sldMk cId="911928858" sldId="300"/>
        </pc:sldMkLst>
        <pc:spChg chg="mod">
          <ac:chgData name="Dr. Ani Munirah binti Mohamad" userId="dbd053e9-05fc-429b-b417-ac3c7e48826e" providerId="ADAL" clId="{998E74A6-671F-4A5E-A659-8AEDC3124EC0}" dt="2024-06-12T16:07:28.386" v="222" actId="27636"/>
          <ac:spMkLst>
            <pc:docMk/>
            <pc:sldMk cId="911928858" sldId="300"/>
            <ac:spMk id="158" creationId="{00000000-0000-0000-0000-000000000000}"/>
          </ac:spMkLst>
        </pc:spChg>
      </pc:sldChg>
      <pc:sldChg chg="modSp mod modShow">
        <pc:chgData name="Dr. Ani Munirah binti Mohamad" userId="dbd053e9-05fc-429b-b417-ac3c7e48826e" providerId="ADAL" clId="{998E74A6-671F-4A5E-A659-8AEDC3124EC0}" dt="2024-06-12T16:07:19.031" v="217" actId="27636"/>
        <pc:sldMkLst>
          <pc:docMk/>
          <pc:sldMk cId="1532948199" sldId="301"/>
        </pc:sldMkLst>
        <pc:spChg chg="mod">
          <ac:chgData name="Dr. Ani Munirah binti Mohamad" userId="dbd053e9-05fc-429b-b417-ac3c7e48826e" providerId="ADAL" clId="{998E74A6-671F-4A5E-A659-8AEDC3124EC0}" dt="2024-06-12T16:07:19.031" v="217" actId="27636"/>
          <ac:spMkLst>
            <pc:docMk/>
            <pc:sldMk cId="1532948199" sldId="301"/>
            <ac:spMk id="158" creationId="{00000000-0000-0000-0000-000000000000}"/>
          </ac:spMkLst>
        </pc:spChg>
      </pc:sldChg>
      <pc:sldChg chg="modSp mod modShow">
        <pc:chgData name="Dr. Ani Munirah binti Mohamad" userId="dbd053e9-05fc-429b-b417-ac3c7e48826e" providerId="ADAL" clId="{998E74A6-671F-4A5E-A659-8AEDC3124EC0}" dt="2024-06-12T16:07:09.098" v="212" actId="27636"/>
        <pc:sldMkLst>
          <pc:docMk/>
          <pc:sldMk cId="4104000415" sldId="302"/>
        </pc:sldMkLst>
        <pc:spChg chg="mod">
          <ac:chgData name="Dr. Ani Munirah binti Mohamad" userId="dbd053e9-05fc-429b-b417-ac3c7e48826e" providerId="ADAL" clId="{998E74A6-671F-4A5E-A659-8AEDC3124EC0}" dt="2024-06-12T16:07:09.098" v="212" actId="27636"/>
          <ac:spMkLst>
            <pc:docMk/>
            <pc:sldMk cId="4104000415" sldId="302"/>
            <ac:spMk id="158" creationId="{00000000-0000-0000-0000-000000000000}"/>
          </ac:spMkLst>
        </pc:spChg>
      </pc:sldChg>
      <pc:sldChg chg="modSp mod modShow">
        <pc:chgData name="Dr. Ani Munirah binti Mohamad" userId="dbd053e9-05fc-429b-b417-ac3c7e48826e" providerId="ADAL" clId="{998E74A6-671F-4A5E-A659-8AEDC3124EC0}" dt="2024-06-12T16:06:59.597" v="207" actId="27636"/>
        <pc:sldMkLst>
          <pc:docMk/>
          <pc:sldMk cId="2706276881" sldId="303"/>
        </pc:sldMkLst>
        <pc:spChg chg="mod">
          <ac:chgData name="Dr. Ani Munirah binti Mohamad" userId="dbd053e9-05fc-429b-b417-ac3c7e48826e" providerId="ADAL" clId="{998E74A6-671F-4A5E-A659-8AEDC3124EC0}" dt="2024-06-12T16:06:59.597" v="207" actId="27636"/>
          <ac:spMkLst>
            <pc:docMk/>
            <pc:sldMk cId="2706276881" sldId="303"/>
            <ac:spMk id="158" creationId="{00000000-0000-0000-0000-000000000000}"/>
          </ac:spMkLst>
        </pc:spChg>
      </pc:sldChg>
      <pc:sldChg chg="add mod modShow">
        <pc:chgData name="Dr. Ani Munirah binti Mohamad" userId="dbd053e9-05fc-429b-b417-ac3c7e48826e" providerId="ADAL" clId="{998E74A6-671F-4A5E-A659-8AEDC3124EC0}" dt="2024-06-12T15:52:14.686" v="2" actId="729"/>
        <pc:sldMkLst>
          <pc:docMk/>
          <pc:sldMk cId="3842482437" sldId="35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825" y="756150"/>
            <a:ext cx="4634650" cy="3780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1439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8169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1294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1113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80235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5071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4439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6613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4565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7521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3040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7643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9251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1891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
        <p:cNvGrpSpPr/>
        <p:nvPr/>
      </p:nvGrpSpPr>
      <p:grpSpPr>
        <a:xfrm>
          <a:off x="0" y="0"/>
          <a:ext cx="0" cy="0"/>
          <a:chOff x="0" y="0"/>
          <a:chExt cx="0" cy="0"/>
        </a:xfrm>
      </p:grpSpPr>
      <p:sp>
        <p:nvSpPr>
          <p:cNvPr id="25" name="Google Shape;25;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 name="Google Shape;27;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Google Shape;38;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 name="Google Shape;40;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 name="Google Shape;4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66"/>
        <p:cNvGrpSpPr/>
        <p:nvPr/>
      </p:nvGrpSpPr>
      <p:grpSpPr>
        <a:xfrm>
          <a:off x="0" y="0"/>
          <a:ext cx="0" cy="0"/>
          <a:chOff x="0" y="0"/>
          <a:chExt cx="0" cy="0"/>
        </a:xfrm>
      </p:grpSpPr>
      <p:sp>
        <p:nvSpPr>
          <p:cNvPr id="67" name="Google Shape;67;p48"/>
          <p:cNvSpPr txBox="1"/>
          <p:nvPr/>
        </p:nvSpPr>
        <p:spPr>
          <a:xfrm>
            <a:off x="1538742" y="6251419"/>
            <a:ext cx="3760845" cy="5142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strike="noStrike" cap="none">
              <a:solidFill>
                <a:srgbClr val="595959"/>
              </a:solidFill>
              <a:latin typeface="Century Gothic"/>
              <a:ea typeface="Century Gothic"/>
              <a:cs typeface="Century Gothic"/>
              <a:sym typeface="Century Gothic"/>
            </a:endParaRPr>
          </a:p>
        </p:txBody>
      </p:sp>
      <p:graphicFrame>
        <p:nvGraphicFramePr>
          <p:cNvPr id="68" name="Google Shape;68;p48"/>
          <p:cNvGraphicFramePr/>
          <p:nvPr/>
        </p:nvGraphicFramePr>
        <p:xfrm>
          <a:off x="1189871" y="6101850"/>
          <a:ext cx="4136700" cy="471869"/>
        </p:xfrm>
        <a:graphic>
          <a:graphicData uri="http://schemas.openxmlformats.org/drawingml/2006/table">
            <a:tbl>
              <a:tblPr>
                <a:noFill/>
                <a:tableStyleId>{29A00ED3-4F39-45E5-B855-3537186DFB81}</a:tableStyleId>
              </a:tblPr>
              <a:tblGrid>
                <a:gridCol w="717225">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tblGrid>
              <a:tr h="114300">
                <a:tc>
                  <a:txBody>
                    <a:bodyPr/>
                    <a:lstStyle/>
                    <a:p>
                      <a:pPr marL="0" marR="0" lvl="0" indent="0" algn="l" rtl="0">
                        <a:lnSpc>
                          <a:spcPct val="107000"/>
                        </a:lnSpc>
                        <a:spcBef>
                          <a:spcPts val="0"/>
                        </a:spcBef>
                        <a:spcAft>
                          <a:spcPts val="0"/>
                        </a:spcAft>
                        <a:buNone/>
                      </a:pP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900" b="0" u="none" strike="noStrike" cap="none">
                          <a:solidFill>
                            <a:srgbClr val="003399"/>
                          </a:solidFill>
                          <a:latin typeface="Century Gothic"/>
                          <a:ea typeface="Century Gothic"/>
                          <a:cs typeface="Century Gothic"/>
                          <a:sym typeface="Century Gothic"/>
                        </a:rPr>
                        <a:t>CCP-LAW |</a:t>
                      </a:r>
                      <a:r>
                        <a:rPr lang="en-US" sz="900" b="0" u="none" strike="noStrike" cap="none">
                          <a:solidFill>
                            <a:srgbClr val="2683C6"/>
                          </a:solidFill>
                          <a:latin typeface="Century Gothic"/>
                          <a:ea typeface="Century Gothic"/>
                          <a:cs typeface="Century Gothic"/>
                          <a:sym typeface="Century Gothic"/>
                        </a:rPr>
                        <a:t>Curricula development on Climate Change Policy and Law</a:t>
                      </a:r>
                      <a:endParaRPr sz="900" b="0" u="none" strike="noStrike" cap="none">
                        <a:latin typeface="Calibri"/>
                        <a:ea typeface="Calibri"/>
                        <a:cs typeface="Calibri"/>
                        <a:sym typeface="Calibri"/>
                      </a:endParaRPr>
                    </a:p>
                    <a:p>
                      <a:pPr marL="0" marR="0" lvl="0" indent="0" algn="l" rtl="0">
                        <a:lnSpc>
                          <a:spcPct val="107000"/>
                        </a:lnSpc>
                        <a:spcBef>
                          <a:spcPts val="300"/>
                        </a:spcBef>
                        <a:spcAft>
                          <a:spcPts val="0"/>
                        </a:spcAft>
                        <a:buNone/>
                      </a:pPr>
                      <a:r>
                        <a:rPr lang="en-US" sz="900" u="none" strike="noStrike" cap="none">
                          <a:solidFill>
                            <a:srgbClr val="3B3838"/>
                          </a:solidFill>
                          <a:latin typeface="Calibri"/>
                          <a:ea typeface="Calibri"/>
                          <a:cs typeface="Calibri"/>
                          <a:sym typeface="Calibri"/>
                        </a:rPr>
                        <a:t>Project No of Reference: 618874-EPP-1-2020-1-VN-EPPKA2-CBHE-JP</a:t>
                      </a: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9" name="Google Shape;69;p48"/>
          <p:cNvPicPr preferRelativeResize="0"/>
          <p:nvPr/>
        </p:nvPicPr>
        <p:blipFill rotWithShape="1">
          <a:blip r:embed="rId2">
            <a:alphaModFix/>
          </a:blip>
          <a:srcRect/>
          <a:stretch/>
        </p:blipFill>
        <p:spPr>
          <a:xfrm>
            <a:off x="1189871" y="6000290"/>
            <a:ext cx="697742" cy="674990"/>
          </a:xfrm>
          <a:prstGeom prst="rect">
            <a:avLst/>
          </a:prstGeom>
          <a:noFill/>
          <a:ln>
            <a:noFill/>
          </a:ln>
        </p:spPr>
      </p:pic>
      <p:pic>
        <p:nvPicPr>
          <p:cNvPr id="70" name="Google Shape;70;p48"/>
          <p:cNvPicPr preferRelativeResize="0"/>
          <p:nvPr/>
        </p:nvPicPr>
        <p:blipFill rotWithShape="1">
          <a:blip r:embed="rId3">
            <a:alphaModFix/>
          </a:blip>
          <a:srcRect/>
          <a:stretch/>
        </p:blipFill>
        <p:spPr>
          <a:xfrm>
            <a:off x="9126747" y="6078678"/>
            <a:ext cx="1526511" cy="4298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5" r:id="rId5"/>
    <p:sldLayoutId id="214748365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https://en.wikiquote.org/wiki/Gratitud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7" name="Google Shape;137;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38" name="Google Shape;138;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700" b="1" i="0" u="none" strike="noStrike" cap="none" dirty="0">
                <a:solidFill>
                  <a:srgbClr val="003399"/>
                </a:solidFill>
                <a:latin typeface="Century Gothic"/>
                <a:ea typeface="Century Gothic"/>
                <a:cs typeface="Century Gothic"/>
                <a:sym typeface="Century Gothic"/>
              </a:rPr>
              <a:t>CCP-LAW</a:t>
            </a:r>
            <a:endParaRPr sz="2700" b="0" i="0" u="none" strike="noStrike" cap="none" dirty="0">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None/>
            </a:pPr>
            <a:r>
              <a:rPr lang="en-US" sz="2700" b="1" i="0" u="none" strike="noStrike" cap="none" dirty="0">
                <a:solidFill>
                  <a:srgbClr val="2683C6"/>
                </a:solidFill>
                <a:latin typeface="Century Gothic"/>
                <a:ea typeface="Century Gothic"/>
                <a:cs typeface="Century Gothic"/>
                <a:sym typeface="Century Gothic"/>
              </a:rPr>
              <a:t>Curricula development on Climate Change Policy and Law</a:t>
            </a:r>
            <a:endParaRPr sz="2700" b="0" i="0" u="none" strike="noStrike" cap="none" dirty="0">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sz="1800" b="0" i="0" u="none" strike="noStrike" cap="none" dirty="0">
              <a:solidFill>
                <a:srgbClr val="000000"/>
              </a:solidFill>
              <a:latin typeface="Century Gothic"/>
              <a:ea typeface="Century Gothic"/>
              <a:cs typeface="Century Gothic"/>
              <a:sym typeface="Century Gothic"/>
            </a:endParaRPr>
          </a:p>
        </p:txBody>
      </p:sp>
      <p:pic>
        <p:nvPicPr>
          <p:cNvPr id="150" name="Google Shape;150;p1"/>
          <p:cNvPicPr preferRelativeResize="0"/>
          <p:nvPr/>
        </p:nvPicPr>
        <p:blipFill rotWithShape="1">
          <a:blip r:embed="rId4">
            <a:alphaModFix/>
          </a:blip>
          <a:srcRect l="26643" t="10967" r="39273" b="27096"/>
          <a:stretch/>
        </p:blipFill>
        <p:spPr>
          <a:xfrm>
            <a:off x="10737335" y="339087"/>
            <a:ext cx="1305303" cy="1266981"/>
          </a:xfrm>
          <a:prstGeom prst="rect">
            <a:avLst/>
          </a:prstGeom>
          <a:noFill/>
          <a:ln>
            <a:noFill/>
          </a:ln>
        </p:spPr>
      </p:pic>
      <p:sp>
        <p:nvSpPr>
          <p:cNvPr id="151" name="Google Shape;151;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a:buSzPts val="1800"/>
            </a:pPr>
            <a:endPar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buSzPts val="1800"/>
            </a:pP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Project No of Reference: 618874-EPP-1-2020-1-VN-EPPKA2-CBHE-JP:</a:t>
            </a: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a:p>
            <a:pPr algn="just">
              <a:buSzPts val="1800"/>
            </a:pPr>
            <a:r>
              <a:rPr lang="en-GB"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rgbClr val="000000"/>
              </a:buClr>
              <a:buSzPts val="1800"/>
              <a:buFont typeface="Arial"/>
              <a:buNone/>
            </a:pPr>
            <a:endParaRPr sz="1000" b="0" i="0" u="none" strike="noStrike" cap="none" dirty="0">
              <a:solidFill>
                <a:srgbClr val="FFFFFF"/>
              </a:solidFill>
              <a:latin typeface="Calibri"/>
              <a:ea typeface="Calibri"/>
              <a:cs typeface="Calibri"/>
              <a:sym typeface="Calibri"/>
            </a:endParaRPr>
          </a:p>
        </p:txBody>
      </p:sp>
      <p:sp>
        <p:nvSpPr>
          <p:cNvPr id="2" name="Google Shape;138;p1">
            <a:extLst>
              <a:ext uri="{FF2B5EF4-FFF2-40B4-BE49-F238E27FC236}">
                <a16:creationId xmlns:a16="http://schemas.microsoft.com/office/drawing/2014/main" id="{13B54DC1-B0AF-07BB-AA0D-404F1084EE72}"/>
              </a:ext>
            </a:extLst>
          </p:cNvPr>
          <p:cNvSpPr txBox="1"/>
          <p:nvPr/>
        </p:nvSpPr>
        <p:spPr>
          <a:xfrm>
            <a:off x="239643" y="2908665"/>
            <a:ext cx="11150343" cy="1959342"/>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800"/>
              </a:spcBef>
              <a:spcAft>
                <a:spcPts val="800"/>
              </a:spcAft>
              <a:buNone/>
            </a:pPr>
            <a:r>
              <a:rPr lang="en-US" sz="2700" b="1" i="0" u="none" strike="noStrike" cap="none" dirty="0">
                <a:solidFill>
                  <a:srgbClr val="003399"/>
                </a:solidFill>
                <a:latin typeface="Century Gothic"/>
                <a:ea typeface="Century Gothic"/>
                <a:cs typeface="Century Gothic"/>
                <a:sym typeface="Century Gothic"/>
              </a:rPr>
              <a:t>Subject: Corporate Governance and Climate Change</a:t>
            </a:r>
          </a:p>
          <a:p>
            <a:pPr marL="0" marR="0" lvl="0" indent="0" algn="ctr" rtl="0">
              <a:lnSpc>
                <a:spcPct val="107000"/>
              </a:lnSpc>
              <a:spcBef>
                <a:spcPts val="800"/>
              </a:spcBef>
              <a:spcAft>
                <a:spcPts val="800"/>
              </a:spcAft>
              <a:buNone/>
            </a:pPr>
            <a:r>
              <a:rPr lang="en-US" sz="2700" b="1" i="0" u="none" strike="noStrike" cap="none" dirty="0">
                <a:solidFill>
                  <a:srgbClr val="003399"/>
                </a:solidFill>
                <a:latin typeface="Century Gothic"/>
                <a:ea typeface="Century Gothic"/>
                <a:cs typeface="Century Gothic"/>
                <a:sym typeface="Century Gothic"/>
              </a:rPr>
              <a:t>Topic 8: Corporate Disclosure of Climate Change</a:t>
            </a:r>
          </a:p>
          <a:p>
            <a:pPr marL="0" marR="0" lvl="0" indent="0" algn="ctr" rtl="0">
              <a:lnSpc>
                <a:spcPct val="107000"/>
              </a:lnSpc>
              <a:spcBef>
                <a:spcPts val="800"/>
              </a:spcBef>
              <a:spcAft>
                <a:spcPts val="800"/>
              </a:spcAft>
              <a:buNone/>
            </a:pPr>
            <a:r>
              <a:rPr lang="en-US" sz="2200" b="1" dirty="0">
                <a:solidFill>
                  <a:srgbClr val="003399"/>
                </a:solidFill>
                <a:latin typeface="Century Gothic"/>
                <a:ea typeface="Century Gothic"/>
                <a:cs typeface="Century Gothic"/>
                <a:sym typeface="Century Gothic"/>
              </a:rPr>
              <a:t>Instructor Name: </a:t>
            </a:r>
            <a:r>
              <a:rPr lang="en-US" sz="2200" b="1" dirty="0">
                <a:solidFill>
                  <a:srgbClr val="003399"/>
                </a:solidFill>
                <a:highlight>
                  <a:srgbClr val="FFFF00"/>
                </a:highlight>
                <a:latin typeface="Century Gothic"/>
                <a:ea typeface="Century Gothic"/>
                <a:cs typeface="Century Gothic"/>
                <a:sym typeface="Century Gothic"/>
              </a:rPr>
              <a:t>…</a:t>
            </a:r>
            <a:endParaRPr sz="2200" b="0" i="0" u="none" strike="noStrike" cap="none" dirty="0">
              <a:solidFill>
                <a:srgbClr val="000000"/>
              </a:solidFill>
              <a:highlight>
                <a:srgbClr val="FFFF00"/>
              </a:highlight>
              <a:latin typeface="Century Gothic"/>
              <a:ea typeface="Century Gothic"/>
              <a:cs typeface="Century Gothic"/>
              <a:sym typeface="Century Gothic"/>
            </a:endParaRPr>
          </a:p>
        </p:txBody>
      </p:sp>
      <p:pic>
        <p:nvPicPr>
          <p:cNvPr id="1026" name="Picture 2">
            <a:extLst>
              <a:ext uri="{FF2B5EF4-FFF2-40B4-BE49-F238E27FC236}">
                <a16:creationId xmlns:a16="http://schemas.microsoft.com/office/drawing/2014/main" id="{04133069-CC24-F66C-0BB9-CC939B377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248" y="5288834"/>
            <a:ext cx="1448292" cy="404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84E9C0-EA28-5993-3AB6-2C7D5DDF05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178"/>
          <a:stretch/>
        </p:blipFill>
        <p:spPr bwMode="auto">
          <a:xfrm>
            <a:off x="10603618" y="5288834"/>
            <a:ext cx="1533649"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04AB17-F541-1E84-88BB-20907CE4E1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0330" y="5245638"/>
            <a:ext cx="485416" cy="4908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613AA4-509A-1471-9AF4-6C22B05813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3" y="5223940"/>
            <a:ext cx="485417" cy="5093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5F9B09C-6D04-B94E-2E1E-70926FBA16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150" y="5259686"/>
            <a:ext cx="1638414"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A3915-6AA9-6DEB-8B0C-33AE028B2A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914" y="5357692"/>
            <a:ext cx="1489026" cy="3675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51F2177-31D0-3986-4DCE-C4E37F28512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0407" b="8449"/>
          <a:stretch/>
        </p:blipFill>
        <p:spPr bwMode="auto">
          <a:xfrm>
            <a:off x="8705701" y="5233834"/>
            <a:ext cx="1795277"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D7AFF2E-219B-85F6-88C0-E9143FC684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1188" y="5331800"/>
            <a:ext cx="980435"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AD22EE0D-0762-BA7F-74B3-A509D480D3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929" y="5259686"/>
            <a:ext cx="719168"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93D8905-1E05-C414-56EA-4A4D644ED0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4016" y="5265789"/>
            <a:ext cx="1131082" cy="502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Danone</a:t>
            </a:r>
          </a:p>
        </p:txBody>
      </p:sp>
      <p:sp>
        <p:nvSpPr>
          <p:cNvPr id="158" name="Google Shape;158;p46"/>
          <p:cNvSpPr txBox="1"/>
          <p:nvPr/>
        </p:nvSpPr>
        <p:spPr>
          <a:xfrm>
            <a:off x="993059" y="1228726"/>
            <a:ext cx="9488130" cy="4509122"/>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20000"/>
          </a:bodyPr>
          <a:lstStyle/>
          <a:p>
            <a:pPr marL="914400" lvl="1" indent="-457200">
              <a:lnSpc>
                <a:spcPct val="150000"/>
              </a:lnSpc>
              <a:buSzPts val="1600"/>
              <a:buFont typeface="Wingdings" panose="05000000000000000000" pitchFamily="2" charset="2"/>
              <a:buChar char="Ø"/>
            </a:pPr>
            <a:r>
              <a:rPr lang="en-US" sz="2400" dirty="0">
                <a:latin typeface="Segoe UI" panose="020B0502040204020203" pitchFamily="34" charset="0"/>
                <a:ea typeface="Quattrocento Sans"/>
                <a:cs typeface="Segoe UI" panose="020B0502040204020203" pitchFamily="34" charset="0"/>
                <a:sym typeface="Quattrocento Sans"/>
              </a:rPr>
              <a:t>Frameworks Used: Danone uses CDP, GRI, and TCFD frameworks for its climate reporting.</a:t>
            </a:r>
          </a:p>
          <a:p>
            <a:pPr marL="914400" lvl="1" indent="-457200">
              <a:lnSpc>
                <a:spcPct val="150000"/>
              </a:lnSpc>
              <a:buSzPts val="1600"/>
              <a:buFont typeface="Wingdings" panose="05000000000000000000" pitchFamily="2" charset="2"/>
              <a:buChar char="Ø"/>
            </a:pPr>
            <a:r>
              <a:rPr lang="en-US" sz="2400" dirty="0">
                <a:latin typeface="Segoe UI" panose="020B0502040204020203" pitchFamily="34" charset="0"/>
                <a:ea typeface="Quattrocento Sans"/>
                <a:cs typeface="Segoe UI" panose="020B0502040204020203" pitchFamily="34" charset="0"/>
                <a:sym typeface="Quattrocento Sans"/>
              </a:rPr>
              <a:t>Key Practices:</a:t>
            </a:r>
          </a:p>
          <a:p>
            <a:pPr marL="1428750" lvl="1" indent="-457200">
              <a:lnSpc>
                <a:spcPct val="150000"/>
              </a:lnSpc>
              <a:buSzPts val="1600"/>
              <a:buFont typeface="Wingdings" panose="05000000000000000000" pitchFamily="2" charset="2"/>
              <a:buChar char="q"/>
            </a:pPr>
            <a:r>
              <a:rPr lang="en-US" sz="2400" dirty="0">
                <a:latin typeface="Segoe UI" panose="020B0502040204020203" pitchFamily="34" charset="0"/>
                <a:ea typeface="Quattrocento Sans"/>
                <a:cs typeface="Segoe UI" panose="020B0502040204020203" pitchFamily="34" charset="0"/>
                <a:sym typeface="Quattrocento Sans"/>
              </a:rPr>
              <a:t>Carbon Reduction: Danone aims to become carbon neutral across its entire value chain by 2050.</a:t>
            </a:r>
          </a:p>
          <a:p>
            <a:pPr marL="1428750" lvl="1" indent="-457200">
              <a:lnSpc>
                <a:spcPct val="150000"/>
              </a:lnSpc>
              <a:buSzPts val="1600"/>
              <a:buFont typeface="Wingdings" panose="05000000000000000000" pitchFamily="2" charset="2"/>
              <a:buChar char="q"/>
            </a:pPr>
            <a:r>
              <a:rPr lang="en-US" sz="2400" dirty="0">
                <a:latin typeface="Segoe UI" panose="020B0502040204020203" pitchFamily="34" charset="0"/>
                <a:ea typeface="Quattrocento Sans"/>
                <a:cs typeface="Segoe UI" panose="020B0502040204020203" pitchFamily="34" charset="0"/>
                <a:sym typeface="Quattrocento Sans"/>
              </a:rPr>
              <a:t>Water Stewardship: The company implements comprehensive water management practices to ensure sustainable water use.</a:t>
            </a:r>
          </a:p>
          <a:p>
            <a:pPr marL="1428750" lvl="1" indent="-457200">
              <a:lnSpc>
                <a:spcPct val="150000"/>
              </a:lnSpc>
              <a:buSzPts val="1600"/>
              <a:buFont typeface="Wingdings" panose="05000000000000000000" pitchFamily="2" charset="2"/>
              <a:buChar char="q"/>
            </a:pPr>
            <a:r>
              <a:rPr lang="en-US" sz="2400" dirty="0">
                <a:latin typeface="Segoe UI" panose="020B0502040204020203" pitchFamily="34" charset="0"/>
                <a:ea typeface="Quattrocento Sans"/>
                <a:cs typeface="Segoe UI" panose="020B0502040204020203" pitchFamily="34" charset="0"/>
                <a:sym typeface="Quattrocento Sans"/>
              </a:rPr>
              <a:t>Biodiversity: Danone is committed to protecting biodiversity and improving agricultural practices to enhance ecosystem health.</a:t>
            </a:r>
          </a:p>
        </p:txBody>
      </p:sp>
    </p:spTree>
    <p:extLst>
      <p:ext uri="{BB962C8B-B14F-4D97-AF65-F5344CB8AC3E}">
        <p14:creationId xmlns:p14="http://schemas.microsoft.com/office/powerpoint/2010/main" val="4104000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Nestlé</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285876"/>
            <a:ext cx="9488130" cy="4451972"/>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85000" lnSpcReduction="10000"/>
          </a:bodyPr>
          <a:lstStyle/>
          <a:p>
            <a:pPr marL="914400" lvl="1" indent="-457200">
              <a:lnSpc>
                <a:spcPct val="150000"/>
              </a:lnSpc>
              <a:buSzPts val="1600"/>
              <a:buFont typeface="Wingdings" panose="05000000000000000000" pitchFamily="2" charset="2"/>
              <a:buChar char="Ø"/>
            </a:pPr>
            <a:r>
              <a:rPr lang="en-US" sz="2400" dirty="0">
                <a:latin typeface="Segoe UI" panose="020B0502040204020203" pitchFamily="34" charset="0"/>
                <a:ea typeface="Quattrocento Sans"/>
                <a:cs typeface="Segoe UI" panose="020B0502040204020203" pitchFamily="34" charset="0"/>
                <a:sym typeface="Quattrocento Sans"/>
              </a:rPr>
              <a:t>Frameworks Used: Nestlé utilizes CDP, GRI, and TCFD for its climate disclosures.</a:t>
            </a:r>
          </a:p>
          <a:p>
            <a:pPr marL="914400" lvl="1" indent="-457200">
              <a:lnSpc>
                <a:spcPct val="150000"/>
              </a:lnSpc>
              <a:buSzPts val="1600"/>
              <a:buFont typeface="Wingdings" panose="05000000000000000000" pitchFamily="2" charset="2"/>
              <a:buChar char="Ø"/>
            </a:pPr>
            <a:r>
              <a:rPr lang="en-US" sz="2400" dirty="0">
                <a:latin typeface="Segoe UI" panose="020B0502040204020203" pitchFamily="34" charset="0"/>
                <a:ea typeface="Quattrocento Sans"/>
                <a:cs typeface="Segoe UI" panose="020B0502040204020203" pitchFamily="34" charset="0"/>
                <a:sym typeface="Quattrocento Sans"/>
              </a:rPr>
              <a:t>Key Practices:</a:t>
            </a:r>
          </a:p>
          <a:p>
            <a:pPr marL="1428750" lvl="1" indent="-457200">
              <a:lnSpc>
                <a:spcPct val="150000"/>
              </a:lnSpc>
              <a:buSzPts val="1600"/>
              <a:buFont typeface="Wingdings" panose="05000000000000000000" pitchFamily="2" charset="2"/>
              <a:buChar char="q"/>
            </a:pPr>
            <a:r>
              <a:rPr lang="en-US" sz="2400" dirty="0">
                <a:latin typeface="Segoe UI" panose="020B0502040204020203" pitchFamily="34" charset="0"/>
                <a:ea typeface="Quattrocento Sans"/>
                <a:cs typeface="Segoe UI" panose="020B0502040204020203" pitchFamily="34" charset="0"/>
                <a:sym typeface="Quattrocento Sans"/>
              </a:rPr>
              <a:t>Net Zero Goal: Nestlé has set a goal to achieve net-zero greenhouse gas emissions by 2050.</a:t>
            </a:r>
          </a:p>
          <a:p>
            <a:pPr marL="1428750" lvl="1" indent="-457200">
              <a:lnSpc>
                <a:spcPct val="150000"/>
              </a:lnSpc>
              <a:buSzPts val="1600"/>
              <a:buFont typeface="Wingdings" panose="05000000000000000000" pitchFamily="2" charset="2"/>
              <a:buChar char="q"/>
            </a:pPr>
            <a:r>
              <a:rPr lang="en-US" sz="2400" dirty="0">
                <a:latin typeface="Segoe UI" panose="020B0502040204020203" pitchFamily="34" charset="0"/>
                <a:ea typeface="Quattrocento Sans"/>
                <a:cs typeface="Segoe UI" panose="020B0502040204020203" pitchFamily="34" charset="0"/>
                <a:sym typeface="Quattrocento Sans"/>
              </a:rPr>
              <a:t>Sustainable Agriculture: The company works with farmers to promote sustainable agricultural practices and improve livelihoods.</a:t>
            </a:r>
          </a:p>
          <a:p>
            <a:pPr marL="1428750" lvl="1" indent="-457200">
              <a:lnSpc>
                <a:spcPct val="150000"/>
              </a:lnSpc>
              <a:buSzPts val="1600"/>
              <a:buFont typeface="Wingdings" panose="05000000000000000000" pitchFamily="2" charset="2"/>
              <a:buChar char="q"/>
            </a:pPr>
            <a:r>
              <a:rPr lang="en-US" sz="2400" dirty="0">
                <a:latin typeface="Segoe UI" panose="020B0502040204020203" pitchFamily="34" charset="0"/>
                <a:ea typeface="Quattrocento Sans"/>
                <a:cs typeface="Segoe UI" panose="020B0502040204020203" pitchFamily="34" charset="0"/>
                <a:sym typeface="Quattrocento Sans"/>
              </a:rPr>
              <a:t>Packaging Innovation: Nestlé is committed to reducing plastic waste through innovative packaging solutions and improving recycling rates.</a:t>
            </a:r>
          </a:p>
        </p:txBody>
      </p:sp>
    </p:spTree>
    <p:extLst>
      <p:ext uri="{BB962C8B-B14F-4D97-AF65-F5344CB8AC3E}">
        <p14:creationId xmlns:p14="http://schemas.microsoft.com/office/powerpoint/2010/main" val="1532948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Coca-Cola</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285876"/>
            <a:ext cx="9488130" cy="4451972"/>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20000"/>
          </a:bodyPr>
          <a:lstStyle/>
          <a:p>
            <a:pPr marL="914400" lvl="1" indent="-457200">
              <a:lnSpc>
                <a:spcPct val="150000"/>
              </a:lnSpc>
              <a:buSzPts val="1600"/>
              <a:buFont typeface="Wingdings" panose="05000000000000000000" pitchFamily="2" charset="2"/>
              <a:buChar char="Ø"/>
            </a:pPr>
            <a:r>
              <a:rPr lang="en-US" sz="2400" dirty="0">
                <a:latin typeface="Segoe UI" panose="020B0502040204020203" pitchFamily="34" charset="0"/>
                <a:ea typeface="Quattrocento Sans"/>
                <a:cs typeface="Segoe UI" panose="020B0502040204020203" pitchFamily="34" charset="0"/>
                <a:sym typeface="Quattrocento Sans"/>
              </a:rPr>
              <a:t>Frameworks Used: Coca-Cola uses CDP and GRI for sustainability reporting.</a:t>
            </a:r>
          </a:p>
          <a:p>
            <a:pPr marL="914400" lvl="1" indent="-457200">
              <a:lnSpc>
                <a:spcPct val="150000"/>
              </a:lnSpc>
              <a:buSzPts val="1600"/>
              <a:buFont typeface="Wingdings" panose="05000000000000000000" pitchFamily="2" charset="2"/>
              <a:buChar char="Ø"/>
            </a:pPr>
            <a:r>
              <a:rPr lang="en-US" sz="2400" dirty="0">
                <a:latin typeface="Segoe UI" panose="020B0502040204020203" pitchFamily="34" charset="0"/>
                <a:ea typeface="Quattrocento Sans"/>
                <a:cs typeface="Segoe UI" panose="020B0502040204020203" pitchFamily="34" charset="0"/>
                <a:sym typeface="Quattrocento Sans"/>
              </a:rPr>
              <a:t>Key Practices:</a:t>
            </a:r>
          </a:p>
          <a:p>
            <a:pPr marL="1428750" lvl="1" indent="-457200">
              <a:lnSpc>
                <a:spcPct val="150000"/>
              </a:lnSpc>
              <a:buSzPts val="1600"/>
              <a:buFont typeface="Wingdings" panose="05000000000000000000" pitchFamily="2" charset="2"/>
              <a:buChar char="q"/>
            </a:pPr>
            <a:r>
              <a:rPr lang="en-US" sz="2400" dirty="0">
                <a:latin typeface="Segoe UI" panose="020B0502040204020203" pitchFamily="34" charset="0"/>
                <a:ea typeface="Quattrocento Sans"/>
                <a:cs typeface="Segoe UI" panose="020B0502040204020203" pitchFamily="34" charset="0"/>
                <a:sym typeface="Quattrocento Sans"/>
              </a:rPr>
              <a:t>Water Replenishment: Coca-Cola has achieved its goal of replenishing 100% of the water used in its beverages.</a:t>
            </a:r>
          </a:p>
          <a:p>
            <a:pPr marL="1428750" lvl="1" indent="-457200">
              <a:lnSpc>
                <a:spcPct val="150000"/>
              </a:lnSpc>
              <a:buSzPts val="1600"/>
              <a:buFont typeface="Wingdings" panose="05000000000000000000" pitchFamily="2" charset="2"/>
              <a:buChar char="q"/>
            </a:pPr>
            <a:r>
              <a:rPr lang="en-US" sz="2400" dirty="0">
                <a:latin typeface="Segoe UI" panose="020B0502040204020203" pitchFamily="34" charset="0"/>
                <a:ea typeface="Quattrocento Sans"/>
                <a:cs typeface="Segoe UI" panose="020B0502040204020203" pitchFamily="34" charset="0"/>
                <a:sym typeface="Quattrocento Sans"/>
              </a:rPr>
              <a:t>Carbon Footprint Reduction: The company is working to reduce its carbon footprint by improving energy efficiency and using renewable energy.</a:t>
            </a:r>
          </a:p>
          <a:p>
            <a:pPr marL="1428750" lvl="1" indent="-457200">
              <a:lnSpc>
                <a:spcPct val="150000"/>
              </a:lnSpc>
              <a:buSzPts val="1600"/>
              <a:buFont typeface="Wingdings" panose="05000000000000000000" pitchFamily="2" charset="2"/>
              <a:buChar char="q"/>
            </a:pPr>
            <a:r>
              <a:rPr lang="en-US" sz="2400" dirty="0">
                <a:latin typeface="Segoe UI" panose="020B0502040204020203" pitchFamily="34" charset="0"/>
                <a:ea typeface="Quattrocento Sans"/>
                <a:cs typeface="Segoe UI" panose="020B0502040204020203" pitchFamily="34" charset="0"/>
                <a:sym typeface="Quattrocento Sans"/>
              </a:rPr>
              <a:t>Sustainable Packaging: Coca-Cola aims to make all of its packaging recyclable and to use more recycled materials.</a:t>
            </a:r>
          </a:p>
        </p:txBody>
      </p:sp>
    </p:spTree>
    <p:extLst>
      <p:ext uri="{BB962C8B-B14F-4D97-AF65-F5344CB8AC3E}">
        <p14:creationId xmlns:p14="http://schemas.microsoft.com/office/powerpoint/2010/main" val="911928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Adidas</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328738"/>
            <a:ext cx="9488130" cy="440910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10000"/>
          </a:bodyPr>
          <a:lstStyle/>
          <a:p>
            <a:pPr marL="914400" lvl="1" indent="-457200">
              <a:lnSpc>
                <a:spcPct val="150000"/>
              </a:lnSpc>
              <a:buSzPts val="1600"/>
              <a:buFont typeface="Wingdings" panose="05000000000000000000" pitchFamily="2" charset="2"/>
              <a:buChar char="Ø"/>
            </a:pPr>
            <a:r>
              <a:rPr lang="en-US" sz="2400" dirty="0">
                <a:latin typeface="Segoe UI" panose="020B0502040204020203" pitchFamily="34" charset="0"/>
                <a:ea typeface="Quattrocento Sans"/>
                <a:cs typeface="Segoe UI" panose="020B0502040204020203" pitchFamily="34" charset="0"/>
                <a:sym typeface="Quattrocento Sans"/>
              </a:rPr>
              <a:t>Frameworks Used: Adidas reports using GRI and CDP frameworks.</a:t>
            </a:r>
          </a:p>
          <a:p>
            <a:pPr marL="914400" lvl="1" indent="-457200">
              <a:lnSpc>
                <a:spcPct val="150000"/>
              </a:lnSpc>
              <a:buSzPts val="1600"/>
              <a:buFont typeface="Wingdings" panose="05000000000000000000" pitchFamily="2" charset="2"/>
              <a:buChar char="Ø"/>
            </a:pPr>
            <a:r>
              <a:rPr lang="en-US" sz="2400" dirty="0">
                <a:latin typeface="Segoe UI" panose="020B0502040204020203" pitchFamily="34" charset="0"/>
                <a:ea typeface="Quattrocento Sans"/>
                <a:cs typeface="Segoe UI" panose="020B0502040204020203" pitchFamily="34" charset="0"/>
                <a:sym typeface="Quattrocento Sans"/>
              </a:rPr>
              <a:t>Key Practices:</a:t>
            </a:r>
          </a:p>
          <a:p>
            <a:pPr marL="1428750" lvl="1" indent="-457200">
              <a:lnSpc>
                <a:spcPct val="150000"/>
              </a:lnSpc>
              <a:buSzPts val="1600"/>
              <a:buFont typeface="Wingdings" panose="05000000000000000000" pitchFamily="2" charset="2"/>
              <a:buChar char="q"/>
            </a:pPr>
            <a:r>
              <a:rPr lang="en-US" sz="2400" dirty="0">
                <a:latin typeface="Segoe UI" panose="020B0502040204020203" pitchFamily="34" charset="0"/>
                <a:ea typeface="Quattrocento Sans"/>
                <a:cs typeface="Segoe UI" panose="020B0502040204020203" pitchFamily="34" charset="0"/>
                <a:sym typeface="Quattrocento Sans"/>
              </a:rPr>
              <a:t>Sustainable Materials: Adidas focuses on using sustainable materials, such as recycled polyester and organic cotton.</a:t>
            </a:r>
          </a:p>
          <a:p>
            <a:pPr marL="1428750" lvl="1" indent="-457200">
              <a:lnSpc>
                <a:spcPct val="150000"/>
              </a:lnSpc>
              <a:buSzPts val="1600"/>
              <a:buFont typeface="Wingdings" panose="05000000000000000000" pitchFamily="2" charset="2"/>
              <a:buChar char="q"/>
            </a:pPr>
            <a:r>
              <a:rPr lang="en-US" sz="2400" dirty="0">
                <a:latin typeface="Segoe UI" panose="020B0502040204020203" pitchFamily="34" charset="0"/>
                <a:ea typeface="Quattrocento Sans"/>
                <a:cs typeface="Segoe UI" panose="020B0502040204020203" pitchFamily="34" charset="0"/>
                <a:sym typeface="Quattrocento Sans"/>
              </a:rPr>
              <a:t>Environmental Goals: The company has set ambitious environmental goals, including reducing greenhouse gas emissions and water use.</a:t>
            </a:r>
          </a:p>
          <a:p>
            <a:pPr marL="1428750" lvl="1" indent="-457200">
              <a:lnSpc>
                <a:spcPct val="150000"/>
              </a:lnSpc>
              <a:buSzPts val="1600"/>
              <a:buFont typeface="Wingdings" panose="05000000000000000000" pitchFamily="2" charset="2"/>
              <a:buChar char="q"/>
            </a:pPr>
            <a:r>
              <a:rPr lang="en-US" sz="2400" dirty="0">
                <a:latin typeface="Segoe UI" panose="020B0502040204020203" pitchFamily="34" charset="0"/>
                <a:ea typeface="Quattrocento Sans"/>
                <a:cs typeface="Segoe UI" panose="020B0502040204020203" pitchFamily="34" charset="0"/>
                <a:sym typeface="Quattrocento Sans"/>
              </a:rPr>
              <a:t>Transparency: Adidas provides transparent and detailed reports on its sustainability initiatives and progress.</a:t>
            </a:r>
          </a:p>
        </p:txBody>
      </p:sp>
    </p:spTree>
    <p:extLst>
      <p:ext uri="{BB962C8B-B14F-4D97-AF65-F5344CB8AC3E}">
        <p14:creationId xmlns:p14="http://schemas.microsoft.com/office/powerpoint/2010/main" val="1113503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Johnson &amp; Johnson</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371600"/>
            <a:ext cx="9488130" cy="4366247"/>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85000" lnSpcReduction="10000"/>
          </a:bodyPr>
          <a:lstStyle/>
          <a:p>
            <a:pPr marL="914400" lvl="1" indent="-457200">
              <a:lnSpc>
                <a:spcPct val="150000"/>
              </a:lnSpc>
              <a:buSzPts val="1600"/>
              <a:buFont typeface="Wingdings" panose="05000000000000000000" pitchFamily="2" charset="2"/>
              <a:buChar char="Ø"/>
            </a:pPr>
            <a:r>
              <a:rPr lang="en-US" sz="2400" dirty="0">
                <a:latin typeface="Segoe UI" panose="020B0502040204020203" pitchFamily="34" charset="0"/>
                <a:ea typeface="Quattrocento Sans"/>
                <a:cs typeface="Segoe UI" panose="020B0502040204020203" pitchFamily="34" charset="0"/>
                <a:sym typeface="Quattrocento Sans"/>
              </a:rPr>
              <a:t>Frameworks Used: Johnson &amp; Johnson utilizes GRI and TCFD for climate reporting.</a:t>
            </a:r>
          </a:p>
          <a:p>
            <a:pPr marL="914400" lvl="1" indent="-457200">
              <a:lnSpc>
                <a:spcPct val="150000"/>
              </a:lnSpc>
              <a:buSzPts val="1600"/>
              <a:buFont typeface="Wingdings" panose="05000000000000000000" pitchFamily="2" charset="2"/>
              <a:buChar char="Ø"/>
            </a:pPr>
            <a:r>
              <a:rPr lang="en-US" sz="2400" dirty="0">
                <a:latin typeface="Segoe UI" panose="020B0502040204020203" pitchFamily="34" charset="0"/>
                <a:ea typeface="Quattrocento Sans"/>
                <a:cs typeface="Segoe UI" panose="020B0502040204020203" pitchFamily="34" charset="0"/>
                <a:sym typeface="Quattrocento Sans"/>
              </a:rPr>
              <a:t>Key Practices:</a:t>
            </a:r>
          </a:p>
          <a:p>
            <a:pPr marL="1428750" lvl="1" indent="-457200">
              <a:lnSpc>
                <a:spcPct val="150000"/>
              </a:lnSpc>
              <a:buSzPts val="1600"/>
              <a:buFont typeface="Wingdings" panose="05000000000000000000" pitchFamily="2" charset="2"/>
              <a:buChar char="q"/>
            </a:pPr>
            <a:r>
              <a:rPr lang="en-US" sz="2400" dirty="0">
                <a:latin typeface="Segoe UI" panose="020B0502040204020203" pitchFamily="34" charset="0"/>
                <a:ea typeface="Quattrocento Sans"/>
                <a:cs typeface="Segoe UI" panose="020B0502040204020203" pitchFamily="34" charset="0"/>
                <a:sym typeface="Quattrocento Sans"/>
              </a:rPr>
              <a:t>Climate Goals: The company has set goals to reduce carbon emissions and increase renewable energy use.</a:t>
            </a:r>
          </a:p>
          <a:p>
            <a:pPr marL="1428750" lvl="1" indent="-457200">
              <a:lnSpc>
                <a:spcPct val="150000"/>
              </a:lnSpc>
              <a:buSzPts val="1600"/>
              <a:buFont typeface="Wingdings" panose="05000000000000000000" pitchFamily="2" charset="2"/>
              <a:buChar char="q"/>
            </a:pPr>
            <a:r>
              <a:rPr lang="en-US" sz="2400" dirty="0">
                <a:latin typeface="Segoe UI" panose="020B0502040204020203" pitchFamily="34" charset="0"/>
                <a:ea typeface="Quattrocento Sans"/>
                <a:cs typeface="Segoe UI" panose="020B0502040204020203" pitchFamily="34" charset="0"/>
                <a:sym typeface="Quattrocento Sans"/>
              </a:rPr>
              <a:t>Product Sustainability: Johnson &amp; Johnson is committed to improving the sustainability of its products and packaging.</a:t>
            </a:r>
          </a:p>
          <a:p>
            <a:pPr marL="1428750" lvl="1" indent="-457200">
              <a:lnSpc>
                <a:spcPct val="150000"/>
              </a:lnSpc>
              <a:buSzPts val="1600"/>
              <a:buFont typeface="Wingdings" panose="05000000000000000000" pitchFamily="2" charset="2"/>
              <a:buChar char="q"/>
            </a:pPr>
            <a:r>
              <a:rPr lang="en-US" sz="2400" dirty="0">
                <a:latin typeface="Segoe UI" panose="020B0502040204020203" pitchFamily="34" charset="0"/>
                <a:ea typeface="Quattrocento Sans"/>
                <a:cs typeface="Segoe UI" panose="020B0502040204020203" pitchFamily="34" charset="0"/>
                <a:sym typeface="Quattrocento Sans"/>
              </a:rPr>
              <a:t>Community Engagement: The company works with communities to promote health and well-being, addressing social and environmental determinants of health.</a:t>
            </a:r>
          </a:p>
        </p:txBody>
      </p:sp>
    </p:spTree>
    <p:extLst>
      <p:ext uri="{BB962C8B-B14F-4D97-AF65-F5344CB8AC3E}">
        <p14:creationId xmlns:p14="http://schemas.microsoft.com/office/powerpoint/2010/main" val="3388429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3" name="Picture 2">
            <a:extLst>
              <a:ext uri="{FF2B5EF4-FFF2-40B4-BE49-F238E27FC236}">
                <a16:creationId xmlns:a16="http://schemas.microsoft.com/office/drawing/2014/main" id="{CAB62675-1305-4A1F-A5B2-A5C9DC8FC54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86628" y="225083"/>
            <a:ext cx="10618744" cy="5732145"/>
          </a:xfrm>
          <a:prstGeom prst="rect">
            <a:avLst/>
          </a:prstGeom>
        </p:spPr>
      </p:pic>
    </p:spTree>
    <p:extLst>
      <p:ext uri="{BB962C8B-B14F-4D97-AF65-F5344CB8AC3E}">
        <p14:creationId xmlns:p14="http://schemas.microsoft.com/office/powerpoint/2010/main" val="3842482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3074" name="Picture 2" descr="Co to jest case study? Jak je stworzyć? Porady dla początkujących">
            <a:extLst>
              <a:ext uri="{FF2B5EF4-FFF2-40B4-BE49-F238E27FC236}">
                <a16:creationId xmlns:a16="http://schemas.microsoft.com/office/drawing/2014/main" id="{0A36D404-6219-452C-94C4-83D6A5F9F83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044" t="817" r="22479" b="4087"/>
          <a:stretch/>
        </p:blipFill>
        <p:spPr bwMode="auto">
          <a:xfrm>
            <a:off x="1058512" y="357188"/>
            <a:ext cx="5037488" cy="4986337"/>
          </a:xfrm>
          <a:prstGeom prst="rect">
            <a:avLst/>
          </a:prstGeom>
          <a:noFill/>
          <a:extLst>
            <a:ext uri="{909E8E84-426E-40DD-AFC4-6F175D3DCCD1}">
              <a14:hiddenFill xmlns:a14="http://schemas.microsoft.com/office/drawing/2010/main">
                <a:solidFill>
                  <a:srgbClr val="FFFFFF"/>
                </a:solidFill>
              </a14:hiddenFill>
            </a:ext>
          </a:extLst>
        </p:spPr>
      </p:pic>
      <p:sp>
        <p:nvSpPr>
          <p:cNvPr id="157" name="Google Shape;157;p46"/>
          <p:cNvSpPr/>
          <p:nvPr/>
        </p:nvSpPr>
        <p:spPr>
          <a:xfrm>
            <a:off x="6534339" y="1021934"/>
            <a:ext cx="5037487" cy="3416279"/>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54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Case studies of effective climate reporting</a:t>
            </a:r>
          </a:p>
        </p:txBody>
      </p:sp>
    </p:spTree>
    <p:extLst>
      <p:ext uri="{BB962C8B-B14F-4D97-AF65-F5344CB8AC3E}">
        <p14:creationId xmlns:p14="http://schemas.microsoft.com/office/powerpoint/2010/main" val="3282750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Unilever</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657224" y="1157288"/>
            <a:ext cx="10315575" cy="458055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a:bodyPr>
          <a:lstStyle/>
          <a:p>
            <a:pPr marL="914400" lvl="1" indent="-457200">
              <a:lnSpc>
                <a:spcPct val="150000"/>
              </a:lnSpc>
              <a:buSzPts val="1600"/>
              <a:buFont typeface="Wingdings" panose="05000000000000000000" pitchFamily="2" charset="2"/>
              <a:buChar char="Ø"/>
            </a:pPr>
            <a:r>
              <a:rPr lang="en-US" sz="1800" dirty="0">
                <a:latin typeface="Segoe UI" panose="020B0502040204020203" pitchFamily="34" charset="0"/>
                <a:ea typeface="Quattrocento Sans"/>
                <a:cs typeface="Segoe UI" panose="020B0502040204020203" pitchFamily="34" charset="0"/>
                <a:sym typeface="Quattrocento Sans"/>
              </a:rPr>
              <a:t>Frameworks Used: Unilever utilizes CDP, GRI, and TCFD frameworks to guide its climate reporting practices.</a:t>
            </a:r>
          </a:p>
          <a:p>
            <a:pPr marL="914400" lvl="1" indent="-457200">
              <a:lnSpc>
                <a:spcPct val="150000"/>
              </a:lnSpc>
              <a:buSzPts val="1600"/>
              <a:buFont typeface="Wingdings" panose="05000000000000000000" pitchFamily="2" charset="2"/>
              <a:buChar char="Ø"/>
            </a:pPr>
            <a:r>
              <a:rPr lang="en-US" sz="1800" dirty="0">
                <a:latin typeface="Segoe UI" panose="020B0502040204020203" pitchFamily="34" charset="0"/>
                <a:ea typeface="Quattrocento Sans"/>
                <a:cs typeface="Segoe UI" panose="020B0502040204020203" pitchFamily="34" charset="0"/>
                <a:sym typeface="Quattrocento Sans"/>
              </a:rPr>
              <a:t>Key Practices:</a:t>
            </a:r>
          </a:p>
          <a:p>
            <a:pPr marL="1428750" lvl="1" indent="-457200">
              <a:lnSpc>
                <a:spcPct val="150000"/>
              </a:lnSpc>
              <a:buSzPts val="1600"/>
              <a:buFont typeface="Wingdings" panose="05000000000000000000" pitchFamily="2" charset="2"/>
              <a:buChar char="q"/>
            </a:pPr>
            <a:r>
              <a:rPr lang="en-US" sz="1800" dirty="0">
                <a:latin typeface="Segoe UI" panose="020B0502040204020203" pitchFamily="34" charset="0"/>
                <a:ea typeface="Quattrocento Sans"/>
                <a:cs typeface="Segoe UI" panose="020B0502040204020203" pitchFamily="34" charset="0"/>
                <a:sym typeface="Quattrocento Sans"/>
              </a:rPr>
              <a:t>Comprehensive Reporting: Unilever integrates its sustainability and financial reporting, providing a holistic view of its performance and strategies. This includes detailed disclosures on carbon footprint, water usage, and sustainable sourcing practices.</a:t>
            </a:r>
          </a:p>
          <a:p>
            <a:pPr marL="1428750" lvl="1" indent="-457200">
              <a:lnSpc>
                <a:spcPct val="150000"/>
              </a:lnSpc>
              <a:buSzPts val="1600"/>
              <a:buFont typeface="Wingdings" panose="05000000000000000000" pitchFamily="2" charset="2"/>
              <a:buChar char="q"/>
            </a:pPr>
            <a:r>
              <a:rPr lang="en-US" sz="1800" dirty="0">
                <a:latin typeface="Segoe UI" panose="020B0502040204020203" pitchFamily="34" charset="0"/>
                <a:ea typeface="Quattrocento Sans"/>
                <a:cs typeface="Segoe UI" panose="020B0502040204020203" pitchFamily="34" charset="0"/>
                <a:sym typeface="Quattrocento Sans"/>
              </a:rPr>
              <a:t>Science-Based Targets: The company has set ambitious science-based targets for reducing greenhouse gas emissions, aligning its goals with the latest climate science to ensure meaningful impact.</a:t>
            </a:r>
          </a:p>
          <a:p>
            <a:pPr marL="1428750" lvl="1" indent="-457200">
              <a:lnSpc>
                <a:spcPct val="150000"/>
              </a:lnSpc>
              <a:buSzPts val="1600"/>
              <a:buFont typeface="Wingdings" panose="05000000000000000000" pitchFamily="2" charset="2"/>
              <a:buChar char="q"/>
            </a:pPr>
            <a:r>
              <a:rPr lang="en-US" sz="1800" dirty="0">
                <a:latin typeface="Segoe UI" panose="020B0502040204020203" pitchFamily="34" charset="0"/>
                <a:ea typeface="Quattrocento Sans"/>
                <a:cs typeface="Segoe UI" panose="020B0502040204020203" pitchFamily="34" charset="0"/>
                <a:sym typeface="Quattrocento Sans"/>
              </a:rPr>
              <a:t>Transparent Communication: Unilever provides transparent and detailed reports to stakeholders, highlighting progress, challenges, and future plans related to sustainability.</a:t>
            </a:r>
          </a:p>
        </p:txBody>
      </p:sp>
    </p:spTree>
    <p:extLst>
      <p:ext uri="{BB962C8B-B14F-4D97-AF65-F5344CB8AC3E}">
        <p14:creationId xmlns:p14="http://schemas.microsoft.com/office/powerpoint/2010/main" val="1076679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Microsoft</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685799" y="1357313"/>
            <a:ext cx="10215563" cy="4594847"/>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lnSpcReduction="10000"/>
          </a:bodyPr>
          <a:lstStyle/>
          <a:p>
            <a:pPr marL="914400" lvl="1" indent="-457200">
              <a:lnSpc>
                <a:spcPct val="150000"/>
              </a:lnSpc>
              <a:buSzPts val="1600"/>
              <a:buFont typeface="Wingdings" panose="05000000000000000000" pitchFamily="2" charset="2"/>
              <a:buChar char="Ø"/>
            </a:pPr>
            <a:r>
              <a:rPr lang="en-US" sz="1800" dirty="0">
                <a:latin typeface="Segoe UI" panose="020B0502040204020203" pitchFamily="34" charset="0"/>
                <a:ea typeface="Quattrocento Sans"/>
                <a:cs typeface="Segoe UI" panose="020B0502040204020203" pitchFamily="34" charset="0"/>
                <a:sym typeface="Quattrocento Sans"/>
              </a:rPr>
              <a:t>Frameworks Used: Microsoft leverages frameworks such as CDP, GRI, and TCFD to enhance its climate reporting.</a:t>
            </a:r>
          </a:p>
          <a:p>
            <a:pPr marL="914400" lvl="1" indent="-457200">
              <a:lnSpc>
                <a:spcPct val="150000"/>
              </a:lnSpc>
              <a:buSzPts val="1600"/>
              <a:buFont typeface="Wingdings" panose="05000000000000000000" pitchFamily="2" charset="2"/>
              <a:buChar char="Ø"/>
            </a:pPr>
            <a:r>
              <a:rPr lang="en-US" sz="1800" dirty="0">
                <a:latin typeface="Segoe UI" panose="020B0502040204020203" pitchFamily="34" charset="0"/>
                <a:ea typeface="Quattrocento Sans"/>
                <a:cs typeface="Segoe UI" panose="020B0502040204020203" pitchFamily="34" charset="0"/>
                <a:sym typeface="Quattrocento Sans"/>
              </a:rPr>
              <a:t>Key Practices:</a:t>
            </a:r>
          </a:p>
          <a:p>
            <a:pPr marL="1428750" lvl="1" indent="-457200">
              <a:lnSpc>
                <a:spcPct val="150000"/>
              </a:lnSpc>
              <a:buSzPts val="1600"/>
              <a:buFont typeface="Wingdings" panose="05000000000000000000" pitchFamily="2" charset="2"/>
              <a:buChar char="q"/>
            </a:pPr>
            <a:r>
              <a:rPr lang="en-US" sz="1800" dirty="0">
                <a:latin typeface="Segoe UI" panose="020B0502040204020203" pitchFamily="34" charset="0"/>
                <a:ea typeface="Quattrocento Sans"/>
                <a:cs typeface="Segoe UI" panose="020B0502040204020203" pitchFamily="34" charset="0"/>
                <a:sym typeface="Quattrocento Sans"/>
              </a:rPr>
              <a:t>Carbon Neutral Commitment: Microsoft has committed to becoming carbon negative by 2030, with detailed plans and progress reports shared publicly.</a:t>
            </a:r>
          </a:p>
          <a:p>
            <a:pPr marL="1428750" lvl="1" indent="-457200">
              <a:lnSpc>
                <a:spcPct val="150000"/>
              </a:lnSpc>
              <a:buSzPts val="1600"/>
              <a:buFont typeface="Wingdings" panose="05000000000000000000" pitchFamily="2" charset="2"/>
              <a:buChar char="q"/>
            </a:pPr>
            <a:r>
              <a:rPr lang="en-US" sz="1800" dirty="0">
                <a:latin typeface="Segoe UI" panose="020B0502040204020203" pitchFamily="34" charset="0"/>
                <a:ea typeface="Quattrocento Sans"/>
                <a:cs typeface="Segoe UI" panose="020B0502040204020203" pitchFamily="34" charset="0"/>
                <a:sym typeface="Quattrocento Sans"/>
              </a:rPr>
              <a:t>Innovative Solutions: The company invests in innovative technologies and solutions to reduce its carbon footprint and improve sustainability, such as renewable energy projects and carbon capture initiatives.</a:t>
            </a:r>
          </a:p>
          <a:p>
            <a:pPr marL="1428750" lvl="1" indent="-457200">
              <a:lnSpc>
                <a:spcPct val="150000"/>
              </a:lnSpc>
              <a:buSzPts val="1600"/>
              <a:buFont typeface="Wingdings" panose="05000000000000000000" pitchFamily="2" charset="2"/>
              <a:buChar char="q"/>
            </a:pPr>
            <a:r>
              <a:rPr lang="en-US" sz="1800" dirty="0">
                <a:latin typeface="Segoe UI" panose="020B0502040204020203" pitchFamily="34" charset="0"/>
                <a:ea typeface="Quattrocento Sans"/>
                <a:cs typeface="Segoe UI" panose="020B0502040204020203" pitchFamily="34" charset="0"/>
                <a:sym typeface="Quattrocento Sans"/>
              </a:rPr>
              <a:t>Stakeholder Engagement: Microsoft actively engages with stakeholders, including employees, customers, and policymakers, to drive collective action on climate change and sustainability.</a:t>
            </a:r>
          </a:p>
        </p:txBody>
      </p:sp>
    </p:spTree>
    <p:extLst>
      <p:ext uri="{BB962C8B-B14F-4D97-AF65-F5344CB8AC3E}">
        <p14:creationId xmlns:p14="http://schemas.microsoft.com/office/powerpoint/2010/main" val="3378173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Patagonia</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621583" y="1220881"/>
            <a:ext cx="10165479"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70000" lnSpcReduction="20000"/>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Frameworks Used: Patagonia uses GRI and CDP for its sustainability reporting.</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Key Practices:</a:t>
            </a:r>
          </a:p>
          <a:p>
            <a:pPr marL="1428750" lvl="1" indent="-457200">
              <a:lnSpc>
                <a:spcPct val="150000"/>
              </a:lnSpc>
              <a:buSzPts val="1600"/>
              <a:buFont typeface="Wingdings" panose="05000000000000000000" pitchFamily="2" charset="2"/>
              <a:buChar char="q"/>
            </a:pPr>
            <a:r>
              <a:rPr lang="en-US" sz="2800" dirty="0">
                <a:latin typeface="Segoe UI" panose="020B0502040204020203" pitchFamily="34" charset="0"/>
                <a:ea typeface="Quattrocento Sans"/>
                <a:cs typeface="Segoe UI" panose="020B0502040204020203" pitchFamily="34" charset="0"/>
                <a:sym typeface="Quattrocento Sans"/>
              </a:rPr>
              <a:t>Environmental Stewardship: Patagonia focuses on environmental sustainability throughout its supply chain, using sustainable materials and processes.</a:t>
            </a:r>
          </a:p>
          <a:p>
            <a:pPr marL="1428750" lvl="1" indent="-457200">
              <a:lnSpc>
                <a:spcPct val="150000"/>
              </a:lnSpc>
              <a:buSzPts val="1600"/>
              <a:buFont typeface="Wingdings" panose="05000000000000000000" pitchFamily="2" charset="2"/>
              <a:buChar char="q"/>
            </a:pPr>
            <a:r>
              <a:rPr lang="en-US" sz="2800" dirty="0">
                <a:latin typeface="Segoe UI" panose="020B0502040204020203" pitchFamily="34" charset="0"/>
                <a:ea typeface="Quattrocento Sans"/>
                <a:cs typeface="Segoe UI" panose="020B0502040204020203" pitchFamily="34" charset="0"/>
                <a:sym typeface="Quattrocento Sans"/>
              </a:rPr>
              <a:t>Transparency: The company is transparent about its environmental impact and actively works to reduce its footprint.</a:t>
            </a:r>
          </a:p>
          <a:p>
            <a:pPr marL="1428750" lvl="1" indent="-457200">
              <a:lnSpc>
                <a:spcPct val="150000"/>
              </a:lnSpc>
              <a:buSzPts val="1600"/>
              <a:buFont typeface="Wingdings" panose="05000000000000000000" pitchFamily="2" charset="2"/>
              <a:buChar char="q"/>
            </a:pPr>
            <a:r>
              <a:rPr lang="en-US" sz="2800" dirty="0">
                <a:latin typeface="Segoe UI" panose="020B0502040204020203" pitchFamily="34" charset="0"/>
                <a:ea typeface="Quattrocento Sans"/>
                <a:cs typeface="Segoe UI" panose="020B0502040204020203" pitchFamily="34" charset="0"/>
                <a:sym typeface="Quattrocento Sans"/>
              </a:rPr>
              <a:t>Community Engagement: Patagonia involves its community in sustainability efforts, promoting environmental awareness and activism.</a:t>
            </a:r>
          </a:p>
        </p:txBody>
      </p:sp>
    </p:spTree>
    <p:extLst>
      <p:ext uri="{BB962C8B-B14F-4D97-AF65-F5344CB8AC3E}">
        <p14:creationId xmlns:p14="http://schemas.microsoft.com/office/powerpoint/2010/main" val="1634195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IKEA</a:t>
            </a:r>
          </a:p>
        </p:txBody>
      </p:sp>
      <p:sp>
        <p:nvSpPr>
          <p:cNvPr id="158" name="Google Shape;158;p46"/>
          <p:cNvSpPr txBox="1"/>
          <p:nvPr/>
        </p:nvSpPr>
        <p:spPr>
          <a:xfrm>
            <a:off x="993059" y="1214438"/>
            <a:ext cx="9488130" cy="452340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85000" lnSpcReduction="10000"/>
          </a:bodyPr>
          <a:lstStyle/>
          <a:p>
            <a:pPr marL="914400" lvl="1" indent="-457200">
              <a:lnSpc>
                <a:spcPct val="150000"/>
              </a:lnSpc>
              <a:buSzPts val="1600"/>
              <a:buFont typeface="Wingdings" panose="05000000000000000000" pitchFamily="2" charset="2"/>
              <a:buChar char="Ø"/>
            </a:pPr>
            <a:r>
              <a:rPr lang="en-US" sz="2400" dirty="0">
                <a:latin typeface="Segoe UI" panose="020B0502040204020203" pitchFamily="34" charset="0"/>
                <a:ea typeface="Quattrocento Sans"/>
                <a:cs typeface="Segoe UI" panose="020B0502040204020203" pitchFamily="34" charset="0"/>
                <a:sym typeface="Quattrocento Sans"/>
              </a:rPr>
              <a:t>Frameworks Used: IKEA uses frameworks such as GRI and TCFD for its climate reporting.</a:t>
            </a:r>
          </a:p>
          <a:p>
            <a:pPr marL="914400" lvl="1" indent="-457200">
              <a:lnSpc>
                <a:spcPct val="150000"/>
              </a:lnSpc>
              <a:buSzPts val="1600"/>
              <a:buFont typeface="Wingdings" panose="05000000000000000000" pitchFamily="2" charset="2"/>
              <a:buChar char="Ø"/>
            </a:pPr>
            <a:r>
              <a:rPr lang="en-US" sz="2400" dirty="0">
                <a:latin typeface="Segoe UI" panose="020B0502040204020203" pitchFamily="34" charset="0"/>
                <a:ea typeface="Quattrocento Sans"/>
                <a:cs typeface="Segoe UI" panose="020B0502040204020203" pitchFamily="34" charset="0"/>
                <a:sym typeface="Quattrocento Sans"/>
              </a:rPr>
              <a:t>Key Practices:</a:t>
            </a:r>
          </a:p>
          <a:p>
            <a:pPr marL="1428750" lvl="1" indent="-457200">
              <a:lnSpc>
                <a:spcPct val="150000"/>
              </a:lnSpc>
              <a:buSzPts val="1600"/>
              <a:buFont typeface="Wingdings" panose="05000000000000000000" pitchFamily="2" charset="2"/>
              <a:buChar char="q"/>
            </a:pPr>
            <a:r>
              <a:rPr lang="en-US" sz="2400" dirty="0">
                <a:latin typeface="Segoe UI" panose="020B0502040204020203" pitchFamily="34" charset="0"/>
                <a:ea typeface="Quattrocento Sans"/>
                <a:cs typeface="Segoe UI" panose="020B0502040204020203" pitchFamily="34" charset="0"/>
                <a:sym typeface="Quattrocento Sans"/>
              </a:rPr>
              <a:t>Sustainable Sourcing: IKEA focuses on sustainably sourcing its materials, including wood and cotton, to minimize environmental impact.</a:t>
            </a:r>
          </a:p>
          <a:p>
            <a:pPr marL="1428750" lvl="1" indent="-457200">
              <a:lnSpc>
                <a:spcPct val="150000"/>
              </a:lnSpc>
              <a:buSzPts val="1600"/>
              <a:buFont typeface="Wingdings" panose="05000000000000000000" pitchFamily="2" charset="2"/>
              <a:buChar char="q"/>
            </a:pPr>
            <a:r>
              <a:rPr lang="en-US" sz="2400" dirty="0">
                <a:latin typeface="Segoe UI" panose="020B0502040204020203" pitchFamily="34" charset="0"/>
                <a:ea typeface="Quattrocento Sans"/>
                <a:cs typeface="Segoe UI" panose="020B0502040204020203" pitchFamily="34" charset="0"/>
                <a:sym typeface="Quattrocento Sans"/>
              </a:rPr>
              <a:t>Renewable Energy: The company invests heavily in renewable energy projects, aiming to produce more renewable energy than it consumes.</a:t>
            </a:r>
          </a:p>
          <a:p>
            <a:pPr marL="1428750" lvl="1" indent="-457200">
              <a:lnSpc>
                <a:spcPct val="150000"/>
              </a:lnSpc>
              <a:buSzPts val="1600"/>
              <a:buFont typeface="Wingdings" panose="05000000000000000000" pitchFamily="2" charset="2"/>
              <a:buChar char="q"/>
            </a:pPr>
            <a:r>
              <a:rPr lang="en-US" sz="2400" dirty="0">
                <a:latin typeface="Segoe UI" panose="020B0502040204020203" pitchFamily="34" charset="0"/>
                <a:ea typeface="Quattrocento Sans"/>
                <a:cs typeface="Segoe UI" panose="020B0502040204020203" pitchFamily="34" charset="0"/>
                <a:sym typeface="Quattrocento Sans"/>
              </a:rPr>
              <a:t>Circular Economy: IKEA promotes a circular economy by designing products for longer lifespans and facilitating recycling and reuse.</a:t>
            </a:r>
          </a:p>
        </p:txBody>
      </p:sp>
    </p:spTree>
    <p:extLst>
      <p:ext uri="{BB962C8B-B14F-4D97-AF65-F5344CB8AC3E}">
        <p14:creationId xmlns:p14="http://schemas.microsoft.com/office/powerpoint/2010/main" val="966176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Apple</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85000" lnSpcReduction="10000"/>
          </a:bodyPr>
          <a:lstStyle/>
          <a:p>
            <a:pPr marL="914400" lvl="1" indent="-457200">
              <a:lnSpc>
                <a:spcPct val="150000"/>
              </a:lnSpc>
              <a:buSzPts val="1600"/>
              <a:buFont typeface="Wingdings" panose="05000000000000000000" pitchFamily="2" charset="2"/>
              <a:buChar char="Ø"/>
            </a:pPr>
            <a:r>
              <a:rPr lang="en-US" sz="2400" dirty="0">
                <a:latin typeface="Segoe UI" panose="020B0502040204020203" pitchFamily="34" charset="0"/>
                <a:ea typeface="Quattrocento Sans"/>
                <a:cs typeface="Segoe UI" panose="020B0502040204020203" pitchFamily="34" charset="0"/>
                <a:sym typeface="Quattrocento Sans"/>
              </a:rPr>
              <a:t>Frameworks Used: Apple reports using frameworks like CDP and TCFD.</a:t>
            </a:r>
          </a:p>
          <a:p>
            <a:pPr marL="914400" lvl="1" indent="-457200">
              <a:lnSpc>
                <a:spcPct val="150000"/>
              </a:lnSpc>
              <a:buSzPts val="1600"/>
              <a:buFont typeface="Wingdings" panose="05000000000000000000" pitchFamily="2" charset="2"/>
              <a:buChar char="Ø"/>
            </a:pPr>
            <a:r>
              <a:rPr lang="en-US" sz="2400" dirty="0">
                <a:latin typeface="Segoe UI" panose="020B0502040204020203" pitchFamily="34" charset="0"/>
                <a:ea typeface="Quattrocento Sans"/>
                <a:cs typeface="Segoe UI" panose="020B0502040204020203" pitchFamily="34" charset="0"/>
                <a:sym typeface="Quattrocento Sans"/>
              </a:rPr>
              <a:t>Key Practices:</a:t>
            </a:r>
          </a:p>
          <a:p>
            <a:pPr marL="1343025" lvl="1" indent="-457200">
              <a:lnSpc>
                <a:spcPct val="150000"/>
              </a:lnSpc>
              <a:buSzPts val="1600"/>
              <a:buFont typeface="Wingdings" panose="05000000000000000000" pitchFamily="2" charset="2"/>
              <a:buChar char="q"/>
            </a:pPr>
            <a:r>
              <a:rPr lang="en-US" sz="2400" dirty="0">
                <a:latin typeface="Segoe UI" panose="020B0502040204020203" pitchFamily="34" charset="0"/>
                <a:ea typeface="Quattrocento Sans"/>
                <a:cs typeface="Segoe UI" panose="020B0502040204020203" pitchFamily="34" charset="0"/>
                <a:sym typeface="Quattrocento Sans"/>
              </a:rPr>
              <a:t>Carbon Neutrality: Apple is committed to becoming carbon neutral across its entire supply chain and product life cycle by 2030.</a:t>
            </a:r>
          </a:p>
          <a:p>
            <a:pPr marL="1343025" lvl="1" indent="-457200">
              <a:lnSpc>
                <a:spcPct val="150000"/>
              </a:lnSpc>
              <a:buSzPts val="1600"/>
              <a:buFont typeface="Wingdings" panose="05000000000000000000" pitchFamily="2" charset="2"/>
              <a:buChar char="q"/>
            </a:pPr>
            <a:r>
              <a:rPr lang="en-US" sz="2400" dirty="0">
                <a:latin typeface="Segoe UI" panose="020B0502040204020203" pitchFamily="34" charset="0"/>
                <a:ea typeface="Quattrocento Sans"/>
                <a:cs typeface="Segoe UI" panose="020B0502040204020203" pitchFamily="34" charset="0"/>
                <a:sym typeface="Quattrocento Sans"/>
              </a:rPr>
              <a:t>Sustainable Materials: The company focuses on using recycled and renewable materials in its products.</a:t>
            </a:r>
          </a:p>
          <a:p>
            <a:pPr marL="1343025" lvl="1" indent="-457200">
              <a:lnSpc>
                <a:spcPct val="150000"/>
              </a:lnSpc>
              <a:buSzPts val="1600"/>
              <a:buFont typeface="Wingdings" panose="05000000000000000000" pitchFamily="2" charset="2"/>
              <a:buChar char="q"/>
            </a:pPr>
            <a:r>
              <a:rPr lang="en-US" sz="2400" dirty="0">
                <a:latin typeface="Segoe UI" panose="020B0502040204020203" pitchFamily="34" charset="0"/>
                <a:ea typeface="Quattrocento Sans"/>
                <a:cs typeface="Segoe UI" panose="020B0502040204020203" pitchFamily="34" charset="0"/>
                <a:sym typeface="Quattrocento Sans"/>
              </a:rPr>
              <a:t>Energy Efficiency: Apple continuously improves the energy efficiency of its products and operations, reducing its overall carbon footprint.</a:t>
            </a:r>
          </a:p>
        </p:txBody>
      </p:sp>
    </p:spTree>
    <p:extLst>
      <p:ext uri="{BB962C8B-B14F-4D97-AF65-F5344CB8AC3E}">
        <p14:creationId xmlns:p14="http://schemas.microsoft.com/office/powerpoint/2010/main" val="3164088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Shell</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714376" y="1171576"/>
            <a:ext cx="10444162" cy="4566272"/>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20000"/>
          </a:bodyPr>
          <a:lstStyle/>
          <a:p>
            <a:pPr marL="914400" lvl="1" indent="-457200">
              <a:lnSpc>
                <a:spcPct val="150000"/>
              </a:lnSpc>
              <a:buSzPts val="1600"/>
              <a:buFont typeface="Wingdings" panose="05000000000000000000" pitchFamily="2" charset="2"/>
              <a:buChar char="Ø"/>
            </a:pPr>
            <a:r>
              <a:rPr lang="en-US" sz="2400" dirty="0">
                <a:latin typeface="Segoe UI" panose="020B0502040204020203" pitchFamily="34" charset="0"/>
                <a:ea typeface="Quattrocento Sans"/>
                <a:cs typeface="Segoe UI" panose="020B0502040204020203" pitchFamily="34" charset="0"/>
                <a:sym typeface="Quattrocento Sans"/>
              </a:rPr>
              <a:t>Frameworks Used: Shell utilizes TCFD and SASB frameworks for climate reporting.</a:t>
            </a:r>
          </a:p>
          <a:p>
            <a:pPr marL="914400" lvl="1" indent="-457200">
              <a:lnSpc>
                <a:spcPct val="150000"/>
              </a:lnSpc>
              <a:buSzPts val="1600"/>
              <a:buFont typeface="Wingdings" panose="05000000000000000000" pitchFamily="2" charset="2"/>
              <a:buChar char="Ø"/>
            </a:pPr>
            <a:r>
              <a:rPr lang="en-US" sz="2400" dirty="0">
                <a:latin typeface="Segoe UI" panose="020B0502040204020203" pitchFamily="34" charset="0"/>
                <a:ea typeface="Quattrocento Sans"/>
                <a:cs typeface="Segoe UI" panose="020B0502040204020203" pitchFamily="34" charset="0"/>
                <a:sym typeface="Quattrocento Sans"/>
              </a:rPr>
              <a:t>Key Practices:</a:t>
            </a:r>
          </a:p>
          <a:p>
            <a:pPr marL="1428750" lvl="1" indent="-457200">
              <a:lnSpc>
                <a:spcPct val="150000"/>
              </a:lnSpc>
              <a:buSzPts val="1600"/>
              <a:buFont typeface="Wingdings" panose="05000000000000000000" pitchFamily="2" charset="2"/>
              <a:buChar char="q"/>
            </a:pPr>
            <a:r>
              <a:rPr lang="en-US" sz="2400" dirty="0">
                <a:latin typeface="Segoe UI" panose="020B0502040204020203" pitchFamily="34" charset="0"/>
                <a:ea typeface="Quattrocento Sans"/>
                <a:cs typeface="Segoe UI" panose="020B0502040204020203" pitchFamily="34" charset="0"/>
                <a:sym typeface="Quattrocento Sans"/>
              </a:rPr>
              <a:t>Energy Transition: Shell is investing in renewable energy and transitioning to a lower-carbon business model.</a:t>
            </a:r>
          </a:p>
          <a:p>
            <a:pPr marL="1428750" lvl="1" indent="-457200">
              <a:lnSpc>
                <a:spcPct val="150000"/>
              </a:lnSpc>
              <a:buSzPts val="1600"/>
              <a:buFont typeface="Wingdings" panose="05000000000000000000" pitchFamily="2" charset="2"/>
              <a:buChar char="q"/>
            </a:pPr>
            <a:r>
              <a:rPr lang="en-US" sz="2400" dirty="0">
                <a:latin typeface="Segoe UI" panose="020B0502040204020203" pitchFamily="34" charset="0"/>
                <a:ea typeface="Quattrocento Sans"/>
                <a:cs typeface="Segoe UI" panose="020B0502040204020203" pitchFamily="34" charset="0"/>
                <a:sym typeface="Quattrocento Sans"/>
              </a:rPr>
              <a:t>Scenario Planning: The company uses scenario planning to assess the potential impacts of different climate-related risks and opportunities.</a:t>
            </a:r>
          </a:p>
          <a:p>
            <a:pPr marL="1428750" lvl="1" indent="-457200">
              <a:lnSpc>
                <a:spcPct val="150000"/>
              </a:lnSpc>
              <a:buSzPts val="1600"/>
              <a:buFont typeface="Wingdings" panose="05000000000000000000" pitchFamily="2" charset="2"/>
              <a:buChar char="q"/>
            </a:pPr>
            <a:r>
              <a:rPr lang="en-US" sz="2400" dirty="0">
                <a:latin typeface="Segoe UI" panose="020B0502040204020203" pitchFamily="34" charset="0"/>
                <a:ea typeface="Quattrocento Sans"/>
                <a:cs typeface="Segoe UI" panose="020B0502040204020203" pitchFamily="34" charset="0"/>
                <a:sym typeface="Quattrocento Sans"/>
              </a:rPr>
              <a:t>Stakeholder Reporting: Shell provides detailed reports to stakeholders on its progress towards climate goals and its strategy for addressing climate risks.</a:t>
            </a:r>
          </a:p>
        </p:txBody>
      </p:sp>
    </p:spTree>
    <p:extLst>
      <p:ext uri="{BB962C8B-B14F-4D97-AF65-F5344CB8AC3E}">
        <p14:creationId xmlns:p14="http://schemas.microsoft.com/office/powerpoint/2010/main" val="3033243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 Tesla</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285876"/>
            <a:ext cx="9488130" cy="4451972"/>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20000"/>
          </a:bodyPr>
          <a:lstStyle/>
          <a:p>
            <a:pPr marL="914400" lvl="1" indent="-457200">
              <a:lnSpc>
                <a:spcPct val="150000"/>
              </a:lnSpc>
              <a:buSzPts val="1600"/>
              <a:buFont typeface="Wingdings" panose="05000000000000000000" pitchFamily="2" charset="2"/>
              <a:buChar char="Ø"/>
            </a:pPr>
            <a:r>
              <a:rPr lang="en-US" sz="2000" dirty="0">
                <a:latin typeface="Segoe UI" panose="020B0502040204020203" pitchFamily="34" charset="0"/>
                <a:ea typeface="Quattrocento Sans"/>
                <a:cs typeface="Segoe UI" panose="020B0502040204020203" pitchFamily="34" charset="0"/>
                <a:sym typeface="Quattrocento Sans"/>
              </a:rPr>
              <a:t>Frameworks Used: Tesla uses GRI and SASB for sustainability reporting.</a:t>
            </a:r>
          </a:p>
          <a:p>
            <a:pPr marL="914400" lvl="1" indent="-457200">
              <a:lnSpc>
                <a:spcPct val="150000"/>
              </a:lnSpc>
              <a:buSzPts val="1600"/>
              <a:buFont typeface="Wingdings" panose="05000000000000000000" pitchFamily="2" charset="2"/>
              <a:buChar char="Ø"/>
            </a:pPr>
            <a:r>
              <a:rPr lang="en-US" sz="2000" dirty="0">
                <a:latin typeface="Segoe UI" panose="020B0502040204020203" pitchFamily="34" charset="0"/>
                <a:ea typeface="Quattrocento Sans"/>
                <a:cs typeface="Segoe UI" panose="020B0502040204020203" pitchFamily="34" charset="0"/>
                <a:sym typeface="Quattrocento Sans"/>
              </a:rPr>
              <a:t>Key Practices:</a:t>
            </a:r>
          </a:p>
          <a:p>
            <a:pPr marL="1428750" lvl="1" indent="-457200">
              <a:lnSpc>
                <a:spcPct val="150000"/>
              </a:lnSpc>
              <a:buSzPts val="1600"/>
              <a:buFont typeface="Wingdings" panose="05000000000000000000" pitchFamily="2" charset="2"/>
              <a:buChar char="q"/>
            </a:pPr>
            <a:r>
              <a:rPr lang="en-US" sz="2000" dirty="0">
                <a:latin typeface="Segoe UI" panose="020B0502040204020203" pitchFamily="34" charset="0"/>
                <a:ea typeface="Quattrocento Sans"/>
                <a:cs typeface="Segoe UI" panose="020B0502040204020203" pitchFamily="34" charset="0"/>
                <a:sym typeface="Quattrocento Sans"/>
              </a:rPr>
              <a:t>Electric Vehicles: Tesla leads in producing electric vehicles, significantly reducing emissions compared to traditional internal combustion engine vehicles.</a:t>
            </a:r>
          </a:p>
          <a:p>
            <a:pPr marL="1428750" lvl="1" indent="-457200">
              <a:lnSpc>
                <a:spcPct val="150000"/>
              </a:lnSpc>
              <a:buSzPts val="1600"/>
              <a:buFont typeface="Wingdings" panose="05000000000000000000" pitchFamily="2" charset="2"/>
              <a:buChar char="q"/>
            </a:pPr>
            <a:r>
              <a:rPr lang="en-US" sz="2000" dirty="0">
                <a:latin typeface="Segoe UI" panose="020B0502040204020203" pitchFamily="34" charset="0"/>
                <a:ea typeface="Quattrocento Sans"/>
                <a:cs typeface="Segoe UI" panose="020B0502040204020203" pitchFamily="34" charset="0"/>
                <a:sym typeface="Quattrocento Sans"/>
              </a:rPr>
              <a:t>Renewable Energy Solutions: The company develops and promotes renewable energy solutions, including solar panels and energy storage systems.</a:t>
            </a:r>
          </a:p>
          <a:p>
            <a:pPr marL="1428750" lvl="1" indent="-457200">
              <a:lnSpc>
                <a:spcPct val="150000"/>
              </a:lnSpc>
              <a:buSzPts val="1600"/>
              <a:buFont typeface="Wingdings" panose="05000000000000000000" pitchFamily="2" charset="2"/>
              <a:buChar char="q"/>
            </a:pPr>
            <a:r>
              <a:rPr lang="en-US" sz="2000" dirty="0">
                <a:latin typeface="Segoe UI" panose="020B0502040204020203" pitchFamily="34" charset="0"/>
                <a:ea typeface="Quattrocento Sans"/>
                <a:cs typeface="Segoe UI" panose="020B0502040204020203" pitchFamily="34" charset="0"/>
                <a:sym typeface="Quattrocento Sans"/>
              </a:rPr>
              <a:t>Supply Chain Transparency: Tesla is committed to ensuring sustainability and transparency throughout its supply chain, particularly in sourcing raw materials.</a:t>
            </a:r>
          </a:p>
        </p:txBody>
      </p:sp>
    </p:spTree>
    <p:extLst>
      <p:ext uri="{BB962C8B-B14F-4D97-AF65-F5344CB8AC3E}">
        <p14:creationId xmlns:p14="http://schemas.microsoft.com/office/powerpoint/2010/main" val="2706276881"/>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5464</TotalTime>
  <Words>1062</Words>
  <Application>Microsoft Office PowerPoint</Application>
  <PresentationFormat>Widescreen</PresentationFormat>
  <Paragraphs>81</Paragraphs>
  <Slides>15</Slides>
  <Notes>15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Calibri</vt:lpstr>
      <vt:lpstr>Wingdings</vt:lpstr>
      <vt:lpstr>Arial</vt:lpstr>
      <vt:lpstr>Segoe UI</vt:lpstr>
      <vt:lpstr>Century Gothic</vt:lpstr>
      <vt:lpstr>Office Theme</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WIN</dc:creator>
  <cp:lastModifiedBy>Ani Munirah ICC</cp:lastModifiedBy>
  <cp:revision>22</cp:revision>
  <dcterms:created xsi:type="dcterms:W3CDTF">2020-01-02T01:56:26Z</dcterms:created>
  <dcterms:modified xsi:type="dcterms:W3CDTF">2024-06-12T16:42:38Z</dcterms:modified>
</cp:coreProperties>
</file>