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6"/>
  </p:notesMasterIdLst>
  <p:sldIdLst>
    <p:sldId id="256" r:id="rId3"/>
    <p:sldId id="257" r:id="rId4"/>
    <p:sldId id="258" r:id="rId5"/>
  </p:sldIdLst>
  <p:sldSz cx="12192000" cy="6858000"/>
  <p:notesSz cx="6951663" cy="10082213"/>
  <p:embeddedFontLst>
    <p:embeddedFont>
      <p:font typeface="Century Gothic" panose="020B0502020202020204" pitchFamily="34" charset="0"/>
      <p:regular r:id="rId7"/>
      <p:bold r:id="rId8"/>
      <p:italic r:id="rId9"/>
      <p:boldItalic r:id="rId10"/>
    </p:embeddedFont>
    <p:embeddedFont>
      <p:font typeface="Segoe UI" panose="020B0502040204020203" pitchFamily="34" charset="0"/>
      <p:regular r:id="rId11"/>
      <p:bold r:id="rId12"/>
      <p:italic r:id="rId13"/>
      <p:bold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0"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78" y="10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font" Target="fonts/font7.fntdata"/><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font" Target="fonts/font1.fntdata"/><Relationship Id="rId12" Type="http://schemas.openxmlformats.org/officeDocument/2006/relationships/font" Target="fonts/font6.fntdata"/><Relationship Id="rId2" Type="http://schemas.openxmlformats.org/officeDocument/2006/relationships/slideMaster" Target="slideMasters/slideMaster2.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24" Type="http://schemas.openxmlformats.org/officeDocument/2006/relationships/tableStyles" Target="tableStyles.xml"/><Relationship Id="rId5" Type="http://schemas.openxmlformats.org/officeDocument/2006/relationships/slide" Target="slides/slide3.xml"/><Relationship Id="rId23" Type="http://schemas.openxmlformats.org/officeDocument/2006/relationships/theme" Target="theme/theme1.xml"/><Relationship Id="rId10" Type="http://schemas.openxmlformats.org/officeDocument/2006/relationships/font" Target="fonts/font4.fntdata"/><Relationship Id="rId4" Type="http://schemas.openxmlformats.org/officeDocument/2006/relationships/slide" Target="slides/slide2.xml"/><Relationship Id="rId9" Type="http://schemas.openxmlformats.org/officeDocument/2006/relationships/font" Target="fonts/font3.fntdata"/><Relationship Id="rId14" Type="http://schemas.openxmlformats.org/officeDocument/2006/relationships/font" Target="fonts/font8.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62023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annualreviews.org/docserver/fulltext/polisci/21/1/annurev-polisci-031416-092909.pdf?expires=1717997688&amp;id=id&amp;accname=guest&amp;checksum=19F43D427DFE29C290FA7E670DCEF66E"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Climate Change Policy</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Rahul Nikam</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Introductory -International Negotiations and Agreements</a:t>
            </a: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R="0" lvl="1" algn="just" rtl="0">
              <a:lnSpc>
                <a:spcPct val="150000"/>
              </a:lnSpc>
              <a:spcBef>
                <a:spcPts val="0"/>
              </a:spcBef>
              <a:spcAft>
                <a:spcPts val="0"/>
              </a:spcAft>
              <a:buClr>
                <a:srgbClr val="000000"/>
              </a:buClr>
              <a:buSzPts val="1600"/>
              <a:buFont typeface="Arial"/>
              <a:buNone/>
            </a:pPr>
            <a:r>
              <a:rPr lang="en-US" sz="1600" b="1" dirty="0">
                <a:latin typeface="Segoe UI" panose="020B0502040204020203" pitchFamily="34" charset="0"/>
                <a:ea typeface="Quattrocento Sans"/>
                <a:cs typeface="Segoe UI" panose="020B0502040204020203" pitchFamily="34" charset="0"/>
                <a:sym typeface="Quattrocento Sans"/>
              </a:rPr>
              <a:t>Points going to be discussed </a:t>
            </a:r>
          </a:p>
          <a:p>
            <a:pPr marL="285750"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International Negotiation: Some Conceptual Developments</a:t>
            </a:r>
          </a:p>
          <a:p>
            <a:pPr marL="285750"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Negotiations and Resolving Conflicts: An Overview</a:t>
            </a:r>
          </a:p>
          <a:p>
            <a:pPr marL="285750"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Negotiating international cooperation: global public goods and fairness (GPGs)</a:t>
            </a:r>
          </a:p>
          <a:p>
            <a:pPr marL="285750"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Integrating International and Domestic Theories of International Bargaining</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Further Reading </a:t>
            </a: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Annual Review of Political Science International Negotiation: Some Conceptual </a:t>
            </a:r>
            <a:r>
              <a:rPr lang="en-US" sz="1600">
                <a:latin typeface="Segoe UI" panose="020B0502040204020203" pitchFamily="34" charset="0"/>
                <a:ea typeface="Quattrocento Sans"/>
                <a:cs typeface="Segoe UI" panose="020B0502040204020203" pitchFamily="34" charset="0"/>
                <a:sym typeface="Quattrocento Sans"/>
              </a:rPr>
              <a:t>Developments by Barry O’Neill </a:t>
            </a:r>
            <a:r>
              <a:rPr lang="en-US" sz="1600">
                <a:latin typeface="Segoe UI" panose="020B0502040204020203" pitchFamily="34" charset="0"/>
                <a:ea typeface="Quattrocento Sans"/>
                <a:cs typeface="Segoe UI" panose="020B0502040204020203" pitchFamily="34" charset="0"/>
                <a:sym typeface="Quattrocento Sans"/>
                <a:hlinkClick r:id="rId3"/>
              </a:rPr>
              <a:t>https://www.annualreviews.org/docserver/fulltext/polisci/21/1/annurev-polisci-031416-092909.pdf?expires=1717997688&amp;id=id&amp;accname=guest&amp;checksum=19F43D427DFE29C290FA7E670DCEF66E</a:t>
            </a:r>
            <a:r>
              <a:rPr lang="en-US" sz="1600">
                <a:latin typeface="Segoe UI" panose="020B0502040204020203" pitchFamily="34" charset="0"/>
                <a:ea typeface="Quattrocento Sans"/>
                <a:cs typeface="Segoe UI" panose="020B0502040204020203" pitchFamily="34" charset="0"/>
                <a:sym typeface="Quattrocento Sans"/>
              </a:rPr>
              <a:t> </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804179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4448</TotalTime>
  <Words>172</Words>
  <Application>Microsoft Office PowerPoint</Application>
  <PresentationFormat>Widescreen</PresentationFormat>
  <Paragraphs>15</Paragraphs>
  <Slides>3</Slides>
  <Notes>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vt:i4>
      </vt:variant>
    </vt:vector>
  </HeadingPairs>
  <TitlesOfParts>
    <vt:vector size="9" baseType="lpstr">
      <vt:lpstr>Calibri</vt:lpstr>
      <vt:lpstr>Segoe UI</vt:lpstr>
      <vt:lpstr>Century Gothic</vt:lpstr>
      <vt:lpstr>Arial</vt:lpstr>
      <vt:lpstr>Office Theme</vt:lpstr>
      <vt:lpstr>Θέμα του Office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Rahul Nikam</cp:lastModifiedBy>
  <cp:revision>8</cp:revision>
  <dcterms:created xsi:type="dcterms:W3CDTF">2020-01-02T01:56:26Z</dcterms:created>
  <dcterms:modified xsi:type="dcterms:W3CDTF">2024-06-10T06:10:37Z</dcterms:modified>
</cp:coreProperties>
</file>