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1"/>
  </p:notesMasterIdLst>
  <p:sldIdLst>
    <p:sldId id="256" r:id="rId3"/>
    <p:sldId id="257" r:id="rId4"/>
    <p:sldId id="295" r:id="rId5"/>
    <p:sldId id="366" r:id="rId6"/>
    <p:sldId id="365" r:id="rId7"/>
    <p:sldId id="260" r:id="rId8"/>
    <p:sldId id="354" r:id="rId9"/>
    <p:sldId id="355" r:id="rId10"/>
    <p:sldId id="356" r:id="rId11"/>
    <p:sldId id="357" r:id="rId12"/>
    <p:sldId id="358" r:id="rId13"/>
    <p:sldId id="359" r:id="rId14"/>
    <p:sldId id="364" r:id="rId15"/>
    <p:sldId id="360" r:id="rId16"/>
    <p:sldId id="361" r:id="rId17"/>
    <p:sldId id="362" r:id="rId18"/>
    <p:sldId id="363" r:id="rId19"/>
    <p:sldId id="353" r:id="rId20"/>
  </p:sldIdLst>
  <p:sldSz cx="12192000" cy="6858000"/>
  <p:notesSz cx="6951663" cy="10082213"/>
  <p:embeddedFontLst>
    <p:embeddedFont>
      <p:font typeface="Barlow" panose="00000500000000000000" pitchFamily="2"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34CF5-5066-4754-AA69-31F740DF3553}" v="27" dt="2024-06-29T01:05:30.782"/>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33" autoAdjust="0"/>
    <p:restoredTop sz="94660"/>
  </p:normalViewPr>
  <p:slideViewPr>
    <p:cSldViewPr snapToGrid="0">
      <p:cViewPr varScale="1">
        <p:scale>
          <a:sx n="61" d="100"/>
          <a:sy n="61" d="100"/>
        </p:scale>
        <p:origin x="980"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10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11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11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14"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11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10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Wan Norhayati Binti Wan Ahmad" userId="e5497643-389a-4a03-ba60-04d6bd9196cb" providerId="ADAL" clId="{09B34CF5-5066-4754-AA69-31F740DF3553}"/>
    <pc:docChg chg="undo custSel addSld delSld modSld">
      <pc:chgData name="Dr. Wan Norhayati Binti Wan Ahmad" userId="e5497643-389a-4a03-ba60-04d6bd9196cb" providerId="ADAL" clId="{09B34CF5-5066-4754-AA69-31F740DF3553}" dt="2024-06-29T01:06:38.664" v="723" actId="207"/>
      <pc:docMkLst>
        <pc:docMk/>
      </pc:docMkLst>
      <pc:sldChg chg="modSp mod">
        <pc:chgData name="Dr. Wan Norhayati Binti Wan Ahmad" userId="e5497643-389a-4a03-ba60-04d6bd9196cb" providerId="ADAL" clId="{09B34CF5-5066-4754-AA69-31F740DF3553}" dt="2024-06-27T15:51:56.168" v="8" actId="20577"/>
        <pc:sldMkLst>
          <pc:docMk/>
          <pc:sldMk cId="0" sldId="256"/>
        </pc:sldMkLst>
        <pc:spChg chg="mod">
          <ac:chgData name="Dr. Wan Norhayati Binti Wan Ahmad" userId="e5497643-389a-4a03-ba60-04d6bd9196cb" providerId="ADAL" clId="{09B34CF5-5066-4754-AA69-31F740DF3553}" dt="2024-06-27T15:51:56.168" v="8" actId="20577"/>
          <ac:spMkLst>
            <pc:docMk/>
            <pc:sldMk cId="0" sldId="256"/>
            <ac:spMk id="2" creationId="{13B54DC1-B0AF-07BB-AA0D-404F1084EE72}"/>
          </ac:spMkLst>
        </pc:spChg>
      </pc:sldChg>
      <pc:sldChg chg="modSp mod">
        <pc:chgData name="Dr. Wan Norhayati Binti Wan Ahmad" userId="e5497643-389a-4a03-ba60-04d6bd9196cb" providerId="ADAL" clId="{09B34CF5-5066-4754-AA69-31F740DF3553}" dt="2024-06-27T15:52:44.097" v="17" actId="20577"/>
        <pc:sldMkLst>
          <pc:docMk/>
          <pc:sldMk cId="0" sldId="257"/>
        </pc:sldMkLst>
        <pc:spChg chg="mod">
          <ac:chgData name="Dr. Wan Norhayati Binti Wan Ahmad" userId="e5497643-389a-4a03-ba60-04d6bd9196cb" providerId="ADAL" clId="{09B34CF5-5066-4754-AA69-31F740DF3553}" dt="2024-06-27T15:52:44.097" v="17" actId="20577"/>
          <ac:spMkLst>
            <pc:docMk/>
            <pc:sldMk cId="0" sldId="257"/>
            <ac:spMk id="158" creationId="{00000000-0000-0000-0000-000000000000}"/>
          </ac:spMkLst>
        </pc:spChg>
      </pc:sldChg>
      <pc:sldChg chg="modSp mod">
        <pc:chgData name="Dr. Wan Norhayati Binti Wan Ahmad" userId="e5497643-389a-4a03-ba60-04d6bd9196cb" providerId="ADAL" clId="{09B34CF5-5066-4754-AA69-31F740DF3553}" dt="2024-06-27T17:11:49.512" v="94" actId="20577"/>
        <pc:sldMkLst>
          <pc:docMk/>
          <pc:sldMk cId="2716199034" sldId="260"/>
        </pc:sldMkLst>
        <pc:spChg chg="mod">
          <ac:chgData name="Dr. Wan Norhayati Binti Wan Ahmad" userId="e5497643-389a-4a03-ba60-04d6bd9196cb" providerId="ADAL" clId="{09B34CF5-5066-4754-AA69-31F740DF3553}" dt="2024-06-27T17:11:49.512" v="94" actId="20577"/>
          <ac:spMkLst>
            <pc:docMk/>
            <pc:sldMk cId="2716199034" sldId="260"/>
            <ac:spMk id="157" creationId="{00000000-0000-0000-0000-000000000000}"/>
          </ac:spMkLst>
        </pc:spChg>
        <pc:spChg chg="mod">
          <ac:chgData name="Dr. Wan Norhayati Binti Wan Ahmad" userId="e5497643-389a-4a03-ba60-04d6bd9196cb" providerId="ADAL" clId="{09B34CF5-5066-4754-AA69-31F740DF3553}" dt="2024-06-27T17:11:30.969" v="87" actId="207"/>
          <ac:spMkLst>
            <pc:docMk/>
            <pc:sldMk cId="2716199034" sldId="260"/>
            <ac:spMk id="158" creationId="{00000000-0000-0000-0000-000000000000}"/>
          </ac:spMkLst>
        </pc:spChg>
      </pc:sldChg>
      <pc:sldChg chg="del">
        <pc:chgData name="Dr. Wan Norhayati Binti Wan Ahmad" userId="e5497643-389a-4a03-ba60-04d6bd9196cb" providerId="ADAL" clId="{09B34CF5-5066-4754-AA69-31F740DF3553}" dt="2024-06-27T17:12:11.448" v="96" actId="47"/>
        <pc:sldMkLst>
          <pc:docMk/>
          <pc:sldMk cId="945183760" sldId="262"/>
        </pc:sldMkLst>
      </pc:sldChg>
      <pc:sldChg chg="del">
        <pc:chgData name="Dr. Wan Norhayati Binti Wan Ahmad" userId="e5497643-389a-4a03-ba60-04d6bd9196cb" providerId="ADAL" clId="{09B34CF5-5066-4754-AA69-31F740DF3553}" dt="2024-06-27T17:12:11.448" v="96" actId="47"/>
        <pc:sldMkLst>
          <pc:docMk/>
          <pc:sldMk cId="1357174521" sldId="263"/>
        </pc:sldMkLst>
      </pc:sldChg>
      <pc:sldChg chg="del">
        <pc:chgData name="Dr. Wan Norhayati Binti Wan Ahmad" userId="e5497643-389a-4a03-ba60-04d6bd9196cb" providerId="ADAL" clId="{09B34CF5-5066-4754-AA69-31F740DF3553}" dt="2024-06-27T17:12:11.448" v="96" actId="47"/>
        <pc:sldMkLst>
          <pc:docMk/>
          <pc:sldMk cId="3303405173" sldId="264"/>
        </pc:sldMkLst>
      </pc:sldChg>
      <pc:sldChg chg="del">
        <pc:chgData name="Dr. Wan Norhayati Binti Wan Ahmad" userId="e5497643-389a-4a03-ba60-04d6bd9196cb" providerId="ADAL" clId="{09B34CF5-5066-4754-AA69-31F740DF3553}" dt="2024-06-27T17:12:11.448" v="96" actId="47"/>
        <pc:sldMkLst>
          <pc:docMk/>
          <pc:sldMk cId="3624398430" sldId="265"/>
        </pc:sldMkLst>
      </pc:sldChg>
      <pc:sldChg chg="del">
        <pc:chgData name="Dr. Wan Norhayati Binti Wan Ahmad" userId="e5497643-389a-4a03-ba60-04d6bd9196cb" providerId="ADAL" clId="{09B34CF5-5066-4754-AA69-31F740DF3553}" dt="2024-06-27T17:12:11.448" v="96" actId="47"/>
        <pc:sldMkLst>
          <pc:docMk/>
          <pc:sldMk cId="937763204" sldId="266"/>
        </pc:sldMkLst>
      </pc:sldChg>
      <pc:sldChg chg="del">
        <pc:chgData name="Dr. Wan Norhayati Binti Wan Ahmad" userId="e5497643-389a-4a03-ba60-04d6bd9196cb" providerId="ADAL" clId="{09B34CF5-5066-4754-AA69-31F740DF3553}" dt="2024-06-28T03:28:39.564" v="455" actId="47"/>
        <pc:sldMkLst>
          <pc:docMk/>
          <pc:sldMk cId="3035952661" sldId="268"/>
        </pc:sldMkLst>
      </pc:sldChg>
      <pc:sldChg chg="del">
        <pc:chgData name="Dr. Wan Norhayati Binti Wan Ahmad" userId="e5497643-389a-4a03-ba60-04d6bd9196cb" providerId="ADAL" clId="{09B34CF5-5066-4754-AA69-31F740DF3553}" dt="2024-06-28T03:28:39.564" v="455" actId="47"/>
        <pc:sldMkLst>
          <pc:docMk/>
          <pc:sldMk cId="526131397" sldId="269"/>
        </pc:sldMkLst>
      </pc:sldChg>
      <pc:sldChg chg="del">
        <pc:chgData name="Dr. Wan Norhayati Binti Wan Ahmad" userId="e5497643-389a-4a03-ba60-04d6bd9196cb" providerId="ADAL" clId="{09B34CF5-5066-4754-AA69-31F740DF3553}" dt="2024-06-28T03:28:39.564" v="455" actId="47"/>
        <pc:sldMkLst>
          <pc:docMk/>
          <pc:sldMk cId="4169149729" sldId="270"/>
        </pc:sldMkLst>
      </pc:sldChg>
      <pc:sldChg chg="del">
        <pc:chgData name="Dr. Wan Norhayati Binti Wan Ahmad" userId="e5497643-389a-4a03-ba60-04d6bd9196cb" providerId="ADAL" clId="{09B34CF5-5066-4754-AA69-31F740DF3553}" dt="2024-06-28T03:28:39.564" v="455" actId="47"/>
        <pc:sldMkLst>
          <pc:docMk/>
          <pc:sldMk cId="3687209180" sldId="271"/>
        </pc:sldMkLst>
      </pc:sldChg>
      <pc:sldChg chg="del">
        <pc:chgData name="Dr. Wan Norhayati Binti Wan Ahmad" userId="e5497643-389a-4a03-ba60-04d6bd9196cb" providerId="ADAL" clId="{09B34CF5-5066-4754-AA69-31F740DF3553}" dt="2024-06-28T03:28:39.564" v="455" actId="47"/>
        <pc:sldMkLst>
          <pc:docMk/>
          <pc:sldMk cId="871651220" sldId="272"/>
        </pc:sldMkLst>
      </pc:sldChg>
      <pc:sldChg chg="addSp delSp modSp mod">
        <pc:chgData name="Dr. Wan Norhayati Binti Wan Ahmad" userId="e5497643-389a-4a03-ba60-04d6bd9196cb" providerId="ADAL" clId="{09B34CF5-5066-4754-AA69-31F740DF3553}" dt="2024-06-27T15:55:02.860" v="36" actId="1076"/>
        <pc:sldMkLst>
          <pc:docMk/>
          <pc:sldMk cId="1487690051" sldId="295"/>
        </pc:sldMkLst>
        <pc:spChg chg="mod">
          <ac:chgData name="Dr. Wan Norhayati Binti Wan Ahmad" userId="e5497643-389a-4a03-ba60-04d6bd9196cb" providerId="ADAL" clId="{09B34CF5-5066-4754-AA69-31F740DF3553}" dt="2024-06-27T15:53:14.845" v="24" actId="20577"/>
          <ac:spMkLst>
            <pc:docMk/>
            <pc:sldMk cId="1487690051" sldId="295"/>
            <ac:spMk id="157" creationId="{00000000-0000-0000-0000-000000000000}"/>
          </ac:spMkLst>
        </pc:spChg>
        <pc:picChg chg="add mod ord">
          <ac:chgData name="Dr. Wan Norhayati Binti Wan Ahmad" userId="e5497643-389a-4a03-ba60-04d6bd9196cb" providerId="ADAL" clId="{09B34CF5-5066-4754-AA69-31F740DF3553}" dt="2024-06-27T15:55:02.860" v="36" actId="1076"/>
          <ac:picMkLst>
            <pc:docMk/>
            <pc:sldMk cId="1487690051" sldId="295"/>
            <ac:picMk id="2" creationId="{769EDA46-453A-8D02-5D3A-BDBF441ED8E8}"/>
          </ac:picMkLst>
        </pc:picChg>
        <pc:picChg chg="del">
          <ac:chgData name="Dr. Wan Norhayati Binti Wan Ahmad" userId="e5497643-389a-4a03-ba60-04d6bd9196cb" providerId="ADAL" clId="{09B34CF5-5066-4754-AA69-31F740DF3553}" dt="2024-06-27T15:53:19.593" v="25" actId="478"/>
          <ac:picMkLst>
            <pc:docMk/>
            <pc:sldMk cId="1487690051" sldId="295"/>
            <ac:picMk id="3" creationId="{8B930380-A1A2-EFD1-DAD3-062B5DD430EF}"/>
          </ac:picMkLst>
        </pc:picChg>
      </pc:sldChg>
      <pc:sldChg chg="del">
        <pc:chgData name="Dr. Wan Norhayati Binti Wan Ahmad" userId="e5497643-389a-4a03-ba60-04d6bd9196cb" providerId="ADAL" clId="{09B34CF5-5066-4754-AA69-31F740DF3553}" dt="2024-06-28T03:28:39.564" v="455" actId="47"/>
        <pc:sldMkLst>
          <pc:docMk/>
          <pc:sldMk cId="2288578301" sldId="352"/>
        </pc:sldMkLst>
      </pc:sldChg>
      <pc:sldChg chg="modSp add mod">
        <pc:chgData name="Dr. Wan Norhayati Binti Wan Ahmad" userId="e5497643-389a-4a03-ba60-04d6bd9196cb" providerId="ADAL" clId="{09B34CF5-5066-4754-AA69-31F740DF3553}" dt="2024-06-27T17:13:38.830" v="126" actId="20577"/>
        <pc:sldMkLst>
          <pc:docMk/>
          <pc:sldMk cId="3959961341" sldId="354"/>
        </pc:sldMkLst>
        <pc:spChg chg="mod">
          <ac:chgData name="Dr. Wan Norhayati Binti Wan Ahmad" userId="e5497643-389a-4a03-ba60-04d6bd9196cb" providerId="ADAL" clId="{09B34CF5-5066-4754-AA69-31F740DF3553}" dt="2024-06-27T17:13:38.830" v="126" actId="20577"/>
          <ac:spMkLst>
            <pc:docMk/>
            <pc:sldMk cId="3959961341" sldId="354"/>
            <ac:spMk id="157" creationId="{00000000-0000-0000-0000-000000000000}"/>
          </ac:spMkLst>
        </pc:spChg>
        <pc:spChg chg="mod">
          <ac:chgData name="Dr. Wan Norhayati Binti Wan Ahmad" userId="e5497643-389a-4a03-ba60-04d6bd9196cb" providerId="ADAL" clId="{09B34CF5-5066-4754-AA69-31F740DF3553}" dt="2024-06-27T17:13:18.592" v="103" actId="20577"/>
          <ac:spMkLst>
            <pc:docMk/>
            <pc:sldMk cId="3959961341" sldId="354"/>
            <ac:spMk id="158" creationId="{00000000-0000-0000-0000-000000000000}"/>
          </ac:spMkLst>
        </pc:spChg>
      </pc:sldChg>
      <pc:sldChg chg="modSp add mod">
        <pc:chgData name="Dr. Wan Norhayati Binti Wan Ahmad" userId="e5497643-389a-4a03-ba60-04d6bd9196cb" providerId="ADAL" clId="{09B34CF5-5066-4754-AA69-31F740DF3553}" dt="2024-06-27T17:16:32.750" v="151" actId="207"/>
        <pc:sldMkLst>
          <pc:docMk/>
          <pc:sldMk cId="2294908864" sldId="355"/>
        </pc:sldMkLst>
        <pc:spChg chg="mod">
          <ac:chgData name="Dr. Wan Norhayati Binti Wan Ahmad" userId="e5497643-389a-4a03-ba60-04d6bd9196cb" providerId="ADAL" clId="{09B34CF5-5066-4754-AA69-31F740DF3553}" dt="2024-06-27T17:15:35.800" v="146" actId="20577"/>
          <ac:spMkLst>
            <pc:docMk/>
            <pc:sldMk cId="2294908864" sldId="355"/>
            <ac:spMk id="157" creationId="{00000000-0000-0000-0000-000000000000}"/>
          </ac:spMkLst>
        </pc:spChg>
        <pc:spChg chg="mod">
          <ac:chgData name="Dr. Wan Norhayati Binti Wan Ahmad" userId="e5497643-389a-4a03-ba60-04d6bd9196cb" providerId="ADAL" clId="{09B34CF5-5066-4754-AA69-31F740DF3553}" dt="2024-06-27T17:16:32.750" v="151" actId="207"/>
          <ac:spMkLst>
            <pc:docMk/>
            <pc:sldMk cId="2294908864" sldId="355"/>
            <ac:spMk id="158" creationId="{00000000-0000-0000-0000-000000000000}"/>
          </ac:spMkLst>
        </pc:spChg>
      </pc:sldChg>
      <pc:sldChg chg="modSp add mod">
        <pc:chgData name="Dr. Wan Norhayati Binti Wan Ahmad" userId="e5497643-389a-4a03-ba60-04d6bd9196cb" providerId="ADAL" clId="{09B34CF5-5066-4754-AA69-31F740DF3553}" dt="2024-06-27T17:22:30.216" v="230" actId="255"/>
        <pc:sldMkLst>
          <pc:docMk/>
          <pc:sldMk cId="2987772680" sldId="356"/>
        </pc:sldMkLst>
        <pc:spChg chg="mod">
          <ac:chgData name="Dr. Wan Norhayati Binti Wan Ahmad" userId="e5497643-389a-4a03-ba60-04d6bd9196cb" providerId="ADAL" clId="{09B34CF5-5066-4754-AA69-31F740DF3553}" dt="2024-06-27T17:19:43.642" v="179" actId="20577"/>
          <ac:spMkLst>
            <pc:docMk/>
            <pc:sldMk cId="2987772680" sldId="356"/>
            <ac:spMk id="157" creationId="{00000000-0000-0000-0000-000000000000}"/>
          </ac:spMkLst>
        </pc:spChg>
        <pc:spChg chg="mod">
          <ac:chgData name="Dr. Wan Norhayati Binti Wan Ahmad" userId="e5497643-389a-4a03-ba60-04d6bd9196cb" providerId="ADAL" clId="{09B34CF5-5066-4754-AA69-31F740DF3553}" dt="2024-06-27T17:22:30.216" v="230" actId="255"/>
          <ac:spMkLst>
            <pc:docMk/>
            <pc:sldMk cId="2987772680" sldId="356"/>
            <ac:spMk id="158" creationId="{00000000-0000-0000-0000-000000000000}"/>
          </ac:spMkLst>
        </pc:spChg>
      </pc:sldChg>
      <pc:sldChg chg="modSp add mod">
        <pc:chgData name="Dr. Wan Norhayati Binti Wan Ahmad" userId="e5497643-389a-4a03-ba60-04d6bd9196cb" providerId="ADAL" clId="{09B34CF5-5066-4754-AA69-31F740DF3553}" dt="2024-06-27T17:23:59.360" v="235" actId="207"/>
        <pc:sldMkLst>
          <pc:docMk/>
          <pc:sldMk cId="2804472777" sldId="357"/>
        </pc:sldMkLst>
        <pc:spChg chg="mod">
          <ac:chgData name="Dr. Wan Norhayati Binti Wan Ahmad" userId="e5497643-389a-4a03-ba60-04d6bd9196cb" providerId="ADAL" clId="{09B34CF5-5066-4754-AA69-31F740DF3553}" dt="2024-06-27T17:20:00.541" v="202" actId="20577"/>
          <ac:spMkLst>
            <pc:docMk/>
            <pc:sldMk cId="2804472777" sldId="357"/>
            <ac:spMk id="157" creationId="{00000000-0000-0000-0000-000000000000}"/>
          </ac:spMkLst>
        </pc:spChg>
        <pc:spChg chg="mod">
          <ac:chgData name="Dr. Wan Norhayati Binti Wan Ahmad" userId="e5497643-389a-4a03-ba60-04d6bd9196cb" providerId="ADAL" clId="{09B34CF5-5066-4754-AA69-31F740DF3553}" dt="2024-06-27T17:23:59.360" v="235" actId="207"/>
          <ac:spMkLst>
            <pc:docMk/>
            <pc:sldMk cId="2804472777" sldId="357"/>
            <ac:spMk id="158" creationId="{00000000-0000-0000-0000-000000000000}"/>
          </ac:spMkLst>
        </pc:spChg>
      </pc:sldChg>
      <pc:sldChg chg="addSp delSp modSp add mod">
        <pc:chgData name="Dr. Wan Norhayati Binti Wan Ahmad" userId="e5497643-389a-4a03-ba60-04d6bd9196cb" providerId="ADAL" clId="{09B34CF5-5066-4754-AA69-31F740DF3553}" dt="2024-06-27T17:31:31.598" v="341" actId="123"/>
        <pc:sldMkLst>
          <pc:docMk/>
          <pc:sldMk cId="758186210" sldId="358"/>
        </pc:sldMkLst>
        <pc:spChg chg="add mod">
          <ac:chgData name="Dr. Wan Norhayati Binti Wan Ahmad" userId="e5497643-389a-4a03-ba60-04d6bd9196cb" providerId="ADAL" clId="{09B34CF5-5066-4754-AA69-31F740DF3553}" dt="2024-06-27T17:26:13.948" v="267" actId="1076"/>
          <ac:spMkLst>
            <pc:docMk/>
            <pc:sldMk cId="758186210" sldId="358"/>
            <ac:spMk id="3" creationId="{20323FB6-1680-8672-3F42-67C0623F93E1}"/>
          </ac:spMkLst>
        </pc:spChg>
        <pc:spChg chg="add mod">
          <ac:chgData name="Dr. Wan Norhayati Binti Wan Ahmad" userId="e5497643-389a-4a03-ba60-04d6bd9196cb" providerId="ADAL" clId="{09B34CF5-5066-4754-AA69-31F740DF3553}" dt="2024-06-27T17:31:31.598" v="341" actId="123"/>
          <ac:spMkLst>
            <pc:docMk/>
            <pc:sldMk cId="758186210" sldId="358"/>
            <ac:spMk id="4" creationId="{AA6BE8C2-AD53-3BDD-35CB-2650BCD40A5A}"/>
          </ac:spMkLst>
        </pc:spChg>
        <pc:spChg chg="add mod">
          <ac:chgData name="Dr. Wan Norhayati Binti Wan Ahmad" userId="e5497643-389a-4a03-ba60-04d6bd9196cb" providerId="ADAL" clId="{09B34CF5-5066-4754-AA69-31F740DF3553}" dt="2024-06-27T17:31:19.930" v="338" actId="1076"/>
          <ac:spMkLst>
            <pc:docMk/>
            <pc:sldMk cId="758186210" sldId="358"/>
            <ac:spMk id="6" creationId="{E914F65A-8002-1DBF-22ED-82C319977F30}"/>
          </ac:spMkLst>
        </pc:spChg>
        <pc:spChg chg="add mod">
          <ac:chgData name="Dr. Wan Norhayati Binti Wan Ahmad" userId="e5497643-389a-4a03-ba60-04d6bd9196cb" providerId="ADAL" clId="{09B34CF5-5066-4754-AA69-31F740DF3553}" dt="2024-06-27T17:31:24.206" v="339" actId="123"/>
          <ac:spMkLst>
            <pc:docMk/>
            <pc:sldMk cId="758186210" sldId="358"/>
            <ac:spMk id="7" creationId="{8A0D1CB1-0126-1241-CE21-4EE30AE39CF3}"/>
          </ac:spMkLst>
        </pc:spChg>
        <pc:spChg chg="add mod">
          <ac:chgData name="Dr. Wan Norhayati Binti Wan Ahmad" userId="e5497643-389a-4a03-ba60-04d6bd9196cb" providerId="ADAL" clId="{09B34CF5-5066-4754-AA69-31F740DF3553}" dt="2024-06-27T17:30:36.312" v="334" actId="313"/>
          <ac:spMkLst>
            <pc:docMk/>
            <pc:sldMk cId="758186210" sldId="358"/>
            <ac:spMk id="9" creationId="{7325BE04-CC26-E700-27E6-9F27C5B229E2}"/>
          </ac:spMkLst>
        </pc:spChg>
        <pc:spChg chg="add mod">
          <ac:chgData name="Dr. Wan Norhayati Binti Wan Ahmad" userId="e5497643-389a-4a03-ba60-04d6bd9196cb" providerId="ADAL" clId="{09B34CF5-5066-4754-AA69-31F740DF3553}" dt="2024-06-27T17:31:28.037" v="340" actId="123"/>
          <ac:spMkLst>
            <pc:docMk/>
            <pc:sldMk cId="758186210" sldId="358"/>
            <ac:spMk id="10" creationId="{525036AD-3659-CE6D-1426-C2F63CE9D5E7}"/>
          </ac:spMkLst>
        </pc:spChg>
        <pc:spChg chg="mod">
          <ac:chgData name="Dr. Wan Norhayati Binti Wan Ahmad" userId="e5497643-389a-4a03-ba60-04d6bd9196cb" providerId="ADAL" clId="{09B34CF5-5066-4754-AA69-31F740DF3553}" dt="2024-06-27T17:24:38.430" v="256" actId="20577"/>
          <ac:spMkLst>
            <pc:docMk/>
            <pc:sldMk cId="758186210" sldId="358"/>
            <ac:spMk id="157" creationId="{00000000-0000-0000-0000-000000000000}"/>
          </ac:spMkLst>
        </pc:spChg>
        <pc:spChg chg="del">
          <ac:chgData name="Dr. Wan Norhayati Binti Wan Ahmad" userId="e5497643-389a-4a03-ba60-04d6bd9196cb" providerId="ADAL" clId="{09B34CF5-5066-4754-AA69-31F740DF3553}" dt="2024-06-27T17:24:46.311" v="257" actId="478"/>
          <ac:spMkLst>
            <pc:docMk/>
            <pc:sldMk cId="758186210" sldId="358"/>
            <ac:spMk id="158" creationId="{00000000-0000-0000-0000-000000000000}"/>
          </ac:spMkLst>
        </pc:spChg>
        <pc:picChg chg="add mod">
          <ac:chgData name="Dr. Wan Norhayati Binti Wan Ahmad" userId="e5497643-389a-4a03-ba60-04d6bd9196cb" providerId="ADAL" clId="{09B34CF5-5066-4754-AA69-31F740DF3553}" dt="2024-06-27T17:25:58.696" v="264" actId="1076"/>
          <ac:picMkLst>
            <pc:docMk/>
            <pc:sldMk cId="758186210" sldId="358"/>
            <ac:picMk id="2" creationId="{057B1CDD-30B8-3F62-DCC1-46CA9737A81F}"/>
          </ac:picMkLst>
        </pc:picChg>
        <pc:picChg chg="add mod">
          <ac:chgData name="Dr. Wan Norhayati Binti Wan Ahmad" userId="e5497643-389a-4a03-ba60-04d6bd9196cb" providerId="ADAL" clId="{09B34CF5-5066-4754-AA69-31F740DF3553}" dt="2024-06-27T17:26:03.511" v="265" actId="1076"/>
          <ac:picMkLst>
            <pc:docMk/>
            <pc:sldMk cId="758186210" sldId="358"/>
            <ac:picMk id="5" creationId="{0496F7A4-3048-7F0C-0FB9-1F27A44A5984}"/>
          </ac:picMkLst>
        </pc:picChg>
        <pc:picChg chg="add mod">
          <ac:chgData name="Dr. Wan Norhayati Binti Wan Ahmad" userId="e5497643-389a-4a03-ba60-04d6bd9196cb" providerId="ADAL" clId="{09B34CF5-5066-4754-AA69-31F740DF3553}" dt="2024-06-27T17:26:07.728" v="266" actId="1076"/>
          <ac:picMkLst>
            <pc:docMk/>
            <pc:sldMk cId="758186210" sldId="358"/>
            <ac:picMk id="8" creationId="{0F86917C-AA7B-5562-2DA1-1514353942D6}"/>
          </ac:picMkLst>
        </pc:picChg>
      </pc:sldChg>
      <pc:sldChg chg="modSp add mod">
        <pc:chgData name="Dr. Wan Norhayati Binti Wan Ahmad" userId="e5497643-389a-4a03-ba60-04d6bd9196cb" providerId="ADAL" clId="{09B34CF5-5066-4754-AA69-31F740DF3553}" dt="2024-06-27T17:35:27.996" v="359" actId="207"/>
        <pc:sldMkLst>
          <pc:docMk/>
          <pc:sldMk cId="874326737" sldId="359"/>
        </pc:sldMkLst>
        <pc:spChg chg="mod">
          <ac:chgData name="Dr. Wan Norhayati Binti Wan Ahmad" userId="e5497643-389a-4a03-ba60-04d6bd9196cb" providerId="ADAL" clId="{09B34CF5-5066-4754-AA69-31F740DF3553}" dt="2024-06-27T17:33:56.585" v="352" actId="20577"/>
          <ac:spMkLst>
            <pc:docMk/>
            <pc:sldMk cId="874326737" sldId="359"/>
            <ac:spMk id="157" creationId="{00000000-0000-0000-0000-000000000000}"/>
          </ac:spMkLst>
        </pc:spChg>
        <pc:spChg chg="mod">
          <ac:chgData name="Dr. Wan Norhayati Binti Wan Ahmad" userId="e5497643-389a-4a03-ba60-04d6bd9196cb" providerId="ADAL" clId="{09B34CF5-5066-4754-AA69-31F740DF3553}" dt="2024-06-27T17:35:27.996" v="359" actId="207"/>
          <ac:spMkLst>
            <pc:docMk/>
            <pc:sldMk cId="874326737" sldId="359"/>
            <ac:spMk id="158" creationId="{00000000-0000-0000-0000-000000000000}"/>
          </ac:spMkLst>
        </pc:spChg>
      </pc:sldChg>
      <pc:sldChg chg="modSp add mod">
        <pc:chgData name="Dr. Wan Norhayati Binti Wan Ahmad" userId="e5497643-389a-4a03-ba60-04d6bd9196cb" providerId="ADAL" clId="{09B34CF5-5066-4754-AA69-31F740DF3553}" dt="2024-06-28T03:01:45.580" v="412" actId="255"/>
        <pc:sldMkLst>
          <pc:docMk/>
          <pc:sldMk cId="1601420300" sldId="360"/>
        </pc:sldMkLst>
        <pc:spChg chg="mod">
          <ac:chgData name="Dr. Wan Norhayati Binti Wan Ahmad" userId="e5497643-389a-4a03-ba60-04d6bd9196cb" providerId="ADAL" clId="{09B34CF5-5066-4754-AA69-31F740DF3553}" dt="2024-06-28T02:59:29.467" v="396"/>
          <ac:spMkLst>
            <pc:docMk/>
            <pc:sldMk cId="1601420300" sldId="360"/>
            <ac:spMk id="157" creationId="{00000000-0000-0000-0000-000000000000}"/>
          </ac:spMkLst>
        </pc:spChg>
        <pc:spChg chg="mod">
          <ac:chgData name="Dr. Wan Norhayati Binti Wan Ahmad" userId="e5497643-389a-4a03-ba60-04d6bd9196cb" providerId="ADAL" clId="{09B34CF5-5066-4754-AA69-31F740DF3553}" dt="2024-06-28T03:01:45.580" v="412" actId="255"/>
          <ac:spMkLst>
            <pc:docMk/>
            <pc:sldMk cId="1601420300" sldId="360"/>
            <ac:spMk id="158" creationId="{00000000-0000-0000-0000-000000000000}"/>
          </ac:spMkLst>
        </pc:spChg>
      </pc:sldChg>
      <pc:sldChg chg="modSp add mod">
        <pc:chgData name="Dr. Wan Norhayati Binti Wan Ahmad" userId="e5497643-389a-4a03-ba60-04d6bd9196cb" providerId="ADAL" clId="{09B34CF5-5066-4754-AA69-31F740DF3553}" dt="2024-06-28T03:04:09.984" v="426" actId="207"/>
        <pc:sldMkLst>
          <pc:docMk/>
          <pc:sldMk cId="63944655" sldId="361"/>
        </pc:sldMkLst>
        <pc:spChg chg="mod">
          <ac:chgData name="Dr. Wan Norhayati Binti Wan Ahmad" userId="e5497643-389a-4a03-ba60-04d6bd9196cb" providerId="ADAL" clId="{09B34CF5-5066-4754-AA69-31F740DF3553}" dt="2024-06-28T03:02:42.852" v="417"/>
          <ac:spMkLst>
            <pc:docMk/>
            <pc:sldMk cId="63944655" sldId="361"/>
            <ac:spMk id="157" creationId="{00000000-0000-0000-0000-000000000000}"/>
          </ac:spMkLst>
        </pc:spChg>
        <pc:spChg chg="mod">
          <ac:chgData name="Dr. Wan Norhayati Binti Wan Ahmad" userId="e5497643-389a-4a03-ba60-04d6bd9196cb" providerId="ADAL" clId="{09B34CF5-5066-4754-AA69-31F740DF3553}" dt="2024-06-28T03:04:09.984" v="426" actId="207"/>
          <ac:spMkLst>
            <pc:docMk/>
            <pc:sldMk cId="63944655" sldId="361"/>
            <ac:spMk id="158" creationId="{00000000-0000-0000-0000-000000000000}"/>
          </ac:spMkLst>
        </pc:spChg>
      </pc:sldChg>
      <pc:sldChg chg="modSp add mod">
        <pc:chgData name="Dr. Wan Norhayati Binti Wan Ahmad" userId="e5497643-389a-4a03-ba60-04d6bd9196cb" providerId="ADAL" clId="{09B34CF5-5066-4754-AA69-31F740DF3553}" dt="2024-06-28T03:18:14.911" v="442" actId="207"/>
        <pc:sldMkLst>
          <pc:docMk/>
          <pc:sldMk cId="3834306590" sldId="362"/>
        </pc:sldMkLst>
        <pc:spChg chg="mod">
          <ac:chgData name="Dr. Wan Norhayati Binti Wan Ahmad" userId="e5497643-389a-4a03-ba60-04d6bd9196cb" providerId="ADAL" clId="{09B34CF5-5066-4754-AA69-31F740DF3553}" dt="2024-06-28T03:16:48.377" v="431" actId="20577"/>
          <ac:spMkLst>
            <pc:docMk/>
            <pc:sldMk cId="3834306590" sldId="362"/>
            <ac:spMk id="157" creationId="{00000000-0000-0000-0000-000000000000}"/>
          </ac:spMkLst>
        </pc:spChg>
        <pc:spChg chg="mod">
          <ac:chgData name="Dr. Wan Norhayati Binti Wan Ahmad" userId="e5497643-389a-4a03-ba60-04d6bd9196cb" providerId="ADAL" clId="{09B34CF5-5066-4754-AA69-31F740DF3553}" dt="2024-06-28T03:18:14.911" v="442" actId="207"/>
          <ac:spMkLst>
            <pc:docMk/>
            <pc:sldMk cId="3834306590" sldId="362"/>
            <ac:spMk id="158" creationId="{00000000-0000-0000-0000-000000000000}"/>
          </ac:spMkLst>
        </pc:spChg>
      </pc:sldChg>
      <pc:sldChg chg="addSp modSp new mod">
        <pc:chgData name="Dr. Wan Norhayati Binti Wan Ahmad" userId="e5497643-389a-4a03-ba60-04d6bd9196cb" providerId="ADAL" clId="{09B34CF5-5066-4754-AA69-31F740DF3553}" dt="2024-06-28T03:28:20.970" v="454" actId="1076"/>
        <pc:sldMkLst>
          <pc:docMk/>
          <pc:sldMk cId="1138392349" sldId="363"/>
        </pc:sldMkLst>
        <pc:spChg chg="add mod">
          <ac:chgData name="Dr. Wan Norhayati Binti Wan Ahmad" userId="e5497643-389a-4a03-ba60-04d6bd9196cb" providerId="ADAL" clId="{09B34CF5-5066-4754-AA69-31F740DF3553}" dt="2024-06-28T03:28:16.455" v="453" actId="1076"/>
          <ac:spMkLst>
            <pc:docMk/>
            <pc:sldMk cId="1138392349" sldId="363"/>
            <ac:spMk id="4" creationId="{F549E125-4291-58DD-48CC-F79F42CDB784}"/>
          </ac:spMkLst>
        </pc:spChg>
        <pc:spChg chg="add mod">
          <ac:chgData name="Dr. Wan Norhayati Binti Wan Ahmad" userId="e5497643-389a-4a03-ba60-04d6bd9196cb" providerId="ADAL" clId="{09B34CF5-5066-4754-AA69-31F740DF3553}" dt="2024-06-28T03:28:20.970" v="454" actId="1076"/>
          <ac:spMkLst>
            <pc:docMk/>
            <pc:sldMk cId="1138392349" sldId="363"/>
            <ac:spMk id="5" creationId="{5BF4B8C2-BFEF-C0E7-C615-299FF7891FED}"/>
          </ac:spMkLst>
        </pc:spChg>
        <pc:picChg chg="add mod">
          <ac:chgData name="Dr. Wan Norhayati Binti Wan Ahmad" userId="e5497643-389a-4a03-ba60-04d6bd9196cb" providerId="ADAL" clId="{09B34CF5-5066-4754-AA69-31F740DF3553}" dt="2024-06-28T03:27:29.643" v="446" actId="1076"/>
          <ac:picMkLst>
            <pc:docMk/>
            <pc:sldMk cId="1138392349" sldId="363"/>
            <ac:picMk id="2" creationId="{5699C02B-5F70-9AF4-C55B-8B29C862B81E}"/>
          </ac:picMkLst>
        </pc:picChg>
        <pc:picChg chg="add mod">
          <ac:chgData name="Dr. Wan Norhayati Binti Wan Ahmad" userId="e5497643-389a-4a03-ba60-04d6bd9196cb" providerId="ADAL" clId="{09B34CF5-5066-4754-AA69-31F740DF3553}" dt="2024-06-28T03:28:07.720" v="452" actId="14100"/>
          <ac:picMkLst>
            <pc:docMk/>
            <pc:sldMk cId="1138392349" sldId="363"/>
            <ac:picMk id="3" creationId="{1FA54FA9-883F-3B33-2FCA-F08D3930A232}"/>
          </ac:picMkLst>
        </pc:picChg>
        <pc:picChg chg="add mod">
          <ac:chgData name="Dr. Wan Norhayati Binti Wan Ahmad" userId="e5497643-389a-4a03-ba60-04d6bd9196cb" providerId="ADAL" clId="{09B34CF5-5066-4754-AA69-31F740DF3553}" dt="2024-06-28T03:27:54.545" v="450" actId="14100"/>
          <ac:picMkLst>
            <pc:docMk/>
            <pc:sldMk cId="1138392349" sldId="363"/>
            <ac:picMk id="6" creationId="{46B51554-7BA3-8DD4-DE58-A0548711582D}"/>
          </ac:picMkLst>
        </pc:picChg>
      </pc:sldChg>
      <pc:sldChg chg="addSp delSp modSp add mod">
        <pc:chgData name="Dr. Wan Norhayati Binti Wan Ahmad" userId="e5497643-389a-4a03-ba60-04d6bd9196cb" providerId="ADAL" clId="{09B34CF5-5066-4754-AA69-31F740DF3553}" dt="2024-06-28T03:34:42.362" v="514" actId="207"/>
        <pc:sldMkLst>
          <pc:docMk/>
          <pc:sldMk cId="2823668953" sldId="364"/>
        </pc:sldMkLst>
        <pc:spChg chg="add mod">
          <ac:chgData name="Dr. Wan Norhayati Binti Wan Ahmad" userId="e5497643-389a-4a03-ba60-04d6bd9196cb" providerId="ADAL" clId="{09B34CF5-5066-4754-AA69-31F740DF3553}" dt="2024-06-28T03:30:32.525" v="459"/>
          <ac:spMkLst>
            <pc:docMk/>
            <pc:sldMk cId="2823668953" sldId="364"/>
            <ac:spMk id="2" creationId="{3903CC78-533D-F63C-D9C9-26ACF7213E97}"/>
          </ac:spMkLst>
        </pc:spChg>
        <pc:spChg chg="add mod">
          <ac:chgData name="Dr. Wan Norhayati Binti Wan Ahmad" userId="e5497643-389a-4a03-ba60-04d6bd9196cb" providerId="ADAL" clId="{09B34CF5-5066-4754-AA69-31F740DF3553}" dt="2024-06-28T03:30:32.525" v="459"/>
          <ac:spMkLst>
            <pc:docMk/>
            <pc:sldMk cId="2823668953" sldId="364"/>
            <ac:spMk id="3" creationId="{564E820B-4342-9346-D676-509796BA2E3B}"/>
          </ac:spMkLst>
        </pc:spChg>
        <pc:spChg chg="add mod">
          <ac:chgData name="Dr. Wan Norhayati Binti Wan Ahmad" userId="e5497643-389a-4a03-ba60-04d6bd9196cb" providerId="ADAL" clId="{09B34CF5-5066-4754-AA69-31F740DF3553}" dt="2024-06-28T03:30:32.525" v="459"/>
          <ac:spMkLst>
            <pc:docMk/>
            <pc:sldMk cId="2823668953" sldId="364"/>
            <ac:spMk id="4" creationId="{9988A56B-8FF4-CF26-424A-D06189A19F8D}"/>
          </ac:spMkLst>
        </pc:spChg>
        <pc:spChg chg="add mod">
          <ac:chgData name="Dr. Wan Norhayati Binti Wan Ahmad" userId="e5497643-389a-4a03-ba60-04d6bd9196cb" providerId="ADAL" clId="{09B34CF5-5066-4754-AA69-31F740DF3553}" dt="2024-06-28T03:30:32.525" v="459"/>
          <ac:spMkLst>
            <pc:docMk/>
            <pc:sldMk cId="2823668953" sldId="364"/>
            <ac:spMk id="5" creationId="{33CEB6DC-3B15-C567-DBA1-311342A6C99E}"/>
          </ac:spMkLst>
        </pc:spChg>
        <pc:spChg chg="add mod">
          <ac:chgData name="Dr. Wan Norhayati Binti Wan Ahmad" userId="e5497643-389a-4a03-ba60-04d6bd9196cb" providerId="ADAL" clId="{09B34CF5-5066-4754-AA69-31F740DF3553}" dt="2024-06-28T03:30:32.525" v="459"/>
          <ac:spMkLst>
            <pc:docMk/>
            <pc:sldMk cId="2823668953" sldId="364"/>
            <ac:spMk id="6" creationId="{AC6D80ED-2DD4-A07B-7C34-9E26D01E6704}"/>
          </ac:spMkLst>
        </pc:spChg>
        <pc:spChg chg="add mod">
          <ac:chgData name="Dr. Wan Norhayati Binti Wan Ahmad" userId="e5497643-389a-4a03-ba60-04d6bd9196cb" providerId="ADAL" clId="{09B34CF5-5066-4754-AA69-31F740DF3553}" dt="2024-06-28T03:30:32.525" v="459"/>
          <ac:spMkLst>
            <pc:docMk/>
            <pc:sldMk cId="2823668953" sldId="364"/>
            <ac:spMk id="7" creationId="{D02F5D8B-D314-FBBC-45AD-33D2A31BA3DD}"/>
          </ac:spMkLst>
        </pc:spChg>
        <pc:spChg chg="add mod">
          <ac:chgData name="Dr. Wan Norhayati Binti Wan Ahmad" userId="e5497643-389a-4a03-ba60-04d6bd9196cb" providerId="ADAL" clId="{09B34CF5-5066-4754-AA69-31F740DF3553}" dt="2024-06-28T03:30:32.525" v="459"/>
          <ac:spMkLst>
            <pc:docMk/>
            <pc:sldMk cId="2823668953" sldId="364"/>
            <ac:spMk id="8" creationId="{1C5CB3FA-D0AC-F669-3E88-71BC39910CA0}"/>
          </ac:spMkLst>
        </pc:spChg>
        <pc:spChg chg="add mod">
          <ac:chgData name="Dr. Wan Norhayati Binti Wan Ahmad" userId="e5497643-389a-4a03-ba60-04d6bd9196cb" providerId="ADAL" clId="{09B34CF5-5066-4754-AA69-31F740DF3553}" dt="2024-06-28T03:30:32.525" v="459"/>
          <ac:spMkLst>
            <pc:docMk/>
            <pc:sldMk cId="2823668953" sldId="364"/>
            <ac:spMk id="9" creationId="{6D9F2AD6-70B1-7B8D-7975-33FB806B428F}"/>
          </ac:spMkLst>
        </pc:spChg>
        <pc:spChg chg="add mod">
          <ac:chgData name="Dr. Wan Norhayati Binti Wan Ahmad" userId="e5497643-389a-4a03-ba60-04d6bd9196cb" providerId="ADAL" clId="{09B34CF5-5066-4754-AA69-31F740DF3553}" dt="2024-06-28T03:30:32.525" v="459"/>
          <ac:spMkLst>
            <pc:docMk/>
            <pc:sldMk cId="2823668953" sldId="364"/>
            <ac:spMk id="10" creationId="{64B7BDA1-CFA3-4ECD-9C94-7883D75F6310}"/>
          </ac:spMkLst>
        </pc:spChg>
        <pc:spChg chg="add mod">
          <ac:chgData name="Dr. Wan Norhayati Binti Wan Ahmad" userId="e5497643-389a-4a03-ba60-04d6bd9196cb" providerId="ADAL" clId="{09B34CF5-5066-4754-AA69-31F740DF3553}" dt="2024-06-28T03:30:32.525" v="459"/>
          <ac:spMkLst>
            <pc:docMk/>
            <pc:sldMk cId="2823668953" sldId="364"/>
            <ac:spMk id="11" creationId="{B6944ACA-F097-0222-C55A-D57A845215A2}"/>
          </ac:spMkLst>
        </pc:spChg>
        <pc:spChg chg="add mod">
          <ac:chgData name="Dr. Wan Norhayati Binti Wan Ahmad" userId="e5497643-389a-4a03-ba60-04d6bd9196cb" providerId="ADAL" clId="{09B34CF5-5066-4754-AA69-31F740DF3553}" dt="2024-06-28T03:30:32.525" v="459"/>
          <ac:spMkLst>
            <pc:docMk/>
            <pc:sldMk cId="2823668953" sldId="364"/>
            <ac:spMk id="12" creationId="{2988DD08-064F-42DC-FE28-9C0C66A16C61}"/>
          </ac:spMkLst>
        </pc:spChg>
        <pc:spChg chg="add mod">
          <ac:chgData name="Dr. Wan Norhayati Binti Wan Ahmad" userId="e5497643-389a-4a03-ba60-04d6bd9196cb" providerId="ADAL" clId="{09B34CF5-5066-4754-AA69-31F740DF3553}" dt="2024-06-28T03:30:32.525" v="459"/>
          <ac:spMkLst>
            <pc:docMk/>
            <pc:sldMk cId="2823668953" sldId="364"/>
            <ac:spMk id="13" creationId="{AD6694F5-513F-44A2-94EB-F49AB3C126FE}"/>
          </ac:spMkLst>
        </pc:spChg>
        <pc:spChg chg="add mod">
          <ac:chgData name="Dr. Wan Norhayati Binti Wan Ahmad" userId="e5497643-389a-4a03-ba60-04d6bd9196cb" providerId="ADAL" clId="{09B34CF5-5066-4754-AA69-31F740DF3553}" dt="2024-06-28T03:30:32.525" v="459"/>
          <ac:spMkLst>
            <pc:docMk/>
            <pc:sldMk cId="2823668953" sldId="364"/>
            <ac:spMk id="14" creationId="{88ABECF4-0188-F3C6-F588-0F826618C337}"/>
          </ac:spMkLst>
        </pc:spChg>
        <pc:spChg chg="add mod">
          <ac:chgData name="Dr. Wan Norhayati Binti Wan Ahmad" userId="e5497643-389a-4a03-ba60-04d6bd9196cb" providerId="ADAL" clId="{09B34CF5-5066-4754-AA69-31F740DF3553}" dt="2024-06-28T03:30:32.525" v="459"/>
          <ac:spMkLst>
            <pc:docMk/>
            <pc:sldMk cId="2823668953" sldId="364"/>
            <ac:spMk id="15" creationId="{C43E15A7-6560-4C25-64BF-46805B5007A4}"/>
          </ac:spMkLst>
        </pc:spChg>
        <pc:spChg chg="add mod">
          <ac:chgData name="Dr. Wan Norhayati Binti Wan Ahmad" userId="e5497643-389a-4a03-ba60-04d6bd9196cb" providerId="ADAL" clId="{09B34CF5-5066-4754-AA69-31F740DF3553}" dt="2024-06-28T03:31:12.061" v="465" actId="1076"/>
          <ac:spMkLst>
            <pc:docMk/>
            <pc:sldMk cId="2823668953" sldId="364"/>
            <ac:spMk id="16" creationId="{5B3287C6-8799-F9FA-7DDD-CEF69C64F17D}"/>
          </ac:spMkLst>
        </pc:spChg>
        <pc:spChg chg="add mod">
          <ac:chgData name="Dr. Wan Norhayati Binti Wan Ahmad" userId="e5497643-389a-4a03-ba60-04d6bd9196cb" providerId="ADAL" clId="{09B34CF5-5066-4754-AA69-31F740DF3553}" dt="2024-06-28T03:34:42.362" v="514" actId="207"/>
          <ac:spMkLst>
            <pc:docMk/>
            <pc:sldMk cId="2823668953" sldId="364"/>
            <ac:spMk id="17" creationId="{5DFC3E2D-63A1-067A-65AB-FD397B75567F}"/>
          </ac:spMkLst>
        </pc:spChg>
        <pc:spChg chg="add mod">
          <ac:chgData name="Dr. Wan Norhayati Binti Wan Ahmad" userId="e5497643-389a-4a03-ba60-04d6bd9196cb" providerId="ADAL" clId="{09B34CF5-5066-4754-AA69-31F740DF3553}" dt="2024-06-28T03:33:11.443" v="505" actId="1076"/>
          <ac:spMkLst>
            <pc:docMk/>
            <pc:sldMk cId="2823668953" sldId="364"/>
            <ac:spMk id="18" creationId="{09C1A16A-F655-D031-60DD-9152DE8A88BE}"/>
          </ac:spMkLst>
        </pc:spChg>
        <pc:spChg chg="add mod">
          <ac:chgData name="Dr. Wan Norhayati Binti Wan Ahmad" userId="e5497643-389a-4a03-ba60-04d6bd9196cb" providerId="ADAL" clId="{09B34CF5-5066-4754-AA69-31F740DF3553}" dt="2024-06-28T03:31:12.061" v="465" actId="1076"/>
          <ac:spMkLst>
            <pc:docMk/>
            <pc:sldMk cId="2823668953" sldId="364"/>
            <ac:spMk id="19" creationId="{BDAD3702-C88B-58F7-0B4B-BD78B1004FC5}"/>
          </ac:spMkLst>
        </pc:spChg>
        <pc:spChg chg="add del mod">
          <ac:chgData name="Dr. Wan Norhayati Binti Wan Ahmad" userId="e5497643-389a-4a03-ba60-04d6bd9196cb" providerId="ADAL" clId="{09B34CF5-5066-4754-AA69-31F740DF3553}" dt="2024-06-28T03:30:52.156" v="462" actId="478"/>
          <ac:spMkLst>
            <pc:docMk/>
            <pc:sldMk cId="2823668953" sldId="364"/>
            <ac:spMk id="20" creationId="{6F2C32CE-BB4C-3F96-40B5-7852F4FBACBB}"/>
          </ac:spMkLst>
        </pc:spChg>
        <pc:spChg chg="add mod">
          <ac:chgData name="Dr. Wan Norhayati Binti Wan Ahmad" userId="e5497643-389a-4a03-ba60-04d6bd9196cb" providerId="ADAL" clId="{09B34CF5-5066-4754-AA69-31F740DF3553}" dt="2024-06-28T03:33:18.927" v="506" actId="1076"/>
          <ac:spMkLst>
            <pc:docMk/>
            <pc:sldMk cId="2823668953" sldId="364"/>
            <ac:spMk id="21" creationId="{FFAA8637-CAAA-9C7F-0581-A28C475A97DE}"/>
          </ac:spMkLst>
        </pc:spChg>
        <pc:spChg chg="add del mod">
          <ac:chgData name="Dr. Wan Norhayati Binti Wan Ahmad" userId="e5497643-389a-4a03-ba60-04d6bd9196cb" providerId="ADAL" clId="{09B34CF5-5066-4754-AA69-31F740DF3553}" dt="2024-06-28T03:32:10.594" v="498" actId="478"/>
          <ac:spMkLst>
            <pc:docMk/>
            <pc:sldMk cId="2823668953" sldId="364"/>
            <ac:spMk id="22" creationId="{3106F657-7E5D-F87B-8ECE-083C759DA821}"/>
          </ac:spMkLst>
        </pc:spChg>
        <pc:spChg chg="add del mod">
          <ac:chgData name="Dr. Wan Norhayati Binti Wan Ahmad" userId="e5497643-389a-4a03-ba60-04d6bd9196cb" providerId="ADAL" clId="{09B34CF5-5066-4754-AA69-31F740DF3553}" dt="2024-06-28T03:30:52.156" v="462" actId="478"/>
          <ac:spMkLst>
            <pc:docMk/>
            <pc:sldMk cId="2823668953" sldId="364"/>
            <ac:spMk id="23" creationId="{D65EF82D-3638-26C8-05A7-6D7D535958A3}"/>
          </ac:spMkLst>
        </pc:spChg>
        <pc:spChg chg="add del mod">
          <ac:chgData name="Dr. Wan Norhayati Binti Wan Ahmad" userId="e5497643-389a-4a03-ba60-04d6bd9196cb" providerId="ADAL" clId="{09B34CF5-5066-4754-AA69-31F740DF3553}" dt="2024-06-28T03:33:00.538" v="504" actId="478"/>
          <ac:spMkLst>
            <pc:docMk/>
            <pc:sldMk cId="2823668953" sldId="364"/>
            <ac:spMk id="24" creationId="{9F66AD08-880A-CA81-3A2E-E93B53737E03}"/>
          </ac:spMkLst>
        </pc:spChg>
        <pc:spChg chg="add del mod">
          <ac:chgData name="Dr. Wan Norhayati Binti Wan Ahmad" userId="e5497643-389a-4a03-ba60-04d6bd9196cb" providerId="ADAL" clId="{09B34CF5-5066-4754-AA69-31F740DF3553}" dt="2024-06-28T03:32:52.755" v="502" actId="478"/>
          <ac:spMkLst>
            <pc:docMk/>
            <pc:sldMk cId="2823668953" sldId="364"/>
            <ac:spMk id="25" creationId="{9F25816E-9587-905E-851E-EAD4FADDC4ED}"/>
          </ac:spMkLst>
        </pc:spChg>
        <pc:spChg chg="add mod">
          <ac:chgData name="Dr. Wan Norhayati Binti Wan Ahmad" userId="e5497643-389a-4a03-ba60-04d6bd9196cb" providerId="ADAL" clId="{09B34CF5-5066-4754-AA69-31F740DF3553}" dt="2024-06-28T03:32:21.622" v="500" actId="255"/>
          <ac:spMkLst>
            <pc:docMk/>
            <pc:sldMk cId="2823668953" sldId="364"/>
            <ac:spMk id="26" creationId="{58C71234-3091-9380-3223-296A317C9049}"/>
          </ac:spMkLst>
        </pc:spChg>
        <pc:spChg chg="add mod">
          <ac:chgData name="Dr. Wan Norhayati Binti Wan Ahmad" userId="e5497643-389a-4a03-ba60-04d6bd9196cb" providerId="ADAL" clId="{09B34CF5-5066-4754-AA69-31F740DF3553}" dt="2024-06-28T03:33:48.881" v="509" actId="1076"/>
          <ac:spMkLst>
            <pc:docMk/>
            <pc:sldMk cId="2823668953" sldId="364"/>
            <ac:spMk id="27" creationId="{63EFBDE1-8B03-FAF9-6FE4-F33A53896189}"/>
          </ac:spMkLst>
        </pc:spChg>
        <pc:spChg chg="add mod">
          <ac:chgData name="Dr. Wan Norhayati Binti Wan Ahmad" userId="e5497643-389a-4a03-ba60-04d6bd9196cb" providerId="ADAL" clId="{09B34CF5-5066-4754-AA69-31F740DF3553}" dt="2024-06-28T03:34:20.626" v="513" actId="14100"/>
          <ac:spMkLst>
            <pc:docMk/>
            <pc:sldMk cId="2823668953" sldId="364"/>
            <ac:spMk id="28" creationId="{0D18A862-2C1A-331C-B96E-41A3A541DC4A}"/>
          </ac:spMkLst>
        </pc:spChg>
        <pc:spChg chg="add del mod">
          <ac:chgData name="Dr. Wan Norhayati Binti Wan Ahmad" userId="e5497643-389a-4a03-ba60-04d6bd9196cb" providerId="ADAL" clId="{09B34CF5-5066-4754-AA69-31F740DF3553}" dt="2024-06-28T03:30:52.156" v="462" actId="478"/>
          <ac:spMkLst>
            <pc:docMk/>
            <pc:sldMk cId="2823668953" sldId="364"/>
            <ac:spMk id="29" creationId="{967B6A83-D11B-2C63-E673-6268F2867BA5}"/>
          </ac:spMkLst>
        </pc:spChg>
        <pc:spChg chg="mod">
          <ac:chgData name="Dr. Wan Norhayati Binti Wan Ahmad" userId="e5497643-389a-4a03-ba60-04d6bd9196cb" providerId="ADAL" clId="{09B34CF5-5066-4754-AA69-31F740DF3553}" dt="2024-06-28T03:29:12.548" v="457" actId="6549"/>
          <ac:spMkLst>
            <pc:docMk/>
            <pc:sldMk cId="2823668953" sldId="364"/>
            <ac:spMk id="157" creationId="{00000000-0000-0000-0000-000000000000}"/>
          </ac:spMkLst>
        </pc:spChg>
        <pc:spChg chg="del">
          <ac:chgData name="Dr. Wan Norhayati Binti Wan Ahmad" userId="e5497643-389a-4a03-ba60-04d6bd9196cb" providerId="ADAL" clId="{09B34CF5-5066-4754-AA69-31F740DF3553}" dt="2024-06-28T03:30:26.363" v="458" actId="478"/>
          <ac:spMkLst>
            <pc:docMk/>
            <pc:sldMk cId="2823668953" sldId="364"/>
            <ac:spMk id="158" creationId="{00000000-0000-0000-0000-000000000000}"/>
          </ac:spMkLst>
        </pc:spChg>
      </pc:sldChg>
      <pc:sldChg chg="addSp delSp modSp new mod">
        <pc:chgData name="Dr. Wan Norhayati Binti Wan Ahmad" userId="e5497643-389a-4a03-ba60-04d6bd9196cb" providerId="ADAL" clId="{09B34CF5-5066-4754-AA69-31F740DF3553}" dt="2024-06-28T03:47:12.623" v="663" actId="1076"/>
        <pc:sldMkLst>
          <pc:docMk/>
          <pc:sldMk cId="2920272064" sldId="365"/>
        </pc:sldMkLst>
        <pc:spChg chg="add del mod">
          <ac:chgData name="Dr. Wan Norhayati Binti Wan Ahmad" userId="e5497643-389a-4a03-ba60-04d6bd9196cb" providerId="ADAL" clId="{09B34CF5-5066-4754-AA69-31F740DF3553}" dt="2024-06-28T03:39:10.125" v="539" actId="478"/>
          <ac:spMkLst>
            <pc:docMk/>
            <pc:sldMk cId="2920272064" sldId="365"/>
            <ac:spMk id="2" creationId="{30576F5A-F4F6-9DB7-2D18-232985EC7329}"/>
          </ac:spMkLst>
        </pc:spChg>
        <pc:spChg chg="add mod">
          <ac:chgData name="Dr. Wan Norhayati Binti Wan Ahmad" userId="e5497643-389a-4a03-ba60-04d6bd9196cb" providerId="ADAL" clId="{09B34CF5-5066-4754-AA69-31F740DF3553}" dt="2024-06-28T03:46:46.858" v="659" actId="1076"/>
          <ac:spMkLst>
            <pc:docMk/>
            <pc:sldMk cId="2920272064" sldId="365"/>
            <ac:spMk id="3" creationId="{5FE2B4EF-9C77-7E8F-8E64-9008866F8E88}"/>
          </ac:spMkLst>
        </pc:spChg>
        <pc:spChg chg="add mod">
          <ac:chgData name="Dr. Wan Norhayati Binti Wan Ahmad" userId="e5497643-389a-4a03-ba60-04d6bd9196cb" providerId="ADAL" clId="{09B34CF5-5066-4754-AA69-31F740DF3553}" dt="2024-06-28T03:40:09.567" v="547" actId="1076"/>
          <ac:spMkLst>
            <pc:docMk/>
            <pc:sldMk cId="2920272064" sldId="365"/>
            <ac:spMk id="4" creationId="{9DBDCBD6-E837-4DE7-CB85-8199321F8EB3}"/>
          </ac:spMkLst>
        </pc:spChg>
        <pc:spChg chg="add mod">
          <ac:chgData name="Dr. Wan Norhayati Binti Wan Ahmad" userId="e5497643-389a-4a03-ba60-04d6bd9196cb" providerId="ADAL" clId="{09B34CF5-5066-4754-AA69-31F740DF3553}" dt="2024-06-28T03:40:37.149" v="551" actId="1076"/>
          <ac:spMkLst>
            <pc:docMk/>
            <pc:sldMk cId="2920272064" sldId="365"/>
            <ac:spMk id="5" creationId="{C2F69311-2DAA-8FFF-340B-B851F777140A}"/>
          </ac:spMkLst>
        </pc:spChg>
        <pc:spChg chg="add mod">
          <ac:chgData name="Dr. Wan Norhayati Binti Wan Ahmad" userId="e5497643-389a-4a03-ba60-04d6bd9196cb" providerId="ADAL" clId="{09B34CF5-5066-4754-AA69-31F740DF3553}" dt="2024-06-28T03:46:54.809" v="660" actId="1076"/>
          <ac:spMkLst>
            <pc:docMk/>
            <pc:sldMk cId="2920272064" sldId="365"/>
            <ac:spMk id="6" creationId="{0657EBDB-8DA1-C1EC-F09A-2D049338C057}"/>
          </ac:spMkLst>
        </pc:spChg>
        <pc:spChg chg="add mod">
          <ac:chgData name="Dr. Wan Norhayati Binti Wan Ahmad" userId="e5497643-389a-4a03-ba60-04d6bd9196cb" providerId="ADAL" clId="{09B34CF5-5066-4754-AA69-31F740DF3553}" dt="2024-06-28T03:46:31.937" v="658" actId="1076"/>
          <ac:spMkLst>
            <pc:docMk/>
            <pc:sldMk cId="2920272064" sldId="365"/>
            <ac:spMk id="7" creationId="{0F84F1B3-4407-45DF-443F-BE44DBC7F20D}"/>
          </ac:spMkLst>
        </pc:spChg>
        <pc:spChg chg="add mod">
          <ac:chgData name="Dr. Wan Norhayati Binti Wan Ahmad" userId="e5497643-389a-4a03-ba60-04d6bd9196cb" providerId="ADAL" clId="{09B34CF5-5066-4754-AA69-31F740DF3553}" dt="2024-06-28T03:47:00.745" v="661" actId="1076"/>
          <ac:spMkLst>
            <pc:docMk/>
            <pc:sldMk cId="2920272064" sldId="365"/>
            <ac:spMk id="8" creationId="{D4BAC688-8EAD-9568-FCE0-4268AD705F27}"/>
          </ac:spMkLst>
        </pc:spChg>
        <pc:spChg chg="add mod">
          <ac:chgData name="Dr. Wan Norhayati Binti Wan Ahmad" userId="e5497643-389a-4a03-ba60-04d6bd9196cb" providerId="ADAL" clId="{09B34CF5-5066-4754-AA69-31F740DF3553}" dt="2024-06-28T03:45:55.173" v="649" actId="1076"/>
          <ac:spMkLst>
            <pc:docMk/>
            <pc:sldMk cId="2920272064" sldId="365"/>
            <ac:spMk id="9" creationId="{A6F63456-B062-112E-F796-1A0B92382DF9}"/>
          </ac:spMkLst>
        </pc:spChg>
        <pc:spChg chg="add mod">
          <ac:chgData name="Dr. Wan Norhayati Binti Wan Ahmad" userId="e5497643-389a-4a03-ba60-04d6bd9196cb" providerId="ADAL" clId="{09B34CF5-5066-4754-AA69-31F740DF3553}" dt="2024-06-28T03:46:31.937" v="658" actId="1076"/>
          <ac:spMkLst>
            <pc:docMk/>
            <pc:sldMk cId="2920272064" sldId="365"/>
            <ac:spMk id="10" creationId="{F2FBDA50-4D69-A05B-0D70-5526687F966E}"/>
          </ac:spMkLst>
        </pc:spChg>
        <pc:spChg chg="add mod">
          <ac:chgData name="Dr. Wan Norhayati Binti Wan Ahmad" userId="e5497643-389a-4a03-ba60-04d6bd9196cb" providerId="ADAL" clId="{09B34CF5-5066-4754-AA69-31F740DF3553}" dt="2024-06-28T03:46:54.809" v="660" actId="1076"/>
          <ac:spMkLst>
            <pc:docMk/>
            <pc:sldMk cId="2920272064" sldId="365"/>
            <ac:spMk id="11" creationId="{BB4994BF-8137-297B-277E-81942C49A32C}"/>
          </ac:spMkLst>
        </pc:spChg>
        <pc:spChg chg="add mod">
          <ac:chgData name="Dr. Wan Norhayati Binti Wan Ahmad" userId="e5497643-389a-4a03-ba60-04d6bd9196cb" providerId="ADAL" clId="{09B34CF5-5066-4754-AA69-31F740DF3553}" dt="2024-06-28T03:47:12.623" v="663" actId="1076"/>
          <ac:spMkLst>
            <pc:docMk/>
            <pc:sldMk cId="2920272064" sldId="365"/>
            <ac:spMk id="12" creationId="{C559E219-6D9F-AF74-CFFB-911461A5A31E}"/>
          </ac:spMkLst>
        </pc:spChg>
        <pc:spChg chg="add del mod">
          <ac:chgData name="Dr. Wan Norhayati Binti Wan Ahmad" userId="e5497643-389a-4a03-ba60-04d6bd9196cb" providerId="ADAL" clId="{09B34CF5-5066-4754-AA69-31F740DF3553}" dt="2024-06-28T03:39:12.433" v="540" actId="478"/>
          <ac:spMkLst>
            <pc:docMk/>
            <pc:sldMk cId="2920272064" sldId="365"/>
            <ac:spMk id="13" creationId="{CBC5A493-324E-E56B-4D82-E087D86F86A0}"/>
          </ac:spMkLst>
        </pc:spChg>
        <pc:spChg chg="add del mod">
          <ac:chgData name="Dr. Wan Norhayati Binti Wan Ahmad" userId="e5497643-389a-4a03-ba60-04d6bd9196cb" providerId="ADAL" clId="{09B34CF5-5066-4754-AA69-31F740DF3553}" dt="2024-06-28T03:39:02.988" v="536" actId="478"/>
          <ac:spMkLst>
            <pc:docMk/>
            <pc:sldMk cId="2920272064" sldId="365"/>
            <ac:spMk id="14" creationId="{F4AE06F4-E8DA-C0A1-4351-3CF90AE45669}"/>
          </ac:spMkLst>
        </pc:spChg>
        <pc:spChg chg="add del mod">
          <ac:chgData name="Dr. Wan Norhayati Binti Wan Ahmad" userId="e5497643-389a-4a03-ba60-04d6bd9196cb" providerId="ADAL" clId="{09B34CF5-5066-4754-AA69-31F740DF3553}" dt="2024-06-28T03:39:15.006" v="541" actId="478"/>
          <ac:spMkLst>
            <pc:docMk/>
            <pc:sldMk cId="2920272064" sldId="365"/>
            <ac:spMk id="15" creationId="{770E5630-4DEA-8788-3E51-1F62C0960424}"/>
          </ac:spMkLst>
        </pc:spChg>
        <pc:spChg chg="add del mod">
          <ac:chgData name="Dr. Wan Norhayati Binti Wan Ahmad" userId="e5497643-389a-4a03-ba60-04d6bd9196cb" providerId="ADAL" clId="{09B34CF5-5066-4754-AA69-31F740DF3553}" dt="2024-06-28T03:39:05.458" v="537" actId="478"/>
          <ac:spMkLst>
            <pc:docMk/>
            <pc:sldMk cId="2920272064" sldId="365"/>
            <ac:spMk id="16" creationId="{B02ADC58-999F-F585-3341-648FB3A897A0}"/>
          </ac:spMkLst>
        </pc:spChg>
        <pc:spChg chg="add del mod">
          <ac:chgData name="Dr. Wan Norhayati Binti Wan Ahmad" userId="e5497643-389a-4a03-ba60-04d6bd9196cb" providerId="ADAL" clId="{09B34CF5-5066-4754-AA69-31F740DF3553}" dt="2024-06-28T03:39:23.367" v="542" actId="478"/>
          <ac:spMkLst>
            <pc:docMk/>
            <pc:sldMk cId="2920272064" sldId="365"/>
            <ac:spMk id="17" creationId="{C88F18EE-0D6A-770D-975B-A60620BF65E9}"/>
          </ac:spMkLst>
        </pc:spChg>
        <pc:spChg chg="add del mod">
          <ac:chgData name="Dr. Wan Norhayati Binti Wan Ahmad" userId="e5497643-389a-4a03-ba60-04d6bd9196cb" providerId="ADAL" clId="{09B34CF5-5066-4754-AA69-31F740DF3553}" dt="2024-06-28T03:39:23.367" v="542" actId="478"/>
          <ac:spMkLst>
            <pc:docMk/>
            <pc:sldMk cId="2920272064" sldId="365"/>
            <ac:spMk id="18" creationId="{EDD5F563-8283-8C5B-EE5C-F44746035FB4}"/>
          </ac:spMkLst>
        </pc:spChg>
        <pc:spChg chg="add mod">
          <ac:chgData name="Dr. Wan Norhayati Binti Wan Ahmad" userId="e5497643-389a-4a03-ba60-04d6bd9196cb" providerId="ADAL" clId="{09B34CF5-5066-4754-AA69-31F740DF3553}" dt="2024-06-28T03:46:46.858" v="659" actId="1076"/>
          <ac:spMkLst>
            <pc:docMk/>
            <pc:sldMk cId="2920272064" sldId="365"/>
            <ac:spMk id="19" creationId="{E4F28779-466E-8B92-7BC5-DD025431D4BB}"/>
          </ac:spMkLst>
        </pc:spChg>
        <pc:spChg chg="add mod">
          <ac:chgData name="Dr. Wan Norhayati Binti Wan Ahmad" userId="e5497643-389a-4a03-ba60-04d6bd9196cb" providerId="ADAL" clId="{09B34CF5-5066-4754-AA69-31F740DF3553}" dt="2024-06-28T03:43:54.577" v="589" actId="1076"/>
          <ac:spMkLst>
            <pc:docMk/>
            <pc:sldMk cId="2920272064" sldId="365"/>
            <ac:spMk id="20" creationId="{95F1F478-E4DA-FAEF-529E-D535F219129B}"/>
          </ac:spMkLst>
        </pc:spChg>
        <pc:spChg chg="add del mod">
          <ac:chgData name="Dr. Wan Norhayati Binti Wan Ahmad" userId="e5497643-389a-4a03-ba60-04d6bd9196cb" providerId="ADAL" clId="{09B34CF5-5066-4754-AA69-31F740DF3553}" dt="2024-06-28T03:39:07.940" v="538" actId="478"/>
          <ac:spMkLst>
            <pc:docMk/>
            <pc:sldMk cId="2920272064" sldId="365"/>
            <ac:spMk id="21" creationId="{9A1DA0E3-000E-6F67-EB6E-76B48E73803C}"/>
          </ac:spMkLst>
        </pc:spChg>
        <pc:spChg chg="add del mod">
          <ac:chgData name="Dr. Wan Norhayati Binti Wan Ahmad" userId="e5497643-389a-4a03-ba60-04d6bd9196cb" providerId="ADAL" clId="{09B34CF5-5066-4754-AA69-31F740DF3553}" dt="2024-06-28T03:39:23.367" v="542" actId="478"/>
          <ac:spMkLst>
            <pc:docMk/>
            <pc:sldMk cId="2920272064" sldId="365"/>
            <ac:spMk id="22" creationId="{67049458-B86A-C56F-4F04-80DF06328E3B}"/>
          </ac:spMkLst>
        </pc:spChg>
        <pc:spChg chg="add del mod">
          <ac:chgData name="Dr. Wan Norhayati Binti Wan Ahmad" userId="e5497643-389a-4a03-ba60-04d6bd9196cb" providerId="ADAL" clId="{09B34CF5-5066-4754-AA69-31F740DF3553}" dt="2024-06-28T03:39:23.367" v="542" actId="478"/>
          <ac:spMkLst>
            <pc:docMk/>
            <pc:sldMk cId="2920272064" sldId="365"/>
            <ac:spMk id="23" creationId="{E3F13B23-201A-8CCA-01F1-6E4A6BE49627}"/>
          </ac:spMkLst>
        </pc:spChg>
        <pc:spChg chg="add del mod">
          <ac:chgData name="Dr. Wan Norhayati Binti Wan Ahmad" userId="e5497643-389a-4a03-ba60-04d6bd9196cb" providerId="ADAL" clId="{09B34CF5-5066-4754-AA69-31F740DF3553}" dt="2024-06-28T03:39:23.367" v="542" actId="478"/>
          <ac:spMkLst>
            <pc:docMk/>
            <pc:sldMk cId="2920272064" sldId="365"/>
            <ac:spMk id="24" creationId="{E4829B6A-D0AF-7647-C757-B3318D0BD67C}"/>
          </ac:spMkLst>
        </pc:spChg>
        <pc:spChg chg="add del mod">
          <ac:chgData name="Dr. Wan Norhayati Binti Wan Ahmad" userId="e5497643-389a-4a03-ba60-04d6bd9196cb" providerId="ADAL" clId="{09B34CF5-5066-4754-AA69-31F740DF3553}" dt="2024-06-28T03:39:23.367" v="542" actId="478"/>
          <ac:spMkLst>
            <pc:docMk/>
            <pc:sldMk cId="2920272064" sldId="365"/>
            <ac:spMk id="25" creationId="{9EC78999-2A59-9675-BAE5-2CF33A98D726}"/>
          </ac:spMkLst>
        </pc:spChg>
        <pc:spChg chg="add mod">
          <ac:chgData name="Dr. Wan Norhayati Binti Wan Ahmad" userId="e5497643-389a-4a03-ba60-04d6bd9196cb" providerId="ADAL" clId="{09B34CF5-5066-4754-AA69-31F740DF3553}" dt="2024-06-28T03:38:44.605" v="535" actId="20577"/>
          <ac:spMkLst>
            <pc:docMk/>
            <pc:sldMk cId="2920272064" sldId="365"/>
            <ac:spMk id="26" creationId="{724FAC42-ACF6-AD78-7093-7AB84E1EB351}"/>
          </ac:spMkLst>
        </pc:spChg>
        <pc:spChg chg="add del mod">
          <ac:chgData name="Dr. Wan Norhayati Binti Wan Ahmad" userId="e5497643-389a-4a03-ba60-04d6bd9196cb" providerId="ADAL" clId="{09B34CF5-5066-4754-AA69-31F740DF3553}" dt="2024-06-28T03:42:39.575" v="561" actId="478"/>
          <ac:spMkLst>
            <pc:docMk/>
            <pc:sldMk cId="2920272064" sldId="365"/>
            <ac:spMk id="27" creationId="{53D0D987-D7D7-6B46-DC57-400F579B7821}"/>
          </ac:spMkLst>
        </pc:spChg>
        <pc:spChg chg="add del mod">
          <ac:chgData name="Dr. Wan Norhayati Binti Wan Ahmad" userId="e5497643-389a-4a03-ba60-04d6bd9196cb" providerId="ADAL" clId="{09B34CF5-5066-4754-AA69-31F740DF3553}" dt="2024-06-28T03:42:39.575" v="561" actId="478"/>
          <ac:spMkLst>
            <pc:docMk/>
            <pc:sldMk cId="2920272064" sldId="365"/>
            <ac:spMk id="28" creationId="{30307993-F8D1-B2BC-C1F3-FD8CC1D1916D}"/>
          </ac:spMkLst>
        </pc:spChg>
        <pc:spChg chg="add mod">
          <ac:chgData name="Dr. Wan Norhayati Binti Wan Ahmad" userId="e5497643-389a-4a03-ba60-04d6bd9196cb" providerId="ADAL" clId="{09B34CF5-5066-4754-AA69-31F740DF3553}" dt="2024-06-28T03:43:01.646" v="563" actId="1076"/>
          <ac:spMkLst>
            <pc:docMk/>
            <pc:sldMk cId="2920272064" sldId="365"/>
            <ac:spMk id="29" creationId="{E65C6413-3A97-9874-BB57-35FCAF21A36F}"/>
          </ac:spMkLst>
        </pc:spChg>
        <pc:spChg chg="add mod">
          <ac:chgData name="Dr. Wan Norhayati Binti Wan Ahmad" userId="e5497643-389a-4a03-ba60-04d6bd9196cb" providerId="ADAL" clId="{09B34CF5-5066-4754-AA69-31F740DF3553}" dt="2024-06-28T03:46:20.100" v="657" actId="1076"/>
          <ac:spMkLst>
            <pc:docMk/>
            <pc:sldMk cId="2920272064" sldId="365"/>
            <ac:spMk id="30" creationId="{D0EDCBB4-2328-E694-DF5E-43BC66D34DB1}"/>
          </ac:spMkLst>
        </pc:spChg>
      </pc:sldChg>
      <pc:sldChg chg="addSp delSp modSp new mod">
        <pc:chgData name="Dr. Wan Norhayati Binti Wan Ahmad" userId="e5497643-389a-4a03-ba60-04d6bd9196cb" providerId="ADAL" clId="{09B34CF5-5066-4754-AA69-31F740DF3553}" dt="2024-06-29T01:06:38.664" v="723" actId="207"/>
        <pc:sldMkLst>
          <pc:docMk/>
          <pc:sldMk cId="692854276" sldId="366"/>
        </pc:sldMkLst>
        <pc:spChg chg="add del">
          <ac:chgData name="Dr. Wan Norhayati Binti Wan Ahmad" userId="e5497643-389a-4a03-ba60-04d6bd9196cb" providerId="ADAL" clId="{09B34CF5-5066-4754-AA69-31F740DF3553}" dt="2024-06-29T01:04:59.088" v="666" actId="22"/>
          <ac:spMkLst>
            <pc:docMk/>
            <pc:sldMk cId="692854276" sldId="366"/>
            <ac:spMk id="3" creationId="{5CBE00CB-565B-C8B4-F42A-3D888FBD4F0B}"/>
          </ac:spMkLst>
        </pc:spChg>
        <pc:spChg chg="add del mod">
          <ac:chgData name="Dr. Wan Norhayati Binti Wan Ahmad" userId="e5497643-389a-4a03-ba60-04d6bd9196cb" providerId="ADAL" clId="{09B34CF5-5066-4754-AA69-31F740DF3553}" dt="2024-06-29T01:05:49.416" v="691" actId="478"/>
          <ac:spMkLst>
            <pc:docMk/>
            <pc:sldMk cId="692854276" sldId="366"/>
            <ac:spMk id="5" creationId="{28FE75D3-80BF-4247-408D-EA3342EC6086}"/>
          </ac:spMkLst>
        </pc:spChg>
        <pc:spChg chg="add mod">
          <ac:chgData name="Dr. Wan Norhayati Binti Wan Ahmad" userId="e5497643-389a-4a03-ba60-04d6bd9196cb" providerId="ADAL" clId="{09B34CF5-5066-4754-AA69-31F740DF3553}" dt="2024-06-29T01:05:19.437" v="686" actId="20577"/>
          <ac:spMkLst>
            <pc:docMk/>
            <pc:sldMk cId="692854276" sldId="366"/>
            <ac:spMk id="6" creationId="{1D2A9428-C07A-5EDD-347B-C47161D9901A}"/>
          </ac:spMkLst>
        </pc:spChg>
        <pc:spChg chg="add mod">
          <ac:chgData name="Dr. Wan Norhayati Binti Wan Ahmad" userId="e5497643-389a-4a03-ba60-04d6bd9196cb" providerId="ADAL" clId="{09B34CF5-5066-4754-AA69-31F740DF3553}" dt="2024-06-29T01:06:38.664" v="723" actId="207"/>
          <ac:spMkLst>
            <pc:docMk/>
            <pc:sldMk cId="692854276" sldId="366"/>
            <ac:spMk id="7" creationId="{B697AC42-81B4-FB16-3116-65D246076A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38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43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435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432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139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12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8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44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48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0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63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6037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35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75415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a:t>
            </a:r>
            <a:r>
              <a:rPr lang="en-US" sz="2700" b="1" dirty="0">
                <a:solidFill>
                  <a:srgbClr val="003399"/>
                </a:solidFill>
                <a:latin typeface="Century Gothic"/>
                <a:ea typeface="Century Gothic"/>
                <a:cs typeface="Century Gothic"/>
                <a:sym typeface="Century Gothic"/>
              </a:rPr>
              <a:t>3:</a:t>
            </a:r>
            <a:r>
              <a:rPr lang="en-GB" sz="2700" b="1" i="0" u="none" strike="noStrike" cap="none" dirty="0">
                <a:solidFill>
                  <a:srgbClr val="003399"/>
                </a:solidFill>
                <a:latin typeface="Century Gothic"/>
                <a:ea typeface="Century Gothic"/>
                <a:cs typeface="Century Gothic"/>
                <a:sym typeface="Century Gothic"/>
              </a:rPr>
              <a:t>Governance, Risk Management and Internal Controls </a:t>
            </a: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RISKS – 5. Compliance Risk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Litigation Risks: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Companies may face lawsuits related to environmental damage, failure to comply with regulations, or insufficient disclosure of climate risks</a:t>
            </a: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Regulatory Fines and Penalties: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Non-compliance with evolving environmental regulations can result in significant fines and penalties.</a:t>
            </a:r>
          </a:p>
        </p:txBody>
      </p:sp>
    </p:spTree>
    <p:extLst>
      <p:ext uri="{BB962C8B-B14F-4D97-AF65-F5344CB8AC3E}">
        <p14:creationId xmlns:p14="http://schemas.microsoft.com/office/powerpoint/2010/main" val="280447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RISKS – 6.  Reputational Risk </a:t>
            </a:r>
          </a:p>
        </p:txBody>
      </p:sp>
      <p:pic>
        <p:nvPicPr>
          <p:cNvPr id="2" name="Image 1" descr="preencoded.png">
            <a:extLst>
              <a:ext uri="{FF2B5EF4-FFF2-40B4-BE49-F238E27FC236}">
                <a16:creationId xmlns:a16="http://schemas.microsoft.com/office/drawing/2014/main" id="{057B1CDD-30B8-3F62-DCC1-46CA9737A81F}"/>
              </a:ext>
            </a:extLst>
          </p:cNvPr>
          <p:cNvPicPr>
            <a:picLocks noChangeAspect="1"/>
          </p:cNvPicPr>
          <p:nvPr/>
        </p:nvPicPr>
        <p:blipFill>
          <a:blip r:embed="rId3"/>
          <a:stretch>
            <a:fillRect/>
          </a:stretch>
        </p:blipFill>
        <p:spPr>
          <a:xfrm>
            <a:off x="993058" y="1115884"/>
            <a:ext cx="3071456" cy="1898286"/>
          </a:xfrm>
          <a:prstGeom prst="rect">
            <a:avLst/>
          </a:prstGeom>
        </p:spPr>
      </p:pic>
      <p:sp>
        <p:nvSpPr>
          <p:cNvPr id="3" name="Text 2">
            <a:extLst>
              <a:ext uri="{FF2B5EF4-FFF2-40B4-BE49-F238E27FC236}">
                <a16:creationId xmlns:a16="http://schemas.microsoft.com/office/drawing/2014/main" id="{20323FB6-1680-8672-3F42-67C0623F93E1}"/>
              </a:ext>
            </a:extLst>
          </p:cNvPr>
          <p:cNvSpPr/>
          <p:nvPr/>
        </p:nvSpPr>
        <p:spPr>
          <a:xfrm>
            <a:off x="802153" y="3021091"/>
            <a:ext cx="1307688" cy="208419"/>
          </a:xfrm>
          <a:prstGeom prst="rect">
            <a:avLst/>
          </a:prstGeom>
          <a:noFill/>
          <a:ln/>
        </p:spPr>
        <p:txBody>
          <a:bodyPr wrap="none" rtlCol="0" anchor="t"/>
          <a:lstStyle/>
          <a:p>
            <a:pPr marL="0" indent="0" algn="l">
              <a:lnSpc>
                <a:spcPts val="2863"/>
              </a:lnSpc>
              <a:buNone/>
            </a:pPr>
            <a:r>
              <a:rPr lang="en-US" sz="2291" b="1" dirty="0">
                <a:solidFill>
                  <a:srgbClr val="396AF1"/>
                </a:solidFill>
                <a:latin typeface="Barlow" pitchFamily="34" charset="0"/>
                <a:ea typeface="Barlow" pitchFamily="34" charset="-122"/>
                <a:cs typeface="Barlow" pitchFamily="34" charset="-120"/>
              </a:rPr>
              <a:t>Stakeholder Perceptions</a:t>
            </a:r>
            <a:endParaRPr lang="en-US" sz="2291" dirty="0"/>
          </a:p>
        </p:txBody>
      </p:sp>
      <p:sp>
        <p:nvSpPr>
          <p:cNvPr id="4" name="Text 3">
            <a:extLst>
              <a:ext uri="{FF2B5EF4-FFF2-40B4-BE49-F238E27FC236}">
                <a16:creationId xmlns:a16="http://schemas.microsoft.com/office/drawing/2014/main" id="{AA6BE8C2-AD53-3BDD-35CB-2650BCD40A5A}"/>
              </a:ext>
            </a:extLst>
          </p:cNvPr>
          <p:cNvSpPr/>
          <p:nvPr/>
        </p:nvSpPr>
        <p:spPr>
          <a:xfrm>
            <a:off x="802153" y="3480801"/>
            <a:ext cx="3262361" cy="1419747"/>
          </a:xfrm>
          <a:prstGeom prst="rect">
            <a:avLst/>
          </a:prstGeom>
          <a:noFill/>
          <a:ln/>
        </p:spPr>
        <p:txBody>
          <a:bodyPr wrap="square" rtlCol="0" anchor="t"/>
          <a:lstStyle/>
          <a:p>
            <a:pPr marL="0" indent="0" algn="just">
              <a:lnSpc>
                <a:spcPct val="150000"/>
              </a:lnSpc>
              <a:buNone/>
            </a:pPr>
            <a:r>
              <a:rPr lang="en-US" dirty="0">
                <a:solidFill>
                  <a:srgbClr val="272525"/>
                </a:solidFill>
                <a:latin typeface="Montserrat" pitchFamily="34" charset="0"/>
                <a:ea typeface="Montserrat" pitchFamily="34" charset="-122"/>
                <a:cs typeface="Montserrat" pitchFamily="34" charset="-120"/>
              </a:rPr>
              <a:t>Corporations face growing scrutiny from shareholders, consumers, and the public over their environmental and social impact. Negative perceptions can damage brand reputation and erode customer loyalty.</a:t>
            </a:r>
            <a:endParaRPr lang="en-US" dirty="0"/>
          </a:p>
        </p:txBody>
      </p:sp>
      <p:pic>
        <p:nvPicPr>
          <p:cNvPr id="5" name="Image 2" descr="preencoded.png">
            <a:extLst>
              <a:ext uri="{FF2B5EF4-FFF2-40B4-BE49-F238E27FC236}">
                <a16:creationId xmlns:a16="http://schemas.microsoft.com/office/drawing/2014/main" id="{0496F7A4-3048-7F0C-0FB9-1F27A44A5984}"/>
              </a:ext>
            </a:extLst>
          </p:cNvPr>
          <p:cNvPicPr>
            <a:picLocks noChangeAspect="1"/>
          </p:cNvPicPr>
          <p:nvPr/>
        </p:nvPicPr>
        <p:blipFill>
          <a:blip r:embed="rId4"/>
          <a:stretch>
            <a:fillRect/>
          </a:stretch>
        </p:blipFill>
        <p:spPr>
          <a:xfrm>
            <a:off x="4201349" y="1115884"/>
            <a:ext cx="3071547" cy="1898286"/>
          </a:xfrm>
          <a:prstGeom prst="rect">
            <a:avLst/>
          </a:prstGeom>
        </p:spPr>
      </p:pic>
      <p:sp>
        <p:nvSpPr>
          <p:cNvPr id="6" name="Text 4">
            <a:extLst>
              <a:ext uri="{FF2B5EF4-FFF2-40B4-BE49-F238E27FC236}">
                <a16:creationId xmlns:a16="http://schemas.microsoft.com/office/drawing/2014/main" id="{E914F65A-8002-1DBF-22ED-82C319977F30}"/>
              </a:ext>
            </a:extLst>
          </p:cNvPr>
          <p:cNvSpPr/>
          <p:nvPr/>
        </p:nvSpPr>
        <p:spPr>
          <a:xfrm>
            <a:off x="4546360" y="3034435"/>
            <a:ext cx="1195270" cy="208419"/>
          </a:xfrm>
          <a:prstGeom prst="rect">
            <a:avLst/>
          </a:prstGeom>
          <a:noFill/>
          <a:ln/>
        </p:spPr>
        <p:txBody>
          <a:bodyPr wrap="none" rtlCol="0" anchor="t"/>
          <a:lstStyle/>
          <a:p>
            <a:pPr marL="0" indent="0" algn="l">
              <a:lnSpc>
                <a:spcPts val="2863"/>
              </a:lnSpc>
              <a:buNone/>
            </a:pPr>
            <a:r>
              <a:rPr lang="en-US" sz="2291" b="1" dirty="0">
                <a:solidFill>
                  <a:srgbClr val="396AF1"/>
                </a:solidFill>
                <a:latin typeface="Barlow" pitchFamily="34" charset="0"/>
                <a:ea typeface="Barlow" pitchFamily="34" charset="-122"/>
                <a:cs typeface="Barlow" pitchFamily="34" charset="-120"/>
              </a:rPr>
              <a:t>Public Perception</a:t>
            </a:r>
            <a:endParaRPr lang="en-US" sz="2291" dirty="0"/>
          </a:p>
        </p:txBody>
      </p:sp>
      <p:sp>
        <p:nvSpPr>
          <p:cNvPr id="7" name="Text 5">
            <a:extLst>
              <a:ext uri="{FF2B5EF4-FFF2-40B4-BE49-F238E27FC236}">
                <a16:creationId xmlns:a16="http://schemas.microsoft.com/office/drawing/2014/main" id="{8A0D1CB1-0126-1241-CE21-4EE30AE39CF3}"/>
              </a:ext>
            </a:extLst>
          </p:cNvPr>
          <p:cNvSpPr/>
          <p:nvPr/>
        </p:nvSpPr>
        <p:spPr>
          <a:xfrm>
            <a:off x="4273226" y="3429000"/>
            <a:ext cx="2999670" cy="1216926"/>
          </a:xfrm>
          <a:prstGeom prst="rect">
            <a:avLst/>
          </a:prstGeom>
          <a:noFill/>
          <a:ln/>
        </p:spPr>
        <p:txBody>
          <a:bodyPr wrap="square" rtlCol="0" anchor="t"/>
          <a:lstStyle/>
          <a:p>
            <a:pPr marL="0" indent="0" algn="just">
              <a:lnSpc>
                <a:spcPct val="150000"/>
              </a:lnSpc>
              <a:buNone/>
            </a:pPr>
            <a:r>
              <a:rPr lang="en-GB" dirty="0">
                <a:solidFill>
                  <a:srgbClr val="272525"/>
                </a:solidFill>
                <a:latin typeface="Montserrat" pitchFamily="34" charset="0"/>
                <a:ea typeface="Montserrat" pitchFamily="34" charset="-122"/>
                <a:cs typeface="Montserrat" pitchFamily="34" charset="-120"/>
              </a:rPr>
              <a:t> Consumers, investors, and other stakeholders are increasingly concerned about environmental responsibility. Negative publicity related to environmental practices can harm a corporation's brand image.</a:t>
            </a:r>
            <a:endParaRPr lang="en-US" dirty="0"/>
          </a:p>
        </p:txBody>
      </p:sp>
      <p:pic>
        <p:nvPicPr>
          <p:cNvPr id="8" name="Image 3" descr="preencoded.png">
            <a:extLst>
              <a:ext uri="{FF2B5EF4-FFF2-40B4-BE49-F238E27FC236}">
                <a16:creationId xmlns:a16="http://schemas.microsoft.com/office/drawing/2014/main" id="{0F86917C-AA7B-5562-2DA1-1514353942D6}"/>
              </a:ext>
            </a:extLst>
          </p:cNvPr>
          <p:cNvPicPr>
            <a:picLocks noChangeAspect="1"/>
          </p:cNvPicPr>
          <p:nvPr/>
        </p:nvPicPr>
        <p:blipFill>
          <a:blip r:embed="rId5"/>
          <a:stretch>
            <a:fillRect/>
          </a:stretch>
        </p:blipFill>
        <p:spPr>
          <a:xfrm>
            <a:off x="7409642" y="1140278"/>
            <a:ext cx="3071547" cy="1898286"/>
          </a:xfrm>
          <a:prstGeom prst="rect">
            <a:avLst/>
          </a:prstGeom>
        </p:spPr>
      </p:pic>
      <p:sp>
        <p:nvSpPr>
          <p:cNvPr id="9" name="Text 6">
            <a:extLst>
              <a:ext uri="{FF2B5EF4-FFF2-40B4-BE49-F238E27FC236}">
                <a16:creationId xmlns:a16="http://schemas.microsoft.com/office/drawing/2014/main" id="{7325BE04-CC26-E700-27E6-9F27C5B229E2}"/>
              </a:ext>
            </a:extLst>
          </p:cNvPr>
          <p:cNvSpPr/>
          <p:nvPr/>
        </p:nvSpPr>
        <p:spPr>
          <a:xfrm>
            <a:off x="7942570" y="2979163"/>
            <a:ext cx="1198841" cy="208419"/>
          </a:xfrm>
          <a:prstGeom prst="rect">
            <a:avLst/>
          </a:prstGeom>
          <a:noFill/>
          <a:ln/>
        </p:spPr>
        <p:txBody>
          <a:bodyPr wrap="none" rtlCol="0" anchor="t"/>
          <a:lstStyle/>
          <a:p>
            <a:pPr marL="0" indent="0" algn="l">
              <a:lnSpc>
                <a:spcPts val="2863"/>
              </a:lnSpc>
              <a:buNone/>
            </a:pPr>
            <a:r>
              <a:rPr lang="en-US" sz="2291" b="1" dirty="0">
                <a:solidFill>
                  <a:srgbClr val="396AF1"/>
                </a:solidFill>
                <a:latin typeface="Barlow" pitchFamily="34" charset="0"/>
              </a:rPr>
              <a:t>Media Scrutiny</a:t>
            </a:r>
            <a:endParaRPr lang="en-US" sz="2291" dirty="0"/>
          </a:p>
        </p:txBody>
      </p:sp>
      <p:sp>
        <p:nvSpPr>
          <p:cNvPr id="10" name="Text 7">
            <a:extLst>
              <a:ext uri="{FF2B5EF4-FFF2-40B4-BE49-F238E27FC236}">
                <a16:creationId xmlns:a16="http://schemas.microsoft.com/office/drawing/2014/main" id="{525036AD-3659-CE6D-1426-C2F63CE9D5E7}"/>
              </a:ext>
            </a:extLst>
          </p:cNvPr>
          <p:cNvSpPr/>
          <p:nvPr/>
        </p:nvSpPr>
        <p:spPr>
          <a:xfrm>
            <a:off x="7481608" y="3429000"/>
            <a:ext cx="2999581" cy="1419747"/>
          </a:xfrm>
          <a:prstGeom prst="rect">
            <a:avLst/>
          </a:prstGeom>
          <a:noFill/>
          <a:ln/>
        </p:spPr>
        <p:txBody>
          <a:bodyPr wrap="square" rtlCol="0" anchor="t"/>
          <a:lstStyle/>
          <a:p>
            <a:pPr marL="0" indent="0" algn="just">
              <a:lnSpc>
                <a:spcPct val="150000"/>
              </a:lnSpc>
              <a:buNone/>
            </a:pPr>
            <a:r>
              <a:rPr lang="en-GB" dirty="0">
                <a:solidFill>
                  <a:srgbClr val="272525"/>
                </a:solidFill>
                <a:latin typeface="Montserrat" pitchFamily="34" charset="0"/>
                <a:ea typeface="Montserrat" pitchFamily="34" charset="-122"/>
                <a:cs typeface="Montserrat" pitchFamily="34" charset="-120"/>
              </a:rPr>
              <a:t>Greater attention from the media on corporate environmental performance can impact public perception and trust.</a:t>
            </a:r>
            <a:endParaRPr lang="en-US" dirty="0"/>
          </a:p>
        </p:txBody>
      </p:sp>
    </p:spTree>
    <p:extLst>
      <p:ext uri="{BB962C8B-B14F-4D97-AF65-F5344CB8AC3E}">
        <p14:creationId xmlns:p14="http://schemas.microsoft.com/office/powerpoint/2010/main" val="75818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RISKS – 7. Market Risk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Changing Consumer Preferences: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There is a growing market for environmentally friendly products and services. Companies that fail to adapt may lose market share to more sustainable competitors.</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Competitive Pressure: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Businesses need to innovate and incorporate sustainability to stay competitive in a rapidly changing market landscape.</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Market Access: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Companies that do not meet environmental standards may face restrictions in certain markets or be excluded from investment opportunities.</a:t>
            </a:r>
          </a:p>
        </p:txBody>
      </p:sp>
    </p:spTree>
    <p:extLst>
      <p:ext uri="{BB962C8B-B14F-4D97-AF65-F5344CB8AC3E}">
        <p14:creationId xmlns:p14="http://schemas.microsoft.com/office/powerpoint/2010/main" val="87432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OPPORTUNITIES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6" name="자유형: 도형 23">
            <a:extLst>
              <a:ext uri="{FF2B5EF4-FFF2-40B4-BE49-F238E27FC236}">
                <a16:creationId xmlns:a16="http://schemas.microsoft.com/office/drawing/2014/main" id="{5B3287C6-8799-F9FA-7DDD-CEF69C64F17D}"/>
              </a:ext>
            </a:extLst>
          </p:cNvPr>
          <p:cNvSpPr/>
          <p:nvPr/>
        </p:nvSpPr>
        <p:spPr>
          <a:xfrm>
            <a:off x="4027068" y="2295186"/>
            <a:ext cx="2105746" cy="2637264"/>
          </a:xfrm>
          <a:custGeom>
            <a:avLst/>
            <a:gdLst>
              <a:gd name="connsiteX0" fmla="*/ 2729008 w 2812446"/>
              <a:gd name="connsiteY0" fmla="*/ 1559814 h 3522345"/>
              <a:gd name="connsiteX1" fmla="*/ 1252633 w 2812446"/>
              <a:gd name="connsiteY1" fmla="*/ 83439 h 3522345"/>
              <a:gd name="connsiteX2" fmla="*/ 849916 w 2812446"/>
              <a:gd name="connsiteY2" fmla="*/ 83439 h 3522345"/>
              <a:gd name="connsiteX3" fmla="*/ 2381 w 2812446"/>
              <a:gd name="connsiteY3" fmla="*/ 930974 h 3522345"/>
              <a:gd name="connsiteX4" fmla="*/ 628840 w 2812446"/>
              <a:gd name="connsiteY4" fmla="*/ 1557433 h 3522345"/>
              <a:gd name="connsiteX5" fmla="*/ 628840 w 2812446"/>
              <a:gd name="connsiteY5" fmla="*/ 1960150 h 3522345"/>
              <a:gd name="connsiteX6" fmla="*/ 0 w 2812446"/>
              <a:gd name="connsiteY6" fmla="*/ 2588990 h 3522345"/>
              <a:gd name="connsiteX7" fmla="*/ 849916 w 2812446"/>
              <a:gd name="connsiteY7" fmla="*/ 3438906 h 3522345"/>
              <a:gd name="connsiteX8" fmla="*/ 1252633 w 2812446"/>
              <a:gd name="connsiteY8" fmla="*/ 3438906 h 3522345"/>
              <a:gd name="connsiteX9" fmla="*/ 2729008 w 2812446"/>
              <a:gd name="connsiteY9" fmla="*/ 1962531 h 3522345"/>
              <a:gd name="connsiteX10" fmla="*/ 2729008 w 2812446"/>
              <a:gd name="connsiteY10" fmla="*/ 1559814 h 352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2446" h="3522345">
                <a:moveTo>
                  <a:pt x="2729008" y="1559814"/>
                </a:moveTo>
                <a:lnTo>
                  <a:pt x="1252633" y="83439"/>
                </a:lnTo>
                <a:cubicBezTo>
                  <a:pt x="1141381" y="-27813"/>
                  <a:pt x="961072" y="-27813"/>
                  <a:pt x="849916" y="83439"/>
                </a:cubicBezTo>
                <a:lnTo>
                  <a:pt x="2381" y="930974"/>
                </a:lnTo>
                <a:lnTo>
                  <a:pt x="628840" y="1557433"/>
                </a:lnTo>
                <a:cubicBezTo>
                  <a:pt x="740093" y="1668685"/>
                  <a:pt x="740093" y="1848993"/>
                  <a:pt x="628840" y="1960150"/>
                </a:cubicBezTo>
                <a:lnTo>
                  <a:pt x="0" y="2588990"/>
                </a:lnTo>
                <a:lnTo>
                  <a:pt x="849916" y="3438906"/>
                </a:lnTo>
                <a:cubicBezTo>
                  <a:pt x="961168" y="3550158"/>
                  <a:pt x="1141476" y="3550158"/>
                  <a:pt x="1252633" y="3438906"/>
                </a:cubicBezTo>
                <a:lnTo>
                  <a:pt x="2729008" y="1962531"/>
                </a:lnTo>
                <a:cubicBezTo>
                  <a:pt x="2840260" y="1851279"/>
                  <a:pt x="2840260" y="1670971"/>
                  <a:pt x="2729008" y="1559814"/>
                </a:cubicBezTo>
                <a:close/>
              </a:path>
            </a:pathLst>
          </a:custGeom>
          <a:solidFill>
            <a:srgbClr val="17B6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cs typeface="+mn-cs"/>
            </a:endParaRPr>
          </a:p>
        </p:txBody>
      </p:sp>
      <p:sp>
        <p:nvSpPr>
          <p:cNvPr id="17" name="자유형: 도형 24">
            <a:extLst>
              <a:ext uri="{FF2B5EF4-FFF2-40B4-BE49-F238E27FC236}">
                <a16:creationId xmlns:a16="http://schemas.microsoft.com/office/drawing/2014/main" id="{5DFC3E2D-63A1-067A-65AB-FD397B75567F}"/>
              </a:ext>
            </a:extLst>
          </p:cNvPr>
          <p:cNvSpPr/>
          <p:nvPr/>
        </p:nvSpPr>
        <p:spPr>
          <a:xfrm>
            <a:off x="1511942" y="2295186"/>
            <a:ext cx="2637264" cy="2637264"/>
          </a:xfrm>
          <a:custGeom>
            <a:avLst/>
            <a:gdLst>
              <a:gd name="connsiteX0" fmla="*/ 3438906 w 3522345"/>
              <a:gd name="connsiteY0" fmla="*/ 1962531 h 3522345"/>
              <a:gd name="connsiteX1" fmla="*/ 1962531 w 3522345"/>
              <a:gd name="connsiteY1" fmla="*/ 3438906 h 3522345"/>
              <a:gd name="connsiteX2" fmla="*/ 1559814 w 3522345"/>
              <a:gd name="connsiteY2" fmla="*/ 3438906 h 3522345"/>
              <a:gd name="connsiteX3" fmla="*/ 83439 w 3522345"/>
              <a:gd name="connsiteY3" fmla="*/ 1962531 h 3522345"/>
              <a:gd name="connsiteX4" fmla="*/ 83439 w 3522345"/>
              <a:gd name="connsiteY4" fmla="*/ 1559814 h 3522345"/>
              <a:gd name="connsiteX5" fmla="*/ 1559814 w 3522345"/>
              <a:gd name="connsiteY5" fmla="*/ 83439 h 3522345"/>
              <a:gd name="connsiteX6" fmla="*/ 1962531 w 3522345"/>
              <a:gd name="connsiteY6" fmla="*/ 83439 h 3522345"/>
              <a:gd name="connsiteX7" fmla="*/ 3438906 w 3522345"/>
              <a:gd name="connsiteY7" fmla="*/ 1559814 h 3522345"/>
              <a:gd name="connsiteX8" fmla="*/ 3438906 w 3522345"/>
              <a:gd name="connsiteY8" fmla="*/ 1962531 h 352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345" h="3522345">
                <a:moveTo>
                  <a:pt x="3438906" y="1962531"/>
                </a:moveTo>
                <a:lnTo>
                  <a:pt x="1962531" y="3438906"/>
                </a:lnTo>
                <a:cubicBezTo>
                  <a:pt x="1851279" y="3550158"/>
                  <a:pt x="1670971" y="3550158"/>
                  <a:pt x="1559814" y="3438906"/>
                </a:cubicBezTo>
                <a:lnTo>
                  <a:pt x="83439" y="1962531"/>
                </a:lnTo>
                <a:cubicBezTo>
                  <a:pt x="-27813" y="1851279"/>
                  <a:pt x="-27813" y="1670971"/>
                  <a:pt x="83439" y="1559814"/>
                </a:cubicBezTo>
                <a:lnTo>
                  <a:pt x="1559814" y="83439"/>
                </a:lnTo>
                <a:cubicBezTo>
                  <a:pt x="1671066" y="-27813"/>
                  <a:pt x="1851374" y="-27813"/>
                  <a:pt x="1962531" y="83439"/>
                </a:cubicBezTo>
                <a:lnTo>
                  <a:pt x="3438906" y="1559814"/>
                </a:lnTo>
                <a:cubicBezTo>
                  <a:pt x="3550158" y="1670971"/>
                  <a:pt x="3550158" y="1851279"/>
                  <a:pt x="3438906" y="1962531"/>
                </a:cubicBezTo>
                <a:close/>
              </a:path>
            </a:pathLst>
          </a:custGeom>
          <a:solidFill>
            <a:schemeClr val="accent2">
              <a:lumMod val="40000"/>
              <a:lumOff val="60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cs typeface="+mn-cs"/>
            </a:endParaRPr>
          </a:p>
        </p:txBody>
      </p:sp>
      <p:sp>
        <p:nvSpPr>
          <p:cNvPr id="18" name="자유형: 도형 25">
            <a:extLst>
              <a:ext uri="{FF2B5EF4-FFF2-40B4-BE49-F238E27FC236}">
                <a16:creationId xmlns:a16="http://schemas.microsoft.com/office/drawing/2014/main" id="{09C1A16A-F655-D031-60DD-9152DE8A88BE}"/>
              </a:ext>
            </a:extLst>
          </p:cNvPr>
          <p:cNvSpPr/>
          <p:nvPr/>
        </p:nvSpPr>
        <p:spPr>
          <a:xfrm>
            <a:off x="6019435" y="2295186"/>
            <a:ext cx="2105746" cy="2637264"/>
          </a:xfrm>
          <a:custGeom>
            <a:avLst/>
            <a:gdLst>
              <a:gd name="connsiteX0" fmla="*/ 2729008 w 2812446"/>
              <a:gd name="connsiteY0" fmla="*/ 1559814 h 3522345"/>
              <a:gd name="connsiteX1" fmla="*/ 1252633 w 2812446"/>
              <a:gd name="connsiteY1" fmla="*/ 83439 h 3522345"/>
              <a:gd name="connsiteX2" fmla="*/ 849916 w 2812446"/>
              <a:gd name="connsiteY2" fmla="*/ 83439 h 3522345"/>
              <a:gd name="connsiteX3" fmla="*/ 2381 w 2812446"/>
              <a:gd name="connsiteY3" fmla="*/ 930974 h 3522345"/>
              <a:gd name="connsiteX4" fmla="*/ 628840 w 2812446"/>
              <a:gd name="connsiteY4" fmla="*/ 1557433 h 3522345"/>
              <a:gd name="connsiteX5" fmla="*/ 628840 w 2812446"/>
              <a:gd name="connsiteY5" fmla="*/ 1960150 h 3522345"/>
              <a:gd name="connsiteX6" fmla="*/ 0 w 2812446"/>
              <a:gd name="connsiteY6" fmla="*/ 2588990 h 3522345"/>
              <a:gd name="connsiteX7" fmla="*/ 849916 w 2812446"/>
              <a:gd name="connsiteY7" fmla="*/ 3438906 h 3522345"/>
              <a:gd name="connsiteX8" fmla="*/ 1252633 w 2812446"/>
              <a:gd name="connsiteY8" fmla="*/ 3438906 h 3522345"/>
              <a:gd name="connsiteX9" fmla="*/ 2729008 w 2812446"/>
              <a:gd name="connsiteY9" fmla="*/ 1962531 h 3522345"/>
              <a:gd name="connsiteX10" fmla="*/ 2729008 w 2812446"/>
              <a:gd name="connsiteY10" fmla="*/ 1559814 h 352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2446" h="3522345">
                <a:moveTo>
                  <a:pt x="2729008" y="1559814"/>
                </a:moveTo>
                <a:lnTo>
                  <a:pt x="1252633" y="83439"/>
                </a:lnTo>
                <a:cubicBezTo>
                  <a:pt x="1141381" y="-27813"/>
                  <a:pt x="961072" y="-27813"/>
                  <a:pt x="849916" y="83439"/>
                </a:cubicBezTo>
                <a:lnTo>
                  <a:pt x="2381" y="930974"/>
                </a:lnTo>
                <a:lnTo>
                  <a:pt x="628840" y="1557433"/>
                </a:lnTo>
                <a:cubicBezTo>
                  <a:pt x="740093" y="1668685"/>
                  <a:pt x="740093" y="1848993"/>
                  <a:pt x="628840" y="1960150"/>
                </a:cubicBezTo>
                <a:lnTo>
                  <a:pt x="0" y="2588990"/>
                </a:lnTo>
                <a:lnTo>
                  <a:pt x="849916" y="3438906"/>
                </a:lnTo>
                <a:cubicBezTo>
                  <a:pt x="961168" y="3550158"/>
                  <a:pt x="1141476" y="3550158"/>
                  <a:pt x="1252633" y="3438906"/>
                </a:cubicBezTo>
                <a:lnTo>
                  <a:pt x="2729008" y="1962531"/>
                </a:lnTo>
                <a:cubicBezTo>
                  <a:pt x="2840260" y="1851279"/>
                  <a:pt x="2840260" y="1670971"/>
                  <a:pt x="2729008" y="1559814"/>
                </a:cubicBezTo>
                <a:close/>
              </a:path>
            </a:pathLst>
          </a:custGeom>
          <a:solidFill>
            <a:srgbClr val="7CE2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cs typeface="+mn-cs"/>
            </a:endParaRPr>
          </a:p>
        </p:txBody>
      </p:sp>
      <p:sp>
        <p:nvSpPr>
          <p:cNvPr id="19" name="자유형: 도형 26">
            <a:extLst>
              <a:ext uri="{FF2B5EF4-FFF2-40B4-BE49-F238E27FC236}">
                <a16:creationId xmlns:a16="http://schemas.microsoft.com/office/drawing/2014/main" id="{BDAD3702-C88B-58F7-0B4B-BD78B1004FC5}"/>
              </a:ext>
            </a:extLst>
          </p:cNvPr>
          <p:cNvSpPr/>
          <p:nvPr/>
        </p:nvSpPr>
        <p:spPr>
          <a:xfrm>
            <a:off x="7994284" y="2295186"/>
            <a:ext cx="2105746" cy="2637264"/>
          </a:xfrm>
          <a:custGeom>
            <a:avLst/>
            <a:gdLst>
              <a:gd name="connsiteX0" fmla="*/ 2729008 w 2812446"/>
              <a:gd name="connsiteY0" fmla="*/ 1559814 h 3522345"/>
              <a:gd name="connsiteX1" fmla="*/ 1252633 w 2812446"/>
              <a:gd name="connsiteY1" fmla="*/ 83439 h 3522345"/>
              <a:gd name="connsiteX2" fmla="*/ 849916 w 2812446"/>
              <a:gd name="connsiteY2" fmla="*/ 83439 h 3522345"/>
              <a:gd name="connsiteX3" fmla="*/ 2381 w 2812446"/>
              <a:gd name="connsiteY3" fmla="*/ 930974 h 3522345"/>
              <a:gd name="connsiteX4" fmla="*/ 628840 w 2812446"/>
              <a:gd name="connsiteY4" fmla="*/ 1557433 h 3522345"/>
              <a:gd name="connsiteX5" fmla="*/ 628840 w 2812446"/>
              <a:gd name="connsiteY5" fmla="*/ 1960150 h 3522345"/>
              <a:gd name="connsiteX6" fmla="*/ 0 w 2812446"/>
              <a:gd name="connsiteY6" fmla="*/ 2588990 h 3522345"/>
              <a:gd name="connsiteX7" fmla="*/ 849916 w 2812446"/>
              <a:gd name="connsiteY7" fmla="*/ 3438906 h 3522345"/>
              <a:gd name="connsiteX8" fmla="*/ 1252633 w 2812446"/>
              <a:gd name="connsiteY8" fmla="*/ 3438906 h 3522345"/>
              <a:gd name="connsiteX9" fmla="*/ 2729008 w 2812446"/>
              <a:gd name="connsiteY9" fmla="*/ 1962531 h 3522345"/>
              <a:gd name="connsiteX10" fmla="*/ 2729008 w 2812446"/>
              <a:gd name="connsiteY10" fmla="*/ 1559814 h 352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2446" h="3522345">
                <a:moveTo>
                  <a:pt x="2729008" y="1559814"/>
                </a:moveTo>
                <a:lnTo>
                  <a:pt x="1252633" y="83439"/>
                </a:lnTo>
                <a:cubicBezTo>
                  <a:pt x="1141381" y="-27813"/>
                  <a:pt x="961072" y="-27813"/>
                  <a:pt x="849916" y="83439"/>
                </a:cubicBezTo>
                <a:lnTo>
                  <a:pt x="2381" y="930974"/>
                </a:lnTo>
                <a:lnTo>
                  <a:pt x="628840" y="1557433"/>
                </a:lnTo>
                <a:cubicBezTo>
                  <a:pt x="740093" y="1668685"/>
                  <a:pt x="740093" y="1848993"/>
                  <a:pt x="628840" y="1960150"/>
                </a:cubicBezTo>
                <a:lnTo>
                  <a:pt x="0" y="2588990"/>
                </a:lnTo>
                <a:lnTo>
                  <a:pt x="849916" y="3438906"/>
                </a:lnTo>
                <a:cubicBezTo>
                  <a:pt x="961168" y="3550158"/>
                  <a:pt x="1141476" y="3550158"/>
                  <a:pt x="1252633" y="3438906"/>
                </a:cubicBezTo>
                <a:lnTo>
                  <a:pt x="2729008" y="1962531"/>
                </a:lnTo>
                <a:cubicBezTo>
                  <a:pt x="2840260" y="1851279"/>
                  <a:pt x="2840260" y="1670971"/>
                  <a:pt x="2729008" y="1559814"/>
                </a:cubicBezTo>
                <a:close/>
              </a:path>
            </a:pathLst>
          </a:custGeom>
          <a:solidFill>
            <a:srgbClr val="FD903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cs typeface="+mn-cs"/>
            </a:endParaRPr>
          </a:p>
        </p:txBody>
      </p:sp>
      <p:sp>
        <p:nvSpPr>
          <p:cNvPr id="21" name="TextBox 20">
            <a:extLst>
              <a:ext uri="{FF2B5EF4-FFF2-40B4-BE49-F238E27FC236}">
                <a16:creationId xmlns:a16="http://schemas.microsoft.com/office/drawing/2014/main" id="{FFAA8637-CAAA-9C7F-0581-A28C475A97DE}"/>
              </a:ext>
            </a:extLst>
          </p:cNvPr>
          <p:cNvSpPr txBox="1"/>
          <p:nvPr/>
        </p:nvSpPr>
        <p:spPr>
          <a:xfrm>
            <a:off x="1709360" y="3336819"/>
            <a:ext cx="2218517" cy="461665"/>
          </a:xfrm>
          <a:prstGeom prst="rect">
            <a:avLst/>
          </a:prstGeom>
          <a:noFill/>
        </p:spPr>
        <p:txBody>
          <a:bodyPr wrap="square" rtlCol="0">
            <a:spAutoFit/>
          </a:bodyPr>
          <a:lstStyle/>
          <a:p>
            <a:pPr algn="ctr">
              <a:buClrTx/>
              <a:buFontTx/>
              <a:buNone/>
            </a:pPr>
            <a:r>
              <a:rPr lang="en-US" altLang="ko-KR" sz="2400" b="1" kern="1200" dirty="0">
                <a:solidFill>
                  <a:prstClr val="black">
                    <a:lumMod val="75000"/>
                    <a:lumOff val="25000"/>
                  </a:prstClr>
                </a:solidFill>
                <a:cs typeface="Arial" pitchFamily="34" charset="0"/>
              </a:rPr>
              <a:t>Opportunities</a:t>
            </a:r>
          </a:p>
        </p:txBody>
      </p:sp>
      <p:sp>
        <p:nvSpPr>
          <p:cNvPr id="26" name="TextBox 25">
            <a:extLst>
              <a:ext uri="{FF2B5EF4-FFF2-40B4-BE49-F238E27FC236}">
                <a16:creationId xmlns:a16="http://schemas.microsoft.com/office/drawing/2014/main" id="{58C71234-3091-9380-3223-296A317C9049}"/>
              </a:ext>
            </a:extLst>
          </p:cNvPr>
          <p:cNvSpPr txBox="1"/>
          <p:nvPr/>
        </p:nvSpPr>
        <p:spPr>
          <a:xfrm>
            <a:off x="4517581" y="3336819"/>
            <a:ext cx="1303472" cy="738664"/>
          </a:xfrm>
          <a:prstGeom prst="rect">
            <a:avLst/>
          </a:prstGeom>
          <a:noFill/>
        </p:spPr>
        <p:txBody>
          <a:bodyPr wrap="square" rtlCol="0">
            <a:spAutoFit/>
          </a:bodyPr>
          <a:lstStyle/>
          <a:p>
            <a:pPr algn="ctr">
              <a:buClrTx/>
              <a:buFontTx/>
              <a:buNone/>
            </a:pPr>
            <a:r>
              <a:rPr lang="en-US" altLang="ko-KR" b="1" kern="1200" dirty="0">
                <a:solidFill>
                  <a:prstClr val="white"/>
                </a:solidFill>
                <a:cs typeface="Arial" pitchFamily="34" charset="0"/>
              </a:rPr>
              <a:t>Innovation in Sustainable Products </a:t>
            </a:r>
            <a:endParaRPr lang="ko-KR" altLang="en-US" b="1" kern="1200" dirty="0">
              <a:solidFill>
                <a:prstClr val="white"/>
              </a:solidFill>
              <a:cs typeface="Arial" pitchFamily="34" charset="0"/>
            </a:endParaRPr>
          </a:p>
        </p:txBody>
      </p:sp>
      <p:sp>
        <p:nvSpPr>
          <p:cNvPr id="27" name="TextBox 26">
            <a:extLst>
              <a:ext uri="{FF2B5EF4-FFF2-40B4-BE49-F238E27FC236}">
                <a16:creationId xmlns:a16="http://schemas.microsoft.com/office/drawing/2014/main" id="{63EFBDE1-8B03-FAF9-6FE4-F33A53896189}"/>
              </a:ext>
            </a:extLst>
          </p:cNvPr>
          <p:cNvSpPr txBox="1"/>
          <p:nvPr/>
        </p:nvSpPr>
        <p:spPr>
          <a:xfrm>
            <a:off x="6501189" y="3143176"/>
            <a:ext cx="1303472" cy="954107"/>
          </a:xfrm>
          <a:prstGeom prst="rect">
            <a:avLst/>
          </a:prstGeom>
          <a:noFill/>
        </p:spPr>
        <p:txBody>
          <a:bodyPr wrap="square" rtlCol="0">
            <a:spAutoFit/>
          </a:bodyPr>
          <a:lstStyle/>
          <a:p>
            <a:pPr algn="ctr">
              <a:buClrTx/>
              <a:buFontTx/>
              <a:buNone/>
            </a:pPr>
            <a:r>
              <a:rPr lang="en-US" altLang="ko-KR" b="1" kern="1200" dirty="0">
                <a:solidFill>
                  <a:prstClr val="white"/>
                </a:solidFill>
                <a:cs typeface="Arial" pitchFamily="34" charset="0"/>
              </a:rPr>
              <a:t>Investment in Renewable Energy</a:t>
            </a:r>
            <a:endParaRPr lang="ko-KR" altLang="en-US" b="1" kern="1200" dirty="0">
              <a:solidFill>
                <a:prstClr val="white"/>
              </a:solidFill>
              <a:cs typeface="Arial" pitchFamily="34" charset="0"/>
            </a:endParaRPr>
          </a:p>
        </p:txBody>
      </p:sp>
      <p:sp>
        <p:nvSpPr>
          <p:cNvPr id="28" name="TextBox 27">
            <a:extLst>
              <a:ext uri="{FF2B5EF4-FFF2-40B4-BE49-F238E27FC236}">
                <a16:creationId xmlns:a16="http://schemas.microsoft.com/office/drawing/2014/main" id="{0D18A862-2C1A-331C-B96E-41A3A541DC4A}"/>
              </a:ext>
            </a:extLst>
          </p:cNvPr>
          <p:cNvSpPr txBox="1"/>
          <p:nvPr/>
        </p:nvSpPr>
        <p:spPr>
          <a:xfrm>
            <a:off x="8493555" y="3336818"/>
            <a:ext cx="1493095" cy="523220"/>
          </a:xfrm>
          <a:prstGeom prst="rect">
            <a:avLst/>
          </a:prstGeom>
          <a:noFill/>
        </p:spPr>
        <p:txBody>
          <a:bodyPr wrap="square" rtlCol="0">
            <a:spAutoFit/>
          </a:bodyPr>
          <a:lstStyle/>
          <a:p>
            <a:pPr algn="ctr">
              <a:buClrTx/>
              <a:buFontTx/>
              <a:buNone/>
            </a:pPr>
            <a:r>
              <a:rPr lang="en-US" altLang="ko-KR" b="1" kern="1200" dirty="0">
                <a:solidFill>
                  <a:prstClr val="white"/>
                </a:solidFill>
                <a:cs typeface="Arial" pitchFamily="34" charset="0"/>
              </a:rPr>
              <a:t>Market Differentiation</a:t>
            </a:r>
            <a:endParaRPr lang="ko-KR" altLang="en-US" b="1" kern="1200" dirty="0">
              <a:solidFill>
                <a:prstClr val="white"/>
              </a:solidFill>
              <a:cs typeface="Arial" pitchFamily="34" charset="0"/>
            </a:endParaRPr>
          </a:p>
        </p:txBody>
      </p:sp>
    </p:spTree>
    <p:extLst>
      <p:ext uri="{BB962C8B-B14F-4D97-AF65-F5344CB8AC3E}">
        <p14:creationId xmlns:p14="http://schemas.microsoft.com/office/powerpoint/2010/main" val="282366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OPPORTUNITIES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 1. Innovation in Sustainable Products </a:t>
            </a:r>
          </a:p>
        </p:txBody>
      </p:sp>
      <p:sp>
        <p:nvSpPr>
          <p:cNvPr id="158" name="Google Shape;158;p46"/>
          <p:cNvSpPr txBox="1"/>
          <p:nvPr/>
        </p:nvSpPr>
        <p:spPr>
          <a:xfrm>
            <a:off x="993059" y="1345324"/>
            <a:ext cx="9488130" cy="439252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Developing New Markets: </a:t>
            </a:r>
            <a:r>
              <a:rPr lang="en-GB" sz="1700" dirty="0">
                <a:solidFill>
                  <a:schemeClr val="tx1"/>
                </a:solidFill>
                <a:latin typeface="Segoe UI" panose="020B0502040204020203" pitchFamily="34" charset="0"/>
                <a:ea typeface="Quattrocento Sans"/>
                <a:cs typeface="Segoe UI" panose="020B0502040204020203" pitchFamily="34" charset="0"/>
                <a:sym typeface="Quattrocento Sans"/>
              </a:rPr>
              <a:t>By creating innovative, sustainable products, companies can tap into new markets that are increasingly demanding eco-friendly solutions. This can lead to significant growth opportunities and expansion into previously untapped segments.</a:t>
            </a:r>
          </a:p>
          <a:p>
            <a:pPr marL="914400" lvl="1" indent="-457200">
              <a:lnSpc>
                <a:spcPct val="150000"/>
              </a:lnSpc>
              <a:buSzPts val="1600"/>
              <a:buFont typeface="Wingdings" panose="05000000000000000000" pitchFamily="2" charset="2"/>
              <a:buChar char="Ø"/>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Revenue Streams: </a:t>
            </a:r>
            <a:r>
              <a:rPr lang="en-GB" sz="1700" dirty="0">
                <a:solidFill>
                  <a:schemeClr val="tx1"/>
                </a:solidFill>
                <a:latin typeface="Segoe UI" panose="020B0502040204020203" pitchFamily="34" charset="0"/>
                <a:ea typeface="Quattrocento Sans"/>
                <a:cs typeface="Segoe UI" panose="020B0502040204020203" pitchFamily="34" charset="0"/>
                <a:sym typeface="Quattrocento Sans"/>
              </a:rPr>
              <a:t>Sustainable products often attract higher margins and loyal customer bases, leading to diversified and more stable revenue streams.</a:t>
            </a:r>
          </a:p>
          <a:p>
            <a:pPr marL="914400" lvl="1" indent="-457200">
              <a:lnSpc>
                <a:spcPct val="150000"/>
              </a:lnSpc>
              <a:buSzPts val="1600"/>
              <a:buFont typeface="Wingdings" panose="05000000000000000000" pitchFamily="2" charset="2"/>
              <a:buChar char="Ø"/>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Regulatory Advantage: </a:t>
            </a:r>
            <a:r>
              <a:rPr lang="en-GB" sz="1700" dirty="0">
                <a:solidFill>
                  <a:schemeClr val="tx1"/>
                </a:solidFill>
                <a:latin typeface="Segoe UI" panose="020B0502040204020203" pitchFamily="34" charset="0"/>
                <a:ea typeface="Quattrocento Sans"/>
                <a:cs typeface="Segoe UI" panose="020B0502040204020203" pitchFamily="34" charset="0"/>
                <a:sym typeface="Quattrocento Sans"/>
              </a:rPr>
              <a:t>Companies that innovate with sustainability in mind can stay ahead of regulatory changes and avoid potential fines or sanctions related to environmental impacts.</a:t>
            </a:r>
          </a:p>
          <a:p>
            <a:pPr marL="457200" lvl="1">
              <a:lnSpc>
                <a:spcPct val="150000"/>
              </a:lnSpc>
              <a:buSzPts val="1600"/>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Example: A company producing biodegradable packaging can reduce plastic waste and appeal to environmentally conscious consumers and businesses, gaining a competitive edge.</a:t>
            </a:r>
            <a:endParaRPr lang="en-GB" sz="17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0142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OPPORTUNITIES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 2. Investment in Renewable Energy</a:t>
            </a:r>
          </a:p>
        </p:txBody>
      </p:sp>
      <p:sp>
        <p:nvSpPr>
          <p:cNvPr id="158" name="Google Shape;158;p46"/>
          <p:cNvSpPr txBox="1"/>
          <p:nvPr/>
        </p:nvSpPr>
        <p:spPr>
          <a:xfrm>
            <a:off x="993059" y="1345324"/>
            <a:ext cx="9488130" cy="439252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Cost Reduction: </a:t>
            </a:r>
            <a:r>
              <a:rPr lang="en-GB" sz="1700" dirty="0">
                <a:solidFill>
                  <a:schemeClr val="tx1"/>
                </a:solidFill>
                <a:latin typeface="Segoe UI" panose="020B0502040204020203" pitchFamily="34" charset="0"/>
                <a:ea typeface="Quattrocento Sans"/>
                <a:cs typeface="Segoe UI" panose="020B0502040204020203" pitchFamily="34" charset="0"/>
                <a:sym typeface="Quattrocento Sans"/>
              </a:rPr>
              <a:t>Transitioning to renewable energy sources such as solar, wind, or hydro power can significantly reduce energy costs in the long term, despite the initial investment. Renewable energy sources often have lower operating and maintenance costs compared to fossil fuels.</a:t>
            </a:r>
          </a:p>
          <a:p>
            <a:pPr marL="914400" lvl="1" indent="-457200">
              <a:lnSpc>
                <a:spcPct val="150000"/>
              </a:lnSpc>
              <a:buSzPts val="1600"/>
              <a:buFont typeface="Wingdings" panose="05000000000000000000" pitchFamily="2" charset="2"/>
              <a:buChar char="Ø"/>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Energy Independence: </a:t>
            </a:r>
            <a:r>
              <a:rPr lang="en-GB" sz="1700" dirty="0">
                <a:solidFill>
                  <a:schemeClr val="tx1"/>
                </a:solidFill>
                <a:latin typeface="Segoe UI" panose="020B0502040204020203" pitchFamily="34" charset="0"/>
                <a:ea typeface="Quattrocento Sans"/>
                <a:cs typeface="Segoe UI" panose="020B0502040204020203" pitchFamily="34" charset="0"/>
                <a:sym typeface="Quattrocento Sans"/>
              </a:rPr>
              <a:t>Investing in renewable energy can reduce reliance on external energy providers and insulate the company from energy price volatility.</a:t>
            </a:r>
          </a:p>
          <a:p>
            <a:pPr marL="914400" lvl="1" indent="-457200">
              <a:lnSpc>
                <a:spcPct val="150000"/>
              </a:lnSpc>
              <a:buSzPts val="1600"/>
              <a:buFont typeface="Wingdings" panose="05000000000000000000" pitchFamily="2" charset="2"/>
              <a:buChar char="Ø"/>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Sustainability Goals: </a:t>
            </a:r>
            <a:r>
              <a:rPr lang="en-GB" sz="1700" dirty="0">
                <a:solidFill>
                  <a:schemeClr val="tx1"/>
                </a:solidFill>
                <a:latin typeface="Segoe UI" panose="020B0502040204020203" pitchFamily="34" charset="0"/>
                <a:ea typeface="Quattrocento Sans"/>
                <a:cs typeface="Segoe UI" panose="020B0502040204020203" pitchFamily="34" charset="0"/>
                <a:sym typeface="Quattrocento Sans"/>
              </a:rPr>
              <a:t>Using renewable energy helps companies meet sustainability goals, reducing their carbon footprint and enhancing their reputation as responsible corporate citizens.</a:t>
            </a:r>
          </a:p>
          <a:p>
            <a:pPr marL="457200" lvl="1">
              <a:lnSpc>
                <a:spcPct val="150000"/>
              </a:lnSpc>
              <a:buSzPts val="1600"/>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Example: A manufacturing company installing solar panels can generate its own electricity, reduce energy bills, and contribute to a cleaner environment.</a:t>
            </a:r>
            <a:endParaRPr lang="en-GB" sz="17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6394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OPPORTUNITIES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 3. Market Differentiation</a:t>
            </a:r>
          </a:p>
        </p:txBody>
      </p:sp>
      <p:sp>
        <p:nvSpPr>
          <p:cNvPr id="158" name="Google Shape;158;p46"/>
          <p:cNvSpPr txBox="1"/>
          <p:nvPr/>
        </p:nvSpPr>
        <p:spPr>
          <a:xfrm>
            <a:off x="993059" y="1345324"/>
            <a:ext cx="9488130" cy="439252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Brand Loyalty: </a:t>
            </a:r>
            <a:r>
              <a:rPr lang="en-GB" sz="1700" dirty="0">
                <a:solidFill>
                  <a:schemeClr val="tx1"/>
                </a:solidFill>
                <a:latin typeface="Segoe UI" panose="020B0502040204020203" pitchFamily="34" charset="0"/>
                <a:ea typeface="Quattrocento Sans"/>
                <a:cs typeface="Segoe UI" panose="020B0502040204020203" pitchFamily="34" charset="0"/>
                <a:sym typeface="Quattrocento Sans"/>
              </a:rPr>
              <a:t>Companies that prioritize environmental performance and sustainability can build stronger relationships with eco-conscious consumers. This loyalty can translate into repeat business and long-term customer retention</a:t>
            </a: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a:t>
            </a:r>
          </a:p>
          <a:p>
            <a:pPr marL="914400" lvl="1" indent="-457200">
              <a:lnSpc>
                <a:spcPct val="150000"/>
              </a:lnSpc>
              <a:buSzPts val="1600"/>
              <a:buFont typeface="Wingdings" panose="05000000000000000000" pitchFamily="2" charset="2"/>
              <a:buChar char="Ø"/>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Competitive Advantage: </a:t>
            </a:r>
            <a:r>
              <a:rPr lang="en-GB" sz="1700" dirty="0">
                <a:solidFill>
                  <a:schemeClr val="tx1"/>
                </a:solidFill>
                <a:latin typeface="Segoe UI" panose="020B0502040204020203" pitchFamily="34" charset="0"/>
                <a:ea typeface="Quattrocento Sans"/>
                <a:cs typeface="Segoe UI" panose="020B0502040204020203" pitchFamily="34" charset="0"/>
                <a:sym typeface="Quattrocento Sans"/>
              </a:rPr>
              <a:t>Differentiating products and services through sustainable practices can set a company apart from its competitors, attracting customers who prioritize environmental impact in their purchasing decisions.</a:t>
            </a:r>
          </a:p>
          <a:p>
            <a:pPr marL="914400" lvl="1" indent="-457200">
              <a:lnSpc>
                <a:spcPct val="150000"/>
              </a:lnSpc>
              <a:buSzPts val="1600"/>
              <a:buFont typeface="Wingdings" panose="05000000000000000000" pitchFamily="2" charset="2"/>
              <a:buChar char="Ø"/>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Reputation Enhancement: </a:t>
            </a:r>
            <a:r>
              <a:rPr lang="en-GB" sz="1700" dirty="0">
                <a:solidFill>
                  <a:schemeClr val="tx1"/>
                </a:solidFill>
                <a:latin typeface="Segoe UI" panose="020B0502040204020203" pitchFamily="34" charset="0"/>
                <a:ea typeface="Quattrocento Sans"/>
                <a:cs typeface="Segoe UI" panose="020B0502040204020203" pitchFamily="34" charset="0"/>
                <a:sym typeface="Quattrocento Sans"/>
              </a:rPr>
              <a:t>A strong commitment to sustainability can enhance a company's reputation, making it more attractive to investors, partners, and top talent. This can also lead to positive media coverage and improved stakeholder relations.</a:t>
            </a:r>
          </a:p>
          <a:p>
            <a:pPr marL="457200" lvl="1">
              <a:lnSpc>
                <a:spcPct val="150000"/>
              </a:lnSpc>
              <a:buSzPts val="1600"/>
            </a:pPr>
            <a:r>
              <a:rPr lang="en-GB" sz="1700" dirty="0">
                <a:solidFill>
                  <a:schemeClr val="accent1"/>
                </a:solidFill>
                <a:latin typeface="Segoe UI" panose="020B0502040204020203" pitchFamily="34" charset="0"/>
                <a:ea typeface="Quattrocento Sans"/>
                <a:cs typeface="Segoe UI" panose="020B0502040204020203" pitchFamily="34" charset="0"/>
                <a:sym typeface="Quattrocento Sans"/>
              </a:rPr>
              <a:t>Example: A fashion brand using organic and recycled materials can attract a niche market of consumers who are willing to pay a premium for sustainable products, thereby increasing its market share and profitability.</a:t>
            </a:r>
            <a:endParaRPr lang="en-GB" sz="17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83430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1FA54FA9-883F-3B33-2FCA-F08D3930A232}"/>
              </a:ext>
            </a:extLst>
          </p:cNvPr>
          <p:cNvPicPr>
            <a:picLocks noChangeAspect="1"/>
          </p:cNvPicPr>
          <p:nvPr/>
        </p:nvPicPr>
        <p:blipFill>
          <a:blip r:embed="rId2"/>
          <a:stretch>
            <a:fillRect/>
          </a:stretch>
        </p:blipFill>
        <p:spPr>
          <a:xfrm>
            <a:off x="7882759" y="0"/>
            <a:ext cx="4359395" cy="5951868"/>
          </a:xfrm>
          <a:prstGeom prst="rect">
            <a:avLst/>
          </a:prstGeom>
        </p:spPr>
      </p:pic>
      <p:sp>
        <p:nvSpPr>
          <p:cNvPr id="4" name="Text 1">
            <a:extLst>
              <a:ext uri="{FF2B5EF4-FFF2-40B4-BE49-F238E27FC236}">
                <a16:creationId xmlns:a16="http://schemas.microsoft.com/office/drawing/2014/main" id="{F549E125-4291-58DD-48CC-F79F42CDB784}"/>
              </a:ext>
            </a:extLst>
          </p:cNvPr>
          <p:cNvSpPr/>
          <p:nvPr/>
        </p:nvSpPr>
        <p:spPr>
          <a:xfrm>
            <a:off x="779955" y="695487"/>
            <a:ext cx="6847656" cy="2116433"/>
          </a:xfrm>
          <a:prstGeom prst="rect">
            <a:avLst/>
          </a:prstGeom>
          <a:noFill/>
          <a:ln/>
        </p:spPr>
        <p:txBody>
          <a:bodyPr wrap="square" rtlCol="0" anchor="t"/>
          <a:lstStyle/>
          <a:p>
            <a:pPr marL="0" indent="0">
              <a:lnSpc>
                <a:spcPts val="8825"/>
              </a:lnSpc>
              <a:buNone/>
            </a:pPr>
            <a:r>
              <a:rPr lang="en-US" sz="7060" b="1" dirty="0">
                <a:solidFill>
                  <a:srgbClr val="396AF1"/>
                </a:solidFill>
                <a:latin typeface="Barlow" pitchFamily="34" charset="0"/>
                <a:ea typeface="Barlow" pitchFamily="34" charset="-122"/>
                <a:cs typeface="Barlow" pitchFamily="34" charset="-120"/>
              </a:rPr>
              <a:t>Conclusion and Call to Action</a:t>
            </a:r>
            <a:endParaRPr lang="en-US" sz="7060" dirty="0"/>
          </a:p>
        </p:txBody>
      </p:sp>
      <p:sp>
        <p:nvSpPr>
          <p:cNvPr id="5" name="Text 2">
            <a:extLst>
              <a:ext uri="{FF2B5EF4-FFF2-40B4-BE49-F238E27FC236}">
                <a16:creationId xmlns:a16="http://schemas.microsoft.com/office/drawing/2014/main" id="{5BF4B8C2-BFEF-C0E7-C615-299FF7891FED}"/>
              </a:ext>
            </a:extLst>
          </p:cNvPr>
          <p:cNvSpPr/>
          <p:nvPr/>
        </p:nvSpPr>
        <p:spPr>
          <a:xfrm>
            <a:off x="779955" y="3197600"/>
            <a:ext cx="6847656" cy="1865258"/>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In conclusion, climate change presents both significant risks and valuable opportunities for corporations. By proactively addressing these challenges, organizations can strengthen their resilience, capture new markets, and contribute to a sustainable future.</a:t>
            </a:r>
            <a:endParaRPr lang="en-US" sz="1944" dirty="0"/>
          </a:p>
        </p:txBody>
      </p:sp>
      <p:pic>
        <p:nvPicPr>
          <p:cNvPr id="6" name="Image 2" descr="preencoded.png">
            <a:hlinkClick r:id="rId3"/>
            <a:extLst>
              <a:ext uri="{FF2B5EF4-FFF2-40B4-BE49-F238E27FC236}">
                <a16:creationId xmlns:a16="http://schemas.microsoft.com/office/drawing/2014/main" id="{46B51554-7BA3-8DD4-DE58-A0548711582D}"/>
              </a:ext>
            </a:extLst>
          </p:cNvPr>
          <p:cNvPicPr>
            <a:picLocks noChangeAspect="1"/>
          </p:cNvPicPr>
          <p:nvPr/>
        </p:nvPicPr>
        <p:blipFill>
          <a:blip r:embed="rId4"/>
          <a:stretch>
            <a:fillRect/>
          </a:stretch>
        </p:blipFill>
        <p:spPr>
          <a:xfrm>
            <a:off x="12242154" y="7620070"/>
            <a:ext cx="2168914" cy="518090"/>
          </a:xfrm>
          <a:prstGeom prst="rect">
            <a:avLst/>
          </a:prstGeom>
        </p:spPr>
      </p:pic>
    </p:spTree>
    <p:extLst>
      <p:ext uri="{BB962C8B-B14F-4D97-AF65-F5344CB8AC3E}">
        <p14:creationId xmlns:p14="http://schemas.microsoft.com/office/powerpoint/2010/main" val="113839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3">
            <a:extLst>
              <a:ext uri="{FF2B5EF4-FFF2-40B4-BE49-F238E27FC236}">
                <a16:creationId xmlns:a16="http://schemas.microsoft.com/office/drawing/2014/main" id="{6519D2CF-5579-2093-4602-5852D555357B}"/>
              </a:ext>
            </a:extLst>
          </p:cNvPr>
          <p:cNvPicPr>
            <a:picLocks noChangeAspect="1"/>
          </p:cNvPicPr>
          <p:nvPr/>
        </p:nvPicPr>
        <p:blipFill>
          <a:blip r:embed="rId3"/>
          <a:stretch>
            <a:fillRect/>
          </a:stretch>
        </p:blipFill>
        <p:spPr>
          <a:xfrm>
            <a:off x="2406869" y="1524000"/>
            <a:ext cx="7409793" cy="3909848"/>
          </a:xfrm>
          <a:prstGeom prst="rect">
            <a:avLst/>
          </a:prstGeom>
        </p:spPr>
      </p:pic>
    </p:spTree>
    <p:extLst>
      <p:ext uri="{BB962C8B-B14F-4D97-AF65-F5344CB8AC3E}">
        <p14:creationId xmlns:p14="http://schemas.microsoft.com/office/powerpoint/2010/main" val="330203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 this topic, we will cover…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Climate change risks and opportunities</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Relationship between governance, risk and control</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Risk management and internal control process</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Development of risk management system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Picture 1">
            <a:extLst>
              <a:ext uri="{FF2B5EF4-FFF2-40B4-BE49-F238E27FC236}">
                <a16:creationId xmlns:a16="http://schemas.microsoft.com/office/drawing/2014/main" id="{769EDA46-453A-8D02-5D3A-BDBF441ED8E8}"/>
              </a:ext>
            </a:extLst>
          </p:cNvPr>
          <p:cNvPicPr>
            <a:picLocks noChangeAspect="1"/>
          </p:cNvPicPr>
          <p:nvPr/>
        </p:nvPicPr>
        <p:blipFill>
          <a:blip r:embed="rId3"/>
          <a:stretch>
            <a:fillRect/>
          </a:stretch>
        </p:blipFill>
        <p:spPr>
          <a:xfrm rot="20882268">
            <a:off x="6489926" y="2885980"/>
            <a:ext cx="5339635" cy="3109387"/>
          </a:xfrm>
          <a:prstGeom prst="rect">
            <a:avLst/>
          </a:prstGeom>
        </p:spPr>
      </p:pic>
      <p:sp>
        <p:nvSpPr>
          <p:cNvPr id="157" name="Google Shape;157;p46"/>
          <p:cNvSpPr/>
          <p:nvPr/>
        </p:nvSpPr>
        <p:spPr>
          <a:xfrm>
            <a:off x="1164368" y="1371599"/>
            <a:ext cx="6519857"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Change </a:t>
            </a:r>
            <a:r>
              <a:rPr lang="en-GB" sz="5400" dirty="0">
                <a:solidFill>
                  <a:srgbClr val="FFFFFF"/>
                </a:solidFill>
                <a:latin typeface="Segoe UI" panose="020B0502040204020203" pitchFamily="34" charset="0"/>
                <a:ea typeface="Century Gothic"/>
                <a:cs typeface="Segoe UI" panose="020B0502040204020203" pitchFamily="34" charset="0"/>
                <a:sym typeface="Century Gothic"/>
              </a:rPr>
              <a:t>R</a:t>
            </a: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isks and Opportunities</a:t>
            </a:r>
          </a:p>
        </p:txBody>
      </p:sp>
    </p:spTree>
    <p:extLst>
      <p:ext uri="{BB962C8B-B14F-4D97-AF65-F5344CB8AC3E}">
        <p14:creationId xmlns:p14="http://schemas.microsoft.com/office/powerpoint/2010/main" val="148769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7;p46">
            <a:extLst>
              <a:ext uri="{FF2B5EF4-FFF2-40B4-BE49-F238E27FC236}">
                <a16:creationId xmlns:a16="http://schemas.microsoft.com/office/drawing/2014/main" id="{1D2A9428-C07A-5EDD-347B-C47161D9901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RISKS  </a:t>
            </a:r>
          </a:p>
        </p:txBody>
      </p:sp>
      <p:sp>
        <p:nvSpPr>
          <p:cNvPr id="7" name="Google Shape;158;p46">
            <a:extLst>
              <a:ext uri="{FF2B5EF4-FFF2-40B4-BE49-F238E27FC236}">
                <a16:creationId xmlns:a16="http://schemas.microsoft.com/office/drawing/2014/main" id="{B697AC42-81B4-FB16-3116-65D246076A56}"/>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Risk is the possibility of an event or condition that can have a negative impact on the achievement of objectives.</a:t>
            </a:r>
          </a:p>
          <a:p>
            <a:pPr marL="457200" lvl="1">
              <a:lnSpc>
                <a:spcPct val="150000"/>
              </a:lnSpc>
              <a:buSzPts val="1600"/>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Key Elements</a:t>
            </a:r>
          </a:p>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Risk Identification: Recognizing potential threats.</a:t>
            </a:r>
          </a:p>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Risk Assessment: Evaluating the likelihood and impact.</a:t>
            </a:r>
          </a:p>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Risk Mitigation: Developing strategies to manage and minimize </a:t>
            </a:r>
          </a:p>
        </p:txBody>
      </p:sp>
    </p:spTree>
    <p:extLst>
      <p:ext uri="{BB962C8B-B14F-4D97-AF65-F5344CB8AC3E}">
        <p14:creationId xmlns:p14="http://schemas.microsoft.com/office/powerpoint/2010/main" val="69285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0">
            <a:extLst>
              <a:ext uri="{FF2B5EF4-FFF2-40B4-BE49-F238E27FC236}">
                <a16:creationId xmlns:a16="http://schemas.microsoft.com/office/drawing/2014/main" id="{5FE2B4EF-9C77-7E8F-8E64-9008866F8E88}"/>
              </a:ext>
            </a:extLst>
          </p:cNvPr>
          <p:cNvSpPr/>
          <p:nvPr/>
        </p:nvSpPr>
        <p:spPr>
          <a:xfrm flipH="1">
            <a:off x="4281069" y="3678863"/>
            <a:ext cx="1079210" cy="1059814"/>
          </a:xfrm>
          <a:prstGeom prst="rect">
            <a:avLst/>
          </a:prstGeom>
          <a:solidFill>
            <a:srgbClr val="FFD434"/>
          </a:solidFill>
          <a:ln w="12700" cap="flat" cmpd="sng" algn="ctr">
            <a:noFill/>
            <a:prstDash val="solid"/>
            <a:miter lim="800000"/>
          </a:ln>
          <a:effectLst/>
          <a:scene3d>
            <a:camera prst="perspectiveRight">
              <a:rot lat="600000" lon="3000000" rev="0"/>
            </a:camera>
            <a:lightRig rig="balanced" dir="t"/>
          </a:scene3d>
          <a:sp3d extrusionH="1079500" prstMaterial="matte">
            <a:bevelT w="0" h="0"/>
            <a:extrusionClr>
              <a:srgbClr val="FFD434"/>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5400" b="1" i="0" u="none" strike="noStrike" kern="1200" cap="none" spc="50" normalizeH="0" baseline="0" noProof="0" dirty="0">
              <a:ln w="13500">
                <a:solidFill>
                  <a:srgbClr val="17B6FF">
                    <a:shade val="2500"/>
                    <a:alpha val="6500"/>
                  </a:srgbClr>
                </a:solidFill>
                <a:prstDash val="solid"/>
              </a:ln>
              <a:solidFill>
                <a:prstClr val="white"/>
              </a:solidFill>
              <a:effectLst>
                <a:innerShdw blurRad="50900" dist="38500" dir="13500000">
                  <a:srgbClr val="000000">
                    <a:alpha val="60000"/>
                  </a:srgbClr>
                </a:innerShdw>
              </a:effectLst>
              <a:uLnTx/>
              <a:uFillTx/>
              <a:latin typeface="Arial"/>
              <a:cs typeface="Arial" pitchFamily="34" charset="0"/>
            </a:endParaRPr>
          </a:p>
        </p:txBody>
      </p:sp>
      <p:sp>
        <p:nvSpPr>
          <p:cNvPr id="4" name="Rectangle 48">
            <a:extLst>
              <a:ext uri="{FF2B5EF4-FFF2-40B4-BE49-F238E27FC236}">
                <a16:creationId xmlns:a16="http://schemas.microsoft.com/office/drawing/2014/main" id="{9DBDCBD6-E837-4DE7-CB85-8199321F8EB3}"/>
              </a:ext>
            </a:extLst>
          </p:cNvPr>
          <p:cNvSpPr/>
          <p:nvPr/>
        </p:nvSpPr>
        <p:spPr>
          <a:xfrm flipH="1">
            <a:off x="3232749" y="1481198"/>
            <a:ext cx="1079210" cy="1059814"/>
          </a:xfrm>
          <a:prstGeom prst="rect">
            <a:avLst/>
          </a:prstGeom>
          <a:solidFill>
            <a:srgbClr val="FD9034"/>
          </a:solidFill>
          <a:ln w="12700" cap="flat" cmpd="sng" algn="ctr">
            <a:noFill/>
            <a:prstDash val="solid"/>
            <a:miter lim="800000"/>
          </a:ln>
          <a:effectLst/>
          <a:scene3d>
            <a:camera prst="perspectiveRight">
              <a:rot lat="600000" lon="3000000" rev="0"/>
            </a:camera>
            <a:lightRig rig="balanced" dir="t"/>
          </a:scene3d>
          <a:sp3d extrusionH="1079500" prstMaterial="matte">
            <a:bevelT w="0" h="0"/>
            <a:extrusionClr>
              <a:srgbClr val="FD9034"/>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5400" b="1" i="0" u="none" strike="noStrike" kern="1200" cap="none" spc="50" normalizeH="0" baseline="0" noProof="0" dirty="0">
              <a:ln w="13500">
                <a:solidFill>
                  <a:srgbClr val="17B6FF">
                    <a:shade val="2500"/>
                    <a:alpha val="6500"/>
                  </a:srgbClr>
                </a:solidFill>
                <a:prstDash val="solid"/>
              </a:ln>
              <a:solidFill>
                <a:prstClr val="white"/>
              </a:solidFill>
              <a:effectLst>
                <a:innerShdw blurRad="50900" dist="38500" dir="13500000">
                  <a:srgbClr val="000000">
                    <a:alpha val="60000"/>
                  </a:srgbClr>
                </a:innerShdw>
              </a:effectLst>
              <a:uLnTx/>
              <a:uFillTx/>
              <a:latin typeface="Arial"/>
              <a:cs typeface="Arial" pitchFamily="34" charset="0"/>
            </a:endParaRPr>
          </a:p>
        </p:txBody>
      </p:sp>
      <p:sp>
        <p:nvSpPr>
          <p:cNvPr id="5" name="Rectangle 4">
            <a:extLst>
              <a:ext uri="{FF2B5EF4-FFF2-40B4-BE49-F238E27FC236}">
                <a16:creationId xmlns:a16="http://schemas.microsoft.com/office/drawing/2014/main" id="{C2F69311-2DAA-8FFF-340B-B851F777140A}"/>
              </a:ext>
            </a:extLst>
          </p:cNvPr>
          <p:cNvSpPr/>
          <p:nvPr/>
        </p:nvSpPr>
        <p:spPr>
          <a:xfrm flipH="1">
            <a:off x="6715470" y="4157897"/>
            <a:ext cx="1079210" cy="1059814"/>
          </a:xfrm>
          <a:prstGeom prst="rect">
            <a:avLst/>
          </a:prstGeom>
          <a:solidFill>
            <a:srgbClr val="FF0000"/>
          </a:solidFill>
          <a:ln w="12700" cap="flat" cmpd="sng" algn="ctr">
            <a:noFill/>
            <a:prstDash val="solid"/>
            <a:miter lim="800000"/>
          </a:ln>
          <a:effectLst/>
          <a:scene3d>
            <a:camera prst="perspectiveRight">
              <a:rot lat="600000" lon="3000000" rev="0"/>
            </a:camera>
            <a:lightRig rig="balanced" dir="t"/>
          </a:scene3d>
          <a:sp3d extrusionH="1079500" prstMaterial="matte">
            <a:bevelT w="0" h="0"/>
            <a:extrusionClr>
              <a:srgbClr val="FF0000"/>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5400" b="1" i="0" u="none" strike="noStrike" kern="1200" cap="none" spc="50" normalizeH="0" baseline="0" noProof="0" dirty="0">
              <a:ln w="13500">
                <a:solidFill>
                  <a:srgbClr val="17B6FF">
                    <a:shade val="2500"/>
                    <a:alpha val="6500"/>
                  </a:srgbClr>
                </a:solidFill>
                <a:prstDash val="solid"/>
              </a:ln>
              <a:solidFill>
                <a:prstClr val="white"/>
              </a:solidFill>
              <a:effectLst>
                <a:innerShdw blurRad="50900" dist="38500" dir="13500000">
                  <a:srgbClr val="000000">
                    <a:alpha val="60000"/>
                  </a:srgbClr>
                </a:innerShdw>
              </a:effectLst>
              <a:uLnTx/>
              <a:uFillTx/>
              <a:latin typeface="Arial"/>
              <a:cs typeface="Arial" pitchFamily="34" charset="0"/>
            </a:endParaRPr>
          </a:p>
        </p:txBody>
      </p:sp>
      <p:sp>
        <p:nvSpPr>
          <p:cNvPr id="6" name="Rectangle 50">
            <a:extLst>
              <a:ext uri="{FF2B5EF4-FFF2-40B4-BE49-F238E27FC236}">
                <a16:creationId xmlns:a16="http://schemas.microsoft.com/office/drawing/2014/main" id="{0657EBDB-8DA1-C1EC-F09A-2D049338C057}"/>
              </a:ext>
            </a:extLst>
          </p:cNvPr>
          <p:cNvSpPr/>
          <p:nvPr/>
        </p:nvSpPr>
        <p:spPr>
          <a:xfrm flipH="1">
            <a:off x="1759928" y="4208770"/>
            <a:ext cx="1079210" cy="1059814"/>
          </a:xfrm>
          <a:prstGeom prst="rect">
            <a:avLst/>
          </a:prstGeom>
          <a:solidFill>
            <a:srgbClr val="17B6FF"/>
          </a:solidFill>
          <a:ln w="12700" cap="flat" cmpd="sng" algn="ctr">
            <a:noFill/>
            <a:prstDash val="solid"/>
            <a:miter lim="800000"/>
          </a:ln>
          <a:effectLst/>
          <a:scene3d>
            <a:camera prst="perspectiveRight">
              <a:rot lat="600000" lon="3000000" rev="0"/>
            </a:camera>
            <a:lightRig rig="balanced" dir="t"/>
          </a:scene3d>
          <a:sp3d extrusionH="1079500" prstMaterial="matte">
            <a:bevelT w="0" h="0"/>
            <a:extrusionClr>
              <a:srgbClr val="17B6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5400" b="1" i="0" u="none" strike="noStrike" kern="1200" cap="none" spc="50" normalizeH="0" baseline="0" noProof="0" dirty="0">
              <a:ln w="13500">
                <a:solidFill>
                  <a:srgbClr val="17B6FF">
                    <a:shade val="2500"/>
                    <a:alpha val="6500"/>
                  </a:srgbClr>
                </a:solidFill>
                <a:prstDash val="solid"/>
              </a:ln>
              <a:solidFill>
                <a:prstClr val="white"/>
              </a:solidFill>
              <a:effectLst>
                <a:innerShdw blurRad="50900" dist="38500" dir="13500000">
                  <a:srgbClr val="000000">
                    <a:alpha val="60000"/>
                  </a:srgbClr>
                </a:innerShdw>
              </a:effectLst>
              <a:uLnTx/>
              <a:uFillTx/>
              <a:latin typeface="Arial"/>
              <a:cs typeface="Arial" pitchFamily="34" charset="0"/>
            </a:endParaRPr>
          </a:p>
        </p:txBody>
      </p:sp>
      <p:sp>
        <p:nvSpPr>
          <p:cNvPr id="7" name="Rectangle 46">
            <a:extLst>
              <a:ext uri="{FF2B5EF4-FFF2-40B4-BE49-F238E27FC236}">
                <a16:creationId xmlns:a16="http://schemas.microsoft.com/office/drawing/2014/main" id="{0F84F1B3-4407-45DF-443F-BE44DBC7F20D}"/>
              </a:ext>
            </a:extLst>
          </p:cNvPr>
          <p:cNvSpPr/>
          <p:nvPr/>
        </p:nvSpPr>
        <p:spPr>
          <a:xfrm flipH="1">
            <a:off x="6491818" y="1607702"/>
            <a:ext cx="1079210" cy="1059814"/>
          </a:xfrm>
          <a:prstGeom prst="rect">
            <a:avLst/>
          </a:prstGeom>
          <a:solidFill>
            <a:srgbClr val="DC00C8"/>
          </a:solidFill>
          <a:ln w="12700" cap="flat" cmpd="sng" algn="ctr">
            <a:noFill/>
            <a:prstDash val="solid"/>
            <a:miter lim="800000"/>
          </a:ln>
          <a:effectLst/>
          <a:scene3d>
            <a:camera prst="perspectiveRight">
              <a:rot lat="600000" lon="3000000" rev="0"/>
            </a:camera>
            <a:lightRig rig="balanced" dir="t"/>
          </a:scene3d>
          <a:sp3d extrusionH="1079500" prstMaterial="matte">
            <a:bevelT w="0" h="0"/>
            <a:extrusionClr>
              <a:srgbClr val="DC00C8"/>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5400" b="1" i="0" u="none" strike="noStrike" kern="1200" cap="none" spc="50" normalizeH="0" baseline="0" noProof="0" dirty="0">
              <a:ln w="13500">
                <a:solidFill>
                  <a:srgbClr val="17B6FF">
                    <a:shade val="2500"/>
                    <a:alpha val="6500"/>
                  </a:srgbClr>
                </a:solidFill>
                <a:prstDash val="solid"/>
              </a:ln>
              <a:solidFill>
                <a:prstClr val="white"/>
              </a:solidFill>
              <a:effectLst>
                <a:innerShdw blurRad="50900" dist="38500" dir="13500000">
                  <a:srgbClr val="000000">
                    <a:alpha val="60000"/>
                  </a:srgbClr>
                </a:innerShdw>
              </a:effectLst>
              <a:uLnTx/>
              <a:uFillTx/>
              <a:latin typeface="Arial"/>
              <a:cs typeface="Arial" pitchFamily="34" charset="0"/>
            </a:endParaRPr>
          </a:p>
        </p:txBody>
      </p:sp>
      <p:sp>
        <p:nvSpPr>
          <p:cNvPr id="8" name="Rectangle 50">
            <a:extLst>
              <a:ext uri="{FF2B5EF4-FFF2-40B4-BE49-F238E27FC236}">
                <a16:creationId xmlns:a16="http://schemas.microsoft.com/office/drawing/2014/main" id="{D4BAC688-8EAD-9568-FCE0-4268AD705F27}"/>
              </a:ext>
            </a:extLst>
          </p:cNvPr>
          <p:cNvSpPr/>
          <p:nvPr/>
        </p:nvSpPr>
        <p:spPr>
          <a:xfrm flipH="1">
            <a:off x="913395" y="2119323"/>
            <a:ext cx="1079210" cy="1059814"/>
          </a:xfrm>
          <a:prstGeom prst="rect">
            <a:avLst/>
          </a:prstGeom>
          <a:solidFill>
            <a:srgbClr val="7CE200"/>
          </a:solidFill>
          <a:ln w="12700" cap="flat" cmpd="sng" algn="ctr">
            <a:noFill/>
            <a:prstDash val="solid"/>
            <a:miter lim="800000"/>
          </a:ln>
          <a:effectLst/>
          <a:scene3d>
            <a:camera prst="perspectiveRight">
              <a:rot lat="600000" lon="3000000" rev="0"/>
            </a:camera>
            <a:lightRig rig="balanced" dir="t"/>
          </a:scene3d>
          <a:sp3d extrusionH="1079500" prstMaterial="matte">
            <a:bevelT w="0" h="0"/>
            <a:extrusionClr>
              <a:srgbClr val="7CE200"/>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5400" b="1" i="0" u="none" strike="noStrike" kern="1200" cap="none" spc="50" normalizeH="0" baseline="0" noProof="0" dirty="0">
              <a:ln w="13500">
                <a:solidFill>
                  <a:srgbClr val="17B6FF">
                    <a:shade val="2500"/>
                    <a:alpha val="6500"/>
                  </a:srgbClr>
                </a:solidFill>
                <a:prstDash val="solid"/>
              </a:ln>
              <a:solidFill>
                <a:prstClr val="white"/>
              </a:solidFill>
              <a:effectLst>
                <a:innerShdw blurRad="50900" dist="38500" dir="13500000">
                  <a:srgbClr val="000000">
                    <a:alpha val="60000"/>
                  </a:srgbClr>
                </a:innerShdw>
              </a:effectLst>
              <a:uLnTx/>
              <a:uFillTx/>
              <a:latin typeface="Arial"/>
              <a:cs typeface="Arial" pitchFamily="34" charset="0"/>
            </a:endParaRPr>
          </a:p>
        </p:txBody>
      </p:sp>
      <p:sp>
        <p:nvSpPr>
          <p:cNvPr id="9" name="직사각형 113">
            <a:extLst>
              <a:ext uri="{FF2B5EF4-FFF2-40B4-BE49-F238E27FC236}">
                <a16:creationId xmlns:a16="http://schemas.microsoft.com/office/drawing/2014/main" id="{A6F63456-B062-112E-F796-1A0B92382DF9}"/>
              </a:ext>
            </a:extLst>
          </p:cNvPr>
          <p:cNvSpPr>
            <a:spLocks noChangeArrowheads="1"/>
          </p:cNvSpPr>
          <p:nvPr/>
        </p:nvSpPr>
        <p:spPr bwMode="auto">
          <a:xfrm>
            <a:off x="6603722" y="4464482"/>
            <a:ext cx="2098424"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prstClr val="white"/>
                </a:solidFill>
                <a:latin typeface="Arial"/>
                <a:cs typeface="Arial" charset="0"/>
              </a:rPr>
              <a:t>Reputational</a:t>
            </a:r>
            <a:endParaRPr kumimoji="0" lang="ko-KR" altLang="en-US" sz="2000" b="0" i="0" u="none" strike="noStrike" kern="1200" cap="none" spc="0" normalizeH="0" baseline="0" noProof="0" dirty="0">
              <a:ln>
                <a:noFill/>
              </a:ln>
              <a:solidFill>
                <a:prstClr val="white"/>
              </a:solidFill>
              <a:effectLst/>
              <a:uLnTx/>
              <a:uFillTx/>
              <a:latin typeface="Arial"/>
              <a:cs typeface="+mn-cs"/>
            </a:endParaRPr>
          </a:p>
        </p:txBody>
      </p:sp>
      <p:sp>
        <p:nvSpPr>
          <p:cNvPr id="10" name="직사각형 113">
            <a:extLst>
              <a:ext uri="{FF2B5EF4-FFF2-40B4-BE49-F238E27FC236}">
                <a16:creationId xmlns:a16="http://schemas.microsoft.com/office/drawing/2014/main" id="{F2FBDA50-4D69-A05B-0D70-5526687F966E}"/>
              </a:ext>
            </a:extLst>
          </p:cNvPr>
          <p:cNvSpPr>
            <a:spLocks noChangeArrowheads="1"/>
          </p:cNvSpPr>
          <p:nvPr/>
        </p:nvSpPr>
        <p:spPr bwMode="auto">
          <a:xfrm>
            <a:off x="6709147" y="1893649"/>
            <a:ext cx="1556934" cy="46166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prstClr val="white"/>
                </a:solidFill>
                <a:effectLst/>
                <a:uLnTx/>
                <a:uFillTx/>
                <a:latin typeface="Arial"/>
                <a:cs typeface="Arial" charset="0"/>
              </a:rPr>
              <a:t>Physical</a:t>
            </a: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1" name="직사각형 113">
            <a:extLst>
              <a:ext uri="{FF2B5EF4-FFF2-40B4-BE49-F238E27FC236}">
                <a16:creationId xmlns:a16="http://schemas.microsoft.com/office/drawing/2014/main" id="{BB4994BF-8137-297B-277E-81942C49A32C}"/>
              </a:ext>
            </a:extLst>
          </p:cNvPr>
          <p:cNvSpPr>
            <a:spLocks noChangeArrowheads="1"/>
          </p:cNvSpPr>
          <p:nvPr/>
        </p:nvSpPr>
        <p:spPr bwMode="auto">
          <a:xfrm>
            <a:off x="1791923" y="4483159"/>
            <a:ext cx="1927830"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prstClr val="white"/>
                </a:solidFill>
                <a:latin typeface="Arial"/>
                <a:cs typeface="Arial" charset="0"/>
              </a:rPr>
              <a:t>Regulatory</a:t>
            </a:r>
            <a:endParaRPr kumimoji="0" lang="ko-KR" altLang="en-US" sz="2000" b="0" i="0" u="none" strike="noStrike" kern="1200" cap="none" spc="0" normalizeH="0" baseline="0" noProof="0" dirty="0">
              <a:ln>
                <a:noFill/>
              </a:ln>
              <a:solidFill>
                <a:prstClr val="white"/>
              </a:solidFill>
              <a:effectLst/>
              <a:uLnTx/>
              <a:uFillTx/>
              <a:latin typeface="Arial"/>
              <a:cs typeface="+mn-cs"/>
            </a:endParaRPr>
          </a:p>
        </p:txBody>
      </p:sp>
      <p:sp>
        <p:nvSpPr>
          <p:cNvPr id="12" name="직사각형 113">
            <a:extLst>
              <a:ext uri="{FF2B5EF4-FFF2-40B4-BE49-F238E27FC236}">
                <a16:creationId xmlns:a16="http://schemas.microsoft.com/office/drawing/2014/main" id="{C559E219-6D9F-AF74-CFFB-911461A5A31E}"/>
              </a:ext>
            </a:extLst>
          </p:cNvPr>
          <p:cNvSpPr>
            <a:spLocks noChangeArrowheads="1"/>
          </p:cNvSpPr>
          <p:nvPr/>
        </p:nvSpPr>
        <p:spPr bwMode="auto">
          <a:xfrm>
            <a:off x="1052890" y="2418397"/>
            <a:ext cx="1582244" cy="46166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prstClr val="white"/>
                </a:solidFill>
                <a:effectLst/>
                <a:uLnTx/>
                <a:uFillTx/>
                <a:latin typeface="Arial"/>
                <a:cs typeface="Arial" charset="0"/>
              </a:rPr>
              <a:t>Financial</a:t>
            </a: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9" name="직사각형 113">
            <a:extLst>
              <a:ext uri="{FF2B5EF4-FFF2-40B4-BE49-F238E27FC236}">
                <a16:creationId xmlns:a16="http://schemas.microsoft.com/office/drawing/2014/main" id="{E4F28779-466E-8B92-7BC5-DD025431D4BB}"/>
              </a:ext>
            </a:extLst>
          </p:cNvPr>
          <p:cNvSpPr>
            <a:spLocks noChangeArrowheads="1"/>
          </p:cNvSpPr>
          <p:nvPr/>
        </p:nvSpPr>
        <p:spPr bwMode="auto">
          <a:xfrm>
            <a:off x="4281069" y="3990906"/>
            <a:ext cx="1914286"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Arial"/>
                <a:cs typeface="Arial" charset="0"/>
              </a:rPr>
              <a:t>Compliance</a:t>
            </a:r>
            <a:endParaRPr kumimoji="0" lang="ko-KR" altLang="en-US" sz="2000" b="0" i="0" u="none" strike="noStrike" kern="1200" cap="none" spc="0" normalizeH="0" baseline="0" noProof="0" dirty="0">
              <a:ln>
                <a:noFill/>
              </a:ln>
              <a:solidFill>
                <a:prstClr val="white"/>
              </a:solidFill>
              <a:effectLst/>
              <a:uLnTx/>
              <a:uFillTx/>
              <a:latin typeface="Arial"/>
              <a:cs typeface="+mn-cs"/>
            </a:endParaRPr>
          </a:p>
        </p:txBody>
      </p:sp>
      <p:sp>
        <p:nvSpPr>
          <p:cNvPr id="20" name="직사각형 113">
            <a:extLst>
              <a:ext uri="{FF2B5EF4-FFF2-40B4-BE49-F238E27FC236}">
                <a16:creationId xmlns:a16="http://schemas.microsoft.com/office/drawing/2014/main" id="{95F1F478-E4DA-FAEF-529E-D535F219129B}"/>
              </a:ext>
            </a:extLst>
          </p:cNvPr>
          <p:cNvSpPr>
            <a:spLocks noChangeArrowheads="1"/>
          </p:cNvSpPr>
          <p:nvPr/>
        </p:nvSpPr>
        <p:spPr bwMode="auto">
          <a:xfrm>
            <a:off x="3232749" y="1817993"/>
            <a:ext cx="1927830"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Arial"/>
                <a:cs typeface="Arial" charset="0"/>
              </a:rPr>
              <a:t>Operational</a:t>
            </a:r>
            <a:endParaRPr kumimoji="0" lang="ko-KR" altLang="en-US" sz="2000" b="0" i="0" u="none" strike="noStrike" kern="1200" cap="none" spc="0" normalizeH="0" baseline="0" noProof="0" dirty="0">
              <a:ln>
                <a:noFill/>
              </a:ln>
              <a:solidFill>
                <a:prstClr val="white"/>
              </a:solidFill>
              <a:effectLst/>
              <a:uLnTx/>
              <a:uFillTx/>
              <a:latin typeface="Arial"/>
              <a:cs typeface="+mn-cs"/>
            </a:endParaRPr>
          </a:p>
        </p:txBody>
      </p:sp>
      <p:sp>
        <p:nvSpPr>
          <p:cNvPr id="26" name="Google Shape;157;p46">
            <a:extLst>
              <a:ext uri="{FF2B5EF4-FFF2-40B4-BE49-F238E27FC236}">
                <a16:creationId xmlns:a16="http://schemas.microsoft.com/office/drawing/2014/main" id="{724FAC42-ACF6-AD78-7093-7AB84E1EB351}"/>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RISKS  </a:t>
            </a:r>
          </a:p>
        </p:txBody>
      </p:sp>
      <p:sp>
        <p:nvSpPr>
          <p:cNvPr id="29" name="Rectangle 50">
            <a:extLst>
              <a:ext uri="{FF2B5EF4-FFF2-40B4-BE49-F238E27FC236}">
                <a16:creationId xmlns:a16="http://schemas.microsoft.com/office/drawing/2014/main" id="{E65C6413-3A97-9874-BB57-35FCAF21A36F}"/>
              </a:ext>
            </a:extLst>
          </p:cNvPr>
          <p:cNvSpPr/>
          <p:nvPr/>
        </p:nvSpPr>
        <p:spPr>
          <a:xfrm flipH="1">
            <a:off x="8811172" y="2600443"/>
            <a:ext cx="1079210" cy="1059814"/>
          </a:xfrm>
          <a:prstGeom prst="rect">
            <a:avLst/>
          </a:prstGeom>
          <a:solidFill>
            <a:srgbClr val="7CE200"/>
          </a:solidFill>
          <a:ln w="12700" cap="flat" cmpd="sng" algn="ctr">
            <a:noFill/>
            <a:prstDash val="solid"/>
            <a:miter lim="800000"/>
          </a:ln>
          <a:effectLst/>
          <a:scene3d>
            <a:camera prst="perspectiveRight">
              <a:rot lat="600000" lon="3000000" rev="0"/>
            </a:camera>
            <a:lightRig rig="balanced" dir="t"/>
          </a:scene3d>
          <a:sp3d extrusionH="1079500" prstMaterial="matte">
            <a:bevelT w="0" h="0"/>
            <a:extrusionClr>
              <a:srgbClr val="7CE200"/>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5400" b="1" i="0" u="none" strike="noStrike" kern="1200" cap="none" spc="50" normalizeH="0" baseline="0" noProof="0" dirty="0">
              <a:ln w="13500">
                <a:solidFill>
                  <a:srgbClr val="17B6FF">
                    <a:shade val="2500"/>
                    <a:alpha val="6500"/>
                  </a:srgbClr>
                </a:solidFill>
                <a:prstDash val="solid"/>
              </a:ln>
              <a:solidFill>
                <a:prstClr val="white"/>
              </a:solidFill>
              <a:effectLst>
                <a:innerShdw blurRad="50900" dist="38500" dir="13500000">
                  <a:srgbClr val="000000">
                    <a:alpha val="60000"/>
                  </a:srgbClr>
                </a:innerShdw>
              </a:effectLst>
              <a:uLnTx/>
              <a:uFillTx/>
              <a:latin typeface="Arial"/>
              <a:cs typeface="Arial" pitchFamily="34" charset="0"/>
            </a:endParaRPr>
          </a:p>
        </p:txBody>
      </p:sp>
      <p:sp>
        <p:nvSpPr>
          <p:cNvPr id="30" name="직사각형 113">
            <a:extLst>
              <a:ext uri="{FF2B5EF4-FFF2-40B4-BE49-F238E27FC236}">
                <a16:creationId xmlns:a16="http://schemas.microsoft.com/office/drawing/2014/main" id="{D0EDCBB4-2328-E694-DF5E-43BC66D34DB1}"/>
              </a:ext>
            </a:extLst>
          </p:cNvPr>
          <p:cNvSpPr>
            <a:spLocks noChangeArrowheads="1"/>
          </p:cNvSpPr>
          <p:nvPr/>
        </p:nvSpPr>
        <p:spPr bwMode="auto">
          <a:xfrm>
            <a:off x="9134377" y="2912645"/>
            <a:ext cx="1260353" cy="46166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prstClr val="white"/>
                </a:solidFill>
                <a:effectLst/>
                <a:uLnTx/>
                <a:uFillTx/>
                <a:latin typeface="Arial"/>
                <a:cs typeface="Arial" charset="0"/>
              </a:rPr>
              <a:t>Market</a:t>
            </a: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92027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RISKS – 1.Financial Risk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Increased Operating Costs</a:t>
            </a:r>
            <a:r>
              <a:rPr lang="en-GB" sz="2800" dirty="0">
                <a:latin typeface="Segoe UI" panose="020B0502040204020203" pitchFamily="34" charset="0"/>
                <a:ea typeface="Quattrocento Sans"/>
                <a:cs typeface="Segoe UI" panose="020B0502040204020203" pitchFamily="34" charset="0"/>
                <a:sym typeface="Quattrocento Sans"/>
              </a:rPr>
              <a:t>: Climate change can lead to higher costs for energy, raw materials, and insurance premiums as companies need to adapt to new environmental conditions.</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Asset Devaluation: </a:t>
            </a:r>
            <a:r>
              <a:rPr lang="en-GB" sz="2800" dirty="0">
                <a:latin typeface="Segoe UI" panose="020B0502040204020203" pitchFamily="34" charset="0"/>
                <a:ea typeface="Quattrocento Sans"/>
                <a:cs typeface="Segoe UI" panose="020B0502040204020203" pitchFamily="34" charset="0"/>
                <a:sym typeface="Quattrocento Sans"/>
              </a:rPr>
              <a:t>Properties and infrastructure in areas prone to extreme weather events or rising sea levels may lose value, affecting a corporation’s balance sheet.</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Market and Credit Risks: </a:t>
            </a:r>
            <a:r>
              <a:rPr lang="en-GB" sz="2800" dirty="0">
                <a:latin typeface="Segoe UI" panose="020B0502040204020203" pitchFamily="34" charset="0"/>
                <a:ea typeface="Quattrocento Sans"/>
                <a:cs typeface="Segoe UI" panose="020B0502040204020203" pitchFamily="34" charset="0"/>
                <a:sym typeface="Quattrocento Sans"/>
              </a:rPr>
              <a:t>Financial markets may become more volatile, and credit risks can increase for companies heavily exposed to climate-related impacts.</a:t>
            </a:r>
          </a:p>
        </p:txBody>
      </p:sp>
    </p:spTree>
    <p:extLst>
      <p:ext uri="{BB962C8B-B14F-4D97-AF65-F5344CB8AC3E}">
        <p14:creationId xmlns:p14="http://schemas.microsoft.com/office/powerpoint/2010/main" val="271619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RISKS –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2</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Operational Risk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Supply Chain Disruptions: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Extreme weather events and resource scarcity can disrupt supply chains, causing delays and increased costs in production and logistics.</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Resource Scarcity: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Access to essential resources such as water and raw materials may become limited, affecting production capabilities.</a:t>
            </a:r>
          </a:p>
        </p:txBody>
      </p:sp>
    </p:spTree>
    <p:extLst>
      <p:ext uri="{BB962C8B-B14F-4D97-AF65-F5344CB8AC3E}">
        <p14:creationId xmlns:p14="http://schemas.microsoft.com/office/powerpoint/2010/main" val="395996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RISKS –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3</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.Physical Risk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Extreme Weather Events: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More frequent and severe weather events (e.g., hurricanes, floods, droughts) can cause direct damage to physical assets and infrastructure</a:t>
            </a: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Long-Term Environmental Changes: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Gradual changes such as rising temperatures and changing precipitation patterns can affect agriculture, water availability, and overall business operations.</a:t>
            </a:r>
          </a:p>
        </p:txBody>
      </p:sp>
    </p:spTree>
    <p:extLst>
      <p:ext uri="{BB962C8B-B14F-4D97-AF65-F5344CB8AC3E}">
        <p14:creationId xmlns:p14="http://schemas.microsoft.com/office/powerpoint/2010/main" val="2294908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RISKS – 4.  Regulatory Risk </a:t>
            </a:r>
          </a:p>
        </p:txBody>
      </p:sp>
      <p:sp>
        <p:nvSpPr>
          <p:cNvPr id="158" name="Google Shape;158;p46"/>
          <p:cNvSpPr txBox="1"/>
          <p:nvPr/>
        </p:nvSpPr>
        <p:spPr>
          <a:xfrm>
            <a:off x="993059" y="1345324"/>
            <a:ext cx="9488130" cy="46665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Stricter Regulations: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Governments worldwide are implementing stricter regulations to mitigate climate change, which can increase compliance costs and require significant changes in business operations.</a:t>
            </a:r>
          </a:p>
          <a:p>
            <a:pPr marL="457200" lvl="1">
              <a:lnSpc>
                <a:spcPct val="150000"/>
              </a:lnSpc>
              <a:buSzPts val="1600"/>
            </a:pPr>
            <a:endParaRPr lang="en-GB" sz="90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914400" lvl="1" indent="-457200">
              <a:lnSpc>
                <a:spcPct val="150000"/>
              </a:lnSpc>
              <a:buSzPts val="1600"/>
              <a:buFont typeface="Wingdings" panose="05000000000000000000" pitchFamily="2" charset="2"/>
              <a:buChar char="Ø"/>
            </a:pP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Carbon Pricing: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Implementation of carbon taxes or cap-and-trade systems can affect the profitability of businesses reliant on fossil fuels.</a:t>
            </a:r>
          </a:p>
          <a:p>
            <a:pPr marL="457200" lvl="1">
              <a:lnSpc>
                <a:spcPct val="150000"/>
              </a:lnSpc>
              <a:buSzPts val="1600"/>
            </a:pPr>
            <a:endParaRPr lang="en-GB" sz="90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914400" lvl="1" indent="-457200">
              <a:lnSpc>
                <a:spcPct val="150000"/>
              </a:lnSpc>
              <a:buSzPts val="1600"/>
              <a:buFont typeface="Wingdings" panose="05000000000000000000" pitchFamily="2" charset="2"/>
              <a:buChar char="Ø"/>
            </a:pP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Reporting Requirements: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Corporations may face increased demands for transparency in reporting their environmental impact and sustainability efforts.</a:t>
            </a:r>
          </a:p>
        </p:txBody>
      </p:sp>
    </p:spTree>
    <p:extLst>
      <p:ext uri="{BB962C8B-B14F-4D97-AF65-F5344CB8AC3E}">
        <p14:creationId xmlns:p14="http://schemas.microsoft.com/office/powerpoint/2010/main" val="298777268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8760</TotalTime>
  <Words>1114</Words>
  <Application>Microsoft Office PowerPoint</Application>
  <PresentationFormat>Widescreen</PresentationFormat>
  <Paragraphs>79</Paragraphs>
  <Slides>18</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Montserrat</vt:lpstr>
      <vt:lpstr>Calibri</vt:lpstr>
      <vt:lpstr>Segoe UI</vt:lpstr>
      <vt:lpstr>Century Gothic</vt:lpstr>
      <vt:lpstr>Arial</vt:lpstr>
      <vt:lpstr>Barlow</vt:lpstr>
      <vt:lpstr>Wingdings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Dr. Wan Norhayati Binti Wan Ahmad</cp:lastModifiedBy>
  <cp:revision>32</cp:revision>
  <dcterms:created xsi:type="dcterms:W3CDTF">2020-01-02T01:56:26Z</dcterms:created>
  <dcterms:modified xsi:type="dcterms:W3CDTF">2024-06-29T01:06:45Z</dcterms:modified>
</cp:coreProperties>
</file>