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3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F9EED-BD2A-842B-614F-952CB6CFB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50C153-F918-8AC1-61B5-79322828C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87AF2-33A8-9853-FFE2-E6C93EC59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AD9E2-357A-4F4C-84E8-290F28651CDA}" type="datetimeFigureOut">
              <a:rPr lang="en-MY" smtClean="0"/>
              <a:t>24/4/2024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04ECF-6986-D2C5-0E2F-984F07D83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D7647-C494-BC25-05AD-A60D8A77A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771D-B7C3-4A68-B221-A4B0CC9FBE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68686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814AF-1381-82E6-81A4-72D356705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6B6984-F177-0C0F-37E8-E23B2DBA72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F6B09A-561D-978D-7B7E-A6B0A849D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AD9E2-357A-4F4C-84E8-290F28651CDA}" type="datetimeFigureOut">
              <a:rPr lang="en-MY" smtClean="0"/>
              <a:t>24/4/2024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BE945-A411-07F8-E264-D87203ACF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C0186-3181-30AE-A984-409278C4D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771D-B7C3-4A68-B221-A4B0CC9FBE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73037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8B5A19-CBA2-62AF-4103-684CD4E300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174A81-55DF-3012-E322-AA1CF5E291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A6ADE-07BC-9849-E765-2840640AE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AD9E2-357A-4F4C-84E8-290F28651CDA}" type="datetimeFigureOut">
              <a:rPr lang="en-MY" smtClean="0"/>
              <a:t>24/4/2024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56855-0CEC-C262-472C-B4635230A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50178-3E7E-13DE-FCC7-F14469ED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771D-B7C3-4A68-B221-A4B0CC9FBE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93977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4D12A-3E4B-3C10-EC20-460F84008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5BC7F-20AB-8A99-371F-405311065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25FED-5A00-DAAB-274E-9AEF2B0D8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AD9E2-357A-4F4C-84E8-290F28651CDA}" type="datetimeFigureOut">
              <a:rPr lang="en-MY" smtClean="0"/>
              <a:t>24/4/2024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CFBAB9-B35C-4D28-3AB3-2B24A87CD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9087E-93C5-863A-1E79-029ECED3E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771D-B7C3-4A68-B221-A4B0CC9FBE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4822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CD0CD-33BD-F9CF-77E9-84FD8EF4F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782583-3AE4-DA14-D051-EFAE5FC5B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FAD19-A7CA-C936-9585-2E1D8C476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AD9E2-357A-4F4C-84E8-290F28651CDA}" type="datetimeFigureOut">
              <a:rPr lang="en-MY" smtClean="0"/>
              <a:t>24/4/2024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C16BC-71B5-8A3B-2227-F25611407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69FEE-40D1-2563-8BF4-713DB9F5F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771D-B7C3-4A68-B221-A4B0CC9FBE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81495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598AF-85EB-F441-1311-A95DD28EA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24C44-D8E6-A3B8-0B76-A078B8B58B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7767EF-B78C-56FC-1460-882A9648B6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5597B4-B4B2-50FC-E45A-F455D9B89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AD9E2-357A-4F4C-84E8-290F28651CDA}" type="datetimeFigureOut">
              <a:rPr lang="en-MY" smtClean="0"/>
              <a:t>24/4/2024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02233F-F41E-38F5-9FEA-6EFFD2BE8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2B78C-59BF-31B7-BC76-DBD8A247D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771D-B7C3-4A68-B221-A4B0CC9FBE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97186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3FF1E-BC15-0331-30E0-2A0A154CD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FAC33A-D94F-2CFC-3232-B50A91DC1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6F7DC7-D5D7-207E-2242-AC89D43DB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12D0D3-A04D-8F3A-6241-544C8F963D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244188-E337-EC2A-443A-892534FB6D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EA21D2-42D6-5A2E-2C5F-4B932CFE4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AD9E2-357A-4F4C-84E8-290F28651CDA}" type="datetimeFigureOut">
              <a:rPr lang="en-MY" smtClean="0"/>
              <a:t>24/4/2024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231A5F-E025-EC41-EA1B-D8939DED6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644748-567D-DFA4-4D97-B5DB40E22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771D-B7C3-4A68-B221-A4B0CC9FBE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06920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A8C2F-506B-62DC-0436-495153E50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DDBB0B-C217-40C8-DEE5-714874618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AD9E2-357A-4F4C-84E8-290F28651CDA}" type="datetimeFigureOut">
              <a:rPr lang="en-MY" smtClean="0"/>
              <a:t>24/4/2024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E4DE72-351C-A8F6-0166-0691F8467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51C151-F6E6-E9C5-E7BF-337CCA97E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771D-B7C3-4A68-B221-A4B0CC9FBE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24358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499B68-6936-0293-69B7-F1B9FA31D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AD9E2-357A-4F4C-84E8-290F28651CDA}" type="datetimeFigureOut">
              <a:rPr lang="en-MY" smtClean="0"/>
              <a:t>24/4/2024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1AE09C-39BB-6540-7133-FB7C3BEEE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FEC41E-00D9-9A6C-93BD-B777F92AD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771D-B7C3-4A68-B221-A4B0CC9FBE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33440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5300F-0444-D624-5054-8EDD6AE96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75F7F-5F55-6291-670D-5FE102239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9C2B75-709B-ED4C-B9A4-23C15F1474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4C3594-BA66-4D06-9640-36CC4C275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AD9E2-357A-4F4C-84E8-290F28651CDA}" type="datetimeFigureOut">
              <a:rPr lang="en-MY" smtClean="0"/>
              <a:t>24/4/2024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B192C1-D580-BA54-19C8-D8942DCF0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846931-EAB0-39ED-44EF-9A9B41D40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771D-B7C3-4A68-B221-A4B0CC9FBE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52600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83A64-EDB6-7948-CC5F-47172873C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9310A9-17AE-5F85-009E-BFA22FE461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31BF55-B79B-3F88-E323-A7CF788551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525918-E0FA-D520-77E8-E35D4D363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AD9E2-357A-4F4C-84E8-290F28651CDA}" type="datetimeFigureOut">
              <a:rPr lang="en-MY" smtClean="0"/>
              <a:t>24/4/2024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D2D08A-8261-80DC-D85A-339318323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13B942-89EC-64DD-51FC-5B158ACA6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771D-B7C3-4A68-B221-A4B0CC9FBE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3757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160DAB-F9A2-D3DB-F0EA-6C575A1C0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981756-8AB4-D4BF-5654-E88658A46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AC67F-CD50-1B32-A812-CA6DB41105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AD9E2-357A-4F4C-84E8-290F28651CDA}" type="datetimeFigureOut">
              <a:rPr lang="en-MY" smtClean="0"/>
              <a:t>24/4/2024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67A4B-ECA2-BBB8-F7FA-0142A63BEE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A420D-16B1-3D9B-03E2-BE026DF4AC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E771D-B7C3-4A68-B221-A4B0CC9FBE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10674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iea.org/news/major-growth-of-clean-energy-limited-the-rise-in-global-emissions-in-2023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st.com.my/business/2023/09/950739/immense-potential-renewable-energy-sarawak" TargetMode="External"/><Relationship Id="rId2" Type="http://schemas.openxmlformats.org/officeDocument/2006/relationships/hyperlink" Target="https://www.nst.com.my/news/nation/2023/10/965761/dewan-rakyat-passes-energy-efficiency-and-conservation-bill-2023-regulate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683C4-D1F8-8468-BC36-19C3E6D4A7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Climate Change and Renewable Energy</a:t>
            </a:r>
            <a:endParaRPr lang="en-MY" b="1" dirty="0">
              <a:solidFill>
                <a:schemeClr val="accent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50AF07-378B-557A-DBB0-F63F86240A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Interactive Slides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225991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361A5-E4CD-C7BF-1154-CA3BAE350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Renewable Energy and Global Emissions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AB24B-A381-A5AD-543D-B0C88050284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MY" dirty="0">
                <a:hlinkClick r:id="rId2"/>
              </a:rPr>
              <a:t>https://www.iea.org/news/major-growth-of-clean-energy-limited-the-rise-in-global-emissions-in-2023</a:t>
            </a:r>
            <a:endParaRPr lang="en-MY" dirty="0"/>
          </a:p>
          <a:p>
            <a:endParaRPr lang="en-MY" dirty="0"/>
          </a:p>
          <a:p>
            <a:r>
              <a:rPr lang="en-MY" dirty="0"/>
              <a:t>What is the connection between renewable/ clean energy and climate change?</a:t>
            </a:r>
          </a:p>
          <a:p>
            <a:endParaRPr lang="en-MY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3A49424-98E1-D7CD-2CA9-6DEE0000753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2787" y="2089150"/>
            <a:ext cx="2314575" cy="1724025"/>
          </a:xfrm>
        </p:spPr>
      </p:pic>
    </p:spTree>
    <p:extLst>
      <p:ext uri="{BB962C8B-B14F-4D97-AF65-F5344CB8AC3E}">
        <p14:creationId xmlns:p14="http://schemas.microsoft.com/office/powerpoint/2010/main" val="4260967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62D4B-61EA-5738-8E58-A1B6DC2DD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Green House Gas (GHG) Emissions</a:t>
            </a:r>
            <a:endParaRPr lang="en-MY" b="1" dirty="0">
              <a:solidFill>
                <a:schemeClr val="accent1"/>
              </a:solidFill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135E200-8332-44D0-43B7-F92B1C9AF13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3331" y="1825625"/>
            <a:ext cx="4351338" cy="4351338"/>
          </a:xfr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FD11205-B041-7AD8-7C16-1DDBDF9F4E2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Scan the QR Code to find out the breakdown of GHGs by sector.</a:t>
            </a:r>
          </a:p>
          <a:p>
            <a:endParaRPr lang="en-US" dirty="0"/>
          </a:p>
          <a:p>
            <a:r>
              <a:rPr lang="en-US" dirty="0"/>
              <a:t>What is your reflection on this? Share with the class.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403894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1771B-965F-E780-81C6-1FA8EF889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Latest Development on Energy Law </a:t>
            </a:r>
            <a:endParaRPr lang="en-MY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CE660D-E5D4-D96E-6E7D-DC08C292016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MY" dirty="0">
                <a:hlinkClick r:id="rId2"/>
              </a:rPr>
              <a:t>https://www.nst.com.my/news/nation/2023/10/965761/dewan-rakyat-passes-energy-efficiency-and-conservation-bill-2023-regulate</a:t>
            </a:r>
            <a:endParaRPr lang="en-MY" dirty="0"/>
          </a:p>
          <a:p>
            <a:r>
              <a:rPr lang="en-MY" dirty="0">
                <a:hlinkClick r:id="rId3"/>
              </a:rPr>
              <a:t>https://www.nst.com.my/business/2023/09/950739/immense-potential-renewable-energy-sarawak</a:t>
            </a:r>
            <a:endParaRPr lang="en-MY" dirty="0"/>
          </a:p>
          <a:p>
            <a:endParaRPr lang="en-MY" dirty="0"/>
          </a:p>
          <a:p>
            <a:endParaRPr lang="en-MY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B232257-0D10-6B76-90CF-76088F4E14C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Case study: Malaysia’s transition to renewable energy</a:t>
            </a:r>
          </a:p>
          <a:p>
            <a:endParaRPr lang="en-US" dirty="0"/>
          </a:p>
          <a:p>
            <a:r>
              <a:rPr lang="en-US" dirty="0"/>
              <a:t>The confluence between national policies and state policies </a:t>
            </a:r>
            <a:r>
              <a:rPr lang="en-US"/>
              <a:t>in Malaysia</a:t>
            </a:r>
            <a:endParaRPr lang="en-US" dirty="0"/>
          </a:p>
          <a:p>
            <a:endParaRPr lang="en-US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669640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124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Climate Change and Renewable Energy</vt:lpstr>
      <vt:lpstr>Renewable Energy and Global Emissions</vt:lpstr>
      <vt:lpstr>Green House Gas (GHG) Emissions</vt:lpstr>
      <vt:lpstr>Latest Development on Energy Law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Change and Renewable Energy</dc:title>
  <dc:creator>sharifah zubaidah syed abdul kader</dc:creator>
  <cp:lastModifiedBy>sharifah zubaidah syed abdul kader</cp:lastModifiedBy>
  <cp:revision>1</cp:revision>
  <dcterms:created xsi:type="dcterms:W3CDTF">2024-04-24T01:17:18Z</dcterms:created>
  <dcterms:modified xsi:type="dcterms:W3CDTF">2024-04-24T01:18:47Z</dcterms:modified>
</cp:coreProperties>
</file>