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9"/>
  </p:notesMasterIdLst>
  <p:sldIdLst>
    <p:sldId id="268" r:id="rId2"/>
    <p:sldId id="269" r:id="rId3"/>
    <p:sldId id="272" r:id="rId4"/>
    <p:sldId id="270" r:id="rId5"/>
    <p:sldId id="271" r:id="rId6"/>
    <p:sldId id="273" r:id="rId7"/>
    <p:sldId id="274"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8013" autoAdjust="0"/>
    <p:restoredTop sz="94660"/>
  </p:normalViewPr>
  <p:slideViewPr>
    <p:cSldViewPr snapToGrid="0">
      <p:cViewPr>
        <p:scale>
          <a:sx n="100" d="100"/>
          <a:sy n="100" d="100"/>
        </p:scale>
        <p:origin x="-252" y="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MY"/>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975E280-B145-42AB-BAC2-4391FD170411}" type="datetimeFigureOut">
              <a:rPr lang="en-MY" smtClean="0"/>
              <a:t>12/6/2024</a:t>
            </a:fld>
            <a:endParaRPr lang="en-MY"/>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MY"/>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MY"/>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MY"/>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523D3BE-290F-4896-9CE6-49B7BAB5A7D4}" type="slidenum">
              <a:rPr lang="en-MY" smtClean="0"/>
              <a:t>‹#›</a:t>
            </a:fld>
            <a:endParaRPr lang="en-MY"/>
          </a:p>
        </p:txBody>
      </p:sp>
    </p:spTree>
    <p:extLst>
      <p:ext uri="{BB962C8B-B14F-4D97-AF65-F5344CB8AC3E}">
        <p14:creationId xmlns:p14="http://schemas.microsoft.com/office/powerpoint/2010/main" val="331804080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2"/>
        <p:cNvGrpSpPr/>
        <p:nvPr/>
      </p:nvGrpSpPr>
      <p:grpSpPr>
        <a:xfrm>
          <a:off x="0" y="0"/>
          <a:ext cx="0" cy="0"/>
          <a:chOff x="0" y="0"/>
          <a:chExt cx="0" cy="0"/>
        </a:xfrm>
      </p:grpSpPr>
      <p:sp>
        <p:nvSpPr>
          <p:cNvPr id="133" name="Google Shape;133;p1:notes"/>
          <p:cNvSpPr txBox="1">
            <a:spLocks noGrp="1"/>
          </p:cNvSpPr>
          <p:nvPr>
            <p:ph type="body" idx="1"/>
          </p:nvPr>
        </p:nvSpPr>
        <p:spPr>
          <a:xfrm>
            <a:off x="695150" y="4789025"/>
            <a:ext cx="5561300" cy="4536975"/>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134" name="Google Shape;134;p1:notes"/>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63D6FF-893E-AEBA-E71D-624A3030C504}"/>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MY"/>
          </a:p>
        </p:txBody>
      </p:sp>
      <p:sp>
        <p:nvSpPr>
          <p:cNvPr id="3" name="Subtitle 2">
            <a:extLst>
              <a:ext uri="{FF2B5EF4-FFF2-40B4-BE49-F238E27FC236}">
                <a16:creationId xmlns:a16="http://schemas.microsoft.com/office/drawing/2014/main" id="{3F26750C-9A4B-6171-8235-DE98C154AA8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MY"/>
          </a:p>
        </p:txBody>
      </p:sp>
      <p:sp>
        <p:nvSpPr>
          <p:cNvPr id="4" name="Date Placeholder 3">
            <a:extLst>
              <a:ext uri="{FF2B5EF4-FFF2-40B4-BE49-F238E27FC236}">
                <a16:creationId xmlns:a16="http://schemas.microsoft.com/office/drawing/2014/main" id="{E1DFCD11-47B8-3CDD-5831-895E47456DD2}"/>
              </a:ext>
            </a:extLst>
          </p:cNvPr>
          <p:cNvSpPr>
            <a:spLocks noGrp="1"/>
          </p:cNvSpPr>
          <p:nvPr>
            <p:ph type="dt" sz="half" idx="10"/>
          </p:nvPr>
        </p:nvSpPr>
        <p:spPr/>
        <p:txBody>
          <a:bodyPr/>
          <a:lstStyle/>
          <a:p>
            <a:fld id="{991CA94B-2A2D-4E50-8973-CB5BBF50523F}" type="datetimeFigureOut">
              <a:rPr lang="en-MY" smtClean="0"/>
              <a:t>12/6/2024</a:t>
            </a:fld>
            <a:endParaRPr lang="en-MY"/>
          </a:p>
        </p:txBody>
      </p:sp>
      <p:sp>
        <p:nvSpPr>
          <p:cNvPr id="5" name="Footer Placeholder 4">
            <a:extLst>
              <a:ext uri="{FF2B5EF4-FFF2-40B4-BE49-F238E27FC236}">
                <a16:creationId xmlns:a16="http://schemas.microsoft.com/office/drawing/2014/main" id="{B951F770-26E0-C588-4C98-F77FF6FF58C8}"/>
              </a:ext>
            </a:extLst>
          </p:cNvPr>
          <p:cNvSpPr>
            <a:spLocks noGrp="1"/>
          </p:cNvSpPr>
          <p:nvPr>
            <p:ph type="ftr" sz="quarter" idx="11"/>
          </p:nvPr>
        </p:nvSpPr>
        <p:spPr/>
        <p:txBody>
          <a:bodyPr/>
          <a:lstStyle/>
          <a:p>
            <a:endParaRPr lang="en-MY"/>
          </a:p>
        </p:txBody>
      </p:sp>
      <p:sp>
        <p:nvSpPr>
          <p:cNvPr id="6" name="Slide Number Placeholder 5">
            <a:extLst>
              <a:ext uri="{FF2B5EF4-FFF2-40B4-BE49-F238E27FC236}">
                <a16:creationId xmlns:a16="http://schemas.microsoft.com/office/drawing/2014/main" id="{74A7352E-99F0-3318-C5EF-4835CA795F19}"/>
              </a:ext>
            </a:extLst>
          </p:cNvPr>
          <p:cNvSpPr>
            <a:spLocks noGrp="1"/>
          </p:cNvSpPr>
          <p:nvPr>
            <p:ph type="sldNum" sz="quarter" idx="12"/>
          </p:nvPr>
        </p:nvSpPr>
        <p:spPr/>
        <p:txBody>
          <a:bodyPr/>
          <a:lstStyle/>
          <a:p>
            <a:fld id="{28A40844-DE9C-4306-A90A-0013B7D8956C}" type="slidenum">
              <a:rPr lang="en-MY" smtClean="0"/>
              <a:t>‹#›</a:t>
            </a:fld>
            <a:endParaRPr lang="en-MY"/>
          </a:p>
        </p:txBody>
      </p:sp>
    </p:spTree>
    <p:extLst>
      <p:ext uri="{BB962C8B-B14F-4D97-AF65-F5344CB8AC3E}">
        <p14:creationId xmlns:p14="http://schemas.microsoft.com/office/powerpoint/2010/main" val="9956448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D30372-8323-25B0-865B-3E77DC917C9C}"/>
              </a:ext>
            </a:extLst>
          </p:cNvPr>
          <p:cNvSpPr>
            <a:spLocks noGrp="1"/>
          </p:cNvSpPr>
          <p:nvPr>
            <p:ph type="title"/>
          </p:nvPr>
        </p:nvSpPr>
        <p:spPr/>
        <p:txBody>
          <a:bodyPr/>
          <a:lstStyle/>
          <a:p>
            <a:r>
              <a:rPr lang="en-US"/>
              <a:t>Click to edit Master title style</a:t>
            </a:r>
            <a:endParaRPr lang="en-MY"/>
          </a:p>
        </p:txBody>
      </p:sp>
      <p:sp>
        <p:nvSpPr>
          <p:cNvPr id="3" name="Vertical Text Placeholder 2">
            <a:extLst>
              <a:ext uri="{FF2B5EF4-FFF2-40B4-BE49-F238E27FC236}">
                <a16:creationId xmlns:a16="http://schemas.microsoft.com/office/drawing/2014/main" id="{25F0CFA3-D1DF-676F-1CD3-8FD2BC1B9B6B}"/>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MY"/>
          </a:p>
        </p:txBody>
      </p:sp>
      <p:sp>
        <p:nvSpPr>
          <p:cNvPr id="4" name="Date Placeholder 3">
            <a:extLst>
              <a:ext uri="{FF2B5EF4-FFF2-40B4-BE49-F238E27FC236}">
                <a16:creationId xmlns:a16="http://schemas.microsoft.com/office/drawing/2014/main" id="{5B81964E-5944-0CBC-426A-F9B185BB5CDA}"/>
              </a:ext>
            </a:extLst>
          </p:cNvPr>
          <p:cNvSpPr>
            <a:spLocks noGrp="1"/>
          </p:cNvSpPr>
          <p:nvPr>
            <p:ph type="dt" sz="half" idx="10"/>
          </p:nvPr>
        </p:nvSpPr>
        <p:spPr/>
        <p:txBody>
          <a:bodyPr/>
          <a:lstStyle/>
          <a:p>
            <a:fld id="{991CA94B-2A2D-4E50-8973-CB5BBF50523F}" type="datetimeFigureOut">
              <a:rPr lang="en-MY" smtClean="0"/>
              <a:t>12/6/2024</a:t>
            </a:fld>
            <a:endParaRPr lang="en-MY"/>
          </a:p>
        </p:txBody>
      </p:sp>
      <p:sp>
        <p:nvSpPr>
          <p:cNvPr id="5" name="Footer Placeholder 4">
            <a:extLst>
              <a:ext uri="{FF2B5EF4-FFF2-40B4-BE49-F238E27FC236}">
                <a16:creationId xmlns:a16="http://schemas.microsoft.com/office/drawing/2014/main" id="{17F83E57-233B-1FD3-3E89-B4BA872D5107}"/>
              </a:ext>
            </a:extLst>
          </p:cNvPr>
          <p:cNvSpPr>
            <a:spLocks noGrp="1"/>
          </p:cNvSpPr>
          <p:nvPr>
            <p:ph type="ftr" sz="quarter" idx="11"/>
          </p:nvPr>
        </p:nvSpPr>
        <p:spPr/>
        <p:txBody>
          <a:bodyPr/>
          <a:lstStyle/>
          <a:p>
            <a:endParaRPr lang="en-MY"/>
          </a:p>
        </p:txBody>
      </p:sp>
      <p:sp>
        <p:nvSpPr>
          <p:cNvPr id="6" name="Slide Number Placeholder 5">
            <a:extLst>
              <a:ext uri="{FF2B5EF4-FFF2-40B4-BE49-F238E27FC236}">
                <a16:creationId xmlns:a16="http://schemas.microsoft.com/office/drawing/2014/main" id="{19E27CBF-F6BA-3A4E-72E0-91431009EC47}"/>
              </a:ext>
            </a:extLst>
          </p:cNvPr>
          <p:cNvSpPr>
            <a:spLocks noGrp="1"/>
          </p:cNvSpPr>
          <p:nvPr>
            <p:ph type="sldNum" sz="quarter" idx="12"/>
          </p:nvPr>
        </p:nvSpPr>
        <p:spPr/>
        <p:txBody>
          <a:bodyPr/>
          <a:lstStyle/>
          <a:p>
            <a:fld id="{28A40844-DE9C-4306-A90A-0013B7D8956C}" type="slidenum">
              <a:rPr lang="en-MY" smtClean="0"/>
              <a:t>‹#›</a:t>
            </a:fld>
            <a:endParaRPr lang="en-MY"/>
          </a:p>
        </p:txBody>
      </p:sp>
    </p:spTree>
    <p:extLst>
      <p:ext uri="{BB962C8B-B14F-4D97-AF65-F5344CB8AC3E}">
        <p14:creationId xmlns:p14="http://schemas.microsoft.com/office/powerpoint/2010/main" val="11372698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CDED813-0954-91D2-86B5-FE46E29C147C}"/>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MY"/>
          </a:p>
        </p:txBody>
      </p:sp>
      <p:sp>
        <p:nvSpPr>
          <p:cNvPr id="3" name="Vertical Text Placeholder 2">
            <a:extLst>
              <a:ext uri="{FF2B5EF4-FFF2-40B4-BE49-F238E27FC236}">
                <a16:creationId xmlns:a16="http://schemas.microsoft.com/office/drawing/2014/main" id="{240F0768-449D-4235-B426-E8ADEC7E2BB6}"/>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MY"/>
          </a:p>
        </p:txBody>
      </p:sp>
      <p:sp>
        <p:nvSpPr>
          <p:cNvPr id="4" name="Date Placeholder 3">
            <a:extLst>
              <a:ext uri="{FF2B5EF4-FFF2-40B4-BE49-F238E27FC236}">
                <a16:creationId xmlns:a16="http://schemas.microsoft.com/office/drawing/2014/main" id="{F0CC46CB-38C5-D818-F7D9-FBE8E668046A}"/>
              </a:ext>
            </a:extLst>
          </p:cNvPr>
          <p:cNvSpPr>
            <a:spLocks noGrp="1"/>
          </p:cNvSpPr>
          <p:nvPr>
            <p:ph type="dt" sz="half" idx="10"/>
          </p:nvPr>
        </p:nvSpPr>
        <p:spPr/>
        <p:txBody>
          <a:bodyPr/>
          <a:lstStyle/>
          <a:p>
            <a:fld id="{991CA94B-2A2D-4E50-8973-CB5BBF50523F}" type="datetimeFigureOut">
              <a:rPr lang="en-MY" smtClean="0"/>
              <a:t>12/6/2024</a:t>
            </a:fld>
            <a:endParaRPr lang="en-MY"/>
          </a:p>
        </p:txBody>
      </p:sp>
      <p:sp>
        <p:nvSpPr>
          <p:cNvPr id="5" name="Footer Placeholder 4">
            <a:extLst>
              <a:ext uri="{FF2B5EF4-FFF2-40B4-BE49-F238E27FC236}">
                <a16:creationId xmlns:a16="http://schemas.microsoft.com/office/drawing/2014/main" id="{E8D60567-26E1-0E0F-B52E-917F55194E58}"/>
              </a:ext>
            </a:extLst>
          </p:cNvPr>
          <p:cNvSpPr>
            <a:spLocks noGrp="1"/>
          </p:cNvSpPr>
          <p:nvPr>
            <p:ph type="ftr" sz="quarter" idx="11"/>
          </p:nvPr>
        </p:nvSpPr>
        <p:spPr/>
        <p:txBody>
          <a:bodyPr/>
          <a:lstStyle/>
          <a:p>
            <a:endParaRPr lang="en-MY"/>
          </a:p>
        </p:txBody>
      </p:sp>
      <p:sp>
        <p:nvSpPr>
          <p:cNvPr id="6" name="Slide Number Placeholder 5">
            <a:extLst>
              <a:ext uri="{FF2B5EF4-FFF2-40B4-BE49-F238E27FC236}">
                <a16:creationId xmlns:a16="http://schemas.microsoft.com/office/drawing/2014/main" id="{274E98D5-960C-58D3-18E4-1F40EDCE09C1}"/>
              </a:ext>
            </a:extLst>
          </p:cNvPr>
          <p:cNvSpPr>
            <a:spLocks noGrp="1"/>
          </p:cNvSpPr>
          <p:nvPr>
            <p:ph type="sldNum" sz="quarter" idx="12"/>
          </p:nvPr>
        </p:nvSpPr>
        <p:spPr/>
        <p:txBody>
          <a:bodyPr/>
          <a:lstStyle/>
          <a:p>
            <a:fld id="{28A40844-DE9C-4306-A90A-0013B7D8956C}" type="slidenum">
              <a:rPr lang="en-MY" smtClean="0"/>
              <a:t>‹#›</a:t>
            </a:fld>
            <a:endParaRPr lang="en-MY"/>
          </a:p>
        </p:txBody>
      </p:sp>
    </p:spTree>
    <p:extLst>
      <p:ext uri="{BB962C8B-B14F-4D97-AF65-F5344CB8AC3E}">
        <p14:creationId xmlns:p14="http://schemas.microsoft.com/office/powerpoint/2010/main" val="52826456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7D4247-BAED-A5D3-D272-AFFA42843D70}"/>
              </a:ext>
            </a:extLst>
          </p:cNvPr>
          <p:cNvSpPr>
            <a:spLocks noGrp="1"/>
          </p:cNvSpPr>
          <p:nvPr>
            <p:ph type="title"/>
          </p:nvPr>
        </p:nvSpPr>
        <p:spPr/>
        <p:txBody>
          <a:bodyPr/>
          <a:lstStyle/>
          <a:p>
            <a:r>
              <a:rPr lang="en-US"/>
              <a:t>Click to edit Master title style</a:t>
            </a:r>
            <a:endParaRPr lang="en-MY"/>
          </a:p>
        </p:txBody>
      </p:sp>
      <p:sp>
        <p:nvSpPr>
          <p:cNvPr id="3" name="Content Placeholder 2">
            <a:extLst>
              <a:ext uri="{FF2B5EF4-FFF2-40B4-BE49-F238E27FC236}">
                <a16:creationId xmlns:a16="http://schemas.microsoft.com/office/drawing/2014/main" id="{3D7295E3-FB54-5310-6E17-5A740163C699}"/>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MY"/>
          </a:p>
        </p:txBody>
      </p:sp>
      <p:sp>
        <p:nvSpPr>
          <p:cNvPr id="4" name="Date Placeholder 3">
            <a:extLst>
              <a:ext uri="{FF2B5EF4-FFF2-40B4-BE49-F238E27FC236}">
                <a16:creationId xmlns:a16="http://schemas.microsoft.com/office/drawing/2014/main" id="{FD9643A4-B26A-8891-028C-6CF0C31B9DD5}"/>
              </a:ext>
            </a:extLst>
          </p:cNvPr>
          <p:cNvSpPr>
            <a:spLocks noGrp="1"/>
          </p:cNvSpPr>
          <p:nvPr>
            <p:ph type="dt" sz="half" idx="10"/>
          </p:nvPr>
        </p:nvSpPr>
        <p:spPr/>
        <p:txBody>
          <a:bodyPr/>
          <a:lstStyle/>
          <a:p>
            <a:fld id="{991CA94B-2A2D-4E50-8973-CB5BBF50523F}" type="datetimeFigureOut">
              <a:rPr lang="en-MY" smtClean="0"/>
              <a:t>12/6/2024</a:t>
            </a:fld>
            <a:endParaRPr lang="en-MY"/>
          </a:p>
        </p:txBody>
      </p:sp>
      <p:sp>
        <p:nvSpPr>
          <p:cNvPr id="5" name="Footer Placeholder 4">
            <a:extLst>
              <a:ext uri="{FF2B5EF4-FFF2-40B4-BE49-F238E27FC236}">
                <a16:creationId xmlns:a16="http://schemas.microsoft.com/office/drawing/2014/main" id="{B6BD24C1-4691-563F-013E-4F558E6BE479}"/>
              </a:ext>
            </a:extLst>
          </p:cNvPr>
          <p:cNvSpPr>
            <a:spLocks noGrp="1"/>
          </p:cNvSpPr>
          <p:nvPr>
            <p:ph type="ftr" sz="quarter" idx="11"/>
          </p:nvPr>
        </p:nvSpPr>
        <p:spPr/>
        <p:txBody>
          <a:bodyPr/>
          <a:lstStyle/>
          <a:p>
            <a:endParaRPr lang="en-MY"/>
          </a:p>
        </p:txBody>
      </p:sp>
      <p:sp>
        <p:nvSpPr>
          <p:cNvPr id="6" name="Slide Number Placeholder 5">
            <a:extLst>
              <a:ext uri="{FF2B5EF4-FFF2-40B4-BE49-F238E27FC236}">
                <a16:creationId xmlns:a16="http://schemas.microsoft.com/office/drawing/2014/main" id="{C25933FC-39A0-7BE8-788C-0F84C064C394}"/>
              </a:ext>
            </a:extLst>
          </p:cNvPr>
          <p:cNvSpPr>
            <a:spLocks noGrp="1"/>
          </p:cNvSpPr>
          <p:nvPr>
            <p:ph type="sldNum" sz="quarter" idx="12"/>
          </p:nvPr>
        </p:nvSpPr>
        <p:spPr/>
        <p:txBody>
          <a:bodyPr/>
          <a:lstStyle/>
          <a:p>
            <a:fld id="{28A40844-DE9C-4306-A90A-0013B7D8956C}" type="slidenum">
              <a:rPr lang="en-MY" smtClean="0"/>
              <a:t>‹#›</a:t>
            </a:fld>
            <a:endParaRPr lang="en-MY"/>
          </a:p>
        </p:txBody>
      </p:sp>
    </p:spTree>
    <p:extLst>
      <p:ext uri="{BB962C8B-B14F-4D97-AF65-F5344CB8AC3E}">
        <p14:creationId xmlns:p14="http://schemas.microsoft.com/office/powerpoint/2010/main" val="42705158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A9210C-0A1E-D82A-ECF4-5B25B14F0FA1}"/>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MY"/>
          </a:p>
        </p:txBody>
      </p:sp>
      <p:sp>
        <p:nvSpPr>
          <p:cNvPr id="3" name="Text Placeholder 2">
            <a:extLst>
              <a:ext uri="{FF2B5EF4-FFF2-40B4-BE49-F238E27FC236}">
                <a16:creationId xmlns:a16="http://schemas.microsoft.com/office/drawing/2014/main" id="{C8CB2A03-3EA8-A6B3-9B70-92093F7F58F9}"/>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424F2FD9-E330-C2FA-0982-33F098A7A6F5}"/>
              </a:ext>
            </a:extLst>
          </p:cNvPr>
          <p:cNvSpPr>
            <a:spLocks noGrp="1"/>
          </p:cNvSpPr>
          <p:nvPr>
            <p:ph type="dt" sz="half" idx="10"/>
          </p:nvPr>
        </p:nvSpPr>
        <p:spPr/>
        <p:txBody>
          <a:bodyPr/>
          <a:lstStyle/>
          <a:p>
            <a:fld id="{991CA94B-2A2D-4E50-8973-CB5BBF50523F}" type="datetimeFigureOut">
              <a:rPr lang="en-MY" smtClean="0"/>
              <a:t>12/6/2024</a:t>
            </a:fld>
            <a:endParaRPr lang="en-MY"/>
          </a:p>
        </p:txBody>
      </p:sp>
      <p:sp>
        <p:nvSpPr>
          <p:cNvPr id="5" name="Footer Placeholder 4">
            <a:extLst>
              <a:ext uri="{FF2B5EF4-FFF2-40B4-BE49-F238E27FC236}">
                <a16:creationId xmlns:a16="http://schemas.microsoft.com/office/drawing/2014/main" id="{D3A1987E-FA54-C92E-CD24-99D6768C36B2}"/>
              </a:ext>
            </a:extLst>
          </p:cNvPr>
          <p:cNvSpPr>
            <a:spLocks noGrp="1"/>
          </p:cNvSpPr>
          <p:nvPr>
            <p:ph type="ftr" sz="quarter" idx="11"/>
          </p:nvPr>
        </p:nvSpPr>
        <p:spPr/>
        <p:txBody>
          <a:bodyPr/>
          <a:lstStyle/>
          <a:p>
            <a:endParaRPr lang="en-MY"/>
          </a:p>
        </p:txBody>
      </p:sp>
      <p:sp>
        <p:nvSpPr>
          <p:cNvPr id="6" name="Slide Number Placeholder 5">
            <a:extLst>
              <a:ext uri="{FF2B5EF4-FFF2-40B4-BE49-F238E27FC236}">
                <a16:creationId xmlns:a16="http://schemas.microsoft.com/office/drawing/2014/main" id="{F00D5475-4040-099D-0AEB-2A01CF007147}"/>
              </a:ext>
            </a:extLst>
          </p:cNvPr>
          <p:cNvSpPr>
            <a:spLocks noGrp="1"/>
          </p:cNvSpPr>
          <p:nvPr>
            <p:ph type="sldNum" sz="quarter" idx="12"/>
          </p:nvPr>
        </p:nvSpPr>
        <p:spPr/>
        <p:txBody>
          <a:bodyPr/>
          <a:lstStyle/>
          <a:p>
            <a:fld id="{28A40844-DE9C-4306-A90A-0013B7D8956C}" type="slidenum">
              <a:rPr lang="en-MY" smtClean="0"/>
              <a:t>‹#›</a:t>
            </a:fld>
            <a:endParaRPr lang="en-MY"/>
          </a:p>
        </p:txBody>
      </p:sp>
    </p:spTree>
    <p:extLst>
      <p:ext uri="{BB962C8B-B14F-4D97-AF65-F5344CB8AC3E}">
        <p14:creationId xmlns:p14="http://schemas.microsoft.com/office/powerpoint/2010/main" val="144913396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BA00E6-329C-CDAF-F47E-7BA02FAC7359}"/>
              </a:ext>
            </a:extLst>
          </p:cNvPr>
          <p:cNvSpPr>
            <a:spLocks noGrp="1"/>
          </p:cNvSpPr>
          <p:nvPr>
            <p:ph type="title"/>
          </p:nvPr>
        </p:nvSpPr>
        <p:spPr/>
        <p:txBody>
          <a:bodyPr/>
          <a:lstStyle/>
          <a:p>
            <a:r>
              <a:rPr lang="en-US"/>
              <a:t>Click to edit Master title style</a:t>
            </a:r>
            <a:endParaRPr lang="en-MY"/>
          </a:p>
        </p:txBody>
      </p:sp>
      <p:sp>
        <p:nvSpPr>
          <p:cNvPr id="3" name="Content Placeholder 2">
            <a:extLst>
              <a:ext uri="{FF2B5EF4-FFF2-40B4-BE49-F238E27FC236}">
                <a16:creationId xmlns:a16="http://schemas.microsoft.com/office/drawing/2014/main" id="{A5AE03CB-55CE-098C-C15A-53F2C5E3D040}"/>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MY"/>
          </a:p>
        </p:txBody>
      </p:sp>
      <p:sp>
        <p:nvSpPr>
          <p:cNvPr id="4" name="Content Placeholder 3">
            <a:extLst>
              <a:ext uri="{FF2B5EF4-FFF2-40B4-BE49-F238E27FC236}">
                <a16:creationId xmlns:a16="http://schemas.microsoft.com/office/drawing/2014/main" id="{02139BCE-6FC9-8A70-5A8A-46C95DDC78D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MY"/>
          </a:p>
        </p:txBody>
      </p:sp>
      <p:sp>
        <p:nvSpPr>
          <p:cNvPr id="5" name="Date Placeholder 4">
            <a:extLst>
              <a:ext uri="{FF2B5EF4-FFF2-40B4-BE49-F238E27FC236}">
                <a16:creationId xmlns:a16="http://schemas.microsoft.com/office/drawing/2014/main" id="{B8EB9261-E5AB-38E5-3F09-5DF3F317D4C3}"/>
              </a:ext>
            </a:extLst>
          </p:cNvPr>
          <p:cNvSpPr>
            <a:spLocks noGrp="1"/>
          </p:cNvSpPr>
          <p:nvPr>
            <p:ph type="dt" sz="half" idx="10"/>
          </p:nvPr>
        </p:nvSpPr>
        <p:spPr/>
        <p:txBody>
          <a:bodyPr/>
          <a:lstStyle/>
          <a:p>
            <a:fld id="{991CA94B-2A2D-4E50-8973-CB5BBF50523F}" type="datetimeFigureOut">
              <a:rPr lang="en-MY" smtClean="0"/>
              <a:t>12/6/2024</a:t>
            </a:fld>
            <a:endParaRPr lang="en-MY"/>
          </a:p>
        </p:txBody>
      </p:sp>
      <p:sp>
        <p:nvSpPr>
          <p:cNvPr id="6" name="Footer Placeholder 5">
            <a:extLst>
              <a:ext uri="{FF2B5EF4-FFF2-40B4-BE49-F238E27FC236}">
                <a16:creationId xmlns:a16="http://schemas.microsoft.com/office/drawing/2014/main" id="{70C9EF9A-DFBA-2C3F-6FF6-B965CB51AB4A}"/>
              </a:ext>
            </a:extLst>
          </p:cNvPr>
          <p:cNvSpPr>
            <a:spLocks noGrp="1"/>
          </p:cNvSpPr>
          <p:nvPr>
            <p:ph type="ftr" sz="quarter" idx="11"/>
          </p:nvPr>
        </p:nvSpPr>
        <p:spPr/>
        <p:txBody>
          <a:bodyPr/>
          <a:lstStyle/>
          <a:p>
            <a:endParaRPr lang="en-MY"/>
          </a:p>
        </p:txBody>
      </p:sp>
      <p:sp>
        <p:nvSpPr>
          <p:cNvPr id="7" name="Slide Number Placeholder 6">
            <a:extLst>
              <a:ext uri="{FF2B5EF4-FFF2-40B4-BE49-F238E27FC236}">
                <a16:creationId xmlns:a16="http://schemas.microsoft.com/office/drawing/2014/main" id="{D092FD86-9B8A-70A0-35F1-E663AE5F1E02}"/>
              </a:ext>
            </a:extLst>
          </p:cNvPr>
          <p:cNvSpPr>
            <a:spLocks noGrp="1"/>
          </p:cNvSpPr>
          <p:nvPr>
            <p:ph type="sldNum" sz="quarter" idx="12"/>
          </p:nvPr>
        </p:nvSpPr>
        <p:spPr/>
        <p:txBody>
          <a:bodyPr/>
          <a:lstStyle/>
          <a:p>
            <a:fld id="{28A40844-DE9C-4306-A90A-0013B7D8956C}" type="slidenum">
              <a:rPr lang="en-MY" smtClean="0"/>
              <a:t>‹#›</a:t>
            </a:fld>
            <a:endParaRPr lang="en-MY"/>
          </a:p>
        </p:txBody>
      </p:sp>
    </p:spTree>
    <p:extLst>
      <p:ext uri="{BB962C8B-B14F-4D97-AF65-F5344CB8AC3E}">
        <p14:creationId xmlns:p14="http://schemas.microsoft.com/office/powerpoint/2010/main" val="37881926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6DCE2C-007C-ACE0-F9EF-5512166F28A6}"/>
              </a:ext>
            </a:extLst>
          </p:cNvPr>
          <p:cNvSpPr>
            <a:spLocks noGrp="1"/>
          </p:cNvSpPr>
          <p:nvPr>
            <p:ph type="title"/>
          </p:nvPr>
        </p:nvSpPr>
        <p:spPr>
          <a:xfrm>
            <a:off x="839788" y="365125"/>
            <a:ext cx="10515600" cy="1325563"/>
          </a:xfrm>
        </p:spPr>
        <p:txBody>
          <a:bodyPr/>
          <a:lstStyle/>
          <a:p>
            <a:r>
              <a:rPr lang="en-US"/>
              <a:t>Click to edit Master title style</a:t>
            </a:r>
            <a:endParaRPr lang="en-MY"/>
          </a:p>
        </p:txBody>
      </p:sp>
      <p:sp>
        <p:nvSpPr>
          <p:cNvPr id="3" name="Text Placeholder 2">
            <a:extLst>
              <a:ext uri="{FF2B5EF4-FFF2-40B4-BE49-F238E27FC236}">
                <a16:creationId xmlns:a16="http://schemas.microsoft.com/office/drawing/2014/main" id="{C29961EC-E061-7C2A-1CA6-B936D350CE6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A6CCE444-92B5-4E70-B77B-D79A2B1AEE1C}"/>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MY"/>
          </a:p>
        </p:txBody>
      </p:sp>
      <p:sp>
        <p:nvSpPr>
          <p:cNvPr id="5" name="Text Placeholder 4">
            <a:extLst>
              <a:ext uri="{FF2B5EF4-FFF2-40B4-BE49-F238E27FC236}">
                <a16:creationId xmlns:a16="http://schemas.microsoft.com/office/drawing/2014/main" id="{BC8250C5-2E61-7C25-8360-22343F6B598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AA659260-2CC1-CC0E-5DB8-9EFB87DEDEF4}"/>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MY"/>
          </a:p>
        </p:txBody>
      </p:sp>
      <p:sp>
        <p:nvSpPr>
          <p:cNvPr id="7" name="Date Placeholder 6">
            <a:extLst>
              <a:ext uri="{FF2B5EF4-FFF2-40B4-BE49-F238E27FC236}">
                <a16:creationId xmlns:a16="http://schemas.microsoft.com/office/drawing/2014/main" id="{F75885BD-B5EF-3FA7-2C4C-C79727E1B330}"/>
              </a:ext>
            </a:extLst>
          </p:cNvPr>
          <p:cNvSpPr>
            <a:spLocks noGrp="1"/>
          </p:cNvSpPr>
          <p:nvPr>
            <p:ph type="dt" sz="half" idx="10"/>
          </p:nvPr>
        </p:nvSpPr>
        <p:spPr/>
        <p:txBody>
          <a:bodyPr/>
          <a:lstStyle/>
          <a:p>
            <a:fld id="{991CA94B-2A2D-4E50-8973-CB5BBF50523F}" type="datetimeFigureOut">
              <a:rPr lang="en-MY" smtClean="0"/>
              <a:t>12/6/2024</a:t>
            </a:fld>
            <a:endParaRPr lang="en-MY"/>
          </a:p>
        </p:txBody>
      </p:sp>
      <p:sp>
        <p:nvSpPr>
          <p:cNvPr id="8" name="Footer Placeholder 7">
            <a:extLst>
              <a:ext uri="{FF2B5EF4-FFF2-40B4-BE49-F238E27FC236}">
                <a16:creationId xmlns:a16="http://schemas.microsoft.com/office/drawing/2014/main" id="{FFCC26B6-719B-65FB-F0B8-29BC32B5FF3C}"/>
              </a:ext>
            </a:extLst>
          </p:cNvPr>
          <p:cNvSpPr>
            <a:spLocks noGrp="1"/>
          </p:cNvSpPr>
          <p:nvPr>
            <p:ph type="ftr" sz="quarter" idx="11"/>
          </p:nvPr>
        </p:nvSpPr>
        <p:spPr/>
        <p:txBody>
          <a:bodyPr/>
          <a:lstStyle/>
          <a:p>
            <a:endParaRPr lang="en-MY"/>
          </a:p>
        </p:txBody>
      </p:sp>
      <p:sp>
        <p:nvSpPr>
          <p:cNvPr id="9" name="Slide Number Placeholder 8">
            <a:extLst>
              <a:ext uri="{FF2B5EF4-FFF2-40B4-BE49-F238E27FC236}">
                <a16:creationId xmlns:a16="http://schemas.microsoft.com/office/drawing/2014/main" id="{32016B12-37EF-17D3-134C-6B8E4EEFA372}"/>
              </a:ext>
            </a:extLst>
          </p:cNvPr>
          <p:cNvSpPr>
            <a:spLocks noGrp="1"/>
          </p:cNvSpPr>
          <p:nvPr>
            <p:ph type="sldNum" sz="quarter" idx="12"/>
          </p:nvPr>
        </p:nvSpPr>
        <p:spPr/>
        <p:txBody>
          <a:bodyPr/>
          <a:lstStyle/>
          <a:p>
            <a:fld id="{28A40844-DE9C-4306-A90A-0013B7D8956C}" type="slidenum">
              <a:rPr lang="en-MY" smtClean="0"/>
              <a:t>‹#›</a:t>
            </a:fld>
            <a:endParaRPr lang="en-MY"/>
          </a:p>
        </p:txBody>
      </p:sp>
    </p:spTree>
    <p:extLst>
      <p:ext uri="{BB962C8B-B14F-4D97-AF65-F5344CB8AC3E}">
        <p14:creationId xmlns:p14="http://schemas.microsoft.com/office/powerpoint/2010/main" val="17254232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2AC83E-7675-B7A1-8A70-15615FF11CFC}"/>
              </a:ext>
            </a:extLst>
          </p:cNvPr>
          <p:cNvSpPr>
            <a:spLocks noGrp="1"/>
          </p:cNvSpPr>
          <p:nvPr>
            <p:ph type="title"/>
          </p:nvPr>
        </p:nvSpPr>
        <p:spPr/>
        <p:txBody>
          <a:bodyPr/>
          <a:lstStyle/>
          <a:p>
            <a:r>
              <a:rPr lang="en-US"/>
              <a:t>Click to edit Master title style</a:t>
            </a:r>
            <a:endParaRPr lang="en-MY"/>
          </a:p>
        </p:txBody>
      </p:sp>
      <p:sp>
        <p:nvSpPr>
          <p:cNvPr id="3" name="Date Placeholder 2">
            <a:extLst>
              <a:ext uri="{FF2B5EF4-FFF2-40B4-BE49-F238E27FC236}">
                <a16:creationId xmlns:a16="http://schemas.microsoft.com/office/drawing/2014/main" id="{4F0DDB27-3217-B55C-87AF-D5A6652A029E}"/>
              </a:ext>
            </a:extLst>
          </p:cNvPr>
          <p:cNvSpPr>
            <a:spLocks noGrp="1"/>
          </p:cNvSpPr>
          <p:nvPr>
            <p:ph type="dt" sz="half" idx="10"/>
          </p:nvPr>
        </p:nvSpPr>
        <p:spPr/>
        <p:txBody>
          <a:bodyPr/>
          <a:lstStyle/>
          <a:p>
            <a:fld id="{991CA94B-2A2D-4E50-8973-CB5BBF50523F}" type="datetimeFigureOut">
              <a:rPr lang="en-MY" smtClean="0"/>
              <a:t>12/6/2024</a:t>
            </a:fld>
            <a:endParaRPr lang="en-MY"/>
          </a:p>
        </p:txBody>
      </p:sp>
      <p:sp>
        <p:nvSpPr>
          <p:cNvPr id="4" name="Footer Placeholder 3">
            <a:extLst>
              <a:ext uri="{FF2B5EF4-FFF2-40B4-BE49-F238E27FC236}">
                <a16:creationId xmlns:a16="http://schemas.microsoft.com/office/drawing/2014/main" id="{E3BD4C0C-855A-F1E2-92F8-23EFB492521F}"/>
              </a:ext>
            </a:extLst>
          </p:cNvPr>
          <p:cNvSpPr>
            <a:spLocks noGrp="1"/>
          </p:cNvSpPr>
          <p:nvPr>
            <p:ph type="ftr" sz="quarter" idx="11"/>
          </p:nvPr>
        </p:nvSpPr>
        <p:spPr/>
        <p:txBody>
          <a:bodyPr/>
          <a:lstStyle/>
          <a:p>
            <a:endParaRPr lang="en-MY"/>
          </a:p>
        </p:txBody>
      </p:sp>
      <p:sp>
        <p:nvSpPr>
          <p:cNvPr id="5" name="Slide Number Placeholder 4">
            <a:extLst>
              <a:ext uri="{FF2B5EF4-FFF2-40B4-BE49-F238E27FC236}">
                <a16:creationId xmlns:a16="http://schemas.microsoft.com/office/drawing/2014/main" id="{6662E112-D95A-CAD6-4FFD-8F5001E829CB}"/>
              </a:ext>
            </a:extLst>
          </p:cNvPr>
          <p:cNvSpPr>
            <a:spLocks noGrp="1"/>
          </p:cNvSpPr>
          <p:nvPr>
            <p:ph type="sldNum" sz="quarter" idx="12"/>
          </p:nvPr>
        </p:nvSpPr>
        <p:spPr/>
        <p:txBody>
          <a:bodyPr/>
          <a:lstStyle/>
          <a:p>
            <a:fld id="{28A40844-DE9C-4306-A90A-0013B7D8956C}" type="slidenum">
              <a:rPr lang="en-MY" smtClean="0"/>
              <a:t>‹#›</a:t>
            </a:fld>
            <a:endParaRPr lang="en-MY"/>
          </a:p>
        </p:txBody>
      </p:sp>
    </p:spTree>
    <p:extLst>
      <p:ext uri="{BB962C8B-B14F-4D97-AF65-F5344CB8AC3E}">
        <p14:creationId xmlns:p14="http://schemas.microsoft.com/office/powerpoint/2010/main" val="73095535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5134BCB1-3EB6-1401-2C34-3CFF65421D07}"/>
              </a:ext>
            </a:extLst>
          </p:cNvPr>
          <p:cNvSpPr>
            <a:spLocks noGrp="1"/>
          </p:cNvSpPr>
          <p:nvPr>
            <p:ph type="dt" sz="half" idx="10"/>
          </p:nvPr>
        </p:nvSpPr>
        <p:spPr/>
        <p:txBody>
          <a:bodyPr/>
          <a:lstStyle/>
          <a:p>
            <a:fld id="{991CA94B-2A2D-4E50-8973-CB5BBF50523F}" type="datetimeFigureOut">
              <a:rPr lang="en-MY" smtClean="0"/>
              <a:t>12/6/2024</a:t>
            </a:fld>
            <a:endParaRPr lang="en-MY"/>
          </a:p>
        </p:txBody>
      </p:sp>
      <p:sp>
        <p:nvSpPr>
          <p:cNvPr id="3" name="Footer Placeholder 2">
            <a:extLst>
              <a:ext uri="{FF2B5EF4-FFF2-40B4-BE49-F238E27FC236}">
                <a16:creationId xmlns:a16="http://schemas.microsoft.com/office/drawing/2014/main" id="{B6D53B15-D872-8FB9-9AAD-99D8119BFE9C}"/>
              </a:ext>
            </a:extLst>
          </p:cNvPr>
          <p:cNvSpPr>
            <a:spLocks noGrp="1"/>
          </p:cNvSpPr>
          <p:nvPr>
            <p:ph type="ftr" sz="quarter" idx="11"/>
          </p:nvPr>
        </p:nvSpPr>
        <p:spPr/>
        <p:txBody>
          <a:bodyPr/>
          <a:lstStyle/>
          <a:p>
            <a:endParaRPr lang="en-MY"/>
          </a:p>
        </p:txBody>
      </p:sp>
      <p:sp>
        <p:nvSpPr>
          <p:cNvPr id="4" name="Slide Number Placeholder 3">
            <a:extLst>
              <a:ext uri="{FF2B5EF4-FFF2-40B4-BE49-F238E27FC236}">
                <a16:creationId xmlns:a16="http://schemas.microsoft.com/office/drawing/2014/main" id="{F17A747B-E929-54B6-6906-52294A1DD50D}"/>
              </a:ext>
            </a:extLst>
          </p:cNvPr>
          <p:cNvSpPr>
            <a:spLocks noGrp="1"/>
          </p:cNvSpPr>
          <p:nvPr>
            <p:ph type="sldNum" sz="quarter" idx="12"/>
          </p:nvPr>
        </p:nvSpPr>
        <p:spPr/>
        <p:txBody>
          <a:bodyPr/>
          <a:lstStyle/>
          <a:p>
            <a:fld id="{28A40844-DE9C-4306-A90A-0013B7D8956C}" type="slidenum">
              <a:rPr lang="en-MY" smtClean="0"/>
              <a:t>‹#›</a:t>
            </a:fld>
            <a:endParaRPr lang="en-MY"/>
          </a:p>
        </p:txBody>
      </p:sp>
    </p:spTree>
    <p:extLst>
      <p:ext uri="{BB962C8B-B14F-4D97-AF65-F5344CB8AC3E}">
        <p14:creationId xmlns:p14="http://schemas.microsoft.com/office/powerpoint/2010/main" val="89411135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D527C1-9CB4-876B-28D7-66BEEF8C6BC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MY"/>
          </a:p>
        </p:txBody>
      </p:sp>
      <p:sp>
        <p:nvSpPr>
          <p:cNvPr id="3" name="Content Placeholder 2">
            <a:extLst>
              <a:ext uri="{FF2B5EF4-FFF2-40B4-BE49-F238E27FC236}">
                <a16:creationId xmlns:a16="http://schemas.microsoft.com/office/drawing/2014/main" id="{FBE1726D-3FB7-BE7C-0C57-8380837612C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MY"/>
          </a:p>
        </p:txBody>
      </p:sp>
      <p:sp>
        <p:nvSpPr>
          <p:cNvPr id="4" name="Text Placeholder 3">
            <a:extLst>
              <a:ext uri="{FF2B5EF4-FFF2-40B4-BE49-F238E27FC236}">
                <a16:creationId xmlns:a16="http://schemas.microsoft.com/office/drawing/2014/main" id="{45917BFA-483B-04B8-C3EE-FDA9A343800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5BED792-493A-3570-311B-5C3329E2C155}"/>
              </a:ext>
            </a:extLst>
          </p:cNvPr>
          <p:cNvSpPr>
            <a:spLocks noGrp="1"/>
          </p:cNvSpPr>
          <p:nvPr>
            <p:ph type="dt" sz="half" idx="10"/>
          </p:nvPr>
        </p:nvSpPr>
        <p:spPr/>
        <p:txBody>
          <a:bodyPr/>
          <a:lstStyle/>
          <a:p>
            <a:fld id="{991CA94B-2A2D-4E50-8973-CB5BBF50523F}" type="datetimeFigureOut">
              <a:rPr lang="en-MY" smtClean="0"/>
              <a:t>12/6/2024</a:t>
            </a:fld>
            <a:endParaRPr lang="en-MY"/>
          </a:p>
        </p:txBody>
      </p:sp>
      <p:sp>
        <p:nvSpPr>
          <p:cNvPr id="6" name="Footer Placeholder 5">
            <a:extLst>
              <a:ext uri="{FF2B5EF4-FFF2-40B4-BE49-F238E27FC236}">
                <a16:creationId xmlns:a16="http://schemas.microsoft.com/office/drawing/2014/main" id="{FBF41F38-0A63-2366-B952-5D819F5EA7C8}"/>
              </a:ext>
            </a:extLst>
          </p:cNvPr>
          <p:cNvSpPr>
            <a:spLocks noGrp="1"/>
          </p:cNvSpPr>
          <p:nvPr>
            <p:ph type="ftr" sz="quarter" idx="11"/>
          </p:nvPr>
        </p:nvSpPr>
        <p:spPr/>
        <p:txBody>
          <a:bodyPr/>
          <a:lstStyle/>
          <a:p>
            <a:endParaRPr lang="en-MY"/>
          </a:p>
        </p:txBody>
      </p:sp>
      <p:sp>
        <p:nvSpPr>
          <p:cNvPr id="7" name="Slide Number Placeholder 6">
            <a:extLst>
              <a:ext uri="{FF2B5EF4-FFF2-40B4-BE49-F238E27FC236}">
                <a16:creationId xmlns:a16="http://schemas.microsoft.com/office/drawing/2014/main" id="{74E2B6DE-A354-1C1F-6DD7-218189A3FC86}"/>
              </a:ext>
            </a:extLst>
          </p:cNvPr>
          <p:cNvSpPr>
            <a:spLocks noGrp="1"/>
          </p:cNvSpPr>
          <p:nvPr>
            <p:ph type="sldNum" sz="quarter" idx="12"/>
          </p:nvPr>
        </p:nvSpPr>
        <p:spPr/>
        <p:txBody>
          <a:bodyPr/>
          <a:lstStyle/>
          <a:p>
            <a:fld id="{28A40844-DE9C-4306-A90A-0013B7D8956C}" type="slidenum">
              <a:rPr lang="en-MY" smtClean="0"/>
              <a:t>‹#›</a:t>
            </a:fld>
            <a:endParaRPr lang="en-MY"/>
          </a:p>
        </p:txBody>
      </p:sp>
    </p:spTree>
    <p:extLst>
      <p:ext uri="{BB962C8B-B14F-4D97-AF65-F5344CB8AC3E}">
        <p14:creationId xmlns:p14="http://schemas.microsoft.com/office/powerpoint/2010/main" val="23265327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D73F54-2009-49C2-7828-93B6DB23907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MY"/>
          </a:p>
        </p:txBody>
      </p:sp>
      <p:sp>
        <p:nvSpPr>
          <p:cNvPr id="3" name="Picture Placeholder 2">
            <a:extLst>
              <a:ext uri="{FF2B5EF4-FFF2-40B4-BE49-F238E27FC236}">
                <a16:creationId xmlns:a16="http://schemas.microsoft.com/office/drawing/2014/main" id="{5ED49BB5-2308-510A-D98D-D649D05421A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MY"/>
          </a:p>
        </p:txBody>
      </p:sp>
      <p:sp>
        <p:nvSpPr>
          <p:cNvPr id="4" name="Text Placeholder 3">
            <a:extLst>
              <a:ext uri="{FF2B5EF4-FFF2-40B4-BE49-F238E27FC236}">
                <a16:creationId xmlns:a16="http://schemas.microsoft.com/office/drawing/2014/main" id="{33F33A00-1E9B-B867-C388-294738D3E6A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92E0A40-2461-8C1E-B76A-D855A32FD0DD}"/>
              </a:ext>
            </a:extLst>
          </p:cNvPr>
          <p:cNvSpPr>
            <a:spLocks noGrp="1"/>
          </p:cNvSpPr>
          <p:nvPr>
            <p:ph type="dt" sz="half" idx="10"/>
          </p:nvPr>
        </p:nvSpPr>
        <p:spPr/>
        <p:txBody>
          <a:bodyPr/>
          <a:lstStyle/>
          <a:p>
            <a:fld id="{991CA94B-2A2D-4E50-8973-CB5BBF50523F}" type="datetimeFigureOut">
              <a:rPr lang="en-MY" smtClean="0"/>
              <a:t>12/6/2024</a:t>
            </a:fld>
            <a:endParaRPr lang="en-MY"/>
          </a:p>
        </p:txBody>
      </p:sp>
      <p:sp>
        <p:nvSpPr>
          <p:cNvPr id="6" name="Footer Placeholder 5">
            <a:extLst>
              <a:ext uri="{FF2B5EF4-FFF2-40B4-BE49-F238E27FC236}">
                <a16:creationId xmlns:a16="http://schemas.microsoft.com/office/drawing/2014/main" id="{8DC353EB-3FCE-06BA-D08D-BF9960883997}"/>
              </a:ext>
            </a:extLst>
          </p:cNvPr>
          <p:cNvSpPr>
            <a:spLocks noGrp="1"/>
          </p:cNvSpPr>
          <p:nvPr>
            <p:ph type="ftr" sz="quarter" idx="11"/>
          </p:nvPr>
        </p:nvSpPr>
        <p:spPr/>
        <p:txBody>
          <a:bodyPr/>
          <a:lstStyle/>
          <a:p>
            <a:endParaRPr lang="en-MY"/>
          </a:p>
        </p:txBody>
      </p:sp>
      <p:sp>
        <p:nvSpPr>
          <p:cNvPr id="7" name="Slide Number Placeholder 6">
            <a:extLst>
              <a:ext uri="{FF2B5EF4-FFF2-40B4-BE49-F238E27FC236}">
                <a16:creationId xmlns:a16="http://schemas.microsoft.com/office/drawing/2014/main" id="{58428B67-E874-6110-E22F-0984EED6A2DA}"/>
              </a:ext>
            </a:extLst>
          </p:cNvPr>
          <p:cNvSpPr>
            <a:spLocks noGrp="1"/>
          </p:cNvSpPr>
          <p:nvPr>
            <p:ph type="sldNum" sz="quarter" idx="12"/>
          </p:nvPr>
        </p:nvSpPr>
        <p:spPr/>
        <p:txBody>
          <a:bodyPr/>
          <a:lstStyle/>
          <a:p>
            <a:fld id="{28A40844-DE9C-4306-A90A-0013B7D8956C}" type="slidenum">
              <a:rPr lang="en-MY" smtClean="0"/>
              <a:t>‹#›</a:t>
            </a:fld>
            <a:endParaRPr lang="en-MY"/>
          </a:p>
        </p:txBody>
      </p:sp>
    </p:spTree>
    <p:extLst>
      <p:ext uri="{BB962C8B-B14F-4D97-AF65-F5344CB8AC3E}">
        <p14:creationId xmlns:p14="http://schemas.microsoft.com/office/powerpoint/2010/main" val="180110016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E1EDC61-D882-7617-2C1B-105CEA93823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MY"/>
          </a:p>
        </p:txBody>
      </p:sp>
      <p:sp>
        <p:nvSpPr>
          <p:cNvPr id="3" name="Text Placeholder 2">
            <a:extLst>
              <a:ext uri="{FF2B5EF4-FFF2-40B4-BE49-F238E27FC236}">
                <a16:creationId xmlns:a16="http://schemas.microsoft.com/office/drawing/2014/main" id="{28259AAE-E877-E4FD-BCAC-7EA24F09F22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MY"/>
          </a:p>
        </p:txBody>
      </p:sp>
      <p:sp>
        <p:nvSpPr>
          <p:cNvPr id="4" name="Date Placeholder 3">
            <a:extLst>
              <a:ext uri="{FF2B5EF4-FFF2-40B4-BE49-F238E27FC236}">
                <a16:creationId xmlns:a16="http://schemas.microsoft.com/office/drawing/2014/main" id="{5213747C-ED5A-794D-1315-A8511089E1C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91CA94B-2A2D-4E50-8973-CB5BBF50523F}" type="datetimeFigureOut">
              <a:rPr lang="en-MY" smtClean="0"/>
              <a:t>12/6/2024</a:t>
            </a:fld>
            <a:endParaRPr lang="en-MY"/>
          </a:p>
        </p:txBody>
      </p:sp>
      <p:sp>
        <p:nvSpPr>
          <p:cNvPr id="5" name="Footer Placeholder 4">
            <a:extLst>
              <a:ext uri="{FF2B5EF4-FFF2-40B4-BE49-F238E27FC236}">
                <a16:creationId xmlns:a16="http://schemas.microsoft.com/office/drawing/2014/main" id="{3A991E86-1A32-5695-B0B6-4027368C96D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MY"/>
          </a:p>
        </p:txBody>
      </p:sp>
      <p:sp>
        <p:nvSpPr>
          <p:cNvPr id="6" name="Slide Number Placeholder 5">
            <a:extLst>
              <a:ext uri="{FF2B5EF4-FFF2-40B4-BE49-F238E27FC236}">
                <a16:creationId xmlns:a16="http://schemas.microsoft.com/office/drawing/2014/main" id="{FF23435C-E1D8-D670-E401-123A6292DC1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8A40844-DE9C-4306-A90A-0013B7D8956C}" type="slidenum">
              <a:rPr lang="en-MY" smtClean="0"/>
              <a:t>‹#›</a:t>
            </a:fld>
            <a:endParaRPr lang="en-MY"/>
          </a:p>
        </p:txBody>
      </p:sp>
    </p:spTree>
    <p:extLst>
      <p:ext uri="{BB962C8B-B14F-4D97-AF65-F5344CB8AC3E}">
        <p14:creationId xmlns:p14="http://schemas.microsoft.com/office/powerpoint/2010/main" val="5832678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png"/><Relationship Id="rId13" Type="http://schemas.openxmlformats.org/officeDocument/2006/relationships/image" Target="../media/image11.png"/><Relationship Id="rId3" Type="http://schemas.openxmlformats.org/officeDocument/2006/relationships/image" Target="../media/image1.jpg"/><Relationship Id="rId7" Type="http://schemas.openxmlformats.org/officeDocument/2006/relationships/image" Target="../media/image5.png"/><Relationship Id="rId12" Type="http://schemas.openxmlformats.org/officeDocument/2006/relationships/image" Target="../media/image10.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png"/><Relationship Id="rId11" Type="http://schemas.openxmlformats.org/officeDocument/2006/relationships/image" Target="../media/image9.png"/><Relationship Id="rId5" Type="http://schemas.openxmlformats.org/officeDocument/2006/relationships/image" Target="../media/image3.png"/><Relationship Id="rId10" Type="http://schemas.openxmlformats.org/officeDocument/2006/relationships/image" Target="../media/image8.png"/><Relationship Id="rId4" Type="http://schemas.openxmlformats.org/officeDocument/2006/relationships/image" Target="../media/image2.png"/><Relationship Id="rId9" Type="http://schemas.openxmlformats.org/officeDocument/2006/relationships/image" Target="../media/image7.png"/><Relationship Id="rId14" Type="http://schemas.openxmlformats.org/officeDocument/2006/relationships/image" Target="../media/image12.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hyperlink" Target="https://climate.ec.europa.eu/eu-action/transport/road-transport-reducing-co2-emissions-vehicles/co2-emission-performance-standards-cars-and-vans_en" TargetMode="Externa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hyperlink" Target="https://energy.ec.europa.eu/topics/renewable-energy/renewable-energy-directive-targets-and-rules/renewable-energy-directive_en" TargetMode="Externa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hyperlink" Target="https://www.c2es.org/content/cap-and-trade-basics/" TargetMode="Externa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hyperlink" Target="https://www.youtube.com/watch?v=VDzgrF4ECcI" TargetMode="Externa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hyperlink" Target="https://theedgemalaysia.com/node/685660" TargetMode="Externa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35"/>
        <p:cNvGrpSpPr/>
        <p:nvPr/>
      </p:nvGrpSpPr>
      <p:grpSpPr>
        <a:xfrm>
          <a:off x="0" y="0"/>
          <a:ext cx="0" cy="0"/>
          <a:chOff x="0" y="0"/>
          <a:chExt cx="0" cy="0"/>
        </a:xfrm>
      </p:grpSpPr>
      <p:sp>
        <p:nvSpPr>
          <p:cNvPr id="136" name="Google Shape;136;p1"/>
          <p:cNvSpPr/>
          <p:nvPr/>
        </p:nvSpPr>
        <p:spPr>
          <a:xfrm>
            <a:off x="0" y="0"/>
            <a:ext cx="12192000" cy="325120"/>
          </a:xfrm>
          <a:prstGeom prst="rect">
            <a:avLst/>
          </a:prstGeom>
          <a:solidFill>
            <a:srgbClr val="003399"/>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rgbClr val="FFFFFF"/>
              </a:solidFill>
              <a:latin typeface="Calibri"/>
              <a:ea typeface="Calibri"/>
              <a:cs typeface="Calibri"/>
              <a:sym typeface="Calibri"/>
            </a:endParaRPr>
          </a:p>
        </p:txBody>
      </p:sp>
      <p:pic>
        <p:nvPicPr>
          <p:cNvPr id="137" name="Google Shape;137;p1"/>
          <p:cNvPicPr preferRelativeResize="0"/>
          <p:nvPr/>
        </p:nvPicPr>
        <p:blipFill rotWithShape="1">
          <a:blip r:embed="rId3">
            <a:alphaModFix/>
          </a:blip>
          <a:srcRect/>
          <a:stretch/>
        </p:blipFill>
        <p:spPr>
          <a:xfrm>
            <a:off x="0" y="451804"/>
            <a:ext cx="3495675" cy="951865"/>
          </a:xfrm>
          <a:prstGeom prst="rect">
            <a:avLst/>
          </a:prstGeom>
          <a:noFill/>
          <a:ln>
            <a:noFill/>
          </a:ln>
        </p:spPr>
      </p:pic>
      <p:sp>
        <p:nvSpPr>
          <p:cNvPr id="138" name="Google Shape;138;p1"/>
          <p:cNvSpPr txBox="1"/>
          <p:nvPr/>
        </p:nvSpPr>
        <p:spPr>
          <a:xfrm>
            <a:off x="186689" y="1516385"/>
            <a:ext cx="11150343" cy="1585650"/>
          </a:xfrm>
          <a:prstGeom prst="rect">
            <a:avLst/>
          </a:prstGeom>
          <a:noFill/>
          <a:ln>
            <a:noFill/>
          </a:ln>
        </p:spPr>
        <p:txBody>
          <a:bodyPr spcFirstLastPara="1" wrap="square" lIns="91425" tIns="45700" rIns="91425" bIns="45700" anchor="t" anchorCtr="0">
            <a:spAutoFit/>
          </a:bodyPr>
          <a:lstStyle/>
          <a:p>
            <a:pPr marL="0" marR="0" lvl="0" indent="0" algn="ctr" rtl="0">
              <a:lnSpc>
                <a:spcPct val="107000"/>
              </a:lnSpc>
              <a:spcBef>
                <a:spcPts val="0"/>
              </a:spcBef>
              <a:spcAft>
                <a:spcPts val="0"/>
              </a:spcAft>
              <a:buNone/>
            </a:pPr>
            <a:r>
              <a:rPr lang="en-US" sz="2700" b="1" i="0" u="none" strike="noStrike" cap="none" dirty="0">
                <a:solidFill>
                  <a:srgbClr val="003399"/>
                </a:solidFill>
                <a:latin typeface="Century Gothic"/>
                <a:ea typeface="Century Gothic"/>
                <a:cs typeface="Century Gothic"/>
                <a:sym typeface="Century Gothic"/>
              </a:rPr>
              <a:t>CCP-LAW</a:t>
            </a:r>
            <a:endParaRPr sz="2700" b="0" i="0" u="none" strike="noStrike" cap="none" dirty="0">
              <a:solidFill>
                <a:srgbClr val="000000"/>
              </a:solidFill>
              <a:latin typeface="Century Gothic"/>
              <a:ea typeface="Century Gothic"/>
              <a:cs typeface="Century Gothic"/>
              <a:sym typeface="Century Gothic"/>
            </a:endParaRPr>
          </a:p>
          <a:p>
            <a:pPr marL="0" marR="0" lvl="0" indent="0" algn="ctr" rtl="0">
              <a:lnSpc>
                <a:spcPct val="107000"/>
              </a:lnSpc>
              <a:spcBef>
                <a:spcPts val="800"/>
              </a:spcBef>
              <a:spcAft>
                <a:spcPts val="0"/>
              </a:spcAft>
              <a:buNone/>
            </a:pPr>
            <a:r>
              <a:rPr lang="en-US" sz="2700" b="1" i="0" u="none" strike="noStrike" cap="none" dirty="0">
                <a:solidFill>
                  <a:srgbClr val="2683C6"/>
                </a:solidFill>
                <a:latin typeface="Century Gothic"/>
                <a:ea typeface="Century Gothic"/>
                <a:cs typeface="Century Gothic"/>
                <a:sym typeface="Century Gothic"/>
              </a:rPr>
              <a:t>Curricula development on Climate Change Policy and Law</a:t>
            </a:r>
            <a:endParaRPr sz="2700" b="0" i="0" u="none" strike="noStrike" cap="none" dirty="0">
              <a:solidFill>
                <a:srgbClr val="000000"/>
              </a:solidFill>
              <a:latin typeface="Century Gothic"/>
              <a:ea typeface="Century Gothic"/>
              <a:cs typeface="Century Gothic"/>
              <a:sym typeface="Century Gothic"/>
            </a:endParaRPr>
          </a:p>
          <a:p>
            <a:pPr marL="0" marR="0" lvl="0" indent="0" algn="l" rtl="0">
              <a:lnSpc>
                <a:spcPct val="107000"/>
              </a:lnSpc>
              <a:spcBef>
                <a:spcPts val="800"/>
              </a:spcBef>
              <a:spcAft>
                <a:spcPts val="800"/>
              </a:spcAft>
              <a:buNone/>
            </a:pPr>
            <a:endParaRPr sz="1800" b="0" i="0" u="none" strike="noStrike" cap="none" dirty="0">
              <a:solidFill>
                <a:srgbClr val="000000"/>
              </a:solidFill>
              <a:latin typeface="Century Gothic"/>
              <a:ea typeface="Century Gothic"/>
              <a:cs typeface="Century Gothic"/>
              <a:sym typeface="Century Gothic"/>
            </a:endParaRPr>
          </a:p>
        </p:txBody>
      </p:sp>
      <p:pic>
        <p:nvPicPr>
          <p:cNvPr id="150" name="Google Shape;150;p1"/>
          <p:cNvPicPr preferRelativeResize="0"/>
          <p:nvPr/>
        </p:nvPicPr>
        <p:blipFill rotWithShape="1">
          <a:blip r:embed="rId4">
            <a:alphaModFix/>
          </a:blip>
          <a:srcRect l="26643" t="10967" r="39273" b="27096"/>
          <a:stretch/>
        </p:blipFill>
        <p:spPr>
          <a:xfrm>
            <a:off x="10737335" y="339087"/>
            <a:ext cx="1305303" cy="1266981"/>
          </a:xfrm>
          <a:prstGeom prst="rect">
            <a:avLst/>
          </a:prstGeom>
          <a:noFill/>
          <a:ln>
            <a:noFill/>
          </a:ln>
        </p:spPr>
      </p:pic>
      <p:sp>
        <p:nvSpPr>
          <p:cNvPr id="151" name="Google Shape;151;p1"/>
          <p:cNvSpPr/>
          <p:nvPr/>
        </p:nvSpPr>
        <p:spPr>
          <a:xfrm>
            <a:off x="0" y="5902960"/>
            <a:ext cx="12192000" cy="955041"/>
          </a:xfrm>
          <a:prstGeom prst="rect">
            <a:avLst/>
          </a:prstGeom>
          <a:solidFill>
            <a:srgbClr val="BBCC94"/>
          </a:solidFill>
          <a:ln>
            <a:noFill/>
          </a:ln>
        </p:spPr>
        <p:txBody>
          <a:bodyPr spcFirstLastPara="1" wrap="square" lIns="91425" tIns="45700" rIns="91425" bIns="45700" anchor="ctr" anchorCtr="0">
            <a:noAutofit/>
          </a:bodyPr>
          <a:lstStyle/>
          <a:p>
            <a:pPr>
              <a:buSzPts val="1800"/>
            </a:pPr>
            <a:endParaRPr lang="en-US" sz="1200" b="0" i="0" u="none" strike="noStrike" cap="none" dirty="0">
              <a:solidFill>
                <a:srgbClr val="000000"/>
              </a:solidFill>
              <a:latin typeface="Calibri" panose="020F0502020204030204" pitchFamily="34" charset="0"/>
              <a:ea typeface="Calibri" panose="020F0502020204030204" pitchFamily="34" charset="0"/>
              <a:cs typeface="Calibri" panose="020F0502020204030204" pitchFamily="34" charset="0"/>
              <a:sym typeface="Arial"/>
            </a:endParaRPr>
          </a:p>
          <a:p>
            <a:pPr>
              <a:buSzPts val="1800"/>
            </a:pPr>
            <a:r>
              <a:rPr lang="en-US" sz="1200" b="1" i="0" u="none" strike="noStrike" cap="none" dirty="0">
                <a:solidFill>
                  <a:srgbClr val="000000"/>
                </a:solidFill>
                <a:latin typeface="Calibri" panose="020F0502020204030204" pitchFamily="34" charset="0"/>
                <a:ea typeface="Calibri" panose="020F0502020204030204" pitchFamily="34" charset="0"/>
                <a:cs typeface="Calibri" panose="020F0502020204030204" pitchFamily="34" charset="0"/>
                <a:sym typeface="Arial"/>
              </a:rPr>
              <a:t>Project No of Reference: 618874-EPP-1-2020-1-VN-EPPKA2-CBHE-JP:</a:t>
            </a:r>
            <a:r>
              <a:rPr lang="en-US" sz="1200" b="0" i="0" u="none" strike="noStrike" cap="none" dirty="0">
                <a:solidFill>
                  <a:srgbClr val="000000"/>
                </a:solidFill>
                <a:latin typeface="Calibri" panose="020F0502020204030204" pitchFamily="34" charset="0"/>
                <a:ea typeface="Calibri" panose="020F0502020204030204" pitchFamily="34" charset="0"/>
                <a:cs typeface="Calibri" panose="020F0502020204030204" pitchFamily="34" charset="0"/>
                <a:sym typeface="Arial"/>
              </a:rPr>
              <a:t> </a:t>
            </a:r>
          </a:p>
          <a:p>
            <a:pPr algn="just">
              <a:buSzPts val="1800"/>
            </a:pPr>
            <a:r>
              <a:rPr lang="en-GB" sz="1200" b="0" i="0" u="none" strike="noStrike" cap="none" dirty="0">
                <a:solidFill>
                  <a:srgbClr val="000000"/>
                </a:solidFill>
                <a:latin typeface="Calibri" panose="020F0502020204030204" pitchFamily="34" charset="0"/>
                <a:ea typeface="Calibri" panose="020F0502020204030204" pitchFamily="34" charset="0"/>
                <a:cs typeface="Calibri" panose="020F0502020204030204" pitchFamily="34" charset="0"/>
                <a:sym typeface="Calibri"/>
              </a:rPr>
              <a:t>The European Commission's support for the production of this publication does not constitute an endorsement of the contents, which reflect the views only of the authors, and the Commission cannot be held responsible for any use which may be made of the information contained therein.</a:t>
            </a:r>
            <a:endParaRPr lang="en-GB" sz="1200" dirty="0">
              <a:latin typeface="Calibri" panose="020F0502020204030204" pitchFamily="34" charset="0"/>
              <a:ea typeface="Calibri" panose="020F0502020204030204" pitchFamily="34" charset="0"/>
              <a:cs typeface="Calibri" panose="020F0502020204030204" pitchFamily="34" charset="0"/>
            </a:endParaRPr>
          </a:p>
          <a:p>
            <a:pPr marL="0" marR="0" lvl="0" indent="0" rtl="0">
              <a:lnSpc>
                <a:spcPct val="100000"/>
              </a:lnSpc>
              <a:spcBef>
                <a:spcPts val="0"/>
              </a:spcBef>
              <a:spcAft>
                <a:spcPts val="0"/>
              </a:spcAft>
              <a:buClr>
                <a:srgbClr val="000000"/>
              </a:buClr>
              <a:buSzPts val="1800"/>
              <a:buFont typeface="Arial"/>
              <a:buNone/>
            </a:pPr>
            <a:endParaRPr sz="1000" b="0" i="0" u="none" strike="noStrike" cap="none" dirty="0">
              <a:solidFill>
                <a:srgbClr val="FFFFFF"/>
              </a:solidFill>
              <a:latin typeface="Calibri"/>
              <a:ea typeface="Calibri"/>
              <a:cs typeface="Calibri"/>
              <a:sym typeface="Calibri"/>
            </a:endParaRPr>
          </a:p>
        </p:txBody>
      </p:sp>
      <p:sp>
        <p:nvSpPr>
          <p:cNvPr id="2" name="Google Shape;138;p1">
            <a:extLst>
              <a:ext uri="{FF2B5EF4-FFF2-40B4-BE49-F238E27FC236}">
                <a16:creationId xmlns:a16="http://schemas.microsoft.com/office/drawing/2014/main" id="{13B54DC1-B0AF-07BB-AA0D-404F1084EE72}"/>
              </a:ext>
            </a:extLst>
          </p:cNvPr>
          <p:cNvSpPr txBox="1"/>
          <p:nvPr/>
        </p:nvSpPr>
        <p:spPr>
          <a:xfrm>
            <a:off x="494504" y="2818002"/>
            <a:ext cx="11150343" cy="2519111"/>
          </a:xfrm>
          <a:prstGeom prst="rect">
            <a:avLst/>
          </a:prstGeom>
          <a:noFill/>
          <a:ln>
            <a:noFill/>
          </a:ln>
        </p:spPr>
        <p:txBody>
          <a:bodyPr spcFirstLastPara="1" wrap="square" lIns="91425" tIns="45700" rIns="91425" bIns="45700" anchor="t" anchorCtr="0">
            <a:spAutoFit/>
          </a:bodyPr>
          <a:lstStyle/>
          <a:p>
            <a:pPr marL="0" marR="0" lvl="0" indent="0" algn="ctr" rtl="0">
              <a:lnSpc>
                <a:spcPct val="107000"/>
              </a:lnSpc>
              <a:spcBef>
                <a:spcPts val="800"/>
              </a:spcBef>
              <a:spcAft>
                <a:spcPts val="800"/>
              </a:spcAft>
              <a:buNone/>
            </a:pPr>
            <a:r>
              <a:rPr lang="en-US" sz="2700" b="1" dirty="0">
                <a:solidFill>
                  <a:srgbClr val="003399"/>
                </a:solidFill>
                <a:latin typeface="Century Gothic"/>
                <a:ea typeface="Century Gothic"/>
                <a:cs typeface="Century Gothic"/>
                <a:sym typeface="Century Gothic"/>
              </a:rPr>
              <a:t>Climate Change and Energy</a:t>
            </a:r>
          </a:p>
          <a:p>
            <a:pPr lvl="0" algn="ctr">
              <a:lnSpc>
                <a:spcPct val="107000"/>
              </a:lnSpc>
              <a:spcBef>
                <a:spcPts val="800"/>
              </a:spcBef>
              <a:spcAft>
                <a:spcPts val="800"/>
              </a:spcAft>
            </a:pPr>
            <a:r>
              <a:rPr lang="en-MY" sz="2800" kern="100" dirty="0">
                <a:effectLst/>
                <a:latin typeface="+mn-lt"/>
                <a:ea typeface="Calibri" panose="020F0502020204030204" pitchFamily="34" charset="0"/>
                <a:cs typeface="Times New Roman" panose="02020603050405020304" pitchFamily="18" charset="0"/>
              </a:rPr>
              <a:t> Topic 6: </a:t>
            </a:r>
            <a:br>
              <a:rPr lang="en-MY" sz="2800" kern="100" dirty="0">
                <a:effectLst/>
                <a:latin typeface="+mn-lt"/>
                <a:ea typeface="Calibri" panose="020F0502020204030204" pitchFamily="34" charset="0"/>
                <a:cs typeface="Times New Roman" panose="02020603050405020304" pitchFamily="18" charset="0"/>
              </a:rPr>
            </a:br>
            <a:r>
              <a:rPr lang="en-MY" sz="2800" kern="100" dirty="0">
                <a:cs typeface="Times New Roman" panose="02020603050405020304" pitchFamily="18" charset="0"/>
              </a:rPr>
              <a:t>Regulatory and Legal Tools for Mitigation and Adaptation (Interactive) </a:t>
            </a:r>
            <a:endParaRPr lang="en-US" sz="2800" kern="100" dirty="0">
              <a:cs typeface="Times New Roman" panose="02020603050405020304" pitchFamily="18" charset="0"/>
              <a:sym typeface="Century Gothic"/>
            </a:endParaRPr>
          </a:p>
          <a:p>
            <a:pPr marL="0" marR="0" lvl="0" indent="0" algn="l" rtl="0">
              <a:lnSpc>
                <a:spcPct val="107000"/>
              </a:lnSpc>
              <a:spcBef>
                <a:spcPts val="800"/>
              </a:spcBef>
              <a:spcAft>
                <a:spcPts val="800"/>
              </a:spcAft>
              <a:buNone/>
            </a:pPr>
            <a:endParaRPr lang="en-US" sz="2700" b="1" i="0" u="none" strike="noStrike" cap="none" dirty="0">
              <a:solidFill>
                <a:srgbClr val="003399"/>
              </a:solidFill>
              <a:latin typeface="Century Gothic"/>
              <a:ea typeface="Century Gothic"/>
              <a:cs typeface="Century Gothic"/>
              <a:sym typeface="Century Gothic"/>
            </a:endParaRPr>
          </a:p>
        </p:txBody>
      </p:sp>
      <p:pic>
        <p:nvPicPr>
          <p:cNvPr id="1026" name="Picture 2">
            <a:extLst>
              <a:ext uri="{FF2B5EF4-FFF2-40B4-BE49-F238E27FC236}">
                <a16:creationId xmlns:a16="http://schemas.microsoft.com/office/drawing/2014/main" id="{04133069-CC24-F66C-0BB9-CC939B377DAA}"/>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259248" y="5288834"/>
            <a:ext cx="1448292" cy="404478"/>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a:extLst>
              <a:ext uri="{FF2B5EF4-FFF2-40B4-BE49-F238E27FC236}">
                <a16:creationId xmlns:a16="http://schemas.microsoft.com/office/drawing/2014/main" id="{B684E9C0-EA28-5993-3AB6-2C7D5DDF05AB}"/>
              </a:ext>
            </a:extLst>
          </p:cNvPr>
          <p:cNvPicPr>
            <a:picLocks noChangeAspect="1" noChangeArrowheads="1"/>
          </p:cNvPicPr>
          <p:nvPr/>
        </p:nvPicPr>
        <p:blipFill rotWithShape="1">
          <a:blip r:embed="rId6">
            <a:extLst>
              <a:ext uri="{28A0092B-C50C-407E-A947-70E740481C1C}">
                <a14:useLocalDpi xmlns:a14="http://schemas.microsoft.com/office/drawing/2010/main" val="0"/>
              </a:ext>
            </a:extLst>
          </a:blip>
          <a:srcRect r="20178"/>
          <a:stretch/>
        </p:blipFill>
        <p:spPr bwMode="auto">
          <a:xfrm>
            <a:off x="10603618" y="5288834"/>
            <a:ext cx="1533649" cy="419377"/>
          </a:xfrm>
          <a:prstGeom prst="rect">
            <a:avLst/>
          </a:prstGeom>
          <a:noFill/>
          <a:extLst>
            <a:ext uri="{909E8E84-426E-40DD-AFC4-6F175D3DCCD1}">
              <a14:hiddenFill xmlns:a14="http://schemas.microsoft.com/office/drawing/2010/main">
                <a:solidFill>
                  <a:srgbClr val="FFFFFF"/>
                </a:solidFill>
              </a14:hiddenFill>
            </a:ext>
          </a:extLst>
        </p:spPr>
      </p:pic>
      <p:pic>
        <p:nvPicPr>
          <p:cNvPr id="1030" name="Picture 6">
            <a:extLst>
              <a:ext uri="{FF2B5EF4-FFF2-40B4-BE49-F238E27FC236}">
                <a16:creationId xmlns:a16="http://schemas.microsoft.com/office/drawing/2014/main" id="{4304AB17-F541-1E84-88BB-20907CE4E183}"/>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7460330" y="5245638"/>
            <a:ext cx="485416" cy="490870"/>
          </a:xfrm>
          <a:prstGeom prst="rect">
            <a:avLst/>
          </a:prstGeom>
          <a:noFill/>
          <a:extLst>
            <a:ext uri="{909E8E84-426E-40DD-AFC4-6F175D3DCCD1}">
              <a14:hiddenFill xmlns:a14="http://schemas.microsoft.com/office/drawing/2010/main">
                <a:solidFill>
                  <a:srgbClr val="FFFFFF"/>
                </a:solidFill>
              </a14:hiddenFill>
            </a:ext>
          </a:extLst>
        </p:spPr>
      </p:pic>
      <p:pic>
        <p:nvPicPr>
          <p:cNvPr id="1034" name="Picture 10">
            <a:extLst>
              <a:ext uri="{FF2B5EF4-FFF2-40B4-BE49-F238E27FC236}">
                <a16:creationId xmlns:a16="http://schemas.microsoft.com/office/drawing/2014/main" id="{46613AA4-509A-1471-9AF4-6C22B0581336}"/>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4733" y="5223940"/>
            <a:ext cx="485417" cy="509388"/>
          </a:xfrm>
          <a:prstGeom prst="rect">
            <a:avLst/>
          </a:prstGeom>
          <a:noFill/>
          <a:extLst>
            <a:ext uri="{909E8E84-426E-40DD-AFC4-6F175D3DCCD1}">
              <a14:hiddenFill xmlns:a14="http://schemas.microsoft.com/office/drawing/2010/main">
                <a:solidFill>
                  <a:srgbClr val="FFFFFF"/>
                </a:solidFill>
              </a14:hiddenFill>
            </a:ext>
          </a:extLst>
        </p:spPr>
      </p:pic>
      <p:pic>
        <p:nvPicPr>
          <p:cNvPr id="1036" name="Picture 12">
            <a:extLst>
              <a:ext uri="{FF2B5EF4-FFF2-40B4-BE49-F238E27FC236}">
                <a16:creationId xmlns:a16="http://schemas.microsoft.com/office/drawing/2014/main" id="{45F9B09C-6D04-B94E-2E1E-70926FBA16EB}"/>
              </a:ext>
            </a:extLst>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540150" y="5259686"/>
            <a:ext cx="1638414" cy="419377"/>
          </a:xfrm>
          <a:prstGeom prst="rect">
            <a:avLst/>
          </a:prstGeom>
          <a:noFill/>
          <a:extLst>
            <a:ext uri="{909E8E84-426E-40DD-AFC4-6F175D3DCCD1}">
              <a14:hiddenFill xmlns:a14="http://schemas.microsoft.com/office/drawing/2010/main">
                <a:solidFill>
                  <a:srgbClr val="FFFFFF"/>
                </a:solidFill>
              </a14:hiddenFill>
            </a:ext>
          </a:extLst>
        </p:spPr>
      </p:pic>
      <p:pic>
        <p:nvPicPr>
          <p:cNvPr id="1038" name="Picture 14">
            <a:extLst>
              <a:ext uri="{FF2B5EF4-FFF2-40B4-BE49-F238E27FC236}">
                <a16:creationId xmlns:a16="http://schemas.microsoft.com/office/drawing/2014/main" id="{751A3915-6AA9-6DEB-8B0C-33AE028B2A7C}"/>
              </a:ext>
            </a:extLst>
          </p:cNvPr>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914914" y="5357692"/>
            <a:ext cx="1489026" cy="367595"/>
          </a:xfrm>
          <a:prstGeom prst="rect">
            <a:avLst/>
          </a:prstGeom>
          <a:noFill/>
          <a:extLst>
            <a:ext uri="{909E8E84-426E-40DD-AFC4-6F175D3DCCD1}">
              <a14:hiddenFill xmlns:a14="http://schemas.microsoft.com/office/drawing/2010/main">
                <a:solidFill>
                  <a:srgbClr val="FFFFFF"/>
                </a:solidFill>
              </a14:hiddenFill>
            </a:ext>
          </a:extLst>
        </p:spPr>
      </p:pic>
      <p:pic>
        <p:nvPicPr>
          <p:cNvPr id="1040" name="Picture 16">
            <a:extLst>
              <a:ext uri="{FF2B5EF4-FFF2-40B4-BE49-F238E27FC236}">
                <a16:creationId xmlns:a16="http://schemas.microsoft.com/office/drawing/2014/main" id="{851F2177-31D0-3986-4DCE-C4E37F285121}"/>
              </a:ext>
            </a:extLst>
          </p:cNvPr>
          <p:cNvPicPr>
            <a:picLocks noChangeAspect="1" noChangeArrowheads="1"/>
          </p:cNvPicPr>
          <p:nvPr/>
        </p:nvPicPr>
        <p:blipFill rotWithShape="1">
          <a:blip r:embed="rId11">
            <a:extLst>
              <a:ext uri="{28A0092B-C50C-407E-A947-70E740481C1C}">
                <a14:useLocalDpi xmlns:a14="http://schemas.microsoft.com/office/drawing/2010/main" val="0"/>
              </a:ext>
            </a:extLst>
          </a:blip>
          <a:srcRect r="10407" b="8449"/>
          <a:stretch/>
        </p:blipFill>
        <p:spPr bwMode="auto">
          <a:xfrm>
            <a:off x="8705701" y="5233834"/>
            <a:ext cx="1795277" cy="489486"/>
          </a:xfrm>
          <a:prstGeom prst="rect">
            <a:avLst/>
          </a:prstGeom>
          <a:noFill/>
          <a:extLst>
            <a:ext uri="{909E8E84-426E-40DD-AFC4-6F175D3DCCD1}">
              <a14:hiddenFill xmlns:a14="http://schemas.microsoft.com/office/drawing/2010/main">
                <a:solidFill>
                  <a:srgbClr val="FFFFFF"/>
                </a:solidFill>
              </a14:hiddenFill>
            </a:ext>
          </a:extLst>
        </p:spPr>
      </p:pic>
      <p:pic>
        <p:nvPicPr>
          <p:cNvPr id="1042" name="Picture 18">
            <a:extLst>
              <a:ext uri="{FF2B5EF4-FFF2-40B4-BE49-F238E27FC236}">
                <a16:creationId xmlns:a16="http://schemas.microsoft.com/office/drawing/2014/main" id="{7D7AFF2E-219B-85F6-88C0-E9143FC684B9}"/>
              </a:ext>
            </a:extLst>
          </p:cNvPr>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6451188" y="5331800"/>
            <a:ext cx="980435" cy="419377"/>
          </a:xfrm>
          <a:prstGeom prst="rect">
            <a:avLst/>
          </a:prstGeom>
          <a:noFill/>
          <a:extLst>
            <a:ext uri="{909E8E84-426E-40DD-AFC4-6F175D3DCCD1}">
              <a14:hiddenFill xmlns:a14="http://schemas.microsoft.com/office/drawing/2010/main">
                <a:solidFill>
                  <a:srgbClr val="FFFFFF"/>
                </a:solidFill>
              </a14:hiddenFill>
            </a:ext>
          </a:extLst>
        </p:spPr>
      </p:pic>
      <p:pic>
        <p:nvPicPr>
          <p:cNvPr id="1044" name="Picture 20">
            <a:extLst>
              <a:ext uri="{FF2B5EF4-FFF2-40B4-BE49-F238E27FC236}">
                <a16:creationId xmlns:a16="http://schemas.microsoft.com/office/drawing/2014/main" id="{AD22EE0D-0762-BA7F-74B3-A509D480D35A}"/>
              </a:ext>
            </a:extLst>
          </p:cNvPr>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8018929" y="5259686"/>
            <a:ext cx="719168" cy="489486"/>
          </a:xfrm>
          <a:prstGeom prst="rect">
            <a:avLst/>
          </a:prstGeom>
          <a:noFill/>
          <a:extLst>
            <a:ext uri="{909E8E84-426E-40DD-AFC4-6F175D3DCCD1}">
              <a14:hiddenFill xmlns:a14="http://schemas.microsoft.com/office/drawing/2010/main">
                <a:solidFill>
                  <a:srgbClr val="FFFFFF"/>
                </a:solidFill>
              </a14:hiddenFill>
            </a:ext>
          </a:extLst>
        </p:spPr>
      </p:pic>
      <p:pic>
        <p:nvPicPr>
          <p:cNvPr id="1046" name="Picture 22">
            <a:extLst>
              <a:ext uri="{FF2B5EF4-FFF2-40B4-BE49-F238E27FC236}">
                <a16:creationId xmlns:a16="http://schemas.microsoft.com/office/drawing/2014/main" id="{493D8905-1E05-C414-56EA-4A4D644ED0AE}"/>
              </a:ext>
            </a:extLst>
          </p:cNvPr>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3774016" y="5265789"/>
            <a:ext cx="1131082" cy="502703"/>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DA7BBC02-B9A6-DE7F-675D-991B63ECF453}"/>
              </a:ext>
            </a:extLst>
          </p:cNvPr>
          <p:cNvSpPr>
            <a:spLocks noGrp="1"/>
          </p:cNvSpPr>
          <p:nvPr>
            <p:ph type="title"/>
          </p:nvPr>
        </p:nvSpPr>
        <p:spPr/>
        <p:txBody>
          <a:bodyPr/>
          <a:lstStyle/>
          <a:p>
            <a:r>
              <a:rPr lang="en-US" dirty="0"/>
              <a:t>Mitigation Tools</a:t>
            </a:r>
            <a:endParaRPr lang="en-MY" dirty="0"/>
          </a:p>
        </p:txBody>
      </p:sp>
      <p:sp>
        <p:nvSpPr>
          <p:cNvPr id="5" name="Content Placeholder 4">
            <a:extLst>
              <a:ext uri="{FF2B5EF4-FFF2-40B4-BE49-F238E27FC236}">
                <a16:creationId xmlns:a16="http://schemas.microsoft.com/office/drawing/2014/main" id="{A92FA10D-711F-AB06-ADF8-DC4E6EE7CF80}"/>
              </a:ext>
            </a:extLst>
          </p:cNvPr>
          <p:cNvSpPr>
            <a:spLocks noGrp="1"/>
          </p:cNvSpPr>
          <p:nvPr>
            <p:ph type="body" idx="1"/>
          </p:nvPr>
        </p:nvSpPr>
        <p:spPr/>
        <p:txBody>
          <a:bodyPr/>
          <a:lstStyle/>
          <a:p>
            <a:endParaRPr lang="en-MY" dirty="0"/>
          </a:p>
        </p:txBody>
      </p:sp>
    </p:spTree>
    <p:extLst>
      <p:ext uri="{BB962C8B-B14F-4D97-AF65-F5344CB8AC3E}">
        <p14:creationId xmlns:p14="http://schemas.microsoft.com/office/powerpoint/2010/main" val="237384133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AF7898-30DC-7377-8405-268473173EA3}"/>
              </a:ext>
            </a:extLst>
          </p:cNvPr>
          <p:cNvSpPr>
            <a:spLocks noGrp="1"/>
          </p:cNvSpPr>
          <p:nvPr>
            <p:ph type="title"/>
          </p:nvPr>
        </p:nvSpPr>
        <p:spPr/>
        <p:txBody>
          <a:bodyPr/>
          <a:lstStyle/>
          <a:p>
            <a:r>
              <a:rPr lang="en-US" dirty="0"/>
              <a:t>1. Emission Standards and Regulations</a:t>
            </a:r>
            <a:endParaRPr lang="en-MY" dirty="0"/>
          </a:p>
        </p:txBody>
      </p:sp>
      <p:sp>
        <p:nvSpPr>
          <p:cNvPr id="4" name="Content Placeholder 3">
            <a:extLst>
              <a:ext uri="{FF2B5EF4-FFF2-40B4-BE49-F238E27FC236}">
                <a16:creationId xmlns:a16="http://schemas.microsoft.com/office/drawing/2014/main" id="{EE244E09-267B-30C0-EDF9-3CF4CCB8964F}"/>
              </a:ext>
            </a:extLst>
          </p:cNvPr>
          <p:cNvSpPr>
            <a:spLocks noGrp="1"/>
          </p:cNvSpPr>
          <p:nvPr>
            <p:ph sz="half" idx="1"/>
          </p:nvPr>
        </p:nvSpPr>
        <p:spPr/>
        <p:txBody>
          <a:bodyPr/>
          <a:lstStyle/>
          <a:p>
            <a:r>
              <a:rPr lang="en-MY" dirty="0">
                <a:hlinkClick r:id="rId2"/>
              </a:rPr>
              <a:t>https://climate.ec.europa.eu/eu-action/transport/road-transport-reducing-co2-emissions-vehicles/co2-emission-performance-standards-cars-and-vans_en</a:t>
            </a:r>
            <a:endParaRPr lang="en-MY" dirty="0"/>
          </a:p>
          <a:p>
            <a:endParaRPr lang="en-MY" dirty="0"/>
          </a:p>
        </p:txBody>
      </p:sp>
      <p:sp>
        <p:nvSpPr>
          <p:cNvPr id="5" name="Content Placeholder 4">
            <a:extLst>
              <a:ext uri="{FF2B5EF4-FFF2-40B4-BE49-F238E27FC236}">
                <a16:creationId xmlns:a16="http://schemas.microsoft.com/office/drawing/2014/main" id="{7BB0FE05-7251-3471-1D6A-9533020F7F39}"/>
              </a:ext>
            </a:extLst>
          </p:cNvPr>
          <p:cNvSpPr>
            <a:spLocks noGrp="1"/>
          </p:cNvSpPr>
          <p:nvPr>
            <p:ph sz="half" idx="2"/>
          </p:nvPr>
        </p:nvSpPr>
        <p:spPr/>
        <p:txBody>
          <a:bodyPr/>
          <a:lstStyle/>
          <a:p>
            <a:endParaRPr lang="en-MY"/>
          </a:p>
        </p:txBody>
      </p:sp>
    </p:spTree>
    <p:extLst>
      <p:ext uri="{BB962C8B-B14F-4D97-AF65-F5344CB8AC3E}">
        <p14:creationId xmlns:p14="http://schemas.microsoft.com/office/powerpoint/2010/main" val="180855870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1FB3F9-1C96-EB1B-22C1-6E7225CD54E2}"/>
              </a:ext>
            </a:extLst>
          </p:cNvPr>
          <p:cNvSpPr>
            <a:spLocks noGrp="1"/>
          </p:cNvSpPr>
          <p:nvPr>
            <p:ph type="title"/>
          </p:nvPr>
        </p:nvSpPr>
        <p:spPr/>
        <p:txBody>
          <a:bodyPr/>
          <a:lstStyle/>
          <a:p>
            <a:r>
              <a:rPr lang="en-US" dirty="0"/>
              <a:t>2. Renewable Energy Standards</a:t>
            </a:r>
            <a:endParaRPr lang="en-MY" dirty="0"/>
          </a:p>
        </p:txBody>
      </p:sp>
      <p:sp>
        <p:nvSpPr>
          <p:cNvPr id="3" name="Content Placeholder 2">
            <a:extLst>
              <a:ext uri="{FF2B5EF4-FFF2-40B4-BE49-F238E27FC236}">
                <a16:creationId xmlns:a16="http://schemas.microsoft.com/office/drawing/2014/main" id="{2030683B-F1AD-AFEE-CAC7-A78767ACC1C7}"/>
              </a:ext>
            </a:extLst>
          </p:cNvPr>
          <p:cNvSpPr>
            <a:spLocks noGrp="1"/>
          </p:cNvSpPr>
          <p:nvPr>
            <p:ph sz="half" idx="1"/>
          </p:nvPr>
        </p:nvSpPr>
        <p:spPr/>
        <p:txBody>
          <a:bodyPr/>
          <a:lstStyle/>
          <a:p>
            <a:endParaRPr lang="en-US" b="1" dirty="0"/>
          </a:p>
          <a:p>
            <a:endParaRPr lang="en-MY" dirty="0"/>
          </a:p>
        </p:txBody>
      </p:sp>
      <p:sp>
        <p:nvSpPr>
          <p:cNvPr id="4" name="Content Placeholder 3">
            <a:extLst>
              <a:ext uri="{FF2B5EF4-FFF2-40B4-BE49-F238E27FC236}">
                <a16:creationId xmlns:a16="http://schemas.microsoft.com/office/drawing/2014/main" id="{84E5408B-539E-4840-D7AC-F03A46DC8D87}"/>
              </a:ext>
            </a:extLst>
          </p:cNvPr>
          <p:cNvSpPr>
            <a:spLocks noGrp="1"/>
          </p:cNvSpPr>
          <p:nvPr>
            <p:ph sz="half" idx="2"/>
          </p:nvPr>
        </p:nvSpPr>
        <p:spPr/>
        <p:txBody>
          <a:bodyPr/>
          <a:lstStyle/>
          <a:p>
            <a:r>
              <a:rPr lang="en-MY" dirty="0">
                <a:hlinkClick r:id="rId2"/>
              </a:rPr>
              <a:t>https://energy.ec.europa.eu/topics/renewable-energy/renewable-energy-directive-targets-and-rules/renewable-energy-directive_en</a:t>
            </a:r>
            <a:endParaRPr lang="en-MY" dirty="0"/>
          </a:p>
          <a:p>
            <a:endParaRPr lang="en-MY" dirty="0"/>
          </a:p>
        </p:txBody>
      </p:sp>
    </p:spTree>
    <p:extLst>
      <p:ext uri="{BB962C8B-B14F-4D97-AF65-F5344CB8AC3E}">
        <p14:creationId xmlns:p14="http://schemas.microsoft.com/office/powerpoint/2010/main" val="214102702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1A7518-01C5-B95D-A8CD-EC6383F5D6A9}"/>
              </a:ext>
            </a:extLst>
          </p:cNvPr>
          <p:cNvSpPr>
            <a:spLocks noGrp="1"/>
          </p:cNvSpPr>
          <p:nvPr>
            <p:ph type="title"/>
          </p:nvPr>
        </p:nvSpPr>
        <p:spPr/>
        <p:txBody>
          <a:bodyPr/>
          <a:lstStyle/>
          <a:p>
            <a:r>
              <a:rPr lang="en-US" dirty="0"/>
              <a:t>3. Cap and Trade</a:t>
            </a:r>
            <a:endParaRPr lang="en-MY" dirty="0"/>
          </a:p>
        </p:txBody>
      </p:sp>
      <p:sp>
        <p:nvSpPr>
          <p:cNvPr id="3" name="Content Placeholder 2">
            <a:extLst>
              <a:ext uri="{FF2B5EF4-FFF2-40B4-BE49-F238E27FC236}">
                <a16:creationId xmlns:a16="http://schemas.microsoft.com/office/drawing/2014/main" id="{67A88073-E1D0-8048-DAF0-D8C06243B40A}"/>
              </a:ext>
            </a:extLst>
          </p:cNvPr>
          <p:cNvSpPr>
            <a:spLocks noGrp="1"/>
          </p:cNvSpPr>
          <p:nvPr>
            <p:ph sz="half" idx="1"/>
          </p:nvPr>
        </p:nvSpPr>
        <p:spPr/>
        <p:txBody>
          <a:bodyPr/>
          <a:lstStyle/>
          <a:p>
            <a:endParaRPr lang="en-MY" dirty="0"/>
          </a:p>
          <a:p>
            <a:r>
              <a:rPr lang="en-MY" dirty="0">
                <a:hlinkClick r:id="rId2"/>
              </a:rPr>
              <a:t>https://www.c2es.org/content/cap-and-trade-basics/</a:t>
            </a:r>
            <a:endParaRPr lang="en-MY" dirty="0"/>
          </a:p>
          <a:p>
            <a:endParaRPr lang="en-MY" dirty="0"/>
          </a:p>
        </p:txBody>
      </p:sp>
      <p:sp>
        <p:nvSpPr>
          <p:cNvPr id="4" name="Content Placeholder 3">
            <a:extLst>
              <a:ext uri="{FF2B5EF4-FFF2-40B4-BE49-F238E27FC236}">
                <a16:creationId xmlns:a16="http://schemas.microsoft.com/office/drawing/2014/main" id="{49741726-6E75-DF73-51B2-2BF060DC0501}"/>
              </a:ext>
            </a:extLst>
          </p:cNvPr>
          <p:cNvSpPr>
            <a:spLocks noGrp="1"/>
          </p:cNvSpPr>
          <p:nvPr>
            <p:ph sz="half" idx="2"/>
          </p:nvPr>
        </p:nvSpPr>
        <p:spPr/>
        <p:txBody>
          <a:bodyPr/>
          <a:lstStyle/>
          <a:p>
            <a:endParaRPr lang="en-MY"/>
          </a:p>
        </p:txBody>
      </p:sp>
    </p:spTree>
    <p:extLst>
      <p:ext uri="{BB962C8B-B14F-4D97-AF65-F5344CB8AC3E}">
        <p14:creationId xmlns:p14="http://schemas.microsoft.com/office/powerpoint/2010/main" val="124321425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45F496-AFDF-0317-56DA-E5A45E29059B}"/>
              </a:ext>
            </a:extLst>
          </p:cNvPr>
          <p:cNvSpPr>
            <a:spLocks noGrp="1"/>
          </p:cNvSpPr>
          <p:nvPr>
            <p:ph type="title"/>
          </p:nvPr>
        </p:nvSpPr>
        <p:spPr/>
        <p:txBody>
          <a:bodyPr/>
          <a:lstStyle/>
          <a:p>
            <a:r>
              <a:rPr lang="en-US" dirty="0"/>
              <a:t>5. Carbon Pricing Mechanisms</a:t>
            </a:r>
            <a:endParaRPr lang="en-MY" dirty="0"/>
          </a:p>
        </p:txBody>
      </p:sp>
      <p:sp>
        <p:nvSpPr>
          <p:cNvPr id="3" name="Content Placeholder 2">
            <a:extLst>
              <a:ext uri="{FF2B5EF4-FFF2-40B4-BE49-F238E27FC236}">
                <a16:creationId xmlns:a16="http://schemas.microsoft.com/office/drawing/2014/main" id="{5AFED955-E203-449B-B2AC-8FEF1AB5F698}"/>
              </a:ext>
            </a:extLst>
          </p:cNvPr>
          <p:cNvSpPr>
            <a:spLocks noGrp="1"/>
          </p:cNvSpPr>
          <p:nvPr>
            <p:ph sz="half" idx="1"/>
          </p:nvPr>
        </p:nvSpPr>
        <p:spPr/>
        <p:txBody>
          <a:bodyPr/>
          <a:lstStyle/>
          <a:p>
            <a:r>
              <a:rPr lang="en-US" dirty="0"/>
              <a:t>Watch the following video:</a:t>
            </a:r>
          </a:p>
          <a:p>
            <a:endParaRPr lang="en-US" dirty="0"/>
          </a:p>
          <a:p>
            <a:r>
              <a:rPr lang="en-MY" dirty="0">
                <a:hlinkClick r:id="rId2"/>
              </a:rPr>
              <a:t>https://www.youtube.com/watch?v=VDzgrF4ECcI</a:t>
            </a:r>
            <a:endParaRPr lang="en-MY" dirty="0"/>
          </a:p>
          <a:p>
            <a:endParaRPr lang="en-MY" dirty="0"/>
          </a:p>
        </p:txBody>
      </p:sp>
      <p:sp>
        <p:nvSpPr>
          <p:cNvPr id="4" name="Content Placeholder 3">
            <a:extLst>
              <a:ext uri="{FF2B5EF4-FFF2-40B4-BE49-F238E27FC236}">
                <a16:creationId xmlns:a16="http://schemas.microsoft.com/office/drawing/2014/main" id="{7EBB233A-C226-6B51-12FC-BBC9D8D9697A}"/>
              </a:ext>
            </a:extLst>
          </p:cNvPr>
          <p:cNvSpPr>
            <a:spLocks noGrp="1"/>
          </p:cNvSpPr>
          <p:nvPr>
            <p:ph sz="half" idx="2"/>
          </p:nvPr>
        </p:nvSpPr>
        <p:spPr/>
        <p:txBody>
          <a:bodyPr/>
          <a:lstStyle/>
          <a:p>
            <a:r>
              <a:rPr lang="en-US" dirty="0"/>
              <a:t>Review and discuss</a:t>
            </a:r>
            <a:endParaRPr lang="en-MY" dirty="0"/>
          </a:p>
        </p:txBody>
      </p:sp>
    </p:spTree>
    <p:extLst>
      <p:ext uri="{BB962C8B-B14F-4D97-AF65-F5344CB8AC3E}">
        <p14:creationId xmlns:p14="http://schemas.microsoft.com/office/powerpoint/2010/main" val="390298190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2FC823-B8F5-4EF0-69F1-9201A1FD68B2}"/>
              </a:ext>
            </a:extLst>
          </p:cNvPr>
          <p:cNvSpPr>
            <a:spLocks noGrp="1"/>
          </p:cNvSpPr>
          <p:nvPr>
            <p:ph type="title"/>
          </p:nvPr>
        </p:nvSpPr>
        <p:spPr/>
        <p:txBody>
          <a:bodyPr/>
          <a:lstStyle/>
          <a:p>
            <a:r>
              <a:rPr lang="en-US" b="1" dirty="0"/>
              <a:t>6. Energy Efficiency Regulations</a:t>
            </a:r>
            <a:endParaRPr lang="en-MY" dirty="0"/>
          </a:p>
        </p:txBody>
      </p:sp>
      <p:sp>
        <p:nvSpPr>
          <p:cNvPr id="3" name="Content Placeholder 2">
            <a:extLst>
              <a:ext uri="{FF2B5EF4-FFF2-40B4-BE49-F238E27FC236}">
                <a16:creationId xmlns:a16="http://schemas.microsoft.com/office/drawing/2014/main" id="{98B62FA1-CAB6-91A4-618D-8CEB0FCEF8E1}"/>
              </a:ext>
            </a:extLst>
          </p:cNvPr>
          <p:cNvSpPr>
            <a:spLocks noGrp="1"/>
          </p:cNvSpPr>
          <p:nvPr>
            <p:ph sz="half" idx="1"/>
          </p:nvPr>
        </p:nvSpPr>
        <p:spPr/>
        <p:txBody>
          <a:bodyPr/>
          <a:lstStyle/>
          <a:p>
            <a:r>
              <a:rPr lang="en-MY" dirty="0">
                <a:hlinkClick r:id="rId2"/>
              </a:rPr>
              <a:t>https://theedgemalaysia.com/node/685660</a:t>
            </a:r>
            <a:endParaRPr lang="en-MY" dirty="0"/>
          </a:p>
          <a:p>
            <a:endParaRPr lang="en-MY" dirty="0"/>
          </a:p>
        </p:txBody>
      </p:sp>
      <p:sp>
        <p:nvSpPr>
          <p:cNvPr id="4" name="Content Placeholder 3">
            <a:extLst>
              <a:ext uri="{FF2B5EF4-FFF2-40B4-BE49-F238E27FC236}">
                <a16:creationId xmlns:a16="http://schemas.microsoft.com/office/drawing/2014/main" id="{3BAD58EA-9F09-0246-5F18-61A86F53C9A1}"/>
              </a:ext>
            </a:extLst>
          </p:cNvPr>
          <p:cNvSpPr>
            <a:spLocks noGrp="1"/>
          </p:cNvSpPr>
          <p:nvPr>
            <p:ph sz="half" idx="2"/>
          </p:nvPr>
        </p:nvSpPr>
        <p:spPr/>
        <p:txBody>
          <a:bodyPr/>
          <a:lstStyle/>
          <a:p>
            <a:r>
              <a:rPr lang="en-US" dirty="0"/>
              <a:t>What do you think of this news item?</a:t>
            </a:r>
          </a:p>
          <a:p>
            <a:r>
              <a:rPr lang="en-US" dirty="0" err="1"/>
              <a:t>Analyse</a:t>
            </a:r>
            <a:r>
              <a:rPr lang="en-US" dirty="0"/>
              <a:t> the Energy Efficiency and Conservation Act </a:t>
            </a:r>
            <a:r>
              <a:rPr lang="en-US"/>
              <a:t>(Malaysia) and </a:t>
            </a:r>
            <a:r>
              <a:rPr lang="en-US" dirty="0"/>
              <a:t>comment on </a:t>
            </a:r>
            <a:r>
              <a:rPr lang="en-US"/>
              <a:t>its features.</a:t>
            </a:r>
            <a:endParaRPr lang="en-MY" dirty="0"/>
          </a:p>
        </p:txBody>
      </p:sp>
    </p:spTree>
    <p:extLst>
      <p:ext uri="{BB962C8B-B14F-4D97-AF65-F5344CB8AC3E}">
        <p14:creationId xmlns:p14="http://schemas.microsoft.com/office/powerpoint/2010/main" val="190860398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13</TotalTime>
  <Words>217</Words>
  <Application>Microsoft Office PowerPoint</Application>
  <PresentationFormat>Widescreen</PresentationFormat>
  <Paragraphs>24</Paragraphs>
  <Slides>7</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7</vt:i4>
      </vt:variant>
    </vt:vector>
  </HeadingPairs>
  <TitlesOfParts>
    <vt:vector size="13" baseType="lpstr">
      <vt:lpstr>Arial</vt:lpstr>
      <vt:lpstr>Calibri</vt:lpstr>
      <vt:lpstr>Calibri Light</vt:lpstr>
      <vt:lpstr>Century Gothic</vt:lpstr>
      <vt:lpstr>Times New Roman</vt:lpstr>
      <vt:lpstr>Office Theme</vt:lpstr>
      <vt:lpstr>PowerPoint Presentation</vt:lpstr>
      <vt:lpstr>Mitigation Tools</vt:lpstr>
      <vt:lpstr>1. Emission Standards and Regulations</vt:lpstr>
      <vt:lpstr>2. Renewable Energy Standards</vt:lpstr>
      <vt:lpstr>3. Cap and Trade</vt:lpstr>
      <vt:lpstr>5. Carbon Pricing Mechanisms</vt:lpstr>
      <vt:lpstr>6. Energy Efficiency Regulations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sharifah zubaidah syed abdul kader</dc:creator>
  <cp:lastModifiedBy>sharifah zubaidah syed abdul kader</cp:lastModifiedBy>
  <cp:revision>1</cp:revision>
  <dcterms:created xsi:type="dcterms:W3CDTF">2024-06-12T01:22:08Z</dcterms:created>
  <dcterms:modified xsi:type="dcterms:W3CDTF">2024-06-12T01:35:26Z</dcterms:modified>
</cp:coreProperties>
</file>