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7"/>
  </p:notesMasterIdLst>
  <p:sldIdLst>
    <p:sldId id="256" r:id="rId3"/>
    <p:sldId id="353" r:id="rId4"/>
    <p:sldId id="257" r:id="rId5"/>
    <p:sldId id="351" r:id="rId6"/>
  </p:sldIdLst>
  <p:sldSz cx="12192000" cy="6858000"/>
  <p:notesSz cx="6951663" cy="10082213"/>
  <p:embeddedFontLst>
    <p:embeddedFont>
      <p:font typeface="Century Gothic" panose="020B0502020202020204" pitchFamily="34" charset="0"/>
      <p:regular r:id="rId8"/>
      <p:bold r:id="rId9"/>
      <p:italic r:id="rId10"/>
      <p:boldItalic r:id="rId11"/>
    </p:embeddedFont>
    <p:embeddedFont>
      <p:font typeface="Quattrocento Sans" panose="020B0502050000020003"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8"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09" Type="http://schemas.openxmlformats.org/officeDocument/2006/relationships/presProps" Target="presProps.xml"/><Relationship Id="rId3" Type="http://schemas.openxmlformats.org/officeDocument/2006/relationships/slide" Target="slides/slide1.xml"/><Relationship Id="rId112" Type="http://schemas.openxmlformats.org/officeDocument/2006/relationships/tableStyles" Target="tableStyles.xml"/><Relationship Id="rId7" Type="http://schemas.openxmlformats.org/officeDocument/2006/relationships/notesMaster" Target="notesMasters/notesMaster1.xml"/><Relationship Id="rId12" Type="http://schemas.openxmlformats.org/officeDocument/2006/relationships/font" Target="fonts/font5.fntdata"/><Relationship Id="rId108" Type="http://customschemas.google.com/relationships/presentationmetadata" Target="metadata"/><Relationship Id="rId2" Type="http://schemas.openxmlformats.org/officeDocument/2006/relationships/slideMaster" Target="slideMasters/slideMaster2.xml"/><Relationship Id="rId11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4.fntdata"/><Relationship Id="rId11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font" Target="fonts/font8.fntdata"/><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schemas.openxmlformats.org/officeDocument/2006/relationships/font" Target="fonts/font7.fntdata"/><Relationship Id="rId11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Haslinda binti Mohd. Anuar" userId="124f53c6-93ff-4f0a-ab56-a3b0e1c9a123" providerId="ADAL" clId="{76C1D186-0B4E-4745-89BD-D747557A07B9}"/>
    <pc:docChg chg="custSel delSld modSld">
      <pc:chgData name="Dr. Haslinda binti Mohd. Anuar" userId="124f53c6-93ff-4f0a-ab56-a3b0e1c9a123" providerId="ADAL" clId="{76C1D186-0B4E-4745-89BD-D747557A07B9}" dt="2024-08-06T04:25:13.352" v="234" actId="20577"/>
      <pc:docMkLst>
        <pc:docMk/>
      </pc:docMkLst>
      <pc:sldChg chg="modSp mod">
        <pc:chgData name="Dr. Haslinda binti Mohd. Anuar" userId="124f53c6-93ff-4f0a-ab56-a3b0e1c9a123" providerId="ADAL" clId="{76C1D186-0B4E-4745-89BD-D747557A07B9}" dt="2024-08-06T04:19:00.853" v="25" actId="20577"/>
        <pc:sldMkLst>
          <pc:docMk/>
          <pc:sldMk cId="0" sldId="256"/>
        </pc:sldMkLst>
        <pc:spChg chg="mod">
          <ac:chgData name="Dr. Haslinda binti Mohd. Anuar" userId="124f53c6-93ff-4f0a-ab56-a3b0e1c9a123" providerId="ADAL" clId="{76C1D186-0B4E-4745-89BD-D747557A07B9}" dt="2024-08-06T04:19:00.853" v="25" actId="20577"/>
          <ac:spMkLst>
            <pc:docMk/>
            <pc:sldMk cId="0" sldId="256"/>
            <ac:spMk id="2" creationId="{13B54DC1-B0AF-07BB-AA0D-404F1084EE72}"/>
          </ac:spMkLst>
        </pc:spChg>
      </pc:sldChg>
      <pc:sldChg chg="modSp mod">
        <pc:chgData name="Dr. Haslinda binti Mohd. Anuar" userId="124f53c6-93ff-4f0a-ab56-a3b0e1c9a123" providerId="ADAL" clId="{76C1D186-0B4E-4745-89BD-D747557A07B9}" dt="2024-08-06T04:25:13.352" v="234" actId="20577"/>
        <pc:sldMkLst>
          <pc:docMk/>
          <pc:sldMk cId="0" sldId="257"/>
        </pc:sldMkLst>
        <pc:spChg chg="mod">
          <ac:chgData name="Dr. Haslinda binti Mohd. Anuar" userId="124f53c6-93ff-4f0a-ab56-a3b0e1c9a123" providerId="ADAL" clId="{76C1D186-0B4E-4745-89BD-D747557A07B9}" dt="2024-08-06T04:23:24.033" v="232" actId="122"/>
          <ac:spMkLst>
            <pc:docMk/>
            <pc:sldMk cId="0" sldId="257"/>
            <ac:spMk id="157" creationId="{00000000-0000-0000-0000-000000000000}"/>
          </ac:spMkLst>
        </pc:spChg>
        <pc:spChg chg="mod">
          <ac:chgData name="Dr. Haslinda binti Mohd. Anuar" userId="124f53c6-93ff-4f0a-ab56-a3b0e1c9a123" providerId="ADAL" clId="{76C1D186-0B4E-4745-89BD-D747557A07B9}" dt="2024-08-06T04:25:13.352" v="234" actId="20577"/>
          <ac:spMkLst>
            <pc:docMk/>
            <pc:sldMk cId="0" sldId="257"/>
            <ac:spMk id="158" creationId="{00000000-0000-0000-0000-000000000000}"/>
          </ac:spMkLst>
        </pc:spChg>
      </pc:sldChg>
      <pc:sldChg chg="delSp modSp mod">
        <pc:chgData name="Dr. Haslinda binti Mohd. Anuar" userId="124f53c6-93ff-4f0a-ab56-a3b0e1c9a123" providerId="ADAL" clId="{76C1D186-0B4E-4745-89BD-D747557A07B9}" dt="2024-08-06T04:20:48.721" v="147" actId="20577"/>
        <pc:sldMkLst>
          <pc:docMk/>
          <pc:sldMk cId="1884431287" sldId="353"/>
        </pc:sldMkLst>
        <pc:spChg chg="mod">
          <ac:chgData name="Dr. Haslinda binti Mohd. Anuar" userId="124f53c6-93ff-4f0a-ab56-a3b0e1c9a123" providerId="ADAL" clId="{76C1D186-0B4E-4745-89BD-D747557A07B9}" dt="2024-08-06T04:19:50.221" v="49" actId="313"/>
          <ac:spMkLst>
            <pc:docMk/>
            <pc:sldMk cId="1884431287" sldId="353"/>
            <ac:spMk id="157" creationId="{00000000-0000-0000-0000-000000000000}"/>
          </ac:spMkLst>
        </pc:spChg>
        <pc:spChg chg="mod">
          <ac:chgData name="Dr. Haslinda binti Mohd. Anuar" userId="124f53c6-93ff-4f0a-ab56-a3b0e1c9a123" providerId="ADAL" clId="{76C1D186-0B4E-4745-89BD-D747557A07B9}" dt="2024-08-06T04:20:48.721" v="147" actId="20577"/>
          <ac:spMkLst>
            <pc:docMk/>
            <pc:sldMk cId="1884431287" sldId="353"/>
            <ac:spMk id="158" creationId="{00000000-0000-0000-0000-000000000000}"/>
          </ac:spMkLst>
        </pc:spChg>
        <pc:picChg chg="del">
          <ac:chgData name="Dr. Haslinda binti Mohd. Anuar" userId="124f53c6-93ff-4f0a-ab56-a3b0e1c9a123" providerId="ADAL" clId="{76C1D186-0B4E-4745-89BD-D747557A07B9}" dt="2024-08-06T04:19:51.693" v="50" actId="478"/>
          <ac:picMkLst>
            <pc:docMk/>
            <pc:sldMk cId="1884431287" sldId="353"/>
            <ac:picMk id="2" creationId="{7962F55E-E4CE-8E95-54F1-D2480E71443A}"/>
          </ac:picMkLst>
        </pc:picChg>
      </pc:sldChg>
      <pc:sldChg chg="del">
        <pc:chgData name="Dr. Haslinda binti Mohd. Anuar" userId="124f53c6-93ff-4f0a-ab56-a3b0e1c9a123" providerId="ADAL" clId="{76C1D186-0B4E-4745-89BD-D747557A07B9}" dt="2024-08-06T04:21:40.551" v="213" actId="2696"/>
        <pc:sldMkLst>
          <pc:docMk/>
          <pc:sldMk cId="1233695369" sldId="354"/>
        </pc:sldMkLst>
      </pc:sldChg>
      <pc:sldChg chg="del">
        <pc:chgData name="Dr. Haslinda binti Mohd. Anuar" userId="124f53c6-93ff-4f0a-ab56-a3b0e1c9a123" providerId="ADAL" clId="{76C1D186-0B4E-4745-89BD-D747557A07B9}" dt="2024-08-06T04:21:43.692" v="214" actId="2696"/>
        <pc:sldMkLst>
          <pc:docMk/>
          <pc:sldMk cId="4010922480" sldId="355"/>
        </pc:sldMkLst>
      </pc:sldChg>
      <pc:sldChg chg="del">
        <pc:chgData name="Dr. Haslinda binti Mohd. Anuar" userId="124f53c6-93ff-4f0a-ab56-a3b0e1c9a123" providerId="ADAL" clId="{76C1D186-0B4E-4745-89BD-D747557A07B9}" dt="2024-08-06T04:21:46.263" v="215" actId="2696"/>
        <pc:sldMkLst>
          <pc:docMk/>
          <pc:sldMk cId="1035022935" sldId="356"/>
        </pc:sldMkLst>
      </pc:sldChg>
      <pc:sldChg chg="del">
        <pc:chgData name="Dr. Haslinda binti Mohd. Anuar" userId="124f53c6-93ff-4f0a-ab56-a3b0e1c9a123" providerId="ADAL" clId="{76C1D186-0B4E-4745-89BD-D747557A07B9}" dt="2024-08-06T04:21:48.122" v="216" actId="2696"/>
        <pc:sldMkLst>
          <pc:docMk/>
          <pc:sldMk cId="981116353" sldId="357"/>
        </pc:sldMkLst>
      </pc:sldChg>
      <pc:sldChg chg="del">
        <pc:chgData name="Dr. Haslinda binti Mohd. Anuar" userId="124f53c6-93ff-4f0a-ab56-a3b0e1c9a123" providerId="ADAL" clId="{76C1D186-0B4E-4745-89BD-D747557A07B9}" dt="2024-08-06T04:21:50.266" v="217" actId="2696"/>
        <pc:sldMkLst>
          <pc:docMk/>
          <pc:sldMk cId="4003992760" sldId="358"/>
        </pc:sldMkLst>
      </pc:sldChg>
      <pc:sldChg chg="del">
        <pc:chgData name="Dr. Haslinda binti Mohd. Anuar" userId="124f53c6-93ff-4f0a-ab56-a3b0e1c9a123" providerId="ADAL" clId="{76C1D186-0B4E-4745-89BD-D747557A07B9}" dt="2024-08-06T04:21:52.284" v="218" actId="2696"/>
        <pc:sldMkLst>
          <pc:docMk/>
          <pc:sldMk cId="3969242933" sldId="359"/>
        </pc:sldMkLst>
      </pc:sldChg>
      <pc:sldChg chg="del">
        <pc:chgData name="Dr. Haslinda binti Mohd. Anuar" userId="124f53c6-93ff-4f0a-ab56-a3b0e1c9a123" providerId="ADAL" clId="{76C1D186-0B4E-4745-89BD-D747557A07B9}" dt="2024-08-06T04:21:54.545" v="219" actId="2696"/>
        <pc:sldMkLst>
          <pc:docMk/>
          <pc:sldMk cId="447924647" sldId="360"/>
        </pc:sldMkLst>
      </pc:sldChg>
      <pc:sldChg chg="del">
        <pc:chgData name="Dr. Haslinda binti Mohd. Anuar" userId="124f53c6-93ff-4f0a-ab56-a3b0e1c9a123" providerId="ADAL" clId="{76C1D186-0B4E-4745-89BD-D747557A07B9}" dt="2024-08-06T04:21:56.677" v="220" actId="2696"/>
        <pc:sldMkLst>
          <pc:docMk/>
          <pc:sldMk cId="202786285" sldId="361"/>
        </pc:sldMkLst>
      </pc:sldChg>
      <pc:sldChg chg="del">
        <pc:chgData name="Dr. Haslinda binti Mohd. Anuar" userId="124f53c6-93ff-4f0a-ab56-a3b0e1c9a123" providerId="ADAL" clId="{76C1D186-0B4E-4745-89BD-D747557A07B9}" dt="2024-08-06T04:21:58.676" v="221" actId="2696"/>
        <pc:sldMkLst>
          <pc:docMk/>
          <pc:sldMk cId="3469519812" sldId="3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9329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507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5" r:id="rId4"/>
    <p:sldLayoutId id="2147483656"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s://en.wikiquote.org/wiki/Gratitu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algn="ct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Subject: </a:t>
            </a:r>
            <a:r>
              <a:rPr lang="en-US" sz="2700" b="1" dirty="0">
                <a:solidFill>
                  <a:srgbClr val="003399"/>
                </a:solidFill>
                <a:latin typeface="Century Gothic"/>
                <a:ea typeface="Century Gothic"/>
                <a:cs typeface="Century Gothic"/>
                <a:sym typeface="Century Gothic"/>
              </a:rPr>
              <a:t>Climate Change Governance</a:t>
            </a:r>
            <a:endParaRPr lang="en-US" sz="2700" b="1" i="0" u="none" strike="noStrike" cap="none" dirty="0">
              <a:solidFill>
                <a:srgbClr val="003399"/>
              </a:solidFill>
              <a:latin typeface="Century Gothic"/>
              <a:ea typeface="Century Gothic"/>
              <a:cs typeface="Century Gothic"/>
              <a:sym typeface="Century Gothic"/>
            </a:endParaRPr>
          </a:p>
          <a:p>
            <a:pPr algn="ctr">
              <a:lnSpc>
                <a:spcPct val="107000"/>
              </a:lnSpc>
              <a:spcBef>
                <a:spcPts val="800"/>
              </a:spcBef>
              <a:spcAft>
                <a:spcPts val="800"/>
              </a:spcAft>
            </a:pPr>
            <a:r>
              <a:rPr lang="en-US" sz="2700" b="1" i="0" u="none" strike="noStrike" cap="none" dirty="0">
                <a:solidFill>
                  <a:srgbClr val="003399"/>
                </a:solidFill>
                <a:latin typeface="Century Gothic"/>
                <a:ea typeface="Century Gothic"/>
                <a:cs typeface="Century Gothic"/>
                <a:sym typeface="Century Gothic"/>
              </a:rPr>
              <a:t>Topic 10:</a:t>
            </a:r>
            <a:r>
              <a:rPr lang="en-US" sz="2700" b="1" dirty="0">
                <a:solidFill>
                  <a:srgbClr val="003399"/>
                </a:solidFill>
                <a:latin typeface="Century Gothic"/>
                <a:ea typeface="Century Gothic"/>
                <a:cs typeface="Century Gothic"/>
                <a:sym typeface="Century Gothic"/>
              </a:rPr>
              <a:t> </a:t>
            </a:r>
            <a:r>
              <a:rPr lang="en-US" sz="2700" b="1" dirty="0">
                <a:solidFill>
                  <a:srgbClr val="003399"/>
                </a:solidFill>
                <a:ea typeface="Century Gothic"/>
                <a:sym typeface="Century Gothic"/>
              </a:rPr>
              <a:t>National Climate Change Governance Challenges</a:t>
            </a:r>
            <a:endParaRPr lang="en-US" sz="2700" b="1" i="0" u="none" strike="noStrike" cap="none" dirty="0">
              <a:solidFill>
                <a:srgbClr val="003399"/>
              </a:solidFill>
              <a:latin typeface="Century Gothic"/>
              <a:ea typeface="Century Gothic"/>
            </a:endParaRPr>
          </a:p>
          <a:p>
            <a:pPr marL="0" marR="0" lvl="0" indent="0" algn="ctr"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a:t>
            </a:r>
            <a:r>
              <a:rPr lang="en-US" sz="2200" b="1" dirty="0">
                <a:solidFill>
                  <a:srgbClr val="003399"/>
                </a:solidFill>
                <a:highlight>
                  <a:srgbClr val="FFFF00"/>
                </a:highlight>
                <a:latin typeface="Century Gothic"/>
                <a:ea typeface="Century Gothic"/>
                <a:cs typeface="Century Gothic"/>
                <a:sym typeface="Century Gothic"/>
              </a:rPr>
              <a:t>…</a:t>
            </a:r>
            <a:endParaRPr sz="2200" b="0" i="0" u="none" strike="noStrike" cap="none" dirty="0">
              <a:solidFill>
                <a:srgbClr val="000000"/>
              </a:solidFill>
              <a:highlight>
                <a:srgbClr val="FFFF00"/>
              </a:highlight>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824801"/>
          </a:xfrm>
          <a:prstGeom prst="rect">
            <a:avLst/>
          </a:prstGeom>
          <a:solidFill>
            <a:srgbClr val="003399"/>
          </a:solidFill>
          <a:ln>
            <a:noFill/>
          </a:ln>
        </p:spPr>
        <p:txBody>
          <a:bodyPr spcFirstLastPara="1" wrap="square" lIns="91425" tIns="45700" rIns="91425" bIns="45700" anchor="t" anchorCtr="0">
            <a:spAutoFit/>
          </a:bodyPr>
          <a:lstStyle/>
          <a:p>
            <a:pPr>
              <a:lnSpc>
                <a:spcPct val="170000"/>
              </a:lnSpc>
              <a:buSzPts val="1600"/>
            </a:pPr>
            <a:r>
              <a:rPr lang="en-GB" sz="2800" dirty="0">
                <a:solidFill>
                  <a:schemeClr val="bg1"/>
                </a:solidFill>
                <a:sym typeface="Quattrocento Sans"/>
              </a:rPr>
              <a:t>Administrative Issues</a:t>
            </a:r>
          </a:p>
        </p:txBody>
      </p:sp>
      <p:sp>
        <p:nvSpPr>
          <p:cNvPr id="158" name="Google Shape;158;p46"/>
          <p:cNvSpPr txBox="1"/>
          <p:nvPr/>
        </p:nvSpPr>
        <p:spPr>
          <a:xfrm>
            <a:off x="993059" y="1204168"/>
            <a:ext cx="9488130" cy="4533679"/>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Coordination among Ministries, Departments, Agencies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000" kern="1200" dirty="0">
                <a:solidFill>
                  <a:prstClr val="black"/>
                </a:solidFill>
                <a:latin typeface="Aptos" panose="02110004020202020204"/>
                <a:ea typeface="+mn-ea"/>
                <a:cs typeface="+mn-cs"/>
              </a:rPr>
              <a:t>Funding</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rPr>
              <a:t>Human resources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000" kern="1200" dirty="0">
                <a:solidFill>
                  <a:prstClr val="black"/>
                </a:solidFill>
                <a:latin typeface="Aptos" panose="02110004020202020204"/>
                <a:ea typeface="+mn-ea"/>
                <a:cs typeface="+mn-cs"/>
              </a:rPr>
              <a:t>Enforcement</a:t>
            </a:r>
            <a:endParaRPr kumimoji="0" lang="en-US" sz="20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88443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9" y="517066"/>
            <a:ext cx="9488131" cy="954067"/>
          </a:xfrm>
          <a:prstGeom prst="rect">
            <a:avLst/>
          </a:prstGeom>
          <a:solidFill>
            <a:srgbClr val="003399"/>
          </a:solidFill>
          <a:ln>
            <a:noFill/>
          </a:ln>
        </p:spPr>
        <p:txBody>
          <a:bodyPr spcFirstLastPara="1" wrap="square" lIns="91425" tIns="45700" rIns="91425" bIns="45700" anchor="t" anchorCtr="0">
            <a:spAutoFit/>
          </a:bodyPr>
          <a:lstStyle/>
          <a:p>
            <a:pPr lvl="0" algn="ctr"/>
            <a:r>
              <a:rPr lang="en-MY" sz="2800" b="0" dirty="0">
                <a:solidFill>
                  <a:schemeClr val="bg1"/>
                </a:solidFill>
                <a:effectLst/>
              </a:rPr>
              <a:t>Issues on Communication, Education, and Public awareness (CEPA)</a:t>
            </a: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342900" lvl="0" indent="-342900">
              <a:buFont typeface="Arial" panose="020B0604020202020204" pitchFamily="34" charset="0"/>
              <a:buChar char="•"/>
            </a:pPr>
            <a:r>
              <a:rPr lang="en-GB" sz="1800" b="0" i="0" dirty="0">
                <a:solidFill>
                  <a:schemeClr val="tx1"/>
                </a:solidFill>
                <a:effectLst/>
                <a:latin typeface="+mn-lt"/>
              </a:rPr>
              <a:t>CEPA strategy is an accepted tool to move stakeholders towards understanding and adopting sustainable use of natural resources</a:t>
            </a:r>
            <a:r>
              <a:rPr lang="en-GB" sz="1800" b="0" i="0">
                <a:solidFill>
                  <a:schemeClr val="tx1"/>
                </a:solidFill>
                <a:effectLst/>
                <a:latin typeface="+mn-lt"/>
              </a:rPr>
              <a:t>. </a:t>
            </a:r>
          </a:p>
          <a:p>
            <a:pPr marL="342900" lvl="0" indent="-342900">
              <a:buFont typeface="Arial" panose="020B0604020202020204" pitchFamily="34" charset="0"/>
              <a:buChar char="•"/>
            </a:pPr>
            <a:r>
              <a:rPr lang="en-GB" sz="1800" b="0" i="0">
                <a:solidFill>
                  <a:schemeClr val="tx1"/>
                </a:solidFill>
                <a:effectLst/>
                <a:latin typeface="+mn-lt"/>
              </a:rPr>
              <a:t>It </a:t>
            </a:r>
            <a:r>
              <a:rPr lang="en-GB" sz="1800" b="0" i="0" dirty="0">
                <a:solidFill>
                  <a:schemeClr val="tx1"/>
                </a:solidFill>
                <a:effectLst/>
                <a:latin typeface="+mn-lt"/>
              </a:rPr>
              <a:t>is aimed at raising the level of environmental awareness, knowledge and skills among nations through a range of education and training activities focused at supporting community action and </a:t>
            </a:r>
            <a:r>
              <a:rPr lang="en-GB" sz="1800" b="0" i="0" dirty="0" err="1">
                <a:solidFill>
                  <a:schemeClr val="tx1"/>
                </a:solidFill>
                <a:effectLst/>
                <a:latin typeface="+mn-lt"/>
              </a:rPr>
              <a:t>behavioral</a:t>
            </a:r>
            <a:r>
              <a:rPr lang="en-GB" sz="1800" b="0" i="0" dirty="0">
                <a:solidFill>
                  <a:schemeClr val="tx1"/>
                </a:solidFill>
                <a:effectLst/>
                <a:latin typeface="+mn-lt"/>
              </a:rPr>
              <a:t> change.</a:t>
            </a:r>
            <a:endParaRPr lang="en-GB" sz="1800" dirty="0">
              <a:solidFill>
                <a:schemeClr val="tx1"/>
              </a:solidFill>
              <a:latin typeface="+mn-lt"/>
            </a:endParaRPr>
          </a:p>
          <a:p>
            <a:pPr lvl="1"/>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pic>
        <p:nvPicPr>
          <p:cNvPr id="3" name="Picture 2">
            <a:extLst>
              <a:ext uri="{FF2B5EF4-FFF2-40B4-BE49-F238E27FC236}">
                <a16:creationId xmlns:a16="http://schemas.microsoft.com/office/drawing/2014/main" id="{CAB62675-1305-4A1F-A5B2-A5C9DC8FC54E}"/>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86628" y="225083"/>
            <a:ext cx="10618744" cy="5732145"/>
          </a:xfrm>
          <a:prstGeom prst="rect">
            <a:avLst/>
          </a:prstGeom>
        </p:spPr>
      </p:pic>
    </p:spTree>
    <p:extLst>
      <p:ext uri="{BB962C8B-B14F-4D97-AF65-F5344CB8AC3E}">
        <p14:creationId xmlns:p14="http://schemas.microsoft.com/office/powerpoint/2010/main" val="384248243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7489</TotalTime>
  <Words>158</Words>
  <Application>Microsoft Office PowerPoint</Application>
  <PresentationFormat>Widescreen</PresentationFormat>
  <Paragraphs>16</Paragraphs>
  <Slides>4</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Century Gothic</vt:lpstr>
      <vt:lpstr>Calibri</vt:lpstr>
      <vt:lpstr>Quattrocento Sans</vt:lpstr>
      <vt:lpstr>Aptos</vt:lpstr>
      <vt:lpstr>Office Theme</vt:lpstr>
      <vt:lpstr>Θέμα του Office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Dr. Haslinda binti Mohd. Anuar</cp:lastModifiedBy>
  <cp:revision>566</cp:revision>
  <dcterms:created xsi:type="dcterms:W3CDTF">2020-01-02T01:56:26Z</dcterms:created>
  <dcterms:modified xsi:type="dcterms:W3CDTF">2024-08-06T04:25:22Z</dcterms:modified>
</cp:coreProperties>
</file>