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7"/>
  </p:notesMasterIdLst>
  <p:sldIdLst>
    <p:sldId id="256" r:id="rId3"/>
    <p:sldId id="353" r:id="rId4"/>
    <p:sldId id="257" r:id="rId5"/>
    <p:sldId id="351" r:id="rId6"/>
  </p:sldIdLst>
  <p:sldSz cx="12192000" cy="6858000"/>
  <p:notesSz cx="6951663" cy="10082213"/>
  <p:embeddedFontLst>
    <p:embeddedFont>
      <p:font typeface="Century Gothic" panose="020B0502020202020204" pitchFamily="34" charset="0"/>
      <p:regular r:id="rId8"/>
      <p:bold r:id="rId9"/>
      <p:italic r:id="rId10"/>
      <p:boldItalic r:id="rId11"/>
    </p:embeddedFont>
    <p:embeddedFont>
      <p:font typeface="Quattrocento Sans" panose="020B0502050000020003"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09" Type="http://schemas.openxmlformats.org/officeDocument/2006/relationships/presProps" Target="presProps.xml"/><Relationship Id="rId3" Type="http://schemas.openxmlformats.org/officeDocument/2006/relationships/slide" Target="slides/slide1.xml"/><Relationship Id="rId112" Type="http://schemas.openxmlformats.org/officeDocument/2006/relationships/tableStyles" Target="tableStyles.xml"/><Relationship Id="rId7" Type="http://schemas.openxmlformats.org/officeDocument/2006/relationships/notesMaster" Target="notesMasters/notesMaster1.xml"/><Relationship Id="rId12" Type="http://schemas.openxmlformats.org/officeDocument/2006/relationships/font" Target="fonts/font5.fntdata"/><Relationship Id="rId108" Type="http://customschemas.google.com/relationships/presentationmetadata" Target="metadata"/><Relationship Id="rId2" Type="http://schemas.openxmlformats.org/officeDocument/2006/relationships/slideMaster" Target="slideMasters/slideMaster2.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8.fntdata"/><Relationship Id="rId10"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 Id="rId11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76C1D186-0B4E-4745-89BD-D747557A07B9}"/>
    <pc:docChg chg="custSel delSld modSld">
      <pc:chgData name="Dr. Haslinda binti Mohd. Anuar" userId="124f53c6-93ff-4f0a-ab56-a3b0e1c9a123" providerId="ADAL" clId="{76C1D186-0B4E-4745-89BD-D747557A07B9}" dt="2024-08-06T04:25:13.352" v="234" actId="20577"/>
      <pc:docMkLst>
        <pc:docMk/>
      </pc:docMkLst>
      <pc:sldChg chg="modSp mod">
        <pc:chgData name="Dr. Haslinda binti Mohd. Anuar" userId="124f53c6-93ff-4f0a-ab56-a3b0e1c9a123" providerId="ADAL" clId="{76C1D186-0B4E-4745-89BD-D747557A07B9}" dt="2024-08-06T04:19:00.853" v="25" actId="20577"/>
        <pc:sldMkLst>
          <pc:docMk/>
          <pc:sldMk cId="0" sldId="256"/>
        </pc:sldMkLst>
        <pc:spChg chg="mod">
          <ac:chgData name="Dr. Haslinda binti Mohd. Anuar" userId="124f53c6-93ff-4f0a-ab56-a3b0e1c9a123" providerId="ADAL" clId="{76C1D186-0B4E-4745-89BD-D747557A07B9}" dt="2024-08-06T04:19:00.853" v="25" actId="20577"/>
          <ac:spMkLst>
            <pc:docMk/>
            <pc:sldMk cId="0" sldId="256"/>
            <ac:spMk id="2" creationId="{13B54DC1-B0AF-07BB-AA0D-404F1084EE72}"/>
          </ac:spMkLst>
        </pc:spChg>
      </pc:sldChg>
      <pc:sldChg chg="modSp mod">
        <pc:chgData name="Dr. Haslinda binti Mohd. Anuar" userId="124f53c6-93ff-4f0a-ab56-a3b0e1c9a123" providerId="ADAL" clId="{76C1D186-0B4E-4745-89BD-D747557A07B9}" dt="2024-08-06T04:25:13.352" v="234" actId="20577"/>
        <pc:sldMkLst>
          <pc:docMk/>
          <pc:sldMk cId="0" sldId="257"/>
        </pc:sldMkLst>
        <pc:spChg chg="mod">
          <ac:chgData name="Dr. Haslinda binti Mohd. Anuar" userId="124f53c6-93ff-4f0a-ab56-a3b0e1c9a123" providerId="ADAL" clId="{76C1D186-0B4E-4745-89BD-D747557A07B9}" dt="2024-08-06T04:23:24.033" v="232" actId="122"/>
          <ac:spMkLst>
            <pc:docMk/>
            <pc:sldMk cId="0" sldId="257"/>
            <ac:spMk id="157" creationId="{00000000-0000-0000-0000-000000000000}"/>
          </ac:spMkLst>
        </pc:spChg>
        <pc:spChg chg="mod">
          <ac:chgData name="Dr. Haslinda binti Mohd. Anuar" userId="124f53c6-93ff-4f0a-ab56-a3b0e1c9a123" providerId="ADAL" clId="{76C1D186-0B4E-4745-89BD-D747557A07B9}" dt="2024-08-06T04:25:13.352" v="234" actId="20577"/>
          <ac:spMkLst>
            <pc:docMk/>
            <pc:sldMk cId="0" sldId="257"/>
            <ac:spMk id="158" creationId="{00000000-0000-0000-0000-000000000000}"/>
          </ac:spMkLst>
        </pc:spChg>
      </pc:sldChg>
      <pc:sldChg chg="delSp modSp mod">
        <pc:chgData name="Dr. Haslinda binti Mohd. Anuar" userId="124f53c6-93ff-4f0a-ab56-a3b0e1c9a123" providerId="ADAL" clId="{76C1D186-0B4E-4745-89BD-D747557A07B9}" dt="2024-08-06T04:20:48.721" v="147" actId="20577"/>
        <pc:sldMkLst>
          <pc:docMk/>
          <pc:sldMk cId="1884431287" sldId="353"/>
        </pc:sldMkLst>
        <pc:spChg chg="mod">
          <ac:chgData name="Dr. Haslinda binti Mohd. Anuar" userId="124f53c6-93ff-4f0a-ab56-a3b0e1c9a123" providerId="ADAL" clId="{76C1D186-0B4E-4745-89BD-D747557A07B9}" dt="2024-08-06T04:19:50.221" v="49" actId="313"/>
          <ac:spMkLst>
            <pc:docMk/>
            <pc:sldMk cId="1884431287" sldId="353"/>
            <ac:spMk id="157" creationId="{00000000-0000-0000-0000-000000000000}"/>
          </ac:spMkLst>
        </pc:spChg>
        <pc:spChg chg="mod">
          <ac:chgData name="Dr. Haslinda binti Mohd. Anuar" userId="124f53c6-93ff-4f0a-ab56-a3b0e1c9a123" providerId="ADAL" clId="{76C1D186-0B4E-4745-89BD-D747557A07B9}" dt="2024-08-06T04:20:48.721" v="147" actId="20577"/>
          <ac:spMkLst>
            <pc:docMk/>
            <pc:sldMk cId="1884431287" sldId="353"/>
            <ac:spMk id="158" creationId="{00000000-0000-0000-0000-000000000000}"/>
          </ac:spMkLst>
        </pc:spChg>
        <pc:picChg chg="del">
          <ac:chgData name="Dr. Haslinda binti Mohd. Anuar" userId="124f53c6-93ff-4f0a-ab56-a3b0e1c9a123" providerId="ADAL" clId="{76C1D186-0B4E-4745-89BD-D747557A07B9}" dt="2024-08-06T04:19:51.693" v="50" actId="478"/>
          <ac:picMkLst>
            <pc:docMk/>
            <pc:sldMk cId="1884431287" sldId="353"/>
            <ac:picMk id="2" creationId="{7962F55E-E4CE-8E95-54F1-D2480E71443A}"/>
          </ac:picMkLst>
        </pc:picChg>
      </pc:sldChg>
      <pc:sldChg chg="del">
        <pc:chgData name="Dr. Haslinda binti Mohd. Anuar" userId="124f53c6-93ff-4f0a-ab56-a3b0e1c9a123" providerId="ADAL" clId="{76C1D186-0B4E-4745-89BD-D747557A07B9}" dt="2024-08-06T04:21:40.551" v="213" actId="2696"/>
        <pc:sldMkLst>
          <pc:docMk/>
          <pc:sldMk cId="1233695369" sldId="354"/>
        </pc:sldMkLst>
      </pc:sldChg>
      <pc:sldChg chg="del">
        <pc:chgData name="Dr. Haslinda binti Mohd. Anuar" userId="124f53c6-93ff-4f0a-ab56-a3b0e1c9a123" providerId="ADAL" clId="{76C1D186-0B4E-4745-89BD-D747557A07B9}" dt="2024-08-06T04:21:43.692" v="214" actId="2696"/>
        <pc:sldMkLst>
          <pc:docMk/>
          <pc:sldMk cId="4010922480" sldId="355"/>
        </pc:sldMkLst>
      </pc:sldChg>
      <pc:sldChg chg="del">
        <pc:chgData name="Dr. Haslinda binti Mohd. Anuar" userId="124f53c6-93ff-4f0a-ab56-a3b0e1c9a123" providerId="ADAL" clId="{76C1D186-0B4E-4745-89BD-D747557A07B9}" dt="2024-08-06T04:21:46.263" v="215" actId="2696"/>
        <pc:sldMkLst>
          <pc:docMk/>
          <pc:sldMk cId="1035022935" sldId="356"/>
        </pc:sldMkLst>
      </pc:sldChg>
      <pc:sldChg chg="del">
        <pc:chgData name="Dr. Haslinda binti Mohd. Anuar" userId="124f53c6-93ff-4f0a-ab56-a3b0e1c9a123" providerId="ADAL" clId="{76C1D186-0B4E-4745-89BD-D747557A07B9}" dt="2024-08-06T04:21:48.122" v="216" actId="2696"/>
        <pc:sldMkLst>
          <pc:docMk/>
          <pc:sldMk cId="981116353" sldId="357"/>
        </pc:sldMkLst>
      </pc:sldChg>
      <pc:sldChg chg="del">
        <pc:chgData name="Dr. Haslinda binti Mohd. Anuar" userId="124f53c6-93ff-4f0a-ab56-a3b0e1c9a123" providerId="ADAL" clId="{76C1D186-0B4E-4745-89BD-D747557A07B9}" dt="2024-08-06T04:21:50.266" v="217" actId="2696"/>
        <pc:sldMkLst>
          <pc:docMk/>
          <pc:sldMk cId="4003992760" sldId="358"/>
        </pc:sldMkLst>
      </pc:sldChg>
      <pc:sldChg chg="del">
        <pc:chgData name="Dr. Haslinda binti Mohd. Anuar" userId="124f53c6-93ff-4f0a-ab56-a3b0e1c9a123" providerId="ADAL" clId="{76C1D186-0B4E-4745-89BD-D747557A07B9}" dt="2024-08-06T04:21:52.284" v="218" actId="2696"/>
        <pc:sldMkLst>
          <pc:docMk/>
          <pc:sldMk cId="3969242933" sldId="359"/>
        </pc:sldMkLst>
      </pc:sldChg>
      <pc:sldChg chg="del">
        <pc:chgData name="Dr. Haslinda binti Mohd. Anuar" userId="124f53c6-93ff-4f0a-ab56-a3b0e1c9a123" providerId="ADAL" clId="{76C1D186-0B4E-4745-89BD-D747557A07B9}" dt="2024-08-06T04:21:54.545" v="219" actId="2696"/>
        <pc:sldMkLst>
          <pc:docMk/>
          <pc:sldMk cId="447924647" sldId="360"/>
        </pc:sldMkLst>
      </pc:sldChg>
      <pc:sldChg chg="del">
        <pc:chgData name="Dr. Haslinda binti Mohd. Anuar" userId="124f53c6-93ff-4f0a-ab56-a3b0e1c9a123" providerId="ADAL" clId="{76C1D186-0B4E-4745-89BD-D747557A07B9}" dt="2024-08-06T04:21:56.677" v="220" actId="2696"/>
        <pc:sldMkLst>
          <pc:docMk/>
          <pc:sldMk cId="202786285" sldId="361"/>
        </pc:sldMkLst>
      </pc:sldChg>
      <pc:sldChg chg="del">
        <pc:chgData name="Dr. Haslinda binti Mohd. Anuar" userId="124f53c6-93ff-4f0a-ab56-a3b0e1c9a123" providerId="ADAL" clId="{76C1D186-0B4E-4745-89BD-D747557A07B9}" dt="2024-08-06T04:21:58.676" v="221" actId="2696"/>
        <pc:sldMkLst>
          <pc:docMk/>
          <pc:sldMk cId="3469519812" sldId="3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32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en.wikiquote.org/wiki/Gratitu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10:</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Century Gothic"/>
                <a:sym typeface="Century Gothic"/>
              </a:rPr>
              <a:t>National Climate Change Governance Challenges</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24801"/>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lang="en-GB" sz="2800" dirty="0">
                <a:solidFill>
                  <a:schemeClr val="bg1"/>
                </a:solidFill>
                <a:sym typeface="Quattrocento Sans"/>
              </a:rPr>
              <a:t>Administrative Issues</a:t>
            </a:r>
          </a:p>
        </p:txBody>
      </p:sp>
      <p:sp>
        <p:nvSpPr>
          <p:cNvPr id="158" name="Google Shape;158;p46"/>
          <p:cNvSpPr txBox="1"/>
          <p:nvPr/>
        </p:nvSpPr>
        <p:spPr>
          <a:xfrm>
            <a:off x="993059" y="1204168"/>
            <a:ext cx="9488130" cy="45336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Coordination among Ministries, Departments, Agencies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kern="1200" dirty="0">
                <a:solidFill>
                  <a:prstClr val="black"/>
                </a:solidFill>
                <a:latin typeface="Aptos" panose="02110004020202020204"/>
                <a:ea typeface="+mn-ea"/>
                <a:cs typeface="+mn-cs"/>
              </a:rPr>
              <a:t>Funding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Human resources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kern="1200" dirty="0">
                <a:solidFill>
                  <a:prstClr val="black"/>
                </a:solidFill>
                <a:latin typeface="Aptos" panose="02110004020202020204"/>
                <a:ea typeface="+mn-ea"/>
                <a:cs typeface="+mn-cs"/>
              </a:rPr>
              <a:t>Enforcement</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4431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954067"/>
          </a:xfrm>
          <a:prstGeom prst="rect">
            <a:avLst/>
          </a:prstGeom>
          <a:solidFill>
            <a:srgbClr val="003399"/>
          </a:solidFill>
          <a:ln>
            <a:noFill/>
          </a:ln>
        </p:spPr>
        <p:txBody>
          <a:bodyPr spcFirstLastPara="1" wrap="square" lIns="91425" tIns="45700" rIns="91425" bIns="45700" anchor="t" anchorCtr="0">
            <a:spAutoFit/>
          </a:bodyPr>
          <a:lstStyle/>
          <a:p>
            <a:pPr lvl="0" algn="ctr"/>
            <a:r>
              <a:rPr lang="en-MY" sz="2800" b="0" dirty="0">
                <a:solidFill>
                  <a:schemeClr val="bg1"/>
                </a:solidFill>
                <a:effectLst/>
              </a:rPr>
              <a:t>Issues on Communication, Education, and Public awareness (CEPA)</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buFont typeface="Arial" panose="020B0604020202020204" pitchFamily="34" charset="0"/>
              <a:buChar char="•"/>
            </a:pPr>
            <a:r>
              <a:rPr lang="en-GB" sz="1800" b="0" i="0" dirty="0">
                <a:solidFill>
                  <a:schemeClr val="tx1"/>
                </a:solidFill>
                <a:effectLst/>
                <a:latin typeface="+mn-lt"/>
              </a:rPr>
              <a:t>CEPA strategy is an accepted tool to move stakeholders towards understanding and adopting sustainable use of natural resources</a:t>
            </a:r>
            <a:r>
              <a:rPr lang="en-GB" sz="1800" b="0" i="0">
                <a:solidFill>
                  <a:schemeClr val="tx1"/>
                </a:solidFill>
                <a:effectLst/>
                <a:latin typeface="+mn-lt"/>
              </a:rPr>
              <a:t>. </a:t>
            </a:r>
          </a:p>
          <a:p>
            <a:pPr marL="342900" lvl="0" indent="-342900">
              <a:buFont typeface="Arial" panose="020B0604020202020204" pitchFamily="34" charset="0"/>
              <a:buChar char="•"/>
            </a:pPr>
            <a:r>
              <a:rPr lang="en-GB" sz="1800" b="0" i="0">
                <a:solidFill>
                  <a:schemeClr val="tx1"/>
                </a:solidFill>
                <a:effectLst/>
                <a:latin typeface="+mn-lt"/>
              </a:rPr>
              <a:t>It </a:t>
            </a:r>
            <a:r>
              <a:rPr lang="en-GB" sz="1800" b="0" i="0" dirty="0">
                <a:solidFill>
                  <a:schemeClr val="tx1"/>
                </a:solidFill>
                <a:effectLst/>
                <a:latin typeface="+mn-lt"/>
              </a:rPr>
              <a:t>is aimed at raising the level of environmental awareness, knowledge and skills among nations through a range of education and training activities focused at supporting community action and </a:t>
            </a:r>
            <a:r>
              <a:rPr lang="en-GB" sz="1800" b="0" i="0" dirty="0" err="1">
                <a:solidFill>
                  <a:schemeClr val="tx1"/>
                </a:solidFill>
                <a:effectLst/>
                <a:latin typeface="+mn-lt"/>
              </a:rPr>
              <a:t>behavioral</a:t>
            </a:r>
            <a:r>
              <a:rPr lang="en-GB" sz="1800" b="0" i="0" dirty="0">
                <a:solidFill>
                  <a:schemeClr val="tx1"/>
                </a:solidFill>
                <a:effectLst/>
                <a:latin typeface="+mn-lt"/>
              </a:rPr>
              <a:t> change.</a:t>
            </a:r>
            <a:endParaRPr lang="en-GB" sz="1800" dirty="0">
              <a:solidFill>
                <a:schemeClr val="tx1"/>
              </a:solidFill>
              <a:latin typeface="+mn-lt"/>
            </a:endParaRPr>
          </a:p>
          <a:p>
            <a:pPr lvl="1"/>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7489</TotalTime>
  <Words>158</Words>
  <Application>Microsoft Office PowerPoint</Application>
  <PresentationFormat>Widescreen</PresentationFormat>
  <Paragraphs>16</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Century Gothic</vt:lpstr>
      <vt:lpstr>Calibri</vt:lpstr>
      <vt:lpstr>Quattrocento Sans</vt:lpstr>
      <vt:lpstr>Aptos</vt:lpstr>
      <vt:lpstr>Office Theme</vt:lpstr>
      <vt:lpstr>Θέμα του Office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Haslinda binti Mohd. Anuar</cp:lastModifiedBy>
  <cp:revision>566</cp:revision>
  <dcterms:created xsi:type="dcterms:W3CDTF">2020-01-02T01:56:26Z</dcterms:created>
  <dcterms:modified xsi:type="dcterms:W3CDTF">2024-08-06T04:25:22Z</dcterms:modified>
</cp:coreProperties>
</file>