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57" r:id="rId2"/>
  </p:sldMasterIdLst>
  <p:notesMasterIdLst>
    <p:notesMasterId r:id="rId54"/>
  </p:notesMasterIdLst>
  <p:sldIdLst>
    <p:sldId id="256" r:id="rId3"/>
    <p:sldId id="257" r:id="rId4"/>
    <p:sldId id="269" r:id="rId5"/>
    <p:sldId id="270" r:id="rId6"/>
    <p:sldId id="271" r:id="rId7"/>
    <p:sldId id="272" r:id="rId8"/>
    <p:sldId id="273" r:id="rId9"/>
    <p:sldId id="274" r:id="rId10"/>
    <p:sldId id="275" r:id="rId11"/>
    <p:sldId id="276" r:id="rId12"/>
    <p:sldId id="277" r:id="rId13"/>
    <p:sldId id="278" r:id="rId14"/>
    <p:sldId id="295" r:id="rId15"/>
    <p:sldId id="280" r:id="rId16"/>
    <p:sldId id="281" r:id="rId17"/>
    <p:sldId id="282" r:id="rId18"/>
    <p:sldId id="283" r:id="rId19"/>
    <p:sldId id="284" r:id="rId20"/>
    <p:sldId id="285" r:id="rId21"/>
    <p:sldId id="286" r:id="rId22"/>
    <p:sldId id="287" r:id="rId23"/>
    <p:sldId id="288" r:id="rId24"/>
    <p:sldId id="289" r:id="rId25"/>
    <p:sldId id="290" r:id="rId26"/>
    <p:sldId id="291" r:id="rId27"/>
    <p:sldId id="292" r:id="rId28"/>
    <p:sldId id="293" r:id="rId29"/>
    <p:sldId id="294" r:id="rId30"/>
    <p:sldId id="298" r:id="rId31"/>
    <p:sldId id="297" r:id="rId32"/>
    <p:sldId id="299" r:id="rId33"/>
    <p:sldId id="296" r:id="rId34"/>
    <p:sldId id="314" r:id="rId35"/>
    <p:sldId id="313" r:id="rId36"/>
    <p:sldId id="312" r:id="rId37"/>
    <p:sldId id="311" r:id="rId38"/>
    <p:sldId id="310" r:id="rId39"/>
    <p:sldId id="309" r:id="rId40"/>
    <p:sldId id="308" r:id="rId41"/>
    <p:sldId id="307" r:id="rId42"/>
    <p:sldId id="306" r:id="rId43"/>
    <p:sldId id="305" r:id="rId44"/>
    <p:sldId id="304" r:id="rId45"/>
    <p:sldId id="303" r:id="rId46"/>
    <p:sldId id="302" r:id="rId47"/>
    <p:sldId id="301" r:id="rId48"/>
    <p:sldId id="300" r:id="rId49"/>
    <p:sldId id="317" r:id="rId50"/>
    <p:sldId id="316" r:id="rId51"/>
    <p:sldId id="373" r:id="rId52"/>
    <p:sldId id="372" r:id="rId53"/>
  </p:sldIdLst>
  <p:sldSz cx="12192000" cy="6858000"/>
  <p:notesSz cx="6951663" cy="10082213"/>
  <p:embeddedFontLst>
    <p:embeddedFont>
      <p:font typeface="Calibri" panose="020F0502020204030204" pitchFamily="34" charset="0"/>
      <p:regular r:id="rId55"/>
      <p:bold r:id="rId56"/>
      <p:italic r:id="rId57"/>
      <p:boldItalic r:id="rId58"/>
    </p:embeddedFont>
    <p:embeddedFont>
      <p:font typeface="Century Gothic" panose="020B0502020202020204" pitchFamily="34" charset="0"/>
      <p:regular r:id="rId59"/>
      <p:bold r:id="rId60"/>
      <p:italic r:id="rId61"/>
      <p:boldItalic r:id="rId62"/>
    </p:embeddedFont>
    <p:embeddedFont>
      <p:font typeface="Segoe UI" panose="020B0502040204020203" pitchFamily="34" charset="0"/>
      <p:regular r:id="rId63"/>
      <p:bold r:id="rId64"/>
      <p:italic r:id="rId65"/>
      <p:boldItalic r:id="rId6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120" roundtripDataSignature="AMtx7mg7M6y+/XS8+h8EtkVaUVOdauOeo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9A00ED3-4F39-45E5-B855-3537186DFB81}">
  <a:tblStyle styleId="{29A00ED3-4F39-45E5-B855-3537186DFB81}"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horzBarState="maximized">
    <p:restoredLeft sz="15000" autoAdjust="0"/>
    <p:restoredTop sz="94660"/>
  </p:normalViewPr>
  <p:slideViewPr>
    <p:cSldViewPr snapToGrid="0">
      <p:cViewPr varScale="1">
        <p:scale>
          <a:sx n="67" d="100"/>
          <a:sy n="67" d="100"/>
        </p:scale>
        <p:origin x="780" y="72"/>
      </p:cViewPr>
      <p:guideLst>
        <p:guide orient="horz" pos="2160"/>
        <p:guide pos="3840"/>
      </p:guideLst>
    </p:cSldViewPr>
  </p:slideViewPr>
  <p:notesTextViewPr>
    <p:cViewPr>
      <p:scale>
        <a:sx n="1" d="1"/>
        <a:sy n="1" d="1"/>
      </p:scale>
      <p:origin x="0" y="0"/>
    </p:cViewPr>
  </p:notesTextViewPr>
  <p:sorterViewPr>
    <p:cViewPr>
      <p:scale>
        <a:sx n="70" d="100"/>
        <a:sy n="70" d="100"/>
      </p:scale>
      <p:origin x="0" y="-8718"/>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font" Target="fonts/font9.fntdata"/><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font" Target="fonts/font4.fntdata"/><Relationship Id="rId66" Type="http://schemas.openxmlformats.org/officeDocument/2006/relationships/font" Target="fonts/font12.fntdata"/><Relationship Id="rId123" Type="http://schemas.openxmlformats.org/officeDocument/2006/relationships/theme" Target="theme/theme1.xml"/><Relationship Id="rId5" Type="http://schemas.openxmlformats.org/officeDocument/2006/relationships/slide" Target="slides/slide3.xml"/><Relationship Id="rId61" Type="http://schemas.openxmlformats.org/officeDocument/2006/relationships/font" Target="fonts/font7.fntdata"/><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font" Target="fonts/font2.fntdata"/><Relationship Id="rId64" Type="http://schemas.openxmlformats.org/officeDocument/2006/relationships/font" Target="fonts/font10.fntdata"/><Relationship Id="rId8" Type="http://schemas.openxmlformats.org/officeDocument/2006/relationships/slide" Target="slides/slide6.xml"/><Relationship Id="rId51" Type="http://schemas.openxmlformats.org/officeDocument/2006/relationships/slide" Target="slides/slide49.xml"/><Relationship Id="rId121" Type="http://schemas.openxmlformats.org/officeDocument/2006/relationships/presProps" Target="presProp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font" Target="fonts/font5.fntdata"/><Relationship Id="rId124" Type="http://schemas.openxmlformats.org/officeDocument/2006/relationships/tableStyles" Target="tableStyles.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notesMaster" Target="notesMasters/notesMaster1.xml"/><Relationship Id="rId62" Type="http://schemas.openxmlformats.org/officeDocument/2006/relationships/font" Target="fonts/font8.fntdata"/><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font" Target="fonts/font3.fntdata"/><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font" Target="fonts/font6.fntdata"/><Relationship Id="rId65" Type="http://schemas.openxmlformats.org/officeDocument/2006/relationships/font" Target="fonts/font11.fntdata"/><Relationship Id="rId122"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font" Target="fonts/font1.fntdata"/><Relationship Id="rId120" Type="http://customschemas.google.com/relationships/presentationmetadata" Target="metadata"/><Relationship Id="rId125"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r. Ani Munirah binti Mohamad" userId="dbd053e9-05fc-429b-b417-ac3c7e48826e" providerId="ADAL" clId="{9584155C-DDED-4BF2-8E63-16351BA67D1F}"/>
    <pc:docChg chg="custSel addSld delSld modSld">
      <pc:chgData name="Dr. Ani Munirah binti Mohamad" userId="dbd053e9-05fc-429b-b417-ac3c7e48826e" providerId="ADAL" clId="{9584155C-DDED-4BF2-8E63-16351BA67D1F}" dt="2024-06-12T16:44:54.108" v="61" actId="47"/>
      <pc:docMkLst>
        <pc:docMk/>
      </pc:docMkLst>
      <pc:sldChg chg="mod modShow">
        <pc:chgData name="Dr. Ani Munirah binti Mohamad" userId="dbd053e9-05fc-429b-b417-ac3c7e48826e" providerId="ADAL" clId="{9584155C-DDED-4BF2-8E63-16351BA67D1F}" dt="2024-06-01T17:42:54.146" v="3" actId="729"/>
        <pc:sldMkLst>
          <pc:docMk/>
          <pc:sldMk cId="0" sldId="256"/>
        </pc:sldMkLst>
      </pc:sldChg>
      <pc:sldChg chg="mod modShow">
        <pc:chgData name="Dr. Ani Munirah binti Mohamad" userId="dbd053e9-05fc-429b-b417-ac3c7e48826e" providerId="ADAL" clId="{9584155C-DDED-4BF2-8E63-16351BA67D1F}" dt="2024-06-01T17:42:54.146" v="3" actId="729"/>
        <pc:sldMkLst>
          <pc:docMk/>
          <pc:sldMk cId="0" sldId="257"/>
        </pc:sldMkLst>
      </pc:sldChg>
      <pc:sldChg chg="del mod modShow">
        <pc:chgData name="Dr. Ani Munirah binti Mohamad" userId="dbd053e9-05fc-429b-b417-ac3c7e48826e" providerId="ADAL" clId="{9584155C-DDED-4BF2-8E63-16351BA67D1F}" dt="2024-06-12T16:44:54.108" v="61" actId="47"/>
        <pc:sldMkLst>
          <pc:docMk/>
          <pc:sldMk cId="3164088367" sldId="267"/>
        </pc:sldMkLst>
      </pc:sldChg>
      <pc:sldChg chg="mod modShow">
        <pc:chgData name="Dr. Ani Munirah binti Mohamad" userId="dbd053e9-05fc-429b-b417-ac3c7e48826e" providerId="ADAL" clId="{9584155C-DDED-4BF2-8E63-16351BA67D1F}" dt="2024-06-01T17:42:54.146" v="3" actId="729"/>
        <pc:sldMkLst>
          <pc:docMk/>
          <pc:sldMk cId="526131397" sldId="269"/>
        </pc:sldMkLst>
      </pc:sldChg>
      <pc:sldChg chg="mod modShow">
        <pc:chgData name="Dr. Ani Munirah binti Mohamad" userId="dbd053e9-05fc-429b-b417-ac3c7e48826e" providerId="ADAL" clId="{9584155C-DDED-4BF2-8E63-16351BA67D1F}" dt="2024-06-01T17:42:54.146" v="3" actId="729"/>
        <pc:sldMkLst>
          <pc:docMk/>
          <pc:sldMk cId="4169149729" sldId="270"/>
        </pc:sldMkLst>
      </pc:sldChg>
      <pc:sldChg chg="mod modShow">
        <pc:chgData name="Dr. Ani Munirah binti Mohamad" userId="dbd053e9-05fc-429b-b417-ac3c7e48826e" providerId="ADAL" clId="{9584155C-DDED-4BF2-8E63-16351BA67D1F}" dt="2024-06-01T17:42:54.146" v="3" actId="729"/>
        <pc:sldMkLst>
          <pc:docMk/>
          <pc:sldMk cId="3687209180" sldId="271"/>
        </pc:sldMkLst>
      </pc:sldChg>
      <pc:sldChg chg="mod modShow">
        <pc:chgData name="Dr. Ani Munirah binti Mohamad" userId="dbd053e9-05fc-429b-b417-ac3c7e48826e" providerId="ADAL" clId="{9584155C-DDED-4BF2-8E63-16351BA67D1F}" dt="2024-06-01T17:42:54.146" v="3" actId="729"/>
        <pc:sldMkLst>
          <pc:docMk/>
          <pc:sldMk cId="871651220" sldId="272"/>
        </pc:sldMkLst>
      </pc:sldChg>
      <pc:sldChg chg="modSp mod modShow">
        <pc:chgData name="Dr. Ani Munirah binti Mohamad" userId="dbd053e9-05fc-429b-b417-ac3c7e48826e" providerId="ADAL" clId="{9584155C-DDED-4BF2-8E63-16351BA67D1F}" dt="2024-06-12T16:09:14.291" v="6" actId="27636"/>
        <pc:sldMkLst>
          <pc:docMk/>
          <pc:sldMk cId="4116853057" sldId="273"/>
        </pc:sldMkLst>
        <pc:spChg chg="mod">
          <ac:chgData name="Dr. Ani Munirah binti Mohamad" userId="dbd053e9-05fc-429b-b417-ac3c7e48826e" providerId="ADAL" clId="{9584155C-DDED-4BF2-8E63-16351BA67D1F}" dt="2024-06-12T16:09:14.291" v="6" actId="27636"/>
          <ac:spMkLst>
            <pc:docMk/>
            <pc:sldMk cId="4116853057" sldId="273"/>
            <ac:spMk id="158" creationId="{00000000-0000-0000-0000-000000000000}"/>
          </ac:spMkLst>
        </pc:spChg>
      </pc:sldChg>
      <pc:sldChg chg="mod modShow">
        <pc:chgData name="Dr. Ani Munirah binti Mohamad" userId="dbd053e9-05fc-429b-b417-ac3c7e48826e" providerId="ADAL" clId="{9584155C-DDED-4BF2-8E63-16351BA67D1F}" dt="2024-06-01T17:42:54.146" v="3" actId="729"/>
        <pc:sldMkLst>
          <pc:docMk/>
          <pc:sldMk cId="366867540" sldId="274"/>
        </pc:sldMkLst>
      </pc:sldChg>
      <pc:sldChg chg="mod modShow">
        <pc:chgData name="Dr. Ani Munirah binti Mohamad" userId="dbd053e9-05fc-429b-b417-ac3c7e48826e" providerId="ADAL" clId="{9584155C-DDED-4BF2-8E63-16351BA67D1F}" dt="2024-06-01T17:42:54.146" v="3" actId="729"/>
        <pc:sldMkLst>
          <pc:docMk/>
          <pc:sldMk cId="3857579483" sldId="275"/>
        </pc:sldMkLst>
      </pc:sldChg>
      <pc:sldChg chg="mod modShow">
        <pc:chgData name="Dr. Ani Munirah binti Mohamad" userId="dbd053e9-05fc-429b-b417-ac3c7e48826e" providerId="ADAL" clId="{9584155C-DDED-4BF2-8E63-16351BA67D1F}" dt="2024-06-01T17:42:54.146" v="3" actId="729"/>
        <pc:sldMkLst>
          <pc:docMk/>
          <pc:sldMk cId="2320696026" sldId="276"/>
        </pc:sldMkLst>
      </pc:sldChg>
      <pc:sldChg chg="mod modShow">
        <pc:chgData name="Dr. Ani Munirah binti Mohamad" userId="dbd053e9-05fc-429b-b417-ac3c7e48826e" providerId="ADAL" clId="{9584155C-DDED-4BF2-8E63-16351BA67D1F}" dt="2024-06-01T17:42:54.146" v="3" actId="729"/>
        <pc:sldMkLst>
          <pc:docMk/>
          <pc:sldMk cId="89196730" sldId="277"/>
        </pc:sldMkLst>
      </pc:sldChg>
      <pc:sldChg chg="mod modShow">
        <pc:chgData name="Dr. Ani Munirah binti Mohamad" userId="dbd053e9-05fc-429b-b417-ac3c7e48826e" providerId="ADAL" clId="{9584155C-DDED-4BF2-8E63-16351BA67D1F}" dt="2024-06-01T17:42:54.146" v="3" actId="729"/>
        <pc:sldMkLst>
          <pc:docMk/>
          <pc:sldMk cId="1952830884" sldId="278"/>
        </pc:sldMkLst>
      </pc:sldChg>
      <pc:sldChg chg="del mod modShow">
        <pc:chgData name="Dr. Ani Munirah binti Mohamad" userId="dbd053e9-05fc-429b-b417-ac3c7e48826e" providerId="ADAL" clId="{9584155C-DDED-4BF2-8E63-16351BA67D1F}" dt="2024-06-12T16:09:46.009" v="7" actId="47"/>
        <pc:sldMkLst>
          <pc:docMk/>
          <pc:sldMk cId="1070469222" sldId="279"/>
        </pc:sldMkLst>
      </pc:sldChg>
      <pc:sldChg chg="mod modShow">
        <pc:chgData name="Dr. Ani Munirah binti Mohamad" userId="dbd053e9-05fc-429b-b417-ac3c7e48826e" providerId="ADAL" clId="{9584155C-DDED-4BF2-8E63-16351BA67D1F}" dt="2024-06-01T17:42:54.146" v="3" actId="729"/>
        <pc:sldMkLst>
          <pc:docMk/>
          <pc:sldMk cId="3393508940" sldId="280"/>
        </pc:sldMkLst>
      </pc:sldChg>
      <pc:sldChg chg="mod modShow">
        <pc:chgData name="Dr. Ani Munirah binti Mohamad" userId="dbd053e9-05fc-429b-b417-ac3c7e48826e" providerId="ADAL" clId="{9584155C-DDED-4BF2-8E63-16351BA67D1F}" dt="2024-06-01T17:42:54.146" v="3" actId="729"/>
        <pc:sldMkLst>
          <pc:docMk/>
          <pc:sldMk cId="2098017" sldId="281"/>
        </pc:sldMkLst>
      </pc:sldChg>
      <pc:sldChg chg="modSp mod modShow">
        <pc:chgData name="Dr. Ani Munirah binti Mohamad" userId="dbd053e9-05fc-429b-b417-ac3c7e48826e" providerId="ADAL" clId="{9584155C-DDED-4BF2-8E63-16351BA67D1F}" dt="2024-06-12T16:10:24.799" v="12" actId="12"/>
        <pc:sldMkLst>
          <pc:docMk/>
          <pc:sldMk cId="2654666580" sldId="282"/>
        </pc:sldMkLst>
        <pc:spChg chg="mod">
          <ac:chgData name="Dr. Ani Munirah binti Mohamad" userId="dbd053e9-05fc-429b-b417-ac3c7e48826e" providerId="ADAL" clId="{9584155C-DDED-4BF2-8E63-16351BA67D1F}" dt="2024-06-12T16:10:24.799" v="12" actId="12"/>
          <ac:spMkLst>
            <pc:docMk/>
            <pc:sldMk cId="2654666580" sldId="282"/>
            <ac:spMk id="158" creationId="{00000000-0000-0000-0000-000000000000}"/>
          </ac:spMkLst>
        </pc:spChg>
      </pc:sldChg>
      <pc:sldChg chg="mod modShow">
        <pc:chgData name="Dr. Ani Munirah binti Mohamad" userId="dbd053e9-05fc-429b-b417-ac3c7e48826e" providerId="ADAL" clId="{9584155C-DDED-4BF2-8E63-16351BA67D1F}" dt="2024-06-01T17:42:54.146" v="3" actId="729"/>
        <pc:sldMkLst>
          <pc:docMk/>
          <pc:sldMk cId="1176501579" sldId="283"/>
        </pc:sldMkLst>
      </pc:sldChg>
      <pc:sldChg chg="modSp mod modShow">
        <pc:chgData name="Dr. Ani Munirah binti Mohamad" userId="dbd053e9-05fc-429b-b417-ac3c7e48826e" providerId="ADAL" clId="{9584155C-DDED-4BF2-8E63-16351BA67D1F}" dt="2024-06-12T16:10:35.171" v="16" actId="20577"/>
        <pc:sldMkLst>
          <pc:docMk/>
          <pc:sldMk cId="2933105433" sldId="284"/>
        </pc:sldMkLst>
        <pc:spChg chg="mod">
          <ac:chgData name="Dr. Ani Munirah binti Mohamad" userId="dbd053e9-05fc-429b-b417-ac3c7e48826e" providerId="ADAL" clId="{9584155C-DDED-4BF2-8E63-16351BA67D1F}" dt="2024-06-12T16:10:35.171" v="16" actId="20577"/>
          <ac:spMkLst>
            <pc:docMk/>
            <pc:sldMk cId="2933105433" sldId="284"/>
            <ac:spMk id="158" creationId="{00000000-0000-0000-0000-000000000000}"/>
          </ac:spMkLst>
        </pc:spChg>
      </pc:sldChg>
      <pc:sldChg chg="mod modShow">
        <pc:chgData name="Dr. Ani Munirah binti Mohamad" userId="dbd053e9-05fc-429b-b417-ac3c7e48826e" providerId="ADAL" clId="{9584155C-DDED-4BF2-8E63-16351BA67D1F}" dt="2024-06-01T17:42:54.146" v="3" actId="729"/>
        <pc:sldMkLst>
          <pc:docMk/>
          <pc:sldMk cId="2323599197" sldId="285"/>
        </pc:sldMkLst>
      </pc:sldChg>
      <pc:sldChg chg="mod modShow">
        <pc:chgData name="Dr. Ani Munirah binti Mohamad" userId="dbd053e9-05fc-429b-b417-ac3c7e48826e" providerId="ADAL" clId="{9584155C-DDED-4BF2-8E63-16351BA67D1F}" dt="2024-06-01T17:42:54.146" v="3" actId="729"/>
        <pc:sldMkLst>
          <pc:docMk/>
          <pc:sldMk cId="2682678313" sldId="286"/>
        </pc:sldMkLst>
      </pc:sldChg>
      <pc:sldChg chg="mod modShow">
        <pc:chgData name="Dr. Ani Munirah binti Mohamad" userId="dbd053e9-05fc-429b-b417-ac3c7e48826e" providerId="ADAL" clId="{9584155C-DDED-4BF2-8E63-16351BA67D1F}" dt="2024-06-01T17:42:54.146" v="3" actId="729"/>
        <pc:sldMkLst>
          <pc:docMk/>
          <pc:sldMk cId="388314227" sldId="287"/>
        </pc:sldMkLst>
      </pc:sldChg>
      <pc:sldChg chg="mod modShow">
        <pc:chgData name="Dr. Ani Munirah binti Mohamad" userId="dbd053e9-05fc-429b-b417-ac3c7e48826e" providerId="ADAL" clId="{9584155C-DDED-4BF2-8E63-16351BA67D1F}" dt="2024-06-01T17:42:54.146" v="3" actId="729"/>
        <pc:sldMkLst>
          <pc:docMk/>
          <pc:sldMk cId="953815134" sldId="288"/>
        </pc:sldMkLst>
      </pc:sldChg>
      <pc:sldChg chg="mod modShow">
        <pc:chgData name="Dr. Ani Munirah binti Mohamad" userId="dbd053e9-05fc-429b-b417-ac3c7e48826e" providerId="ADAL" clId="{9584155C-DDED-4BF2-8E63-16351BA67D1F}" dt="2024-06-01T17:42:54.146" v="3" actId="729"/>
        <pc:sldMkLst>
          <pc:docMk/>
          <pc:sldMk cId="4020423993" sldId="289"/>
        </pc:sldMkLst>
      </pc:sldChg>
      <pc:sldChg chg="mod modShow">
        <pc:chgData name="Dr. Ani Munirah binti Mohamad" userId="dbd053e9-05fc-429b-b417-ac3c7e48826e" providerId="ADAL" clId="{9584155C-DDED-4BF2-8E63-16351BA67D1F}" dt="2024-06-01T17:42:54.146" v="3" actId="729"/>
        <pc:sldMkLst>
          <pc:docMk/>
          <pc:sldMk cId="381583882" sldId="290"/>
        </pc:sldMkLst>
      </pc:sldChg>
      <pc:sldChg chg="mod modShow">
        <pc:chgData name="Dr. Ani Munirah binti Mohamad" userId="dbd053e9-05fc-429b-b417-ac3c7e48826e" providerId="ADAL" clId="{9584155C-DDED-4BF2-8E63-16351BA67D1F}" dt="2024-06-01T17:42:54.146" v="3" actId="729"/>
        <pc:sldMkLst>
          <pc:docMk/>
          <pc:sldMk cId="1076679937" sldId="291"/>
        </pc:sldMkLst>
      </pc:sldChg>
      <pc:sldChg chg="mod modShow">
        <pc:chgData name="Dr. Ani Munirah binti Mohamad" userId="dbd053e9-05fc-429b-b417-ac3c7e48826e" providerId="ADAL" clId="{9584155C-DDED-4BF2-8E63-16351BA67D1F}" dt="2024-06-01T17:42:54.146" v="3" actId="729"/>
        <pc:sldMkLst>
          <pc:docMk/>
          <pc:sldMk cId="3378173935" sldId="292"/>
        </pc:sldMkLst>
      </pc:sldChg>
      <pc:sldChg chg="mod modShow">
        <pc:chgData name="Dr. Ani Munirah binti Mohamad" userId="dbd053e9-05fc-429b-b417-ac3c7e48826e" providerId="ADAL" clId="{9584155C-DDED-4BF2-8E63-16351BA67D1F}" dt="2024-06-01T17:42:54.146" v="3" actId="729"/>
        <pc:sldMkLst>
          <pc:docMk/>
          <pc:sldMk cId="1634195756" sldId="293"/>
        </pc:sldMkLst>
      </pc:sldChg>
      <pc:sldChg chg="mod modShow">
        <pc:chgData name="Dr. Ani Munirah binti Mohamad" userId="dbd053e9-05fc-429b-b417-ac3c7e48826e" providerId="ADAL" clId="{9584155C-DDED-4BF2-8E63-16351BA67D1F}" dt="2024-06-01T17:42:54.146" v="3" actId="729"/>
        <pc:sldMkLst>
          <pc:docMk/>
          <pc:sldMk cId="966176064" sldId="294"/>
        </pc:sldMkLst>
      </pc:sldChg>
      <pc:sldChg chg="mod modShow">
        <pc:chgData name="Dr. Ani Munirah binti Mohamad" userId="dbd053e9-05fc-429b-b417-ac3c7e48826e" providerId="ADAL" clId="{9584155C-DDED-4BF2-8E63-16351BA67D1F}" dt="2024-06-01T17:42:54.146" v="3" actId="729"/>
        <pc:sldMkLst>
          <pc:docMk/>
          <pc:sldMk cId="3908601630" sldId="295"/>
        </pc:sldMkLst>
      </pc:sldChg>
      <pc:sldChg chg="mod modShow">
        <pc:chgData name="Dr. Ani Munirah binti Mohamad" userId="dbd053e9-05fc-429b-b417-ac3c7e48826e" providerId="ADAL" clId="{9584155C-DDED-4BF2-8E63-16351BA67D1F}" dt="2024-06-01T17:42:54.146" v="3" actId="729"/>
        <pc:sldMkLst>
          <pc:docMk/>
          <pc:sldMk cId="1537463289" sldId="296"/>
        </pc:sldMkLst>
      </pc:sldChg>
      <pc:sldChg chg="mod modShow">
        <pc:chgData name="Dr. Ani Munirah binti Mohamad" userId="dbd053e9-05fc-429b-b417-ac3c7e48826e" providerId="ADAL" clId="{9584155C-DDED-4BF2-8E63-16351BA67D1F}" dt="2024-06-01T17:42:54.146" v="3" actId="729"/>
        <pc:sldMkLst>
          <pc:docMk/>
          <pc:sldMk cId="473048277" sldId="297"/>
        </pc:sldMkLst>
      </pc:sldChg>
      <pc:sldChg chg="mod modShow">
        <pc:chgData name="Dr. Ani Munirah binti Mohamad" userId="dbd053e9-05fc-429b-b417-ac3c7e48826e" providerId="ADAL" clId="{9584155C-DDED-4BF2-8E63-16351BA67D1F}" dt="2024-06-01T17:42:54.146" v="3" actId="729"/>
        <pc:sldMkLst>
          <pc:docMk/>
          <pc:sldMk cId="865452100" sldId="298"/>
        </pc:sldMkLst>
      </pc:sldChg>
      <pc:sldChg chg="mod modShow">
        <pc:chgData name="Dr. Ani Munirah binti Mohamad" userId="dbd053e9-05fc-429b-b417-ac3c7e48826e" providerId="ADAL" clId="{9584155C-DDED-4BF2-8E63-16351BA67D1F}" dt="2024-06-01T17:42:54.146" v="3" actId="729"/>
        <pc:sldMkLst>
          <pc:docMk/>
          <pc:sldMk cId="3147265775" sldId="299"/>
        </pc:sldMkLst>
      </pc:sldChg>
      <pc:sldChg chg="modSp mod modShow">
        <pc:chgData name="Dr. Ani Munirah binti Mohamad" userId="dbd053e9-05fc-429b-b417-ac3c7e48826e" providerId="ADAL" clId="{9584155C-DDED-4BF2-8E63-16351BA67D1F}" dt="2024-06-12T16:12:12.539" v="32" actId="12"/>
        <pc:sldMkLst>
          <pc:docMk/>
          <pc:sldMk cId="1463333728" sldId="300"/>
        </pc:sldMkLst>
        <pc:spChg chg="mod">
          <ac:chgData name="Dr. Ani Munirah binti Mohamad" userId="dbd053e9-05fc-429b-b417-ac3c7e48826e" providerId="ADAL" clId="{9584155C-DDED-4BF2-8E63-16351BA67D1F}" dt="2024-06-12T16:12:12.539" v="32" actId="12"/>
          <ac:spMkLst>
            <pc:docMk/>
            <pc:sldMk cId="1463333728" sldId="300"/>
            <ac:spMk id="158" creationId="{00000000-0000-0000-0000-000000000000}"/>
          </ac:spMkLst>
        </pc:spChg>
      </pc:sldChg>
      <pc:sldChg chg="mod modShow">
        <pc:chgData name="Dr. Ani Munirah binti Mohamad" userId="dbd053e9-05fc-429b-b417-ac3c7e48826e" providerId="ADAL" clId="{9584155C-DDED-4BF2-8E63-16351BA67D1F}" dt="2024-06-01T17:42:54.146" v="3" actId="729"/>
        <pc:sldMkLst>
          <pc:docMk/>
          <pc:sldMk cId="3965813703" sldId="301"/>
        </pc:sldMkLst>
      </pc:sldChg>
      <pc:sldChg chg="modSp mod modShow">
        <pc:chgData name="Dr. Ani Munirah binti Mohamad" userId="dbd053e9-05fc-429b-b417-ac3c7e48826e" providerId="ADAL" clId="{9584155C-DDED-4BF2-8E63-16351BA67D1F}" dt="2024-06-12T16:12:02.810" v="30" actId="12"/>
        <pc:sldMkLst>
          <pc:docMk/>
          <pc:sldMk cId="2248371414" sldId="302"/>
        </pc:sldMkLst>
        <pc:spChg chg="mod">
          <ac:chgData name="Dr. Ani Munirah binti Mohamad" userId="dbd053e9-05fc-429b-b417-ac3c7e48826e" providerId="ADAL" clId="{9584155C-DDED-4BF2-8E63-16351BA67D1F}" dt="2024-06-12T16:12:02.810" v="30" actId="12"/>
          <ac:spMkLst>
            <pc:docMk/>
            <pc:sldMk cId="2248371414" sldId="302"/>
            <ac:spMk id="158" creationId="{00000000-0000-0000-0000-000000000000}"/>
          </ac:spMkLst>
        </pc:spChg>
      </pc:sldChg>
      <pc:sldChg chg="mod modShow">
        <pc:chgData name="Dr. Ani Munirah binti Mohamad" userId="dbd053e9-05fc-429b-b417-ac3c7e48826e" providerId="ADAL" clId="{9584155C-DDED-4BF2-8E63-16351BA67D1F}" dt="2024-06-01T17:42:54.146" v="3" actId="729"/>
        <pc:sldMkLst>
          <pc:docMk/>
          <pc:sldMk cId="3146748086" sldId="303"/>
        </pc:sldMkLst>
      </pc:sldChg>
      <pc:sldChg chg="mod modShow">
        <pc:chgData name="Dr. Ani Munirah binti Mohamad" userId="dbd053e9-05fc-429b-b417-ac3c7e48826e" providerId="ADAL" clId="{9584155C-DDED-4BF2-8E63-16351BA67D1F}" dt="2024-06-01T17:42:54.146" v="3" actId="729"/>
        <pc:sldMkLst>
          <pc:docMk/>
          <pc:sldMk cId="2295648254" sldId="304"/>
        </pc:sldMkLst>
      </pc:sldChg>
      <pc:sldChg chg="mod modShow">
        <pc:chgData name="Dr. Ani Munirah binti Mohamad" userId="dbd053e9-05fc-429b-b417-ac3c7e48826e" providerId="ADAL" clId="{9584155C-DDED-4BF2-8E63-16351BA67D1F}" dt="2024-06-01T17:42:54.146" v="3" actId="729"/>
        <pc:sldMkLst>
          <pc:docMk/>
          <pc:sldMk cId="3359840362" sldId="305"/>
        </pc:sldMkLst>
      </pc:sldChg>
      <pc:sldChg chg="modSp mod modShow">
        <pc:chgData name="Dr. Ani Munirah binti Mohamad" userId="dbd053e9-05fc-429b-b417-ac3c7e48826e" providerId="ADAL" clId="{9584155C-DDED-4BF2-8E63-16351BA67D1F}" dt="2024-06-12T16:11:51.036" v="28" actId="12"/>
        <pc:sldMkLst>
          <pc:docMk/>
          <pc:sldMk cId="4294952708" sldId="306"/>
        </pc:sldMkLst>
        <pc:spChg chg="mod">
          <ac:chgData name="Dr. Ani Munirah binti Mohamad" userId="dbd053e9-05fc-429b-b417-ac3c7e48826e" providerId="ADAL" clId="{9584155C-DDED-4BF2-8E63-16351BA67D1F}" dt="2024-06-12T16:11:51.036" v="28" actId="12"/>
          <ac:spMkLst>
            <pc:docMk/>
            <pc:sldMk cId="4294952708" sldId="306"/>
            <ac:spMk id="158" creationId="{00000000-0000-0000-0000-000000000000}"/>
          </ac:spMkLst>
        </pc:spChg>
      </pc:sldChg>
      <pc:sldChg chg="modSp mod modShow">
        <pc:chgData name="Dr. Ani Munirah binti Mohamad" userId="dbd053e9-05fc-429b-b417-ac3c7e48826e" providerId="ADAL" clId="{9584155C-DDED-4BF2-8E63-16351BA67D1F}" dt="2024-06-12T16:11:42.370" v="25" actId="12"/>
        <pc:sldMkLst>
          <pc:docMk/>
          <pc:sldMk cId="3747946367" sldId="307"/>
        </pc:sldMkLst>
        <pc:spChg chg="mod">
          <ac:chgData name="Dr. Ani Munirah binti Mohamad" userId="dbd053e9-05fc-429b-b417-ac3c7e48826e" providerId="ADAL" clId="{9584155C-DDED-4BF2-8E63-16351BA67D1F}" dt="2024-06-12T16:11:42.370" v="25" actId="12"/>
          <ac:spMkLst>
            <pc:docMk/>
            <pc:sldMk cId="3747946367" sldId="307"/>
            <ac:spMk id="158" creationId="{00000000-0000-0000-0000-000000000000}"/>
          </ac:spMkLst>
        </pc:spChg>
      </pc:sldChg>
      <pc:sldChg chg="mod modShow">
        <pc:chgData name="Dr. Ani Munirah binti Mohamad" userId="dbd053e9-05fc-429b-b417-ac3c7e48826e" providerId="ADAL" clId="{9584155C-DDED-4BF2-8E63-16351BA67D1F}" dt="2024-06-01T17:42:54.146" v="3" actId="729"/>
        <pc:sldMkLst>
          <pc:docMk/>
          <pc:sldMk cId="9291702" sldId="308"/>
        </pc:sldMkLst>
      </pc:sldChg>
      <pc:sldChg chg="modSp mod modShow">
        <pc:chgData name="Dr. Ani Munirah binti Mohamad" userId="dbd053e9-05fc-429b-b417-ac3c7e48826e" providerId="ADAL" clId="{9584155C-DDED-4BF2-8E63-16351BA67D1F}" dt="2024-06-12T16:11:32.498" v="22" actId="12"/>
        <pc:sldMkLst>
          <pc:docMk/>
          <pc:sldMk cId="3719446643" sldId="309"/>
        </pc:sldMkLst>
        <pc:spChg chg="mod">
          <ac:chgData name="Dr. Ani Munirah binti Mohamad" userId="dbd053e9-05fc-429b-b417-ac3c7e48826e" providerId="ADAL" clId="{9584155C-DDED-4BF2-8E63-16351BA67D1F}" dt="2024-06-12T16:11:32.498" v="22" actId="12"/>
          <ac:spMkLst>
            <pc:docMk/>
            <pc:sldMk cId="3719446643" sldId="309"/>
            <ac:spMk id="158" creationId="{00000000-0000-0000-0000-000000000000}"/>
          </ac:spMkLst>
        </pc:spChg>
      </pc:sldChg>
      <pc:sldChg chg="modSp mod modShow">
        <pc:chgData name="Dr. Ani Munirah binti Mohamad" userId="dbd053e9-05fc-429b-b417-ac3c7e48826e" providerId="ADAL" clId="{9584155C-DDED-4BF2-8E63-16351BA67D1F}" dt="2024-06-12T16:11:23.899" v="20" actId="12"/>
        <pc:sldMkLst>
          <pc:docMk/>
          <pc:sldMk cId="788802526" sldId="310"/>
        </pc:sldMkLst>
        <pc:spChg chg="mod">
          <ac:chgData name="Dr. Ani Munirah binti Mohamad" userId="dbd053e9-05fc-429b-b417-ac3c7e48826e" providerId="ADAL" clId="{9584155C-DDED-4BF2-8E63-16351BA67D1F}" dt="2024-06-12T16:11:23.899" v="20" actId="12"/>
          <ac:spMkLst>
            <pc:docMk/>
            <pc:sldMk cId="788802526" sldId="310"/>
            <ac:spMk id="158" creationId="{00000000-0000-0000-0000-000000000000}"/>
          </ac:spMkLst>
        </pc:spChg>
      </pc:sldChg>
      <pc:sldChg chg="modSp mod modShow">
        <pc:chgData name="Dr. Ani Munirah binti Mohamad" userId="dbd053e9-05fc-429b-b417-ac3c7e48826e" providerId="ADAL" clId="{9584155C-DDED-4BF2-8E63-16351BA67D1F}" dt="2024-06-12T16:11:17.363" v="18" actId="12"/>
        <pc:sldMkLst>
          <pc:docMk/>
          <pc:sldMk cId="2214622503" sldId="311"/>
        </pc:sldMkLst>
        <pc:spChg chg="mod">
          <ac:chgData name="Dr. Ani Munirah binti Mohamad" userId="dbd053e9-05fc-429b-b417-ac3c7e48826e" providerId="ADAL" clId="{9584155C-DDED-4BF2-8E63-16351BA67D1F}" dt="2024-06-12T16:11:17.363" v="18" actId="12"/>
          <ac:spMkLst>
            <pc:docMk/>
            <pc:sldMk cId="2214622503" sldId="311"/>
            <ac:spMk id="158" creationId="{00000000-0000-0000-0000-000000000000}"/>
          </ac:spMkLst>
        </pc:spChg>
      </pc:sldChg>
      <pc:sldChg chg="mod modShow">
        <pc:chgData name="Dr. Ani Munirah binti Mohamad" userId="dbd053e9-05fc-429b-b417-ac3c7e48826e" providerId="ADAL" clId="{9584155C-DDED-4BF2-8E63-16351BA67D1F}" dt="2024-06-01T17:42:54.146" v="3" actId="729"/>
        <pc:sldMkLst>
          <pc:docMk/>
          <pc:sldMk cId="1213987214" sldId="312"/>
        </pc:sldMkLst>
      </pc:sldChg>
      <pc:sldChg chg="mod modShow">
        <pc:chgData name="Dr. Ani Munirah binti Mohamad" userId="dbd053e9-05fc-429b-b417-ac3c7e48826e" providerId="ADAL" clId="{9584155C-DDED-4BF2-8E63-16351BA67D1F}" dt="2024-06-01T17:42:54.146" v="3" actId="729"/>
        <pc:sldMkLst>
          <pc:docMk/>
          <pc:sldMk cId="3774286147" sldId="313"/>
        </pc:sldMkLst>
      </pc:sldChg>
      <pc:sldChg chg="mod modShow">
        <pc:chgData name="Dr. Ani Munirah binti Mohamad" userId="dbd053e9-05fc-429b-b417-ac3c7e48826e" providerId="ADAL" clId="{9584155C-DDED-4BF2-8E63-16351BA67D1F}" dt="2024-06-01T17:42:54.146" v="3" actId="729"/>
        <pc:sldMkLst>
          <pc:docMk/>
          <pc:sldMk cId="2514929329" sldId="314"/>
        </pc:sldMkLst>
      </pc:sldChg>
      <pc:sldChg chg="del mod modShow">
        <pc:chgData name="Dr. Ani Munirah binti Mohamad" userId="dbd053e9-05fc-429b-b417-ac3c7e48826e" providerId="ADAL" clId="{9584155C-DDED-4BF2-8E63-16351BA67D1F}" dt="2024-06-12T16:44:54.108" v="61" actId="47"/>
        <pc:sldMkLst>
          <pc:docMk/>
          <pc:sldMk cId="2541654399" sldId="315"/>
        </pc:sldMkLst>
      </pc:sldChg>
      <pc:sldChg chg="modSp mod modShow">
        <pc:chgData name="Dr. Ani Munirah binti Mohamad" userId="dbd053e9-05fc-429b-b417-ac3c7e48826e" providerId="ADAL" clId="{9584155C-DDED-4BF2-8E63-16351BA67D1F}" dt="2024-06-12T16:12:30.581" v="35" actId="27636"/>
        <pc:sldMkLst>
          <pc:docMk/>
          <pc:sldMk cId="1155677283" sldId="316"/>
        </pc:sldMkLst>
        <pc:spChg chg="mod">
          <ac:chgData name="Dr. Ani Munirah binti Mohamad" userId="dbd053e9-05fc-429b-b417-ac3c7e48826e" providerId="ADAL" clId="{9584155C-DDED-4BF2-8E63-16351BA67D1F}" dt="2024-06-12T16:12:30.581" v="35" actId="27636"/>
          <ac:spMkLst>
            <pc:docMk/>
            <pc:sldMk cId="1155677283" sldId="316"/>
            <ac:spMk id="158" creationId="{00000000-0000-0000-0000-000000000000}"/>
          </ac:spMkLst>
        </pc:spChg>
      </pc:sldChg>
      <pc:sldChg chg="mod modShow">
        <pc:chgData name="Dr. Ani Munirah binti Mohamad" userId="dbd053e9-05fc-429b-b417-ac3c7e48826e" providerId="ADAL" clId="{9584155C-DDED-4BF2-8E63-16351BA67D1F}" dt="2024-06-01T17:42:54.146" v="3" actId="729"/>
        <pc:sldMkLst>
          <pc:docMk/>
          <pc:sldMk cId="1275437996" sldId="317"/>
        </pc:sldMkLst>
      </pc:sldChg>
      <pc:sldChg chg="del mod modShow">
        <pc:chgData name="Dr. Ani Munirah binti Mohamad" userId="dbd053e9-05fc-429b-b417-ac3c7e48826e" providerId="ADAL" clId="{9584155C-DDED-4BF2-8E63-16351BA67D1F}" dt="2024-06-12T16:44:54.108" v="61" actId="47"/>
        <pc:sldMkLst>
          <pc:docMk/>
          <pc:sldMk cId="2580509888" sldId="318"/>
        </pc:sldMkLst>
      </pc:sldChg>
      <pc:sldChg chg="del mod modShow">
        <pc:chgData name="Dr. Ani Munirah binti Mohamad" userId="dbd053e9-05fc-429b-b417-ac3c7e48826e" providerId="ADAL" clId="{9584155C-DDED-4BF2-8E63-16351BA67D1F}" dt="2024-06-12T16:44:54.108" v="61" actId="47"/>
        <pc:sldMkLst>
          <pc:docMk/>
          <pc:sldMk cId="639757698" sldId="319"/>
        </pc:sldMkLst>
      </pc:sldChg>
      <pc:sldChg chg="del mod modShow">
        <pc:chgData name="Dr. Ani Munirah binti Mohamad" userId="dbd053e9-05fc-429b-b417-ac3c7e48826e" providerId="ADAL" clId="{9584155C-DDED-4BF2-8E63-16351BA67D1F}" dt="2024-06-12T16:44:54.108" v="61" actId="47"/>
        <pc:sldMkLst>
          <pc:docMk/>
          <pc:sldMk cId="621169070" sldId="320"/>
        </pc:sldMkLst>
      </pc:sldChg>
      <pc:sldChg chg="del mod modShow">
        <pc:chgData name="Dr. Ani Munirah binti Mohamad" userId="dbd053e9-05fc-429b-b417-ac3c7e48826e" providerId="ADAL" clId="{9584155C-DDED-4BF2-8E63-16351BA67D1F}" dt="2024-06-12T16:44:54.108" v="61" actId="47"/>
        <pc:sldMkLst>
          <pc:docMk/>
          <pc:sldMk cId="1373957813" sldId="321"/>
        </pc:sldMkLst>
      </pc:sldChg>
      <pc:sldChg chg="del mod modShow">
        <pc:chgData name="Dr. Ani Munirah binti Mohamad" userId="dbd053e9-05fc-429b-b417-ac3c7e48826e" providerId="ADAL" clId="{9584155C-DDED-4BF2-8E63-16351BA67D1F}" dt="2024-06-12T16:44:54.108" v="61" actId="47"/>
        <pc:sldMkLst>
          <pc:docMk/>
          <pc:sldMk cId="1923053222" sldId="322"/>
        </pc:sldMkLst>
      </pc:sldChg>
      <pc:sldChg chg="del mod modShow">
        <pc:chgData name="Dr. Ani Munirah binti Mohamad" userId="dbd053e9-05fc-429b-b417-ac3c7e48826e" providerId="ADAL" clId="{9584155C-DDED-4BF2-8E63-16351BA67D1F}" dt="2024-06-12T16:44:54.108" v="61" actId="47"/>
        <pc:sldMkLst>
          <pc:docMk/>
          <pc:sldMk cId="3040078451" sldId="323"/>
        </pc:sldMkLst>
      </pc:sldChg>
      <pc:sldChg chg="del mod modShow">
        <pc:chgData name="Dr. Ani Munirah binti Mohamad" userId="dbd053e9-05fc-429b-b417-ac3c7e48826e" providerId="ADAL" clId="{9584155C-DDED-4BF2-8E63-16351BA67D1F}" dt="2024-06-12T16:44:54.108" v="61" actId="47"/>
        <pc:sldMkLst>
          <pc:docMk/>
          <pc:sldMk cId="1852348538" sldId="324"/>
        </pc:sldMkLst>
      </pc:sldChg>
      <pc:sldChg chg="del mod modShow">
        <pc:chgData name="Dr. Ani Munirah binti Mohamad" userId="dbd053e9-05fc-429b-b417-ac3c7e48826e" providerId="ADAL" clId="{9584155C-DDED-4BF2-8E63-16351BA67D1F}" dt="2024-06-12T16:44:54.108" v="61" actId="47"/>
        <pc:sldMkLst>
          <pc:docMk/>
          <pc:sldMk cId="472071809" sldId="325"/>
        </pc:sldMkLst>
      </pc:sldChg>
      <pc:sldChg chg="del mod modShow">
        <pc:chgData name="Dr. Ani Munirah binti Mohamad" userId="dbd053e9-05fc-429b-b417-ac3c7e48826e" providerId="ADAL" clId="{9584155C-DDED-4BF2-8E63-16351BA67D1F}" dt="2024-06-12T16:44:54.108" v="61" actId="47"/>
        <pc:sldMkLst>
          <pc:docMk/>
          <pc:sldMk cId="245277429" sldId="326"/>
        </pc:sldMkLst>
      </pc:sldChg>
      <pc:sldChg chg="del mod modShow">
        <pc:chgData name="Dr. Ani Munirah binti Mohamad" userId="dbd053e9-05fc-429b-b417-ac3c7e48826e" providerId="ADAL" clId="{9584155C-DDED-4BF2-8E63-16351BA67D1F}" dt="2024-06-12T16:44:54.108" v="61" actId="47"/>
        <pc:sldMkLst>
          <pc:docMk/>
          <pc:sldMk cId="3720443228" sldId="327"/>
        </pc:sldMkLst>
      </pc:sldChg>
      <pc:sldChg chg="del mod modShow">
        <pc:chgData name="Dr. Ani Munirah binti Mohamad" userId="dbd053e9-05fc-429b-b417-ac3c7e48826e" providerId="ADAL" clId="{9584155C-DDED-4BF2-8E63-16351BA67D1F}" dt="2024-06-12T16:44:54.108" v="61" actId="47"/>
        <pc:sldMkLst>
          <pc:docMk/>
          <pc:sldMk cId="842650490" sldId="328"/>
        </pc:sldMkLst>
      </pc:sldChg>
      <pc:sldChg chg="del mod modShow">
        <pc:chgData name="Dr. Ani Munirah binti Mohamad" userId="dbd053e9-05fc-429b-b417-ac3c7e48826e" providerId="ADAL" clId="{9584155C-DDED-4BF2-8E63-16351BA67D1F}" dt="2024-06-12T16:44:54.108" v="61" actId="47"/>
        <pc:sldMkLst>
          <pc:docMk/>
          <pc:sldMk cId="3213829903" sldId="329"/>
        </pc:sldMkLst>
      </pc:sldChg>
      <pc:sldChg chg="del mod modShow">
        <pc:chgData name="Dr. Ani Munirah binti Mohamad" userId="dbd053e9-05fc-429b-b417-ac3c7e48826e" providerId="ADAL" clId="{9584155C-DDED-4BF2-8E63-16351BA67D1F}" dt="2024-06-12T16:44:54.108" v="61" actId="47"/>
        <pc:sldMkLst>
          <pc:docMk/>
          <pc:sldMk cId="2008265714" sldId="330"/>
        </pc:sldMkLst>
      </pc:sldChg>
      <pc:sldChg chg="del mod modShow">
        <pc:chgData name="Dr. Ani Munirah binti Mohamad" userId="dbd053e9-05fc-429b-b417-ac3c7e48826e" providerId="ADAL" clId="{9584155C-DDED-4BF2-8E63-16351BA67D1F}" dt="2024-06-12T16:44:54.108" v="61" actId="47"/>
        <pc:sldMkLst>
          <pc:docMk/>
          <pc:sldMk cId="1313978434" sldId="331"/>
        </pc:sldMkLst>
      </pc:sldChg>
      <pc:sldChg chg="del mod modShow">
        <pc:chgData name="Dr. Ani Munirah binti Mohamad" userId="dbd053e9-05fc-429b-b417-ac3c7e48826e" providerId="ADAL" clId="{9584155C-DDED-4BF2-8E63-16351BA67D1F}" dt="2024-06-12T16:44:54.108" v="61" actId="47"/>
        <pc:sldMkLst>
          <pc:docMk/>
          <pc:sldMk cId="355600407" sldId="332"/>
        </pc:sldMkLst>
      </pc:sldChg>
      <pc:sldChg chg="del mod modShow">
        <pc:chgData name="Dr. Ani Munirah binti Mohamad" userId="dbd053e9-05fc-429b-b417-ac3c7e48826e" providerId="ADAL" clId="{9584155C-DDED-4BF2-8E63-16351BA67D1F}" dt="2024-06-12T16:44:54.108" v="61" actId="47"/>
        <pc:sldMkLst>
          <pc:docMk/>
          <pc:sldMk cId="879944266" sldId="333"/>
        </pc:sldMkLst>
      </pc:sldChg>
      <pc:sldChg chg="del mod modShow">
        <pc:chgData name="Dr. Ani Munirah binti Mohamad" userId="dbd053e9-05fc-429b-b417-ac3c7e48826e" providerId="ADAL" clId="{9584155C-DDED-4BF2-8E63-16351BA67D1F}" dt="2024-06-12T16:44:54.108" v="61" actId="47"/>
        <pc:sldMkLst>
          <pc:docMk/>
          <pc:sldMk cId="2793330861" sldId="334"/>
        </pc:sldMkLst>
      </pc:sldChg>
      <pc:sldChg chg="del mod modShow">
        <pc:chgData name="Dr. Ani Munirah binti Mohamad" userId="dbd053e9-05fc-429b-b417-ac3c7e48826e" providerId="ADAL" clId="{9584155C-DDED-4BF2-8E63-16351BA67D1F}" dt="2024-06-12T16:44:54.108" v="61" actId="47"/>
        <pc:sldMkLst>
          <pc:docMk/>
          <pc:sldMk cId="4133947552" sldId="335"/>
        </pc:sldMkLst>
      </pc:sldChg>
      <pc:sldChg chg="del mod modShow">
        <pc:chgData name="Dr. Ani Munirah binti Mohamad" userId="dbd053e9-05fc-429b-b417-ac3c7e48826e" providerId="ADAL" clId="{9584155C-DDED-4BF2-8E63-16351BA67D1F}" dt="2024-06-12T16:44:54.108" v="61" actId="47"/>
        <pc:sldMkLst>
          <pc:docMk/>
          <pc:sldMk cId="3676268905" sldId="336"/>
        </pc:sldMkLst>
      </pc:sldChg>
      <pc:sldChg chg="del mod modShow">
        <pc:chgData name="Dr. Ani Munirah binti Mohamad" userId="dbd053e9-05fc-429b-b417-ac3c7e48826e" providerId="ADAL" clId="{9584155C-DDED-4BF2-8E63-16351BA67D1F}" dt="2024-06-12T16:44:54.108" v="61" actId="47"/>
        <pc:sldMkLst>
          <pc:docMk/>
          <pc:sldMk cId="1421674982" sldId="337"/>
        </pc:sldMkLst>
      </pc:sldChg>
      <pc:sldChg chg="del mod modShow">
        <pc:chgData name="Dr. Ani Munirah binti Mohamad" userId="dbd053e9-05fc-429b-b417-ac3c7e48826e" providerId="ADAL" clId="{9584155C-DDED-4BF2-8E63-16351BA67D1F}" dt="2024-06-12T16:44:54.108" v="61" actId="47"/>
        <pc:sldMkLst>
          <pc:docMk/>
          <pc:sldMk cId="1532860201" sldId="338"/>
        </pc:sldMkLst>
      </pc:sldChg>
      <pc:sldChg chg="del mod modShow">
        <pc:chgData name="Dr. Ani Munirah binti Mohamad" userId="dbd053e9-05fc-429b-b417-ac3c7e48826e" providerId="ADAL" clId="{9584155C-DDED-4BF2-8E63-16351BA67D1F}" dt="2024-06-12T16:44:54.108" v="61" actId="47"/>
        <pc:sldMkLst>
          <pc:docMk/>
          <pc:sldMk cId="2287739395" sldId="339"/>
        </pc:sldMkLst>
      </pc:sldChg>
      <pc:sldChg chg="del mod modShow">
        <pc:chgData name="Dr. Ani Munirah binti Mohamad" userId="dbd053e9-05fc-429b-b417-ac3c7e48826e" providerId="ADAL" clId="{9584155C-DDED-4BF2-8E63-16351BA67D1F}" dt="2024-06-12T16:44:54.108" v="61" actId="47"/>
        <pc:sldMkLst>
          <pc:docMk/>
          <pc:sldMk cId="740325423" sldId="340"/>
        </pc:sldMkLst>
      </pc:sldChg>
      <pc:sldChg chg="del mod modShow">
        <pc:chgData name="Dr. Ani Munirah binti Mohamad" userId="dbd053e9-05fc-429b-b417-ac3c7e48826e" providerId="ADAL" clId="{9584155C-DDED-4BF2-8E63-16351BA67D1F}" dt="2024-06-12T16:44:54.108" v="61" actId="47"/>
        <pc:sldMkLst>
          <pc:docMk/>
          <pc:sldMk cId="1009211842" sldId="341"/>
        </pc:sldMkLst>
      </pc:sldChg>
      <pc:sldChg chg="del mod modShow">
        <pc:chgData name="Dr. Ani Munirah binti Mohamad" userId="dbd053e9-05fc-429b-b417-ac3c7e48826e" providerId="ADAL" clId="{9584155C-DDED-4BF2-8E63-16351BA67D1F}" dt="2024-06-12T16:44:54.108" v="61" actId="47"/>
        <pc:sldMkLst>
          <pc:docMk/>
          <pc:sldMk cId="1155190187" sldId="342"/>
        </pc:sldMkLst>
      </pc:sldChg>
      <pc:sldChg chg="del mod modShow">
        <pc:chgData name="Dr. Ani Munirah binti Mohamad" userId="dbd053e9-05fc-429b-b417-ac3c7e48826e" providerId="ADAL" clId="{9584155C-DDED-4BF2-8E63-16351BA67D1F}" dt="2024-06-12T16:44:54.108" v="61" actId="47"/>
        <pc:sldMkLst>
          <pc:docMk/>
          <pc:sldMk cId="3460803524" sldId="343"/>
        </pc:sldMkLst>
      </pc:sldChg>
      <pc:sldChg chg="del mod modShow">
        <pc:chgData name="Dr. Ani Munirah binti Mohamad" userId="dbd053e9-05fc-429b-b417-ac3c7e48826e" providerId="ADAL" clId="{9584155C-DDED-4BF2-8E63-16351BA67D1F}" dt="2024-06-12T16:44:54.108" v="61" actId="47"/>
        <pc:sldMkLst>
          <pc:docMk/>
          <pc:sldMk cId="2994119592" sldId="344"/>
        </pc:sldMkLst>
      </pc:sldChg>
      <pc:sldChg chg="del mod modShow">
        <pc:chgData name="Dr. Ani Munirah binti Mohamad" userId="dbd053e9-05fc-429b-b417-ac3c7e48826e" providerId="ADAL" clId="{9584155C-DDED-4BF2-8E63-16351BA67D1F}" dt="2024-06-12T16:44:54.108" v="61" actId="47"/>
        <pc:sldMkLst>
          <pc:docMk/>
          <pc:sldMk cId="3832111182" sldId="345"/>
        </pc:sldMkLst>
      </pc:sldChg>
      <pc:sldChg chg="del mod modShow">
        <pc:chgData name="Dr. Ani Munirah binti Mohamad" userId="dbd053e9-05fc-429b-b417-ac3c7e48826e" providerId="ADAL" clId="{9584155C-DDED-4BF2-8E63-16351BA67D1F}" dt="2024-06-12T16:44:54.108" v="61" actId="47"/>
        <pc:sldMkLst>
          <pc:docMk/>
          <pc:sldMk cId="1683182970" sldId="346"/>
        </pc:sldMkLst>
      </pc:sldChg>
      <pc:sldChg chg="del mod modShow">
        <pc:chgData name="Dr. Ani Munirah binti Mohamad" userId="dbd053e9-05fc-429b-b417-ac3c7e48826e" providerId="ADAL" clId="{9584155C-DDED-4BF2-8E63-16351BA67D1F}" dt="2024-06-12T16:44:54.108" v="61" actId="47"/>
        <pc:sldMkLst>
          <pc:docMk/>
          <pc:sldMk cId="3755014548" sldId="347"/>
        </pc:sldMkLst>
      </pc:sldChg>
      <pc:sldChg chg="modSp del mod modShow">
        <pc:chgData name="Dr. Ani Munirah binti Mohamad" userId="dbd053e9-05fc-429b-b417-ac3c7e48826e" providerId="ADAL" clId="{9584155C-DDED-4BF2-8E63-16351BA67D1F}" dt="2024-06-12T16:44:54.108" v="61" actId="47"/>
        <pc:sldMkLst>
          <pc:docMk/>
          <pc:sldMk cId="2395214022" sldId="348"/>
        </pc:sldMkLst>
        <pc:spChg chg="mod">
          <ac:chgData name="Dr. Ani Munirah binti Mohamad" userId="dbd053e9-05fc-429b-b417-ac3c7e48826e" providerId="ADAL" clId="{9584155C-DDED-4BF2-8E63-16351BA67D1F}" dt="2024-06-12T16:14:35.880" v="46" actId="27636"/>
          <ac:spMkLst>
            <pc:docMk/>
            <pc:sldMk cId="2395214022" sldId="348"/>
            <ac:spMk id="158" creationId="{00000000-0000-0000-0000-000000000000}"/>
          </ac:spMkLst>
        </pc:spChg>
      </pc:sldChg>
      <pc:sldChg chg="del mod modShow">
        <pc:chgData name="Dr. Ani Munirah binti Mohamad" userId="dbd053e9-05fc-429b-b417-ac3c7e48826e" providerId="ADAL" clId="{9584155C-DDED-4BF2-8E63-16351BA67D1F}" dt="2024-06-12T16:44:54.108" v="61" actId="47"/>
        <pc:sldMkLst>
          <pc:docMk/>
          <pc:sldMk cId="1570076838" sldId="349"/>
        </pc:sldMkLst>
      </pc:sldChg>
      <pc:sldChg chg="del mod modShow">
        <pc:chgData name="Dr. Ani Munirah binti Mohamad" userId="dbd053e9-05fc-429b-b417-ac3c7e48826e" providerId="ADAL" clId="{9584155C-DDED-4BF2-8E63-16351BA67D1F}" dt="2024-06-12T16:44:54.108" v="61" actId="47"/>
        <pc:sldMkLst>
          <pc:docMk/>
          <pc:sldMk cId="1403444717" sldId="350"/>
        </pc:sldMkLst>
      </pc:sldChg>
      <pc:sldChg chg="del mod modShow">
        <pc:chgData name="Dr. Ani Munirah binti Mohamad" userId="dbd053e9-05fc-429b-b417-ac3c7e48826e" providerId="ADAL" clId="{9584155C-DDED-4BF2-8E63-16351BA67D1F}" dt="2024-06-12T16:44:54.108" v="61" actId="47"/>
        <pc:sldMkLst>
          <pc:docMk/>
          <pc:sldMk cId="93894627" sldId="351"/>
        </pc:sldMkLst>
      </pc:sldChg>
      <pc:sldChg chg="del mod modShow">
        <pc:chgData name="Dr. Ani Munirah binti Mohamad" userId="dbd053e9-05fc-429b-b417-ac3c7e48826e" providerId="ADAL" clId="{9584155C-DDED-4BF2-8E63-16351BA67D1F}" dt="2024-06-12T16:44:54.108" v="61" actId="47"/>
        <pc:sldMkLst>
          <pc:docMk/>
          <pc:sldMk cId="3484607203" sldId="352"/>
        </pc:sldMkLst>
      </pc:sldChg>
      <pc:sldChg chg="del mod modShow">
        <pc:chgData name="Dr. Ani Munirah binti Mohamad" userId="dbd053e9-05fc-429b-b417-ac3c7e48826e" providerId="ADAL" clId="{9584155C-DDED-4BF2-8E63-16351BA67D1F}" dt="2024-06-12T16:44:54.108" v="61" actId="47"/>
        <pc:sldMkLst>
          <pc:docMk/>
          <pc:sldMk cId="286055606" sldId="353"/>
        </pc:sldMkLst>
      </pc:sldChg>
      <pc:sldChg chg="del mod modShow">
        <pc:chgData name="Dr. Ani Munirah binti Mohamad" userId="dbd053e9-05fc-429b-b417-ac3c7e48826e" providerId="ADAL" clId="{9584155C-DDED-4BF2-8E63-16351BA67D1F}" dt="2024-06-12T16:44:54.108" v="61" actId="47"/>
        <pc:sldMkLst>
          <pc:docMk/>
          <pc:sldMk cId="1459118785" sldId="354"/>
        </pc:sldMkLst>
      </pc:sldChg>
      <pc:sldChg chg="del mod modShow">
        <pc:chgData name="Dr. Ani Munirah binti Mohamad" userId="dbd053e9-05fc-429b-b417-ac3c7e48826e" providerId="ADAL" clId="{9584155C-DDED-4BF2-8E63-16351BA67D1F}" dt="2024-06-12T16:44:54.108" v="61" actId="47"/>
        <pc:sldMkLst>
          <pc:docMk/>
          <pc:sldMk cId="3904178522" sldId="355"/>
        </pc:sldMkLst>
      </pc:sldChg>
      <pc:sldChg chg="modSp del mod modShow">
        <pc:chgData name="Dr. Ani Munirah binti Mohamad" userId="dbd053e9-05fc-429b-b417-ac3c7e48826e" providerId="ADAL" clId="{9584155C-DDED-4BF2-8E63-16351BA67D1F}" dt="2024-06-12T16:44:54.108" v="61" actId="47"/>
        <pc:sldMkLst>
          <pc:docMk/>
          <pc:sldMk cId="1379274664" sldId="356"/>
        </pc:sldMkLst>
        <pc:spChg chg="mod">
          <ac:chgData name="Dr. Ani Munirah binti Mohamad" userId="dbd053e9-05fc-429b-b417-ac3c7e48826e" providerId="ADAL" clId="{9584155C-DDED-4BF2-8E63-16351BA67D1F}" dt="2024-06-12T16:13:37.346" v="43" actId="6549"/>
          <ac:spMkLst>
            <pc:docMk/>
            <pc:sldMk cId="1379274664" sldId="356"/>
            <ac:spMk id="158" creationId="{00000000-0000-0000-0000-000000000000}"/>
          </ac:spMkLst>
        </pc:spChg>
      </pc:sldChg>
      <pc:sldChg chg="del mod modShow">
        <pc:chgData name="Dr. Ani Munirah binti Mohamad" userId="dbd053e9-05fc-429b-b417-ac3c7e48826e" providerId="ADAL" clId="{9584155C-DDED-4BF2-8E63-16351BA67D1F}" dt="2024-06-12T16:44:54.108" v="61" actId="47"/>
        <pc:sldMkLst>
          <pc:docMk/>
          <pc:sldMk cId="2535891592" sldId="357"/>
        </pc:sldMkLst>
      </pc:sldChg>
      <pc:sldChg chg="del mod modShow">
        <pc:chgData name="Dr. Ani Munirah binti Mohamad" userId="dbd053e9-05fc-429b-b417-ac3c7e48826e" providerId="ADAL" clId="{9584155C-DDED-4BF2-8E63-16351BA67D1F}" dt="2024-06-12T16:44:54.108" v="61" actId="47"/>
        <pc:sldMkLst>
          <pc:docMk/>
          <pc:sldMk cId="976811720" sldId="358"/>
        </pc:sldMkLst>
      </pc:sldChg>
      <pc:sldChg chg="modSp del mod modShow">
        <pc:chgData name="Dr. Ani Munirah binti Mohamad" userId="dbd053e9-05fc-429b-b417-ac3c7e48826e" providerId="ADAL" clId="{9584155C-DDED-4BF2-8E63-16351BA67D1F}" dt="2024-06-12T16:44:54.108" v="61" actId="47"/>
        <pc:sldMkLst>
          <pc:docMk/>
          <pc:sldMk cId="2200007626" sldId="359"/>
        </pc:sldMkLst>
        <pc:spChg chg="mod">
          <ac:chgData name="Dr. Ani Munirah binti Mohamad" userId="dbd053e9-05fc-429b-b417-ac3c7e48826e" providerId="ADAL" clId="{9584155C-DDED-4BF2-8E63-16351BA67D1F}" dt="2024-06-12T16:15:01.829" v="47" actId="20577"/>
          <ac:spMkLst>
            <pc:docMk/>
            <pc:sldMk cId="2200007626" sldId="359"/>
            <ac:spMk id="158" creationId="{00000000-0000-0000-0000-000000000000}"/>
          </ac:spMkLst>
        </pc:spChg>
      </pc:sldChg>
      <pc:sldChg chg="del mod modShow">
        <pc:chgData name="Dr. Ani Munirah binti Mohamad" userId="dbd053e9-05fc-429b-b417-ac3c7e48826e" providerId="ADAL" clId="{9584155C-DDED-4BF2-8E63-16351BA67D1F}" dt="2024-06-12T16:44:54.108" v="61" actId="47"/>
        <pc:sldMkLst>
          <pc:docMk/>
          <pc:sldMk cId="3120771530" sldId="360"/>
        </pc:sldMkLst>
      </pc:sldChg>
      <pc:sldChg chg="del mod modShow">
        <pc:chgData name="Dr. Ani Munirah binti Mohamad" userId="dbd053e9-05fc-429b-b417-ac3c7e48826e" providerId="ADAL" clId="{9584155C-DDED-4BF2-8E63-16351BA67D1F}" dt="2024-06-12T16:44:54.108" v="61" actId="47"/>
        <pc:sldMkLst>
          <pc:docMk/>
          <pc:sldMk cId="1879200517" sldId="361"/>
        </pc:sldMkLst>
      </pc:sldChg>
      <pc:sldChg chg="del mod modShow">
        <pc:chgData name="Dr. Ani Munirah binti Mohamad" userId="dbd053e9-05fc-429b-b417-ac3c7e48826e" providerId="ADAL" clId="{9584155C-DDED-4BF2-8E63-16351BA67D1F}" dt="2024-06-12T16:44:54.108" v="61" actId="47"/>
        <pc:sldMkLst>
          <pc:docMk/>
          <pc:sldMk cId="794546208" sldId="362"/>
        </pc:sldMkLst>
      </pc:sldChg>
      <pc:sldChg chg="del mod modShow">
        <pc:chgData name="Dr. Ani Munirah binti Mohamad" userId="dbd053e9-05fc-429b-b417-ac3c7e48826e" providerId="ADAL" clId="{9584155C-DDED-4BF2-8E63-16351BA67D1F}" dt="2024-06-12T16:44:54.108" v="61" actId="47"/>
        <pc:sldMkLst>
          <pc:docMk/>
          <pc:sldMk cId="269823090" sldId="363"/>
        </pc:sldMkLst>
      </pc:sldChg>
      <pc:sldChg chg="modSp del mod modShow">
        <pc:chgData name="Dr. Ani Munirah binti Mohamad" userId="dbd053e9-05fc-429b-b417-ac3c7e48826e" providerId="ADAL" clId="{9584155C-DDED-4BF2-8E63-16351BA67D1F}" dt="2024-06-12T16:44:54.108" v="61" actId="47"/>
        <pc:sldMkLst>
          <pc:docMk/>
          <pc:sldMk cId="3457966723" sldId="367"/>
        </pc:sldMkLst>
        <pc:spChg chg="mod">
          <ac:chgData name="Dr. Ani Munirah binti Mohamad" userId="dbd053e9-05fc-429b-b417-ac3c7e48826e" providerId="ADAL" clId="{9584155C-DDED-4BF2-8E63-16351BA67D1F}" dt="2024-06-12T16:16:03.295" v="60" actId="20577"/>
          <ac:spMkLst>
            <pc:docMk/>
            <pc:sldMk cId="3457966723" sldId="367"/>
            <ac:spMk id="157" creationId="{00000000-0000-0000-0000-000000000000}"/>
          </ac:spMkLst>
        </pc:spChg>
      </pc:sldChg>
      <pc:sldChg chg="modSp del mod modShow">
        <pc:chgData name="Dr. Ani Munirah binti Mohamad" userId="dbd053e9-05fc-429b-b417-ac3c7e48826e" providerId="ADAL" clId="{9584155C-DDED-4BF2-8E63-16351BA67D1F}" dt="2024-06-12T16:44:54.108" v="61" actId="47"/>
        <pc:sldMkLst>
          <pc:docMk/>
          <pc:sldMk cId="3133191914" sldId="368"/>
        </pc:sldMkLst>
        <pc:spChg chg="mod">
          <ac:chgData name="Dr. Ani Munirah binti Mohamad" userId="dbd053e9-05fc-429b-b417-ac3c7e48826e" providerId="ADAL" clId="{9584155C-DDED-4BF2-8E63-16351BA67D1F}" dt="2024-06-12T16:15:55.791" v="57" actId="6549"/>
          <ac:spMkLst>
            <pc:docMk/>
            <pc:sldMk cId="3133191914" sldId="368"/>
            <ac:spMk id="157" creationId="{00000000-0000-0000-0000-000000000000}"/>
          </ac:spMkLst>
        </pc:spChg>
      </pc:sldChg>
      <pc:sldChg chg="modSp del mod modShow">
        <pc:chgData name="Dr. Ani Munirah binti Mohamad" userId="dbd053e9-05fc-429b-b417-ac3c7e48826e" providerId="ADAL" clId="{9584155C-DDED-4BF2-8E63-16351BA67D1F}" dt="2024-06-12T16:44:54.108" v="61" actId="47"/>
        <pc:sldMkLst>
          <pc:docMk/>
          <pc:sldMk cId="3384694538" sldId="369"/>
        </pc:sldMkLst>
        <pc:spChg chg="mod">
          <ac:chgData name="Dr. Ani Munirah binti Mohamad" userId="dbd053e9-05fc-429b-b417-ac3c7e48826e" providerId="ADAL" clId="{9584155C-DDED-4BF2-8E63-16351BA67D1F}" dt="2024-06-12T16:15:30.633" v="51" actId="6549"/>
          <ac:spMkLst>
            <pc:docMk/>
            <pc:sldMk cId="3384694538" sldId="369"/>
            <ac:spMk id="157" creationId="{00000000-0000-0000-0000-000000000000}"/>
          </ac:spMkLst>
        </pc:spChg>
        <pc:spChg chg="mod">
          <ac:chgData name="Dr. Ani Munirah binti Mohamad" userId="dbd053e9-05fc-429b-b417-ac3c7e48826e" providerId="ADAL" clId="{9584155C-DDED-4BF2-8E63-16351BA67D1F}" dt="2024-06-12T16:15:40.204" v="56" actId="27636"/>
          <ac:spMkLst>
            <pc:docMk/>
            <pc:sldMk cId="3384694538" sldId="369"/>
            <ac:spMk id="158" creationId="{00000000-0000-0000-0000-000000000000}"/>
          </ac:spMkLst>
        </pc:spChg>
      </pc:sldChg>
      <pc:sldChg chg="del mod modShow">
        <pc:chgData name="Dr. Ani Munirah binti Mohamad" userId="dbd053e9-05fc-429b-b417-ac3c7e48826e" providerId="ADAL" clId="{9584155C-DDED-4BF2-8E63-16351BA67D1F}" dt="2024-06-12T16:44:54.108" v="61" actId="47"/>
        <pc:sldMkLst>
          <pc:docMk/>
          <pc:sldMk cId="1854759808" sldId="370"/>
        </pc:sldMkLst>
      </pc:sldChg>
      <pc:sldChg chg="modSp del mod modShow">
        <pc:chgData name="Dr. Ani Munirah binti Mohamad" userId="dbd053e9-05fc-429b-b417-ac3c7e48826e" providerId="ADAL" clId="{9584155C-DDED-4BF2-8E63-16351BA67D1F}" dt="2024-06-12T16:44:54.108" v="61" actId="47"/>
        <pc:sldMkLst>
          <pc:docMk/>
          <pc:sldMk cId="4255843590" sldId="371"/>
        </pc:sldMkLst>
        <pc:spChg chg="mod">
          <ac:chgData name="Dr. Ani Munirah binti Mohamad" userId="dbd053e9-05fc-429b-b417-ac3c7e48826e" providerId="ADAL" clId="{9584155C-DDED-4BF2-8E63-16351BA67D1F}" dt="2024-06-12T16:15:14.255" v="50" actId="27636"/>
          <ac:spMkLst>
            <pc:docMk/>
            <pc:sldMk cId="4255843590" sldId="371"/>
            <ac:spMk id="158" creationId="{00000000-0000-0000-0000-000000000000}"/>
          </ac:spMkLst>
        </pc:spChg>
      </pc:sldChg>
      <pc:sldChg chg="add">
        <pc:chgData name="Dr. Ani Munirah binti Mohamad" userId="dbd053e9-05fc-429b-b417-ac3c7e48826e" providerId="ADAL" clId="{9584155C-DDED-4BF2-8E63-16351BA67D1F}" dt="2024-06-12T16:08:24.150" v="4"/>
        <pc:sldMkLst>
          <pc:docMk/>
          <pc:sldMk cId="3842482437" sldId="372"/>
        </pc:sldMkLst>
      </pc:sldChg>
      <pc:sldChg chg="modSp add mod">
        <pc:chgData name="Dr. Ani Munirah binti Mohamad" userId="dbd053e9-05fc-429b-b417-ac3c7e48826e" providerId="ADAL" clId="{9584155C-DDED-4BF2-8E63-16351BA67D1F}" dt="2024-06-12T16:12:52.189" v="42" actId="20577"/>
        <pc:sldMkLst>
          <pc:docMk/>
          <pc:sldMk cId="3814762663" sldId="373"/>
        </pc:sldMkLst>
        <pc:spChg chg="mod">
          <ac:chgData name="Dr. Ani Munirah binti Mohamad" userId="dbd053e9-05fc-429b-b417-ac3c7e48826e" providerId="ADAL" clId="{9584155C-DDED-4BF2-8E63-16351BA67D1F}" dt="2024-06-12T16:12:44.954" v="39"/>
          <ac:spMkLst>
            <pc:docMk/>
            <pc:sldMk cId="3814762663" sldId="373"/>
            <ac:spMk id="157" creationId="{00000000-0000-0000-0000-000000000000}"/>
          </ac:spMkLst>
        </pc:spChg>
        <pc:spChg chg="mod">
          <ac:chgData name="Dr. Ani Munirah binti Mohamad" userId="dbd053e9-05fc-429b-b417-ac3c7e48826e" providerId="ADAL" clId="{9584155C-DDED-4BF2-8E63-16351BA67D1F}" dt="2024-06-12T16:12:52.189" v="42" actId="20577"/>
          <ac:spMkLst>
            <pc:docMk/>
            <pc:sldMk cId="3814762663" sldId="373"/>
            <ac:spMk id="158"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58825" y="756150"/>
            <a:ext cx="4634650" cy="37808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p1: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4" name="Google Shape;134;p1: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8348662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350453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7661502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8594094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1418344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462185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1328954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4365243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1950797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437375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2736065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4331731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441518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89388349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0198753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5661340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6456517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5752195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8304020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8278639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4887691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7922049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0136361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4481039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4847559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6413333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3376270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2164088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0464062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3098413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948874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19849330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3616027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0866707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6799908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53021489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9738520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49327422"/>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05515005"/>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02369090"/>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09265855"/>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6701748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48441622"/>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48707004"/>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2507186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60382964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1251442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6502930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5995140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35"/>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35"/>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 name="Google Shape;15;p3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 name="Google Shape;16;p3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24"/>
        <p:cNvGrpSpPr/>
        <p:nvPr/>
      </p:nvGrpSpPr>
      <p:grpSpPr>
        <a:xfrm>
          <a:off x="0" y="0"/>
          <a:ext cx="0" cy="0"/>
          <a:chOff x="0" y="0"/>
          <a:chExt cx="0" cy="0"/>
        </a:xfrm>
      </p:grpSpPr>
      <p:sp>
        <p:nvSpPr>
          <p:cNvPr id="25" name="Google Shape;25;p39"/>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39"/>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7" name="Google Shape;27;p39"/>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 name="Google Shape;28;p39"/>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9" name="Google Shape;29;p39"/>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 name="Google Shape;30;p3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3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3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3"/>
        <p:cNvGrpSpPr/>
        <p:nvPr/>
      </p:nvGrpSpPr>
      <p:grpSpPr>
        <a:xfrm>
          <a:off x="0" y="0"/>
          <a:ext cx="0" cy="0"/>
          <a:chOff x="0" y="0"/>
          <a:chExt cx="0" cy="0"/>
        </a:xfrm>
      </p:grpSpPr>
      <p:sp>
        <p:nvSpPr>
          <p:cNvPr id="34" name="Google Shape;34;p4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4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4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37"/>
        <p:cNvGrpSpPr/>
        <p:nvPr/>
      </p:nvGrpSpPr>
      <p:grpSpPr>
        <a:xfrm>
          <a:off x="0" y="0"/>
          <a:ext cx="0" cy="0"/>
          <a:chOff x="0" y="0"/>
          <a:chExt cx="0" cy="0"/>
        </a:xfrm>
      </p:grpSpPr>
      <p:sp>
        <p:nvSpPr>
          <p:cNvPr id="38" name="Google Shape;38;p4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42"/>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40" name="Google Shape;40;p42"/>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41" name="Google Shape;41;p4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4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4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51"/>
        <p:cNvGrpSpPr/>
        <p:nvPr/>
      </p:nvGrpSpPr>
      <p:grpSpPr>
        <a:xfrm>
          <a:off x="0" y="0"/>
          <a:ext cx="0" cy="0"/>
          <a:chOff x="0" y="0"/>
          <a:chExt cx="0" cy="0"/>
        </a:xfrm>
      </p:grpSpPr>
      <p:sp>
        <p:nvSpPr>
          <p:cNvPr id="52" name="Google Shape;52;p4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44"/>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 name="Google Shape;54;p4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4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4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57"/>
        <p:cNvGrpSpPr/>
        <p:nvPr/>
      </p:nvGrpSpPr>
      <p:grpSpPr>
        <a:xfrm>
          <a:off x="0" y="0"/>
          <a:ext cx="0" cy="0"/>
          <a:chOff x="0" y="0"/>
          <a:chExt cx="0" cy="0"/>
        </a:xfrm>
      </p:grpSpPr>
      <p:sp>
        <p:nvSpPr>
          <p:cNvPr id="58" name="Google Shape;58;p45"/>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45"/>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 name="Google Shape;60;p4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1" name="Google Shape;61;p4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4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Κενό" type="blank">
  <p:cSld name="BLANK">
    <p:spTree>
      <p:nvGrpSpPr>
        <p:cNvPr id="1" name="Shape 66"/>
        <p:cNvGrpSpPr/>
        <p:nvPr/>
      </p:nvGrpSpPr>
      <p:grpSpPr>
        <a:xfrm>
          <a:off x="0" y="0"/>
          <a:ext cx="0" cy="0"/>
          <a:chOff x="0" y="0"/>
          <a:chExt cx="0" cy="0"/>
        </a:xfrm>
      </p:grpSpPr>
      <p:sp>
        <p:nvSpPr>
          <p:cNvPr id="67" name="Google Shape;67;p48"/>
          <p:cNvSpPr txBox="1"/>
          <p:nvPr/>
        </p:nvSpPr>
        <p:spPr>
          <a:xfrm>
            <a:off x="1538742" y="6251419"/>
            <a:ext cx="3760845" cy="51422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000" b="0" i="0" u="none" strike="noStrike" cap="none">
              <a:solidFill>
                <a:srgbClr val="595959"/>
              </a:solidFill>
              <a:latin typeface="Century Gothic"/>
              <a:ea typeface="Century Gothic"/>
              <a:cs typeface="Century Gothic"/>
              <a:sym typeface="Century Gothic"/>
            </a:endParaRPr>
          </a:p>
        </p:txBody>
      </p:sp>
      <p:graphicFrame>
        <p:nvGraphicFramePr>
          <p:cNvPr id="68" name="Google Shape;68;p48"/>
          <p:cNvGraphicFramePr/>
          <p:nvPr/>
        </p:nvGraphicFramePr>
        <p:xfrm>
          <a:off x="1189871" y="6101850"/>
          <a:ext cx="4136700" cy="471869"/>
        </p:xfrm>
        <a:graphic>
          <a:graphicData uri="http://schemas.openxmlformats.org/drawingml/2006/table">
            <a:tbl>
              <a:tblPr>
                <a:noFill/>
                <a:tableStyleId>{29A00ED3-4F39-45E5-B855-3537186DFB81}</a:tableStyleId>
              </a:tblPr>
              <a:tblGrid>
                <a:gridCol w="717225">
                  <a:extLst>
                    <a:ext uri="{9D8B030D-6E8A-4147-A177-3AD203B41FA5}">
                      <a16:colId xmlns:a16="http://schemas.microsoft.com/office/drawing/2014/main" val="20000"/>
                    </a:ext>
                  </a:extLst>
                </a:gridCol>
                <a:gridCol w="3419475">
                  <a:extLst>
                    <a:ext uri="{9D8B030D-6E8A-4147-A177-3AD203B41FA5}">
                      <a16:colId xmlns:a16="http://schemas.microsoft.com/office/drawing/2014/main" val="20001"/>
                    </a:ext>
                  </a:extLst>
                </a:gridCol>
              </a:tblGrid>
              <a:tr h="114300">
                <a:tc>
                  <a:txBody>
                    <a:bodyPr/>
                    <a:lstStyle/>
                    <a:p>
                      <a:pPr marL="0" marR="0" lvl="0" indent="0" algn="l" rtl="0">
                        <a:lnSpc>
                          <a:spcPct val="107000"/>
                        </a:lnSpc>
                        <a:spcBef>
                          <a:spcPts val="0"/>
                        </a:spcBef>
                        <a:spcAft>
                          <a:spcPts val="0"/>
                        </a:spcAft>
                        <a:buNone/>
                      </a:pPr>
                      <a:endParaRPr sz="1100" u="none" strike="noStrike" cap="none">
                        <a:latin typeface="Calibri"/>
                        <a:ea typeface="Calibri"/>
                        <a:cs typeface="Calibri"/>
                        <a:sym typeface="Calibri"/>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7000"/>
                        </a:lnSpc>
                        <a:spcBef>
                          <a:spcPts val="0"/>
                        </a:spcBef>
                        <a:spcAft>
                          <a:spcPts val="0"/>
                        </a:spcAft>
                        <a:buNone/>
                      </a:pPr>
                      <a:r>
                        <a:rPr lang="en-US" sz="900" b="0" u="none" strike="noStrike" cap="none">
                          <a:solidFill>
                            <a:srgbClr val="003399"/>
                          </a:solidFill>
                          <a:latin typeface="Century Gothic"/>
                          <a:ea typeface="Century Gothic"/>
                          <a:cs typeface="Century Gothic"/>
                          <a:sym typeface="Century Gothic"/>
                        </a:rPr>
                        <a:t>CCP-LAW |</a:t>
                      </a:r>
                      <a:r>
                        <a:rPr lang="en-US" sz="900" b="0" u="none" strike="noStrike" cap="none">
                          <a:solidFill>
                            <a:srgbClr val="2683C6"/>
                          </a:solidFill>
                          <a:latin typeface="Century Gothic"/>
                          <a:ea typeface="Century Gothic"/>
                          <a:cs typeface="Century Gothic"/>
                          <a:sym typeface="Century Gothic"/>
                        </a:rPr>
                        <a:t>Curricula development on Climate Change Policy and Law</a:t>
                      </a:r>
                      <a:endParaRPr sz="900" b="0" u="none" strike="noStrike" cap="none">
                        <a:latin typeface="Calibri"/>
                        <a:ea typeface="Calibri"/>
                        <a:cs typeface="Calibri"/>
                        <a:sym typeface="Calibri"/>
                      </a:endParaRPr>
                    </a:p>
                    <a:p>
                      <a:pPr marL="0" marR="0" lvl="0" indent="0" algn="l" rtl="0">
                        <a:lnSpc>
                          <a:spcPct val="107000"/>
                        </a:lnSpc>
                        <a:spcBef>
                          <a:spcPts val="300"/>
                        </a:spcBef>
                        <a:spcAft>
                          <a:spcPts val="0"/>
                        </a:spcAft>
                        <a:buNone/>
                      </a:pPr>
                      <a:r>
                        <a:rPr lang="en-US" sz="900" u="none" strike="noStrike" cap="none">
                          <a:solidFill>
                            <a:srgbClr val="3B3838"/>
                          </a:solidFill>
                          <a:latin typeface="Calibri"/>
                          <a:ea typeface="Calibri"/>
                          <a:cs typeface="Calibri"/>
                          <a:sym typeface="Calibri"/>
                        </a:rPr>
                        <a:t>Project No of Reference: 618874-EPP-1-2020-1-VN-EPPKA2-CBHE-JP</a:t>
                      </a:r>
                      <a:endParaRPr sz="1100" u="none" strike="noStrike" cap="none">
                        <a:latin typeface="Calibri"/>
                        <a:ea typeface="Calibri"/>
                        <a:cs typeface="Calibri"/>
                        <a:sym typeface="Calibri"/>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0"/>
                  </a:ext>
                </a:extLst>
              </a:tr>
            </a:tbl>
          </a:graphicData>
        </a:graphic>
      </p:graphicFrame>
      <p:pic>
        <p:nvPicPr>
          <p:cNvPr id="69" name="Google Shape;69;p48"/>
          <p:cNvPicPr preferRelativeResize="0"/>
          <p:nvPr/>
        </p:nvPicPr>
        <p:blipFill rotWithShape="1">
          <a:blip r:embed="rId2">
            <a:alphaModFix/>
          </a:blip>
          <a:srcRect/>
          <a:stretch/>
        </p:blipFill>
        <p:spPr>
          <a:xfrm>
            <a:off x="1189871" y="6000290"/>
            <a:ext cx="697742" cy="674990"/>
          </a:xfrm>
          <a:prstGeom prst="rect">
            <a:avLst/>
          </a:prstGeom>
          <a:noFill/>
          <a:ln>
            <a:noFill/>
          </a:ln>
        </p:spPr>
      </p:pic>
      <p:pic>
        <p:nvPicPr>
          <p:cNvPr id="70" name="Google Shape;70;p48"/>
          <p:cNvPicPr preferRelativeResize="0"/>
          <p:nvPr/>
        </p:nvPicPr>
        <p:blipFill rotWithShape="1">
          <a:blip r:embed="rId3">
            <a:alphaModFix/>
          </a:blip>
          <a:srcRect/>
          <a:stretch/>
        </p:blipFill>
        <p:spPr>
          <a:xfrm>
            <a:off x="9126747" y="6078678"/>
            <a:ext cx="1526511" cy="429851"/>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3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3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55" r:id="rId5"/>
    <p:sldLayoutId id="2147483656" r:id="rId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3"/>
        <p:cNvGrpSpPr/>
        <p:nvPr/>
      </p:nvGrpSpPr>
      <p:grpSpPr>
        <a:xfrm>
          <a:off x="0" y="0"/>
          <a:ext cx="0" cy="0"/>
          <a:chOff x="0" y="0"/>
          <a:chExt cx="0" cy="0"/>
        </a:xfrm>
      </p:grpSpPr>
      <p:sp>
        <p:nvSpPr>
          <p:cNvPr id="64" name="Google Shape;64;p4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65" name="Google Shape;65;p4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58"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jp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 Id="rId14" Type="http://schemas.openxmlformats.org/officeDocument/2006/relationships/image" Target="../media/image13.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51.xml"/><Relationship Id="rId1" Type="http://schemas.openxmlformats.org/officeDocument/2006/relationships/slideLayout" Target="../slideLayouts/slideLayout7.xml"/><Relationship Id="rId4" Type="http://schemas.openxmlformats.org/officeDocument/2006/relationships/hyperlink" Target="https://en.wikiquote.org/wiki/Gratitude" TargetMode="Externa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1"/>
          <p:cNvSpPr/>
          <p:nvPr/>
        </p:nvSpPr>
        <p:spPr>
          <a:xfrm>
            <a:off x="0" y="0"/>
            <a:ext cx="12192000" cy="325120"/>
          </a:xfrm>
          <a:prstGeom prst="rect">
            <a:avLst/>
          </a:prstGeom>
          <a:solidFill>
            <a:srgbClr val="0033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pic>
        <p:nvPicPr>
          <p:cNvPr id="137" name="Google Shape;137;p1"/>
          <p:cNvPicPr preferRelativeResize="0"/>
          <p:nvPr/>
        </p:nvPicPr>
        <p:blipFill rotWithShape="1">
          <a:blip r:embed="rId3">
            <a:alphaModFix/>
          </a:blip>
          <a:srcRect/>
          <a:stretch/>
        </p:blipFill>
        <p:spPr>
          <a:xfrm>
            <a:off x="0" y="451804"/>
            <a:ext cx="3495675" cy="951865"/>
          </a:xfrm>
          <a:prstGeom prst="rect">
            <a:avLst/>
          </a:prstGeom>
          <a:noFill/>
          <a:ln>
            <a:noFill/>
          </a:ln>
        </p:spPr>
      </p:pic>
      <p:sp>
        <p:nvSpPr>
          <p:cNvPr id="138" name="Google Shape;138;p1"/>
          <p:cNvSpPr txBox="1"/>
          <p:nvPr/>
        </p:nvSpPr>
        <p:spPr>
          <a:xfrm>
            <a:off x="186689" y="1516385"/>
            <a:ext cx="11150343" cy="1585650"/>
          </a:xfrm>
          <a:prstGeom prst="rect">
            <a:avLst/>
          </a:prstGeom>
          <a:noFill/>
          <a:ln>
            <a:noFill/>
          </a:ln>
        </p:spPr>
        <p:txBody>
          <a:bodyPr spcFirstLastPara="1" wrap="square" lIns="91425" tIns="45700" rIns="91425" bIns="45700" anchor="t" anchorCtr="0">
            <a:spAutoFit/>
          </a:bodyPr>
          <a:lstStyle/>
          <a:p>
            <a:pPr marL="0" marR="0" lvl="0" indent="0" algn="ctr" rtl="0">
              <a:lnSpc>
                <a:spcPct val="107000"/>
              </a:lnSpc>
              <a:spcBef>
                <a:spcPts val="0"/>
              </a:spcBef>
              <a:spcAft>
                <a:spcPts val="0"/>
              </a:spcAft>
              <a:buNone/>
            </a:pPr>
            <a:r>
              <a:rPr lang="en-US" sz="2700" b="1" i="0" u="none" strike="noStrike" cap="none" dirty="0">
                <a:solidFill>
                  <a:srgbClr val="003399"/>
                </a:solidFill>
                <a:latin typeface="Century Gothic"/>
                <a:ea typeface="Century Gothic"/>
                <a:cs typeface="Century Gothic"/>
                <a:sym typeface="Century Gothic"/>
              </a:rPr>
              <a:t>CCP-LAW</a:t>
            </a:r>
            <a:endParaRPr sz="2700" b="0" i="0" u="none" strike="noStrike" cap="none" dirty="0">
              <a:solidFill>
                <a:srgbClr val="000000"/>
              </a:solidFill>
              <a:latin typeface="Century Gothic"/>
              <a:ea typeface="Century Gothic"/>
              <a:cs typeface="Century Gothic"/>
              <a:sym typeface="Century Gothic"/>
            </a:endParaRPr>
          </a:p>
          <a:p>
            <a:pPr marL="0" marR="0" lvl="0" indent="0" algn="ctr" rtl="0">
              <a:lnSpc>
                <a:spcPct val="107000"/>
              </a:lnSpc>
              <a:spcBef>
                <a:spcPts val="800"/>
              </a:spcBef>
              <a:spcAft>
                <a:spcPts val="0"/>
              </a:spcAft>
              <a:buNone/>
            </a:pPr>
            <a:r>
              <a:rPr lang="en-US" sz="2700" b="1" i="0" u="none" strike="noStrike" cap="none" dirty="0">
                <a:solidFill>
                  <a:srgbClr val="2683C6"/>
                </a:solidFill>
                <a:latin typeface="Century Gothic"/>
                <a:ea typeface="Century Gothic"/>
                <a:cs typeface="Century Gothic"/>
                <a:sym typeface="Century Gothic"/>
              </a:rPr>
              <a:t>Curricula development on Climate Change Policy and Law</a:t>
            </a:r>
            <a:endParaRPr sz="2700" b="0" i="0" u="none" strike="noStrike" cap="none" dirty="0">
              <a:solidFill>
                <a:srgbClr val="000000"/>
              </a:solidFill>
              <a:latin typeface="Century Gothic"/>
              <a:ea typeface="Century Gothic"/>
              <a:cs typeface="Century Gothic"/>
              <a:sym typeface="Century Gothic"/>
            </a:endParaRPr>
          </a:p>
          <a:p>
            <a:pPr marL="0" marR="0" lvl="0" indent="0" algn="l" rtl="0">
              <a:lnSpc>
                <a:spcPct val="107000"/>
              </a:lnSpc>
              <a:spcBef>
                <a:spcPts val="800"/>
              </a:spcBef>
              <a:spcAft>
                <a:spcPts val="800"/>
              </a:spcAft>
              <a:buNone/>
            </a:pPr>
            <a:endParaRPr sz="1800" b="0" i="0" u="none" strike="noStrike" cap="none" dirty="0">
              <a:solidFill>
                <a:srgbClr val="000000"/>
              </a:solidFill>
              <a:latin typeface="Century Gothic"/>
              <a:ea typeface="Century Gothic"/>
              <a:cs typeface="Century Gothic"/>
              <a:sym typeface="Century Gothic"/>
            </a:endParaRPr>
          </a:p>
        </p:txBody>
      </p:sp>
      <p:pic>
        <p:nvPicPr>
          <p:cNvPr id="150" name="Google Shape;150;p1"/>
          <p:cNvPicPr preferRelativeResize="0"/>
          <p:nvPr/>
        </p:nvPicPr>
        <p:blipFill rotWithShape="1">
          <a:blip r:embed="rId4">
            <a:alphaModFix/>
          </a:blip>
          <a:srcRect l="26643" t="10967" r="39273" b="27096"/>
          <a:stretch/>
        </p:blipFill>
        <p:spPr>
          <a:xfrm>
            <a:off x="10737335" y="339087"/>
            <a:ext cx="1305303" cy="1266981"/>
          </a:xfrm>
          <a:prstGeom prst="rect">
            <a:avLst/>
          </a:prstGeom>
          <a:noFill/>
          <a:ln>
            <a:noFill/>
          </a:ln>
        </p:spPr>
      </p:pic>
      <p:sp>
        <p:nvSpPr>
          <p:cNvPr id="151" name="Google Shape;151;p1"/>
          <p:cNvSpPr/>
          <p:nvPr/>
        </p:nvSpPr>
        <p:spPr>
          <a:xfrm>
            <a:off x="0" y="5902960"/>
            <a:ext cx="12192000" cy="955041"/>
          </a:xfrm>
          <a:prstGeom prst="rect">
            <a:avLst/>
          </a:prstGeom>
          <a:solidFill>
            <a:srgbClr val="BBCC94"/>
          </a:solidFill>
          <a:ln>
            <a:noFill/>
          </a:ln>
        </p:spPr>
        <p:txBody>
          <a:bodyPr spcFirstLastPara="1" wrap="square" lIns="91425" tIns="45700" rIns="91425" bIns="45700" anchor="ctr" anchorCtr="0">
            <a:noAutofit/>
          </a:bodyPr>
          <a:lstStyle/>
          <a:p>
            <a:pPr>
              <a:buSzPts val="1800"/>
            </a:pPr>
            <a:endPar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a:p>
            <a:pPr>
              <a:buSzPts val="1800"/>
            </a:pPr>
            <a:r>
              <a:rPr lang="en-US" sz="1200" b="1"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Project No of Reference: 618874-EPP-1-2020-1-VN-EPPKA2-CBHE-JP:</a:t>
            </a:r>
            <a:r>
              <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 </a:t>
            </a:r>
          </a:p>
          <a:p>
            <a:pPr algn="just">
              <a:buSzPts val="1800"/>
            </a:pPr>
            <a:r>
              <a:rPr lang="en-GB"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Calibri"/>
              </a:rPr>
              <a:t>The European Commission's support for the production of this publication does not constitute an endorsement of the contents, which reflect the views only of the authors, and the Commission cannot be held responsible for any use which may be made of the information contained therein.</a:t>
            </a:r>
            <a:endParaRPr lang="en-GB" sz="1200" dirty="0">
              <a:latin typeface="Calibri" panose="020F0502020204030204" pitchFamily="34" charset="0"/>
              <a:ea typeface="Calibri" panose="020F0502020204030204" pitchFamily="34" charset="0"/>
              <a:cs typeface="Calibri" panose="020F0502020204030204" pitchFamily="34" charset="0"/>
            </a:endParaRPr>
          </a:p>
          <a:p>
            <a:pPr marL="0" marR="0" lvl="0" indent="0" rtl="0">
              <a:lnSpc>
                <a:spcPct val="100000"/>
              </a:lnSpc>
              <a:spcBef>
                <a:spcPts val="0"/>
              </a:spcBef>
              <a:spcAft>
                <a:spcPts val="0"/>
              </a:spcAft>
              <a:buClr>
                <a:srgbClr val="000000"/>
              </a:buClr>
              <a:buSzPts val="1800"/>
              <a:buFont typeface="Arial"/>
              <a:buNone/>
            </a:pPr>
            <a:endParaRPr sz="1000" b="0" i="0" u="none" strike="noStrike" cap="none" dirty="0">
              <a:solidFill>
                <a:srgbClr val="FFFFFF"/>
              </a:solidFill>
              <a:latin typeface="Calibri"/>
              <a:ea typeface="Calibri"/>
              <a:cs typeface="Calibri"/>
              <a:sym typeface="Calibri"/>
            </a:endParaRPr>
          </a:p>
        </p:txBody>
      </p:sp>
      <p:sp>
        <p:nvSpPr>
          <p:cNvPr id="2" name="Google Shape;138;p1">
            <a:extLst>
              <a:ext uri="{FF2B5EF4-FFF2-40B4-BE49-F238E27FC236}">
                <a16:creationId xmlns:a16="http://schemas.microsoft.com/office/drawing/2014/main" id="{13B54DC1-B0AF-07BB-AA0D-404F1084EE72}"/>
              </a:ext>
            </a:extLst>
          </p:cNvPr>
          <p:cNvSpPr txBox="1"/>
          <p:nvPr/>
        </p:nvSpPr>
        <p:spPr>
          <a:xfrm>
            <a:off x="239643" y="2908665"/>
            <a:ext cx="11150343" cy="2403951"/>
          </a:xfrm>
          <a:prstGeom prst="rect">
            <a:avLst/>
          </a:prstGeom>
          <a:noFill/>
          <a:ln>
            <a:noFill/>
          </a:ln>
        </p:spPr>
        <p:txBody>
          <a:bodyPr spcFirstLastPara="1" wrap="square" lIns="91425" tIns="45700" rIns="91425" bIns="45700" anchor="t" anchorCtr="0">
            <a:spAutoFit/>
          </a:bodyPr>
          <a:lstStyle/>
          <a:p>
            <a:pPr marL="0" marR="0" lvl="0" indent="0" algn="ctr" rtl="0">
              <a:lnSpc>
                <a:spcPct val="107000"/>
              </a:lnSpc>
              <a:spcBef>
                <a:spcPts val="800"/>
              </a:spcBef>
              <a:spcAft>
                <a:spcPts val="800"/>
              </a:spcAft>
              <a:buNone/>
            </a:pPr>
            <a:r>
              <a:rPr lang="en-US" sz="2700" b="1" i="0" u="none" strike="noStrike" cap="none" dirty="0">
                <a:solidFill>
                  <a:srgbClr val="003399"/>
                </a:solidFill>
                <a:latin typeface="Century Gothic"/>
                <a:ea typeface="Century Gothic"/>
                <a:cs typeface="Century Gothic"/>
                <a:sym typeface="Century Gothic"/>
              </a:rPr>
              <a:t>Subject: Corporate Governance and Climate Change</a:t>
            </a:r>
          </a:p>
          <a:p>
            <a:pPr marL="0" marR="0" lvl="0" indent="0" algn="ctr" rtl="0">
              <a:lnSpc>
                <a:spcPct val="107000"/>
              </a:lnSpc>
              <a:spcBef>
                <a:spcPts val="800"/>
              </a:spcBef>
              <a:spcAft>
                <a:spcPts val="800"/>
              </a:spcAft>
              <a:buNone/>
            </a:pPr>
            <a:r>
              <a:rPr lang="en-US" sz="2700" b="1" i="0" u="none" strike="noStrike" cap="none" dirty="0">
                <a:solidFill>
                  <a:srgbClr val="003399"/>
                </a:solidFill>
                <a:latin typeface="Century Gothic"/>
                <a:ea typeface="Century Gothic"/>
                <a:cs typeface="Century Gothic"/>
                <a:sym typeface="Century Gothic"/>
              </a:rPr>
              <a:t>Topic 9: Future Trends and Challenges in Climate Change Governance</a:t>
            </a:r>
          </a:p>
          <a:p>
            <a:pPr marL="0" marR="0" lvl="0" indent="0" algn="ctr" rtl="0">
              <a:lnSpc>
                <a:spcPct val="107000"/>
              </a:lnSpc>
              <a:spcBef>
                <a:spcPts val="800"/>
              </a:spcBef>
              <a:spcAft>
                <a:spcPts val="800"/>
              </a:spcAft>
              <a:buNone/>
            </a:pPr>
            <a:r>
              <a:rPr lang="en-US" sz="2200" b="1" dirty="0">
                <a:solidFill>
                  <a:srgbClr val="003399"/>
                </a:solidFill>
                <a:latin typeface="Century Gothic"/>
                <a:ea typeface="Century Gothic"/>
                <a:cs typeface="Century Gothic"/>
                <a:sym typeface="Century Gothic"/>
              </a:rPr>
              <a:t>Instructor Name: </a:t>
            </a:r>
            <a:r>
              <a:rPr lang="en-US" sz="2200" b="1" dirty="0">
                <a:solidFill>
                  <a:srgbClr val="003399"/>
                </a:solidFill>
                <a:highlight>
                  <a:srgbClr val="FFFF00"/>
                </a:highlight>
                <a:latin typeface="Century Gothic"/>
                <a:ea typeface="Century Gothic"/>
                <a:cs typeface="Century Gothic"/>
                <a:sym typeface="Century Gothic"/>
              </a:rPr>
              <a:t>…</a:t>
            </a:r>
            <a:endParaRPr sz="2200" b="0" i="0" u="none" strike="noStrike" cap="none" dirty="0">
              <a:solidFill>
                <a:srgbClr val="000000"/>
              </a:solidFill>
              <a:highlight>
                <a:srgbClr val="FFFF00"/>
              </a:highlight>
              <a:latin typeface="Century Gothic"/>
              <a:ea typeface="Century Gothic"/>
              <a:cs typeface="Century Gothic"/>
              <a:sym typeface="Century Gothic"/>
            </a:endParaRPr>
          </a:p>
        </p:txBody>
      </p:sp>
      <p:pic>
        <p:nvPicPr>
          <p:cNvPr id="1026" name="Picture 2">
            <a:extLst>
              <a:ext uri="{FF2B5EF4-FFF2-40B4-BE49-F238E27FC236}">
                <a16:creationId xmlns:a16="http://schemas.microsoft.com/office/drawing/2014/main" id="{04133069-CC24-F66C-0BB9-CC939B377DA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59248" y="5288834"/>
            <a:ext cx="1448292" cy="40447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B684E9C0-EA28-5993-3AB6-2C7D5DDF05AB}"/>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20178"/>
          <a:stretch/>
        </p:blipFill>
        <p:spPr bwMode="auto">
          <a:xfrm>
            <a:off x="10603618" y="5288834"/>
            <a:ext cx="1533649"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4304AB17-F541-1E84-88BB-20907CE4E18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460330" y="5245638"/>
            <a:ext cx="485416" cy="49087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46613AA4-509A-1471-9AF4-6C22B058133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4733" y="5223940"/>
            <a:ext cx="485417" cy="509388"/>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a:extLst>
              <a:ext uri="{FF2B5EF4-FFF2-40B4-BE49-F238E27FC236}">
                <a16:creationId xmlns:a16="http://schemas.microsoft.com/office/drawing/2014/main" id="{45F9B09C-6D04-B94E-2E1E-70926FBA16EB}"/>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40150" y="5259686"/>
            <a:ext cx="1638414"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a:extLst>
              <a:ext uri="{FF2B5EF4-FFF2-40B4-BE49-F238E27FC236}">
                <a16:creationId xmlns:a16="http://schemas.microsoft.com/office/drawing/2014/main" id="{751A3915-6AA9-6DEB-8B0C-33AE028B2A7C}"/>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914914" y="5357692"/>
            <a:ext cx="1489026" cy="367595"/>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a:extLst>
              <a:ext uri="{FF2B5EF4-FFF2-40B4-BE49-F238E27FC236}">
                <a16:creationId xmlns:a16="http://schemas.microsoft.com/office/drawing/2014/main" id="{851F2177-31D0-3986-4DCE-C4E37F285121}"/>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r="10407" b="8449"/>
          <a:stretch/>
        </p:blipFill>
        <p:spPr bwMode="auto">
          <a:xfrm>
            <a:off x="8705701" y="5233834"/>
            <a:ext cx="1795277"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a:extLst>
              <a:ext uri="{FF2B5EF4-FFF2-40B4-BE49-F238E27FC236}">
                <a16:creationId xmlns:a16="http://schemas.microsoft.com/office/drawing/2014/main" id="{7D7AFF2E-219B-85F6-88C0-E9143FC684B9}"/>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451188" y="5331800"/>
            <a:ext cx="980435"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a:extLst>
              <a:ext uri="{FF2B5EF4-FFF2-40B4-BE49-F238E27FC236}">
                <a16:creationId xmlns:a16="http://schemas.microsoft.com/office/drawing/2014/main" id="{AD22EE0D-0762-BA7F-74B3-A509D480D35A}"/>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8018929" y="5259686"/>
            <a:ext cx="719168"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6" name="Picture 22">
            <a:extLst>
              <a:ext uri="{FF2B5EF4-FFF2-40B4-BE49-F238E27FC236}">
                <a16:creationId xmlns:a16="http://schemas.microsoft.com/office/drawing/2014/main" id="{493D8905-1E05-C414-56EA-4A4D644ED0AE}"/>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774016" y="5265789"/>
            <a:ext cx="1131082" cy="50270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954067"/>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a:solidFill>
                  <a:srgbClr val="FFFFFF"/>
                </a:solidFill>
                <a:latin typeface="Segoe UI" panose="020B0502040204020203" pitchFamily="34" charset="0"/>
                <a:ea typeface="Century Gothic"/>
                <a:cs typeface="Segoe UI" panose="020B0502040204020203" pitchFamily="34" charset="0"/>
                <a:sym typeface="Century Gothic"/>
              </a:rPr>
              <a:t>Scenarios for Effective Policy Making: Designing Robust Solutions</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92500"/>
          </a:bodyPr>
          <a:lstStyle/>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Climate scenarios help us design robust policies that are effective under a range of future climate conditions.</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By testing different policy options against various climate scenarios, policymakers can identify solutions that are most likely to succeed despite inherent uncertainties.</a:t>
            </a:r>
          </a:p>
        </p:txBody>
      </p:sp>
    </p:spTree>
    <p:extLst>
      <p:ext uri="{BB962C8B-B14F-4D97-AF65-F5344CB8AC3E}">
        <p14:creationId xmlns:p14="http://schemas.microsoft.com/office/powerpoint/2010/main" val="23206960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a:solidFill>
                  <a:srgbClr val="FFFFFF"/>
                </a:solidFill>
                <a:latin typeface="Segoe UI" panose="020B0502040204020203" pitchFamily="34" charset="0"/>
                <a:ea typeface="Century Gothic"/>
                <a:cs typeface="Segoe UI" panose="020B0502040204020203" pitchFamily="34" charset="0"/>
                <a:sym typeface="Century Gothic"/>
              </a:rPr>
              <a:t>Beyond Impacts - Considering Social and Economic Factors</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85000" lnSpcReduction="10000"/>
          </a:bodyPr>
          <a:lstStyle/>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Climate scenarios should not only consider physical climate impacts but also how societies and economies might adapt.</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This includes factors like population growth, technological advancements, and changing social vulnerabilities.</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By integrating social and economic considerations, we can develop more comprehensive and equitable adaptation strategies.</a:t>
            </a:r>
          </a:p>
        </p:txBody>
      </p:sp>
    </p:spTree>
    <p:extLst>
      <p:ext uri="{BB962C8B-B14F-4D97-AF65-F5344CB8AC3E}">
        <p14:creationId xmlns:p14="http://schemas.microsoft.com/office/powerpoint/2010/main" val="891967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a:solidFill>
                  <a:srgbClr val="FFFFFF"/>
                </a:solidFill>
                <a:latin typeface="Segoe UI" panose="020B0502040204020203" pitchFamily="34" charset="0"/>
                <a:ea typeface="Century Gothic"/>
                <a:cs typeface="Segoe UI" panose="020B0502040204020203" pitchFamily="34" charset="0"/>
                <a:sym typeface="Century Gothic"/>
              </a:rPr>
              <a:t>The Importance of Continuous Monitoring and Update</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85000" lnSpcReduction="10000"/>
          </a:bodyPr>
          <a:lstStyle/>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Climate science is a dynamic field, and our understanding of the climate system is constantly evolving.</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As new scientific knowledge emerges and actual climate changes unfold, climate scenarios need to be regularly updated and refined.</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This iterative process ensures that climate projections remain relevant and informative for effective climate governance.</a:t>
            </a:r>
          </a:p>
        </p:txBody>
      </p:sp>
    </p:spTree>
    <p:extLst>
      <p:ext uri="{BB962C8B-B14F-4D97-AF65-F5344CB8AC3E}">
        <p14:creationId xmlns:p14="http://schemas.microsoft.com/office/powerpoint/2010/main" val="19528308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1351935" y="1379853"/>
            <a:ext cx="9488131" cy="1754286"/>
          </a:xfrm>
          <a:prstGeom prst="rect">
            <a:avLst/>
          </a:prstGeom>
          <a:solidFill>
            <a:srgbClr val="003399"/>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2800"/>
              <a:buFont typeface="Arial"/>
              <a:buNone/>
            </a:pPr>
            <a:r>
              <a:rPr lang="en-US" sz="54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Issues and Challenges in Managing Climate Change</a:t>
            </a:r>
          </a:p>
        </p:txBody>
      </p:sp>
      <p:sp>
        <p:nvSpPr>
          <p:cNvPr id="158" name="Google Shape;158;p46"/>
          <p:cNvSpPr txBox="1"/>
          <p:nvPr/>
        </p:nvSpPr>
        <p:spPr>
          <a:xfrm>
            <a:off x="1351935" y="3723861"/>
            <a:ext cx="9488130" cy="67586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914400" lvl="1" indent="-457200">
              <a:lnSpc>
                <a:spcPct val="150000"/>
              </a:lnSpc>
              <a:buSzPts val="1600"/>
              <a:buFont typeface="Wingdings" panose="05000000000000000000" pitchFamily="2" charset="2"/>
              <a:buChar char="Ø"/>
            </a:pPr>
            <a:r>
              <a:rPr lang="en-US" sz="2400" dirty="0">
                <a:latin typeface="Segoe UI" panose="020B0502040204020203" pitchFamily="34" charset="0"/>
                <a:ea typeface="Quattrocento Sans"/>
                <a:cs typeface="Segoe UI" panose="020B0502040204020203" pitchFamily="34" charset="0"/>
                <a:sym typeface="Quattrocento Sans"/>
              </a:rPr>
              <a:t>Navigating a Complex Problem for a Sustainable Future</a:t>
            </a:r>
          </a:p>
        </p:txBody>
      </p:sp>
    </p:spTree>
    <p:extLst>
      <p:ext uri="{BB962C8B-B14F-4D97-AF65-F5344CB8AC3E}">
        <p14:creationId xmlns:p14="http://schemas.microsoft.com/office/powerpoint/2010/main" val="390860163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a:solidFill>
                  <a:srgbClr val="FFFFFF"/>
                </a:solidFill>
                <a:latin typeface="Segoe UI" panose="020B0502040204020203" pitchFamily="34" charset="0"/>
                <a:ea typeface="Century Gothic"/>
                <a:cs typeface="Segoe UI" panose="020B0502040204020203" pitchFamily="34" charset="0"/>
                <a:sym typeface="Century Gothic"/>
              </a:rPr>
              <a:t>The Science is Clear - The Impacts are Real</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The scientific consensus overwhelmingly agrees that human activities are the primary cause of climate change.</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Observed impacts include rising global temperatures, extreme weather events, sea-level rise, and ocean acidification.</a:t>
            </a:r>
          </a:p>
        </p:txBody>
      </p:sp>
    </p:spTree>
    <p:extLst>
      <p:ext uri="{BB962C8B-B14F-4D97-AF65-F5344CB8AC3E}">
        <p14:creationId xmlns:p14="http://schemas.microsoft.com/office/powerpoint/2010/main" val="339350894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a:solidFill>
                  <a:srgbClr val="FFFFFF"/>
                </a:solidFill>
                <a:latin typeface="Segoe UI" panose="020B0502040204020203" pitchFamily="34" charset="0"/>
                <a:ea typeface="Century Gothic"/>
                <a:cs typeface="Segoe UI" panose="020B0502040204020203" pitchFamily="34" charset="0"/>
                <a:sym typeface="Century Gothic"/>
              </a:rPr>
              <a:t>The Global Nature of the Problem - Local Consequences</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Climate change is a global challenge with uneven local impacts.</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Developing countries often face a disproportionate burden despite lower historical emissions.</a:t>
            </a:r>
          </a:p>
        </p:txBody>
      </p:sp>
    </p:spTree>
    <p:extLst>
      <p:ext uri="{BB962C8B-B14F-4D97-AF65-F5344CB8AC3E}">
        <p14:creationId xmlns:p14="http://schemas.microsoft.com/office/powerpoint/2010/main" val="209801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a:solidFill>
                  <a:srgbClr val="FFFFFF"/>
                </a:solidFill>
                <a:latin typeface="Segoe UI" panose="020B0502040204020203" pitchFamily="34" charset="0"/>
                <a:ea typeface="Century Gothic"/>
                <a:cs typeface="Segoe UI" panose="020B0502040204020203" pitchFamily="34" charset="0"/>
                <a:sym typeface="Century Gothic"/>
              </a:rPr>
              <a:t>Mitigation vs. Adaptation</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85000" lnSpcReduction="20000"/>
          </a:bodyPr>
          <a:lstStyle/>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Mitigation strategies aim to reduce greenhouse gas emissions and slow climate change. </a:t>
            </a:r>
          </a:p>
          <a:p>
            <a:pPr marL="1343025" lvl="2" indent="-457200">
              <a:lnSpc>
                <a:spcPct val="150000"/>
              </a:lnSpc>
              <a:buSzPts val="1600"/>
              <a:buFont typeface="Wingdings" panose="05000000000000000000" pitchFamily="2" charset="2"/>
              <a:buChar char="q"/>
            </a:pPr>
            <a:r>
              <a:rPr lang="en-US" sz="2800" dirty="0">
                <a:latin typeface="Segoe UI" panose="020B0502040204020203" pitchFamily="34" charset="0"/>
                <a:ea typeface="Quattrocento Sans"/>
                <a:cs typeface="Segoe UI" panose="020B0502040204020203" pitchFamily="34" charset="0"/>
                <a:sym typeface="Quattrocento Sans"/>
              </a:rPr>
              <a:t>Examples include transitioning to renewable energy sources and improving energy efficiency.</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Adaptation strategies focus on adjusting to the inevitable impacts of climate change. </a:t>
            </a:r>
          </a:p>
          <a:p>
            <a:pPr marL="1428750" lvl="1" indent="-457200">
              <a:lnSpc>
                <a:spcPct val="150000"/>
              </a:lnSpc>
              <a:buSzPts val="1600"/>
              <a:buFont typeface="Wingdings" panose="05000000000000000000" pitchFamily="2" charset="2"/>
              <a:buChar char="q"/>
            </a:pPr>
            <a:r>
              <a:rPr lang="en-US" sz="2800" dirty="0">
                <a:latin typeface="Segoe UI" panose="020B0502040204020203" pitchFamily="34" charset="0"/>
                <a:ea typeface="Quattrocento Sans"/>
                <a:cs typeface="Segoe UI" panose="020B0502040204020203" pitchFamily="34" charset="0"/>
                <a:sym typeface="Quattrocento Sans"/>
              </a:rPr>
              <a:t>Examples include building seawalls to protect against rising sea levels and developing drought-resistant crops.</a:t>
            </a:r>
          </a:p>
        </p:txBody>
      </p:sp>
    </p:spTree>
    <p:extLst>
      <p:ext uri="{BB962C8B-B14F-4D97-AF65-F5344CB8AC3E}">
        <p14:creationId xmlns:p14="http://schemas.microsoft.com/office/powerpoint/2010/main" val="265466658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a:solidFill>
                  <a:srgbClr val="FFFFFF"/>
                </a:solidFill>
                <a:latin typeface="Segoe UI" panose="020B0502040204020203" pitchFamily="34" charset="0"/>
                <a:ea typeface="Century Gothic"/>
                <a:cs typeface="Segoe UI" panose="020B0502040204020203" pitchFamily="34" charset="0"/>
                <a:sym typeface="Century Gothic"/>
              </a:rPr>
              <a:t>The Urgency of Action</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Time is of the essence. Delays in addressing climate change will lead to more severe and irreversible impacts.</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Early action offers the best opportunity to mitigate the worst effects and adapt to those we can't avoid.</a:t>
            </a:r>
          </a:p>
        </p:txBody>
      </p:sp>
    </p:spTree>
    <p:extLst>
      <p:ext uri="{BB962C8B-B14F-4D97-AF65-F5344CB8AC3E}">
        <p14:creationId xmlns:p14="http://schemas.microsoft.com/office/powerpoint/2010/main" val="11765015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a:solidFill>
                  <a:srgbClr val="FFFFFF"/>
                </a:solidFill>
                <a:latin typeface="Segoe UI" panose="020B0502040204020203" pitchFamily="34" charset="0"/>
                <a:ea typeface="Century Gothic"/>
                <a:cs typeface="Segoe UI" panose="020B0502040204020203" pitchFamily="34" charset="0"/>
                <a:sym typeface="Century Gothic"/>
              </a:rPr>
              <a:t>The Challenge of Long-Term Planning</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Climate change unfolds over decades and centuries, requiring long-term planning beyond typical political cycles.</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Short-term economic interests can sometimes conflict with long-term climate goals.</a:t>
            </a:r>
          </a:p>
        </p:txBody>
      </p:sp>
    </p:spTree>
    <p:extLst>
      <p:ext uri="{BB962C8B-B14F-4D97-AF65-F5344CB8AC3E}">
        <p14:creationId xmlns:p14="http://schemas.microsoft.com/office/powerpoint/2010/main" val="293310543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a:solidFill>
                  <a:srgbClr val="FFFFFF"/>
                </a:solidFill>
                <a:latin typeface="Segoe UI" panose="020B0502040204020203" pitchFamily="34" charset="0"/>
                <a:ea typeface="Century Gothic"/>
                <a:cs typeface="Segoe UI" panose="020B0502040204020203" pitchFamily="34" charset="0"/>
                <a:sym typeface="Century Gothic"/>
              </a:rPr>
              <a:t>The Cost of Action vs. Inaction</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Investing in mitigation and adaptation now may seem costly, but it is far less expensive than dealing with the devastating consequences of inaction.</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The economic and social costs of climate change will be immense if left unchecked.</a:t>
            </a:r>
          </a:p>
        </p:txBody>
      </p:sp>
    </p:spTree>
    <p:extLst>
      <p:ext uri="{BB962C8B-B14F-4D97-AF65-F5344CB8AC3E}">
        <p14:creationId xmlns:p14="http://schemas.microsoft.com/office/powerpoint/2010/main" val="23235991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In this topic, we will cover…</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92500" lnSpcReduction="10000"/>
          </a:bodyPr>
          <a:lstStyle/>
          <a:p>
            <a:pPr marL="914400" lvl="1" indent="-457200">
              <a:lnSpc>
                <a:spcPct val="150000"/>
              </a:lnSpc>
              <a:buSzPts val="1600"/>
              <a:buFont typeface="Wingdings" panose="05000000000000000000" pitchFamily="2" charset="2"/>
              <a:buChar char="ü"/>
            </a:pPr>
            <a:r>
              <a:rPr lang="en-US" sz="2800" dirty="0">
                <a:latin typeface="Segoe UI" panose="020B0502040204020203" pitchFamily="34" charset="0"/>
                <a:ea typeface="Quattrocento Sans"/>
                <a:cs typeface="Segoe UI" panose="020B0502040204020203" pitchFamily="34" charset="0"/>
                <a:sym typeface="Quattrocento Sans"/>
              </a:rPr>
              <a:t>Anticipating future climate scenarios</a:t>
            </a:r>
          </a:p>
          <a:p>
            <a:pPr marL="914400" lvl="1" indent="-457200">
              <a:lnSpc>
                <a:spcPct val="150000"/>
              </a:lnSpc>
              <a:buSzPts val="1600"/>
              <a:buFont typeface="Wingdings" panose="05000000000000000000" pitchFamily="2" charset="2"/>
              <a:buChar char="ü"/>
            </a:pPr>
            <a:r>
              <a:rPr lang="en-US" sz="2800" dirty="0">
                <a:latin typeface="Segoe UI" panose="020B0502040204020203" pitchFamily="34" charset="0"/>
                <a:ea typeface="Quattrocento Sans"/>
                <a:cs typeface="Segoe UI" panose="020B0502040204020203" pitchFamily="34" charset="0"/>
                <a:sym typeface="Quattrocento Sans"/>
              </a:rPr>
              <a:t>Issues and challenges in managing climate change</a:t>
            </a:r>
          </a:p>
          <a:p>
            <a:pPr marL="914400" lvl="1" indent="-457200">
              <a:lnSpc>
                <a:spcPct val="150000"/>
              </a:lnSpc>
              <a:buSzPts val="1600"/>
              <a:buFont typeface="Wingdings" panose="05000000000000000000" pitchFamily="2" charset="2"/>
              <a:buChar char="ü"/>
            </a:pPr>
            <a:r>
              <a:rPr lang="en-US" sz="2800" dirty="0">
                <a:latin typeface="Segoe UI" panose="020B0502040204020203" pitchFamily="34" charset="0"/>
                <a:ea typeface="Quattrocento Sans"/>
                <a:cs typeface="Segoe UI" panose="020B0502040204020203" pitchFamily="34" charset="0"/>
                <a:sym typeface="Quattrocento Sans"/>
              </a:rPr>
              <a:t>Balancing short-term financial interests and long-term sustainability</a:t>
            </a:r>
          </a:p>
          <a:p>
            <a:pPr marL="914400" lvl="1" indent="-457200">
              <a:lnSpc>
                <a:spcPct val="150000"/>
              </a:lnSpc>
              <a:buSzPts val="1600"/>
              <a:buFont typeface="Wingdings" panose="05000000000000000000" pitchFamily="2" charset="2"/>
              <a:buChar char="ü"/>
            </a:pPr>
            <a:r>
              <a:rPr lang="en-US" sz="2800" dirty="0">
                <a:latin typeface="Segoe UI" panose="020B0502040204020203" pitchFamily="34" charset="0"/>
                <a:ea typeface="Quattrocento Sans"/>
                <a:cs typeface="Segoe UI" panose="020B0502040204020203" pitchFamily="34" charset="0"/>
                <a:sym typeface="Quattrocento Sans"/>
              </a:rPr>
              <a:t>Exploring cutting-edge governance practices</a:t>
            </a:r>
          </a:p>
          <a:p>
            <a:pPr marL="914400" lvl="1" indent="-457200">
              <a:lnSpc>
                <a:spcPct val="150000"/>
              </a:lnSpc>
              <a:buSzPts val="1600"/>
              <a:buFont typeface="Wingdings" panose="05000000000000000000" pitchFamily="2" charset="2"/>
              <a:buChar char="ü"/>
            </a:pPr>
            <a:r>
              <a:rPr lang="en-US" sz="2800" dirty="0">
                <a:latin typeface="Segoe UI" panose="020B0502040204020203" pitchFamily="34" charset="0"/>
                <a:ea typeface="Quattrocento Sans"/>
                <a:cs typeface="Segoe UI" panose="020B0502040204020203" pitchFamily="34" charset="0"/>
                <a:sym typeface="Quattrocento Sans"/>
              </a:rPr>
              <a:t>Innovations in climate risk management</a:t>
            </a:r>
          </a:p>
          <a:p>
            <a:pPr marL="914400" lvl="1" indent="-457200">
              <a:lnSpc>
                <a:spcPct val="150000"/>
              </a:lnSpc>
              <a:buSzPts val="1600"/>
              <a:buFont typeface="Wingdings" panose="05000000000000000000" pitchFamily="2" charset="2"/>
              <a:buChar char="ü"/>
            </a:pPr>
            <a:r>
              <a:rPr lang="en-US" sz="2800" dirty="0">
                <a:latin typeface="Segoe UI" panose="020B0502040204020203" pitchFamily="34" charset="0"/>
                <a:ea typeface="Quattrocento Sans"/>
                <a:cs typeface="Segoe UI" panose="020B0502040204020203" pitchFamily="34" charset="0"/>
                <a:sym typeface="Quattrocento Sans"/>
              </a:rPr>
              <a:t>The role of technology in climate governance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International Cooperation: A Necessity, Not an Option</a:t>
            </a: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No single country can address climate change alone. International cooperation is crucial for effective mitigation strategies.</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Agreements like the Paris Agreement provide a framework for collaborative action.</a:t>
            </a:r>
          </a:p>
        </p:txBody>
      </p:sp>
    </p:spTree>
    <p:extLst>
      <p:ext uri="{BB962C8B-B14F-4D97-AF65-F5344CB8AC3E}">
        <p14:creationId xmlns:p14="http://schemas.microsoft.com/office/powerpoint/2010/main" val="268267831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a:solidFill>
                  <a:srgbClr val="FFFFFF"/>
                </a:solidFill>
                <a:latin typeface="Segoe UI" panose="020B0502040204020203" pitchFamily="34" charset="0"/>
                <a:ea typeface="Century Gothic"/>
                <a:cs typeface="Segoe UI" panose="020B0502040204020203" pitchFamily="34" charset="0"/>
                <a:sym typeface="Century Gothic"/>
              </a:rPr>
              <a:t>The Challenge of Equity and Justice</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The burden of climate change impacts falls disproportionately on those who contributed least to the problem.</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Developed nations need to provide financial and technological support to developing countries for both mitigation and adaptation.</a:t>
            </a:r>
          </a:p>
        </p:txBody>
      </p:sp>
    </p:spTree>
    <p:extLst>
      <p:ext uri="{BB962C8B-B14F-4D97-AF65-F5344CB8AC3E}">
        <p14:creationId xmlns:p14="http://schemas.microsoft.com/office/powerpoint/2010/main" val="38831422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a:solidFill>
                  <a:srgbClr val="FFFFFF"/>
                </a:solidFill>
                <a:latin typeface="Segoe UI" panose="020B0502040204020203" pitchFamily="34" charset="0"/>
                <a:ea typeface="Century Gothic"/>
                <a:cs typeface="Segoe UI" panose="020B0502040204020203" pitchFamily="34" charset="0"/>
                <a:sym typeface="Century Gothic"/>
              </a:rPr>
              <a:t>Balancing Economic Growth with Climate Action</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The transition to a low-carbon economy requires significant changes in energy production, consumption patterns, and industrial processes.</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Challenges exist in managing this transition and ensuring a just and equitable shift for workers and communities.</a:t>
            </a:r>
          </a:p>
        </p:txBody>
      </p:sp>
    </p:spTree>
    <p:extLst>
      <p:ext uri="{BB962C8B-B14F-4D97-AF65-F5344CB8AC3E}">
        <p14:creationId xmlns:p14="http://schemas.microsoft.com/office/powerpoint/2010/main" val="95381513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a:solidFill>
                  <a:srgbClr val="FFFFFF"/>
                </a:solidFill>
                <a:latin typeface="Segoe UI" panose="020B0502040204020203" pitchFamily="34" charset="0"/>
                <a:ea typeface="Century Gothic"/>
                <a:cs typeface="Segoe UI" panose="020B0502040204020203" pitchFamily="34" charset="0"/>
                <a:sym typeface="Century Gothic"/>
              </a:rPr>
              <a:t>Public Awareness and Behavior Change</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Public understanding of climate change and individual actions that contribute to solutions are crucial.</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Education, awareness campaigns, and promoting sustainable lifestyles are essential for behavior change.</a:t>
            </a:r>
          </a:p>
        </p:txBody>
      </p:sp>
    </p:spTree>
    <p:extLst>
      <p:ext uri="{BB962C8B-B14F-4D97-AF65-F5344CB8AC3E}">
        <p14:creationId xmlns:p14="http://schemas.microsoft.com/office/powerpoint/2010/main" val="402042399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The Role of Innovation and Technology</a:t>
            </a: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Technological advancements are vital in developing clean energy sources, improving energy efficiency, and enhancing climate monitoring and prediction.</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Investment in research and development can accelerate progress towards sustainable solutions.</a:t>
            </a:r>
          </a:p>
        </p:txBody>
      </p:sp>
    </p:spTree>
    <p:extLst>
      <p:ext uri="{BB962C8B-B14F-4D97-AF65-F5344CB8AC3E}">
        <p14:creationId xmlns:p14="http://schemas.microsoft.com/office/powerpoint/2010/main" val="38158388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a:solidFill>
                  <a:srgbClr val="FFFFFF"/>
                </a:solidFill>
                <a:latin typeface="Segoe UI" panose="020B0502040204020203" pitchFamily="34" charset="0"/>
                <a:ea typeface="Century Gothic"/>
                <a:cs typeface="Segoe UI" panose="020B0502040204020203" pitchFamily="34" charset="0"/>
                <a:sym typeface="Century Gothic"/>
              </a:rPr>
              <a:t>Geopolitical Tensions and Climate Action</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Geopolitical tensions and conflicts can hinder international cooperation on climate change.</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Building trust and fostering collaboration on this global challenge is critical.</a:t>
            </a:r>
          </a:p>
        </p:txBody>
      </p:sp>
    </p:spTree>
    <p:extLst>
      <p:ext uri="{BB962C8B-B14F-4D97-AF65-F5344CB8AC3E}">
        <p14:creationId xmlns:p14="http://schemas.microsoft.com/office/powerpoint/2010/main" val="107667993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a:solidFill>
                  <a:srgbClr val="FFFFFF"/>
                </a:solidFill>
                <a:latin typeface="Segoe UI" panose="020B0502040204020203" pitchFamily="34" charset="0"/>
                <a:ea typeface="Century Gothic"/>
                <a:cs typeface="Segoe UI" panose="020B0502040204020203" pitchFamily="34" charset="0"/>
                <a:sym typeface="Century Gothic"/>
              </a:rPr>
              <a:t>The Role of Business and Industry</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Businesses have a significant role to play by adopting sustainable practices, reducing emissions, and investing in low-carbon technologies.</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Collaboration between governments and businesses is crucial for driving systemic change.</a:t>
            </a:r>
          </a:p>
        </p:txBody>
      </p:sp>
    </p:spTree>
    <p:extLst>
      <p:ext uri="{BB962C8B-B14F-4D97-AF65-F5344CB8AC3E}">
        <p14:creationId xmlns:p14="http://schemas.microsoft.com/office/powerpoint/2010/main" val="337817393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a:solidFill>
                  <a:srgbClr val="FFFFFF"/>
                </a:solidFill>
                <a:latin typeface="Segoe UI" panose="020B0502040204020203" pitchFamily="34" charset="0"/>
                <a:ea typeface="Century Gothic"/>
                <a:cs typeface="Segoe UI" panose="020B0502040204020203" pitchFamily="34" charset="0"/>
                <a:sym typeface="Century Gothic"/>
              </a:rPr>
              <a:t>The Power of Civil Society</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Civil society organizations play a vital role in raising awareness, advocating for policy change, and holding governments and businesses accountable.</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Grassroots movements can be a powerful force for climate action.</a:t>
            </a:r>
          </a:p>
        </p:txBody>
      </p:sp>
    </p:spTree>
    <p:extLst>
      <p:ext uri="{BB962C8B-B14F-4D97-AF65-F5344CB8AC3E}">
        <p14:creationId xmlns:p14="http://schemas.microsoft.com/office/powerpoint/2010/main" val="163419575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a:solidFill>
                  <a:srgbClr val="FFFFFF"/>
                </a:solidFill>
                <a:latin typeface="Segoe UI" panose="020B0502040204020203" pitchFamily="34" charset="0"/>
                <a:ea typeface="Century Gothic"/>
                <a:cs typeface="Segoe UI" panose="020B0502040204020203" pitchFamily="34" charset="0"/>
                <a:sym typeface="Century Gothic"/>
              </a:rPr>
              <a:t>Indigenous Knowledge and Traditional Practices</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Indigenous communities often possess valuable knowledge about sustainable resource management and adaptation practices.</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Integrating traditional knowledge into climate solutions can be highly beneficial.</a:t>
            </a:r>
          </a:p>
        </p:txBody>
      </p:sp>
    </p:spTree>
    <p:extLst>
      <p:ext uri="{BB962C8B-B14F-4D97-AF65-F5344CB8AC3E}">
        <p14:creationId xmlns:p14="http://schemas.microsoft.com/office/powerpoint/2010/main" val="96617606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a:solidFill>
                  <a:srgbClr val="FFFFFF"/>
                </a:solidFill>
                <a:latin typeface="Segoe UI" panose="020B0502040204020203" pitchFamily="34" charset="0"/>
                <a:ea typeface="Century Gothic"/>
                <a:cs typeface="Segoe UI" panose="020B0502040204020203" pitchFamily="34" charset="0"/>
                <a:sym typeface="Century Gothic"/>
              </a:rPr>
              <a:t>The Power of Individual Action</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While individual actions may seem small, collective action can make a significant difference.</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Individuals can make conscious choices in their daily lives to reduce their carbon footprint and promote sustainable practices.</a:t>
            </a:r>
          </a:p>
        </p:txBody>
      </p:sp>
    </p:spTree>
    <p:extLst>
      <p:ext uri="{BB962C8B-B14F-4D97-AF65-F5344CB8AC3E}">
        <p14:creationId xmlns:p14="http://schemas.microsoft.com/office/powerpoint/2010/main" val="8654521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1351934" y="843717"/>
            <a:ext cx="9488131" cy="2585283"/>
          </a:xfrm>
          <a:prstGeom prst="rect">
            <a:avLst/>
          </a:prstGeom>
          <a:solidFill>
            <a:srgbClr val="003399"/>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2800"/>
              <a:buFont typeface="Arial"/>
              <a:buNone/>
            </a:pPr>
            <a:r>
              <a:rPr lang="en-US" sz="54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Anticipating Future Climate Scenarios: A Crucial Tool for Effective Climate Governance</a:t>
            </a:r>
          </a:p>
        </p:txBody>
      </p:sp>
      <p:sp>
        <p:nvSpPr>
          <p:cNvPr id="158" name="Google Shape;158;p46"/>
          <p:cNvSpPr txBox="1"/>
          <p:nvPr/>
        </p:nvSpPr>
        <p:spPr>
          <a:xfrm>
            <a:off x="1351935" y="3723861"/>
            <a:ext cx="9488130" cy="1245704"/>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914400" lvl="1" indent="-457200">
              <a:lnSpc>
                <a:spcPct val="150000"/>
              </a:lnSpc>
              <a:buSzPts val="1600"/>
              <a:buFont typeface="Wingdings" panose="05000000000000000000" pitchFamily="2" charset="2"/>
              <a:buChar char="Ø"/>
            </a:pPr>
            <a:r>
              <a:rPr lang="en-US" sz="2400" dirty="0">
                <a:latin typeface="Segoe UI" panose="020B0502040204020203" pitchFamily="34" charset="0"/>
                <a:ea typeface="Quattrocento Sans"/>
                <a:cs typeface="Segoe UI" panose="020B0502040204020203" pitchFamily="34" charset="0"/>
                <a:sym typeface="Quattrocento Sans"/>
              </a:rPr>
              <a:t>Navigating Uncertainty by Exploring a Range of Potential Climate Futures</a:t>
            </a:r>
          </a:p>
        </p:txBody>
      </p:sp>
    </p:spTree>
    <p:extLst>
      <p:ext uri="{BB962C8B-B14F-4D97-AF65-F5344CB8AC3E}">
        <p14:creationId xmlns:p14="http://schemas.microsoft.com/office/powerpoint/2010/main" val="52613139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a:solidFill>
                  <a:srgbClr val="FFFFFF"/>
                </a:solidFill>
                <a:latin typeface="Segoe UI" panose="020B0502040204020203" pitchFamily="34" charset="0"/>
                <a:ea typeface="Century Gothic"/>
                <a:cs typeface="Segoe UI" panose="020B0502040204020203" pitchFamily="34" charset="0"/>
                <a:sym typeface="Century Gothic"/>
              </a:rPr>
              <a:t>Maintaining Hope and Fostering Action</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Addressing climate change requires a sense of urgency, but also hope and optimism.</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Highlighting success stories and advancements in clean technology can motivate action.</a:t>
            </a:r>
          </a:p>
        </p:txBody>
      </p:sp>
    </p:spTree>
    <p:extLst>
      <p:ext uri="{BB962C8B-B14F-4D97-AF65-F5344CB8AC3E}">
        <p14:creationId xmlns:p14="http://schemas.microsoft.com/office/powerpoint/2010/main" val="47304827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1351935" y="1379853"/>
            <a:ext cx="9488131" cy="1754286"/>
          </a:xfrm>
          <a:prstGeom prst="rect">
            <a:avLst/>
          </a:prstGeom>
          <a:solidFill>
            <a:srgbClr val="003399"/>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2800"/>
              <a:buFont typeface="Arial"/>
              <a:buNone/>
            </a:pPr>
            <a:r>
              <a:rPr lang="en-US" sz="54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Balancing Short-Term Gains and Long-Term Sustainability</a:t>
            </a:r>
          </a:p>
        </p:txBody>
      </p:sp>
      <p:sp>
        <p:nvSpPr>
          <p:cNvPr id="158" name="Google Shape;158;p46"/>
          <p:cNvSpPr txBox="1"/>
          <p:nvPr/>
        </p:nvSpPr>
        <p:spPr>
          <a:xfrm>
            <a:off x="1351936" y="3723862"/>
            <a:ext cx="9488130" cy="67586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914400" lvl="1" indent="-457200">
              <a:lnSpc>
                <a:spcPct val="150000"/>
              </a:lnSpc>
              <a:buSzPts val="1600"/>
              <a:buFont typeface="Wingdings" panose="05000000000000000000" pitchFamily="2" charset="2"/>
              <a:buChar char="Ø"/>
            </a:pPr>
            <a:r>
              <a:rPr lang="en-US" sz="2400" dirty="0">
                <a:latin typeface="Segoe UI" panose="020B0502040204020203" pitchFamily="34" charset="0"/>
                <a:ea typeface="Quattrocento Sans"/>
                <a:cs typeface="Segoe UI" panose="020B0502040204020203" pitchFamily="34" charset="0"/>
                <a:sym typeface="Quattrocento Sans"/>
              </a:rPr>
              <a:t>Navigating Trade-offs for a Thriving Future</a:t>
            </a:r>
          </a:p>
        </p:txBody>
      </p:sp>
    </p:spTree>
    <p:extLst>
      <p:ext uri="{BB962C8B-B14F-4D97-AF65-F5344CB8AC3E}">
        <p14:creationId xmlns:p14="http://schemas.microsoft.com/office/powerpoint/2010/main" val="314726577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a:solidFill>
                  <a:srgbClr val="FFFFFF"/>
                </a:solidFill>
                <a:latin typeface="Segoe UI" panose="020B0502040204020203" pitchFamily="34" charset="0"/>
                <a:ea typeface="Century Gothic"/>
                <a:cs typeface="Segoe UI" panose="020B0502040204020203" pitchFamily="34" charset="0"/>
                <a:sym typeface="Century Gothic"/>
              </a:rPr>
              <a:t>The Core Challenge</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Balancing short-term financial interests with long-term sustainability is a fundamental challenge for individuals, businesses, and governments.</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Short-term gains can be tempting, but neglecting long-term consequences can be detrimental.</a:t>
            </a:r>
          </a:p>
          <a:p>
            <a:pPr marL="914400" lvl="1" indent="-457200">
              <a:lnSpc>
                <a:spcPct val="150000"/>
              </a:lnSpc>
              <a:buSzPts val="1600"/>
              <a:buFont typeface="Wingdings" panose="05000000000000000000" pitchFamily="2" charset="2"/>
              <a:buChar char="Ø"/>
            </a:pPr>
            <a:endParaRPr lang="en-US" sz="2800" dirty="0">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153746328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a:solidFill>
                  <a:srgbClr val="FFFFFF"/>
                </a:solidFill>
                <a:latin typeface="Segoe UI" panose="020B0502040204020203" pitchFamily="34" charset="0"/>
                <a:ea typeface="Century Gothic"/>
                <a:cs typeface="Segoe UI" panose="020B0502040204020203" pitchFamily="34" charset="0"/>
                <a:sym typeface="Century Gothic"/>
              </a:rPr>
              <a:t>Short-Term Focus: Emphasis on Immediate Profits</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Short-term focus prioritizes maximizing profits or financial returns in the near future.</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This might involve practices like resource depletion or cost-cutting measures that compromise sustainability.</a:t>
            </a:r>
          </a:p>
        </p:txBody>
      </p:sp>
    </p:spTree>
    <p:extLst>
      <p:ext uri="{BB962C8B-B14F-4D97-AF65-F5344CB8AC3E}">
        <p14:creationId xmlns:p14="http://schemas.microsoft.com/office/powerpoint/2010/main" val="251492932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a:solidFill>
                  <a:srgbClr val="FFFFFF"/>
                </a:solidFill>
                <a:latin typeface="Segoe UI" panose="020B0502040204020203" pitchFamily="34" charset="0"/>
                <a:ea typeface="Century Gothic"/>
                <a:cs typeface="Segoe UI" panose="020B0502040204020203" pitchFamily="34" charset="0"/>
                <a:sym typeface="Century Gothic"/>
              </a:rPr>
              <a:t>Long-Term Sustainability: Investing in the Future</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Long-term sustainability considers the environmental, social, and economic impacts of decisions over an extended period.</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It involves adopting practices that ensure viability and well-being for future generations.</a:t>
            </a:r>
          </a:p>
        </p:txBody>
      </p:sp>
    </p:spTree>
    <p:extLst>
      <p:ext uri="{BB962C8B-B14F-4D97-AF65-F5344CB8AC3E}">
        <p14:creationId xmlns:p14="http://schemas.microsoft.com/office/powerpoint/2010/main" val="377428614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a:solidFill>
                  <a:srgbClr val="FFFFFF"/>
                </a:solidFill>
                <a:latin typeface="Segoe UI" panose="020B0502040204020203" pitchFamily="34" charset="0"/>
                <a:ea typeface="Century Gothic"/>
                <a:cs typeface="Segoe UI" panose="020B0502040204020203" pitchFamily="34" charset="0"/>
                <a:sym typeface="Century Gothic"/>
              </a:rPr>
              <a:t>Business and Sustainability</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85000" lnSpcReduction="20000"/>
          </a:bodyPr>
          <a:lstStyle/>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Businesses face pressure to deliver shareholder value, often leading to a short-term focus.</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However, sustainable practices can enhance long-term profitability by: </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Reducing waste and resource dependence.</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Building brand reputation and attracting responsible consumers.</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Preparing for future regulations and resource scarcity.</a:t>
            </a:r>
          </a:p>
        </p:txBody>
      </p:sp>
    </p:spTree>
    <p:extLst>
      <p:ext uri="{BB962C8B-B14F-4D97-AF65-F5344CB8AC3E}">
        <p14:creationId xmlns:p14="http://schemas.microsoft.com/office/powerpoint/2010/main" val="121398721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a:solidFill>
                  <a:srgbClr val="FFFFFF"/>
                </a:solidFill>
                <a:latin typeface="Segoe UI" panose="020B0502040204020203" pitchFamily="34" charset="0"/>
                <a:ea typeface="Century Gothic"/>
                <a:cs typeface="Segoe UI" panose="020B0502040204020203" pitchFamily="34" charset="0"/>
                <a:sym typeface="Century Gothic"/>
              </a:rPr>
              <a:t>The Environmental Cost of Short-Termism</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Focusing solely on short-term profits can lead to environmental degradation.</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Examples include: </a:t>
            </a:r>
          </a:p>
          <a:p>
            <a:pPr marL="1428750" lvl="1" indent="-457200">
              <a:lnSpc>
                <a:spcPct val="150000"/>
              </a:lnSpc>
              <a:buSzPts val="1600"/>
              <a:buFont typeface="Wingdings" panose="05000000000000000000" pitchFamily="2" charset="2"/>
              <a:buChar char="q"/>
            </a:pPr>
            <a:r>
              <a:rPr lang="en-US" sz="2800" dirty="0">
                <a:latin typeface="Segoe UI" panose="020B0502040204020203" pitchFamily="34" charset="0"/>
                <a:ea typeface="Quattrocento Sans"/>
                <a:cs typeface="Segoe UI" panose="020B0502040204020203" pitchFamily="34" charset="0"/>
                <a:sym typeface="Quattrocento Sans"/>
              </a:rPr>
              <a:t>Overfishing that depletes fish stocks.</a:t>
            </a:r>
          </a:p>
          <a:p>
            <a:pPr marL="1428750" lvl="1" indent="-457200">
              <a:lnSpc>
                <a:spcPct val="150000"/>
              </a:lnSpc>
              <a:buSzPts val="1600"/>
              <a:buFont typeface="Wingdings" panose="05000000000000000000" pitchFamily="2" charset="2"/>
              <a:buChar char="q"/>
            </a:pPr>
            <a:r>
              <a:rPr lang="en-US" sz="2800" dirty="0">
                <a:latin typeface="Segoe UI" panose="020B0502040204020203" pitchFamily="34" charset="0"/>
                <a:ea typeface="Quattrocento Sans"/>
                <a:cs typeface="Segoe UI" panose="020B0502040204020203" pitchFamily="34" charset="0"/>
                <a:sym typeface="Quattrocento Sans"/>
              </a:rPr>
              <a:t>Deforestation that harms ecosystems and increases carbon emissions.</a:t>
            </a:r>
          </a:p>
        </p:txBody>
      </p:sp>
    </p:spTree>
    <p:extLst>
      <p:ext uri="{BB962C8B-B14F-4D97-AF65-F5344CB8AC3E}">
        <p14:creationId xmlns:p14="http://schemas.microsoft.com/office/powerpoint/2010/main" val="221462250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a:solidFill>
                  <a:srgbClr val="FFFFFF"/>
                </a:solidFill>
                <a:latin typeface="Segoe UI" panose="020B0502040204020203" pitchFamily="34" charset="0"/>
                <a:ea typeface="Century Gothic"/>
                <a:cs typeface="Segoe UI" panose="020B0502040204020203" pitchFamily="34" charset="0"/>
                <a:sym typeface="Century Gothic"/>
              </a:rPr>
              <a:t>The Social Cost of Short-Term Gains</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Short-term thinking can have negative social consequences.</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Examples include: </a:t>
            </a:r>
          </a:p>
          <a:p>
            <a:pPr marL="1428750" lvl="1" indent="-457200">
              <a:lnSpc>
                <a:spcPct val="150000"/>
              </a:lnSpc>
              <a:buSzPts val="1600"/>
              <a:buFont typeface="Wingdings" panose="05000000000000000000" pitchFamily="2" charset="2"/>
              <a:buChar char="q"/>
            </a:pPr>
            <a:r>
              <a:rPr lang="en-US" sz="2800" dirty="0">
                <a:latin typeface="Segoe UI" panose="020B0502040204020203" pitchFamily="34" charset="0"/>
                <a:ea typeface="Quattrocento Sans"/>
                <a:cs typeface="Segoe UI" panose="020B0502040204020203" pitchFamily="34" charset="0"/>
                <a:sym typeface="Quattrocento Sans"/>
              </a:rPr>
              <a:t>Exploitative labor practices to reduce costs.</a:t>
            </a:r>
          </a:p>
          <a:p>
            <a:pPr marL="1428750" lvl="1" indent="-457200">
              <a:lnSpc>
                <a:spcPct val="150000"/>
              </a:lnSpc>
              <a:buSzPts val="1600"/>
              <a:buFont typeface="Wingdings" panose="05000000000000000000" pitchFamily="2" charset="2"/>
              <a:buChar char="q"/>
            </a:pPr>
            <a:r>
              <a:rPr lang="en-US" sz="2800" dirty="0">
                <a:latin typeface="Segoe UI" panose="020B0502040204020203" pitchFamily="34" charset="0"/>
                <a:ea typeface="Quattrocento Sans"/>
                <a:cs typeface="Segoe UI" panose="020B0502040204020203" pitchFamily="34" charset="0"/>
                <a:sym typeface="Quattrocento Sans"/>
              </a:rPr>
              <a:t>Neglecting worker safety for faster production.</a:t>
            </a:r>
          </a:p>
        </p:txBody>
      </p:sp>
    </p:spTree>
    <p:extLst>
      <p:ext uri="{BB962C8B-B14F-4D97-AF65-F5344CB8AC3E}">
        <p14:creationId xmlns:p14="http://schemas.microsoft.com/office/powerpoint/2010/main" val="78880252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a:solidFill>
                  <a:srgbClr val="FFFFFF"/>
                </a:solidFill>
                <a:latin typeface="Segoe UI" panose="020B0502040204020203" pitchFamily="34" charset="0"/>
                <a:ea typeface="Century Gothic"/>
                <a:cs typeface="Segoe UI" panose="020B0502040204020203" pitchFamily="34" charset="0"/>
                <a:sym typeface="Century Gothic"/>
              </a:rPr>
              <a:t>The Financial Risks of Unsustainability</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92500"/>
          </a:bodyPr>
          <a:lstStyle/>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Unsustainable practices can lead to long-term financial risks.</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Examples include: </a:t>
            </a:r>
          </a:p>
          <a:p>
            <a:pPr marL="1428750" lvl="1" indent="-457200">
              <a:lnSpc>
                <a:spcPct val="150000"/>
              </a:lnSpc>
              <a:buSzPts val="1600"/>
              <a:buFont typeface="Wingdings" panose="05000000000000000000" pitchFamily="2" charset="2"/>
              <a:buChar char="q"/>
            </a:pPr>
            <a:r>
              <a:rPr lang="en-US" sz="2800" dirty="0">
                <a:latin typeface="Segoe UI" panose="020B0502040204020203" pitchFamily="34" charset="0"/>
                <a:ea typeface="Quattrocento Sans"/>
                <a:cs typeface="Segoe UI" panose="020B0502040204020203" pitchFamily="34" charset="0"/>
                <a:sym typeface="Quattrocento Sans"/>
              </a:rPr>
              <a:t>Regulation and fines for environmental damage.</a:t>
            </a:r>
          </a:p>
          <a:p>
            <a:pPr marL="1428750" lvl="1" indent="-457200">
              <a:lnSpc>
                <a:spcPct val="150000"/>
              </a:lnSpc>
              <a:buSzPts val="1600"/>
              <a:buFont typeface="Wingdings" panose="05000000000000000000" pitchFamily="2" charset="2"/>
              <a:buChar char="q"/>
            </a:pPr>
            <a:r>
              <a:rPr lang="en-US" sz="2800" dirty="0">
                <a:latin typeface="Segoe UI" panose="020B0502040204020203" pitchFamily="34" charset="0"/>
                <a:ea typeface="Quattrocento Sans"/>
                <a:cs typeface="Segoe UI" panose="020B0502040204020203" pitchFamily="34" charset="0"/>
                <a:sym typeface="Quattrocento Sans"/>
              </a:rPr>
              <a:t>Resource scarcity leading to higher input costs.</a:t>
            </a:r>
          </a:p>
          <a:p>
            <a:pPr marL="1428750" lvl="1" indent="-457200">
              <a:lnSpc>
                <a:spcPct val="150000"/>
              </a:lnSpc>
              <a:buSzPts val="1600"/>
              <a:buFont typeface="Wingdings" panose="05000000000000000000" pitchFamily="2" charset="2"/>
              <a:buChar char="q"/>
            </a:pPr>
            <a:r>
              <a:rPr lang="en-US" sz="2800" dirty="0">
                <a:latin typeface="Segoe UI" panose="020B0502040204020203" pitchFamily="34" charset="0"/>
                <a:ea typeface="Quattrocento Sans"/>
                <a:cs typeface="Segoe UI" panose="020B0502040204020203" pitchFamily="34" charset="0"/>
                <a:sym typeface="Quattrocento Sans"/>
              </a:rPr>
              <a:t>Consumer backlash against unsustainable companies.</a:t>
            </a:r>
          </a:p>
        </p:txBody>
      </p:sp>
    </p:spTree>
    <p:extLst>
      <p:ext uri="{BB962C8B-B14F-4D97-AF65-F5344CB8AC3E}">
        <p14:creationId xmlns:p14="http://schemas.microsoft.com/office/powerpoint/2010/main" val="371944664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a:solidFill>
                  <a:srgbClr val="FFFFFF"/>
                </a:solidFill>
                <a:latin typeface="Segoe UI" panose="020B0502040204020203" pitchFamily="34" charset="0"/>
                <a:ea typeface="Century Gothic"/>
                <a:cs typeface="Segoe UI" panose="020B0502040204020203" pitchFamily="34" charset="0"/>
                <a:sym typeface="Century Gothic"/>
              </a:rPr>
              <a:t>The Triple Bottom Line: A Holistic Approach</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The Triple Bottom Line emphasizes considering environmental, social, and economic factors in decision-making.</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This approach helps businesses balance short-term needs with long-term sustainability.</a:t>
            </a:r>
          </a:p>
        </p:txBody>
      </p:sp>
    </p:spTree>
    <p:extLst>
      <p:ext uri="{BB962C8B-B14F-4D97-AF65-F5344CB8AC3E}">
        <p14:creationId xmlns:p14="http://schemas.microsoft.com/office/powerpoint/2010/main" val="92917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a:solidFill>
                  <a:srgbClr val="FFFFFF"/>
                </a:solidFill>
                <a:latin typeface="Segoe UI" panose="020B0502040204020203" pitchFamily="34" charset="0"/>
                <a:ea typeface="Century Gothic"/>
                <a:cs typeface="Segoe UI" panose="020B0502040204020203" pitchFamily="34" charset="0"/>
                <a:sym typeface="Century Gothic"/>
              </a:rPr>
              <a:t>The Challenge of Prediction vs. Projection</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Climate scenarios are not crystal balls! They are projections based on scientific models and assumptions about future greenhouse gas emissions.</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We can't predict the exact weather in a week, let alone the climate in decades. Climate scenarios provide a range of possibilities to help us prepare.</a:t>
            </a:r>
          </a:p>
        </p:txBody>
      </p:sp>
    </p:spTree>
    <p:extLst>
      <p:ext uri="{BB962C8B-B14F-4D97-AF65-F5344CB8AC3E}">
        <p14:creationId xmlns:p14="http://schemas.microsoft.com/office/powerpoint/2010/main" val="416914972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Long-Term Investment for Sustainability</a:t>
            </a: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Investing in sustainable practices can seem expensive initially, but yields long-term benefits.</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Examples include: </a:t>
            </a:r>
          </a:p>
          <a:p>
            <a:pPr marL="1428750" lvl="1" indent="-457200">
              <a:lnSpc>
                <a:spcPct val="150000"/>
              </a:lnSpc>
              <a:buSzPts val="1600"/>
              <a:buFont typeface="Wingdings" panose="05000000000000000000" pitchFamily="2" charset="2"/>
              <a:buChar char="q"/>
            </a:pPr>
            <a:r>
              <a:rPr lang="en-US" sz="2800" dirty="0">
                <a:latin typeface="Segoe UI" panose="020B0502040204020203" pitchFamily="34" charset="0"/>
                <a:ea typeface="Quattrocento Sans"/>
                <a:cs typeface="Segoe UI" panose="020B0502040204020203" pitchFamily="34" charset="0"/>
                <a:sym typeface="Quattrocento Sans"/>
              </a:rPr>
              <a:t>Energy efficiency upgrades that save money over time.</a:t>
            </a:r>
          </a:p>
          <a:p>
            <a:pPr marL="1428750" lvl="1" indent="-457200">
              <a:lnSpc>
                <a:spcPct val="150000"/>
              </a:lnSpc>
              <a:buSzPts val="1600"/>
              <a:buFont typeface="Wingdings" panose="05000000000000000000" pitchFamily="2" charset="2"/>
              <a:buChar char="q"/>
            </a:pPr>
            <a:r>
              <a:rPr lang="en-US" sz="2800" dirty="0">
                <a:latin typeface="Segoe UI" panose="020B0502040204020203" pitchFamily="34" charset="0"/>
                <a:ea typeface="Quattrocento Sans"/>
                <a:cs typeface="Segoe UI" panose="020B0502040204020203" pitchFamily="34" charset="0"/>
                <a:sym typeface="Quattrocento Sans"/>
              </a:rPr>
              <a:t>Investing in renewable energy sources.</a:t>
            </a:r>
          </a:p>
        </p:txBody>
      </p:sp>
    </p:spTree>
    <p:extLst>
      <p:ext uri="{BB962C8B-B14F-4D97-AF65-F5344CB8AC3E}">
        <p14:creationId xmlns:p14="http://schemas.microsoft.com/office/powerpoint/2010/main" val="374794636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a:solidFill>
                  <a:srgbClr val="FFFFFF"/>
                </a:solidFill>
                <a:latin typeface="Segoe UI" panose="020B0502040204020203" pitchFamily="34" charset="0"/>
                <a:ea typeface="Century Gothic"/>
                <a:cs typeface="Segoe UI" panose="020B0502040204020203" pitchFamily="34" charset="0"/>
                <a:sym typeface="Century Gothic"/>
              </a:rPr>
              <a:t>Government Policy and Incentives</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92500"/>
          </a:bodyPr>
          <a:lstStyle/>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Governments can play a crucial role by implementing policies that incentivize sustainable practices.</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Examples include: </a:t>
            </a:r>
          </a:p>
          <a:p>
            <a:pPr marL="1428750" lvl="1" indent="-457200">
              <a:lnSpc>
                <a:spcPct val="150000"/>
              </a:lnSpc>
              <a:buSzPts val="1600"/>
              <a:buFont typeface="Wingdings" panose="05000000000000000000" pitchFamily="2" charset="2"/>
              <a:buChar char="q"/>
            </a:pPr>
            <a:r>
              <a:rPr lang="en-US" sz="2800" dirty="0">
                <a:latin typeface="Segoe UI" panose="020B0502040204020203" pitchFamily="34" charset="0"/>
                <a:ea typeface="Quattrocento Sans"/>
                <a:cs typeface="Segoe UI" panose="020B0502040204020203" pitchFamily="34" charset="0"/>
                <a:sym typeface="Quattrocento Sans"/>
              </a:rPr>
              <a:t>Carbon pricing mechanisms to discourage emissions.</a:t>
            </a:r>
          </a:p>
          <a:p>
            <a:pPr marL="1428750" lvl="1" indent="-457200">
              <a:lnSpc>
                <a:spcPct val="150000"/>
              </a:lnSpc>
              <a:buSzPts val="1600"/>
              <a:buFont typeface="Wingdings" panose="05000000000000000000" pitchFamily="2" charset="2"/>
              <a:buChar char="q"/>
            </a:pPr>
            <a:r>
              <a:rPr lang="en-US" sz="2800" dirty="0">
                <a:latin typeface="Segoe UI" panose="020B0502040204020203" pitchFamily="34" charset="0"/>
                <a:ea typeface="Quattrocento Sans"/>
                <a:cs typeface="Segoe UI" panose="020B0502040204020203" pitchFamily="34" charset="0"/>
                <a:sym typeface="Quattrocento Sans"/>
              </a:rPr>
              <a:t>Tax breaks for businesses adopting sustainable technologies.</a:t>
            </a:r>
          </a:p>
        </p:txBody>
      </p:sp>
    </p:spTree>
    <p:extLst>
      <p:ext uri="{BB962C8B-B14F-4D97-AF65-F5344CB8AC3E}">
        <p14:creationId xmlns:p14="http://schemas.microsoft.com/office/powerpoint/2010/main" val="429495270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a:solidFill>
                  <a:srgbClr val="FFFFFF"/>
                </a:solidFill>
                <a:latin typeface="Segoe UI" panose="020B0502040204020203" pitchFamily="34" charset="0"/>
                <a:ea typeface="Century Gothic"/>
                <a:cs typeface="Segoe UI" panose="020B0502040204020203" pitchFamily="34" charset="0"/>
                <a:sym typeface="Century Gothic"/>
              </a:rPr>
              <a:t>Consumer Choices and Market Power</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Consumers have power through their purchasing decisions.</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Choosing sustainable products and services encourages businesses to prioritize sustainability.</a:t>
            </a:r>
          </a:p>
        </p:txBody>
      </p:sp>
    </p:spTree>
    <p:extLst>
      <p:ext uri="{BB962C8B-B14F-4D97-AF65-F5344CB8AC3E}">
        <p14:creationId xmlns:p14="http://schemas.microsoft.com/office/powerpoint/2010/main" val="335984036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a:solidFill>
                  <a:srgbClr val="FFFFFF"/>
                </a:solidFill>
                <a:latin typeface="Segoe UI" panose="020B0502040204020203" pitchFamily="34" charset="0"/>
                <a:ea typeface="Century Gothic"/>
                <a:cs typeface="Segoe UI" panose="020B0502040204020203" pitchFamily="34" charset="0"/>
                <a:sym typeface="Century Gothic"/>
              </a:rPr>
              <a:t>The Role of Transparency and Disclosure</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Transparency about environmental and social impacts helps consumers and investors make informed decisions.</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Businesses can gain trust by disclosing sustainability practices.</a:t>
            </a:r>
          </a:p>
        </p:txBody>
      </p:sp>
    </p:spTree>
    <p:extLst>
      <p:ext uri="{BB962C8B-B14F-4D97-AF65-F5344CB8AC3E}">
        <p14:creationId xmlns:p14="http://schemas.microsoft.com/office/powerpoint/2010/main" val="229564825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Short-Termism vs. Long-Term Vision in Leadership</a:t>
            </a: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Leaders who prioritize short-term gains may compromise long-term sustainability.</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Visionary leadership fosters long-term thinking and investment in sustainable practices.</a:t>
            </a:r>
          </a:p>
        </p:txBody>
      </p:sp>
    </p:spTree>
    <p:extLst>
      <p:ext uri="{BB962C8B-B14F-4D97-AF65-F5344CB8AC3E}">
        <p14:creationId xmlns:p14="http://schemas.microsoft.com/office/powerpoint/2010/main" val="314674808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a:solidFill>
                  <a:srgbClr val="FFFFFF"/>
                </a:solidFill>
                <a:latin typeface="Segoe UI" panose="020B0502040204020203" pitchFamily="34" charset="0"/>
                <a:ea typeface="Century Gothic"/>
                <a:cs typeface="Segoe UI" panose="020B0502040204020203" pitchFamily="34" charset="0"/>
                <a:sym typeface="Century Gothic"/>
              </a:rPr>
              <a:t>The Power of Innovation and Technology</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Technological advancements are key to achieving sustainability goals.</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Examples include: </a:t>
            </a:r>
          </a:p>
          <a:p>
            <a:pPr marL="1428750" lvl="1" indent="-457200">
              <a:lnSpc>
                <a:spcPct val="150000"/>
              </a:lnSpc>
              <a:buSzPts val="1600"/>
              <a:buFont typeface="Wingdings" panose="05000000000000000000" pitchFamily="2" charset="2"/>
              <a:buChar char="q"/>
            </a:pPr>
            <a:r>
              <a:rPr lang="en-US" sz="2800" dirty="0">
                <a:latin typeface="Segoe UI" panose="020B0502040204020203" pitchFamily="34" charset="0"/>
                <a:ea typeface="Quattrocento Sans"/>
                <a:cs typeface="Segoe UI" panose="020B0502040204020203" pitchFamily="34" charset="0"/>
                <a:sym typeface="Quattrocento Sans"/>
              </a:rPr>
              <a:t>Development of clean energy technologies.</a:t>
            </a:r>
          </a:p>
          <a:p>
            <a:pPr marL="1428750" lvl="1" indent="-457200">
              <a:lnSpc>
                <a:spcPct val="150000"/>
              </a:lnSpc>
              <a:buSzPts val="1600"/>
              <a:buFont typeface="Wingdings" panose="05000000000000000000" pitchFamily="2" charset="2"/>
              <a:buChar char="q"/>
            </a:pPr>
            <a:r>
              <a:rPr lang="en-US" sz="2800" dirty="0">
                <a:latin typeface="Segoe UI" panose="020B0502040204020203" pitchFamily="34" charset="0"/>
                <a:ea typeface="Quattrocento Sans"/>
                <a:cs typeface="Segoe UI" panose="020B0502040204020203" pitchFamily="34" charset="0"/>
                <a:sym typeface="Quattrocento Sans"/>
              </a:rPr>
              <a:t>Innovations in resource efficiency and waste reduction.</a:t>
            </a:r>
          </a:p>
        </p:txBody>
      </p:sp>
    </p:spTree>
    <p:extLst>
      <p:ext uri="{BB962C8B-B14F-4D97-AF65-F5344CB8AC3E}">
        <p14:creationId xmlns:p14="http://schemas.microsoft.com/office/powerpoint/2010/main" val="224837141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a:solidFill>
                  <a:srgbClr val="FFFFFF"/>
                </a:solidFill>
                <a:latin typeface="Segoe UI" panose="020B0502040204020203" pitchFamily="34" charset="0"/>
                <a:ea typeface="Century Gothic"/>
                <a:cs typeface="Segoe UI" panose="020B0502040204020203" pitchFamily="34" charset="0"/>
                <a:sym typeface="Century Gothic"/>
              </a:rPr>
              <a:t>Building a Culture of Sustainability</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Fostering a culture of sustainability within organizations is crucial.</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This involves employee engagement, education, and promoting responsible practices.</a:t>
            </a:r>
          </a:p>
        </p:txBody>
      </p:sp>
    </p:spTree>
    <p:extLst>
      <p:ext uri="{BB962C8B-B14F-4D97-AF65-F5344CB8AC3E}">
        <p14:creationId xmlns:p14="http://schemas.microsoft.com/office/powerpoint/2010/main" val="396581370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a:solidFill>
                  <a:srgbClr val="FFFFFF"/>
                </a:solidFill>
                <a:latin typeface="Segoe UI" panose="020B0502040204020203" pitchFamily="34" charset="0"/>
                <a:ea typeface="Century Gothic"/>
                <a:cs typeface="Segoe UI" panose="020B0502040204020203" pitchFamily="34" charset="0"/>
                <a:sym typeface="Century Gothic"/>
              </a:rPr>
              <a:t>Individual Actions for Long-Term Sustainability</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Individuals can contribute by adopting sustainable lifestyles.</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Examples include: </a:t>
            </a:r>
          </a:p>
          <a:p>
            <a:pPr marL="1428750" lvl="1" indent="-457200">
              <a:lnSpc>
                <a:spcPct val="150000"/>
              </a:lnSpc>
              <a:buSzPts val="1600"/>
              <a:buFont typeface="Wingdings" panose="05000000000000000000" pitchFamily="2" charset="2"/>
              <a:buChar char="q"/>
            </a:pPr>
            <a:r>
              <a:rPr lang="en-US" sz="2800" dirty="0">
                <a:latin typeface="Segoe UI" panose="020B0502040204020203" pitchFamily="34" charset="0"/>
                <a:ea typeface="Quattrocento Sans"/>
                <a:cs typeface="Segoe UI" panose="020B0502040204020203" pitchFamily="34" charset="0"/>
                <a:sym typeface="Quattrocento Sans"/>
              </a:rPr>
              <a:t>Reducing energy consumption and waste.</a:t>
            </a:r>
          </a:p>
          <a:p>
            <a:pPr marL="1428750" lvl="1" indent="-457200">
              <a:lnSpc>
                <a:spcPct val="150000"/>
              </a:lnSpc>
              <a:buSzPts val="1600"/>
              <a:buFont typeface="Wingdings" panose="05000000000000000000" pitchFamily="2" charset="2"/>
              <a:buChar char="q"/>
            </a:pPr>
            <a:r>
              <a:rPr lang="en-US" sz="2800" dirty="0">
                <a:latin typeface="Segoe UI" panose="020B0502040204020203" pitchFamily="34" charset="0"/>
                <a:ea typeface="Quattrocento Sans"/>
                <a:cs typeface="Segoe UI" panose="020B0502040204020203" pitchFamily="34" charset="0"/>
                <a:sym typeface="Quattrocento Sans"/>
              </a:rPr>
              <a:t>Making conscious choices about the products they buy.</a:t>
            </a:r>
          </a:p>
        </p:txBody>
      </p:sp>
    </p:spTree>
    <p:extLst>
      <p:ext uri="{BB962C8B-B14F-4D97-AF65-F5344CB8AC3E}">
        <p14:creationId xmlns:p14="http://schemas.microsoft.com/office/powerpoint/2010/main" val="146333372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a:solidFill>
                  <a:srgbClr val="FFFFFF"/>
                </a:solidFill>
                <a:latin typeface="Segoe UI" panose="020B0502040204020203" pitchFamily="34" charset="0"/>
                <a:ea typeface="Century Gothic"/>
                <a:cs typeface="Segoe UI" panose="020B0502040204020203" pitchFamily="34" charset="0"/>
                <a:sym typeface="Century Gothic"/>
              </a:rPr>
              <a:t>Collaboration for a Sustainable Future</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Collaboration among businesses, governments, and individuals is key to achieving sustainability goals.</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Collective action accelerates progress and ensures a just transition.</a:t>
            </a:r>
          </a:p>
        </p:txBody>
      </p:sp>
    </p:spTree>
    <p:extLst>
      <p:ext uri="{BB962C8B-B14F-4D97-AF65-F5344CB8AC3E}">
        <p14:creationId xmlns:p14="http://schemas.microsoft.com/office/powerpoint/2010/main" val="127543799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a:solidFill>
                  <a:srgbClr val="FFFFFF"/>
                </a:solidFill>
                <a:latin typeface="Segoe UI" panose="020B0502040204020203" pitchFamily="34" charset="0"/>
                <a:ea typeface="Century Gothic"/>
                <a:cs typeface="Segoe UI" panose="020B0502040204020203" pitchFamily="34" charset="0"/>
                <a:sym typeface="Century Gothic"/>
              </a:rPr>
              <a:t>Investing in the Future Today</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Balancing short-term gains with long-term sustainability requires a shift in mindset.</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By considering the future consequences of our actions today, we can build a thriving and sustainable world for generations to come.</a:t>
            </a:r>
          </a:p>
        </p:txBody>
      </p:sp>
    </p:spTree>
    <p:extLst>
      <p:ext uri="{BB962C8B-B14F-4D97-AF65-F5344CB8AC3E}">
        <p14:creationId xmlns:p14="http://schemas.microsoft.com/office/powerpoint/2010/main" val="11556772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a:solidFill>
                  <a:srgbClr val="FFFFFF"/>
                </a:solidFill>
                <a:latin typeface="Segoe UI" panose="020B0502040204020203" pitchFamily="34" charset="0"/>
                <a:ea typeface="Century Gothic"/>
                <a:cs typeface="Segoe UI" panose="020B0502040204020203" pitchFamily="34" charset="0"/>
                <a:sym typeface="Century Gothic"/>
              </a:rPr>
              <a:t>Emissions Scenarios Drive Climate Projections</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77500" lnSpcReduction="20000"/>
          </a:bodyPr>
          <a:lstStyle/>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Different scenarios explore futures with varying levels of greenhouse gas emissions, often labelled as Representative Concentration Pathways (RCPs).</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Low emission scenarios (RCP 2.6) depict a future with aggressive mitigation efforts, while high emission scenarios (RCP 8.5) represent a business-as-usual approach.</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International bodies like the Intergovernmental Panel on Climate Change (IPCC) use these scenarios for consistency across climate projections.</a:t>
            </a:r>
          </a:p>
        </p:txBody>
      </p:sp>
    </p:spTree>
    <p:extLst>
      <p:ext uri="{BB962C8B-B14F-4D97-AF65-F5344CB8AC3E}">
        <p14:creationId xmlns:p14="http://schemas.microsoft.com/office/powerpoint/2010/main" val="368720918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Moving Towards a Sustainable Future - One Step at a Time</a:t>
            </a: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92500" lnSpcReduction="10000"/>
          </a:bodyPr>
          <a:lstStyle/>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While the challenges are significant, achieving a sustainable future is possible. </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Every action, from individual choices to large-scale policy changes, contributes to the bigger picture. </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By taking one step at a time, embracing innovation, and working together, we can create a world that thrives for generations to come.</a:t>
            </a:r>
          </a:p>
        </p:txBody>
      </p:sp>
    </p:spTree>
    <p:extLst>
      <p:ext uri="{BB962C8B-B14F-4D97-AF65-F5344CB8AC3E}">
        <p14:creationId xmlns:p14="http://schemas.microsoft.com/office/powerpoint/2010/main" val="381476266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pic>
        <p:nvPicPr>
          <p:cNvPr id="3" name="Picture 2">
            <a:extLst>
              <a:ext uri="{FF2B5EF4-FFF2-40B4-BE49-F238E27FC236}">
                <a16:creationId xmlns:a16="http://schemas.microsoft.com/office/drawing/2014/main" id="{CAB62675-1305-4A1F-A5B2-A5C9DC8FC54E}"/>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786628" y="225083"/>
            <a:ext cx="10618744" cy="5732145"/>
          </a:xfrm>
          <a:prstGeom prst="rect">
            <a:avLst/>
          </a:prstGeom>
        </p:spPr>
      </p:pic>
    </p:spTree>
    <p:extLst>
      <p:ext uri="{BB962C8B-B14F-4D97-AF65-F5344CB8AC3E}">
        <p14:creationId xmlns:p14="http://schemas.microsoft.com/office/powerpoint/2010/main" val="38424824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954067"/>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a:solidFill>
                  <a:srgbClr val="FFFFFF"/>
                </a:solidFill>
                <a:latin typeface="Segoe UI" panose="020B0502040204020203" pitchFamily="34" charset="0"/>
                <a:ea typeface="Century Gothic"/>
                <a:cs typeface="Segoe UI" panose="020B0502040204020203" pitchFamily="34" charset="0"/>
                <a:sym typeface="Century Gothic"/>
              </a:rPr>
              <a:t>Global Climate Models (GCMs) - The Workhorses of Climate Projection</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85000" lnSpcReduction="10000"/>
          </a:bodyPr>
          <a:lstStyle/>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Global Climate Models (GCMs) are complex computer programs that simulate Earth's climate system.</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They consider factors like atmospheric circulation, ocean currents, land-use changes, and the influence of greenhouse gases.</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GCMs are used to run simulations under different emissions scenarios, providing the foundation for climate projections.</a:t>
            </a:r>
          </a:p>
        </p:txBody>
      </p:sp>
    </p:spTree>
    <p:extLst>
      <p:ext uri="{BB962C8B-B14F-4D97-AF65-F5344CB8AC3E}">
        <p14:creationId xmlns:p14="http://schemas.microsoft.com/office/powerpoint/2010/main" val="8716512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a:solidFill>
                  <a:srgbClr val="FFFFFF"/>
                </a:solidFill>
                <a:latin typeface="Segoe UI" panose="020B0502040204020203" pitchFamily="34" charset="0"/>
                <a:ea typeface="Century Gothic"/>
                <a:cs typeface="Segoe UI" panose="020B0502040204020203" pitchFamily="34" charset="0"/>
                <a:sym typeface="Century Gothic"/>
              </a:rPr>
              <a:t>Uncertainty is Inherent, But We Can Manage It</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285876"/>
            <a:ext cx="9488130" cy="4451972"/>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92500"/>
          </a:bodyPr>
          <a:lstStyle/>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Climate projections involve uncertainties. These uncertainties arise from limitations in models, the inherent variability of the climate system, and the difficulty in precisely predicting future emissions.</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We address uncertainty by considering a range of potential futures based on different emissions scenarios and acknowledging the limitations of our knowledge.</a:t>
            </a:r>
          </a:p>
        </p:txBody>
      </p:sp>
    </p:spTree>
    <p:extLst>
      <p:ext uri="{BB962C8B-B14F-4D97-AF65-F5344CB8AC3E}">
        <p14:creationId xmlns:p14="http://schemas.microsoft.com/office/powerpoint/2010/main" val="41168530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954067"/>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a:solidFill>
                  <a:srgbClr val="FFFFFF"/>
                </a:solidFill>
                <a:latin typeface="Segoe UI" panose="020B0502040204020203" pitchFamily="34" charset="0"/>
                <a:ea typeface="Century Gothic"/>
                <a:cs typeface="Segoe UI" panose="020B0502040204020203" pitchFamily="34" charset="0"/>
                <a:sym typeface="Century Gothic"/>
              </a:rPr>
              <a:t>From Global to Regional - Downscaling the Data for Local Action</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85000" lnSpcReduction="10000"/>
          </a:bodyPr>
          <a:lstStyle/>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Global climate projections provide a big picture, but local decision-making requires more granular information.</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Downscaling techniques translate coarse-resolution global data into higher-resolution regional and local projections.</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This considers factors like topography, local weather patterns, and proximity to coastlines, allowing for more targeted adaptation strategies.</a:t>
            </a:r>
          </a:p>
        </p:txBody>
      </p:sp>
    </p:spTree>
    <p:extLst>
      <p:ext uri="{BB962C8B-B14F-4D97-AF65-F5344CB8AC3E}">
        <p14:creationId xmlns:p14="http://schemas.microsoft.com/office/powerpoint/2010/main" val="3668675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954067"/>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a:solidFill>
                  <a:srgbClr val="FFFFFF"/>
                </a:solidFill>
                <a:latin typeface="Segoe UI" panose="020B0502040204020203" pitchFamily="34" charset="0"/>
                <a:ea typeface="Century Gothic"/>
                <a:cs typeface="Segoe UI" panose="020B0502040204020203" pitchFamily="34" charset="0"/>
                <a:sym typeface="Century Gothic"/>
              </a:rPr>
              <a:t>The Value of Scenario Planning: Preparing for a Range of Possibilities</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85000" lnSpcReduction="10000"/>
          </a:bodyPr>
          <a:lstStyle/>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Climate scenarios are powerful tools for scenario planning.</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By exploring a range of potential futures, policymakers and stakeholders can: </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Assess potential risks and opportunities for different sectors like agriculture, water resources, and infrastructure.</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Develop flexible and adaptable strategies that function effectively under various climate conditions.</a:t>
            </a:r>
          </a:p>
        </p:txBody>
      </p:sp>
    </p:spTree>
    <p:extLst>
      <p:ext uri="{BB962C8B-B14F-4D97-AF65-F5344CB8AC3E}">
        <p14:creationId xmlns:p14="http://schemas.microsoft.com/office/powerpoint/2010/main" val="3857579483"/>
      </p:ext>
    </p:extLst>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5819</TotalTime>
  <Words>2072</Words>
  <Application>Microsoft Office PowerPoint</Application>
  <PresentationFormat>Widescreen</PresentationFormat>
  <Paragraphs>184</Paragraphs>
  <Slides>51</Slides>
  <Notes>51</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51</vt:i4>
      </vt:variant>
    </vt:vector>
  </HeadingPairs>
  <TitlesOfParts>
    <vt:vector size="58" baseType="lpstr">
      <vt:lpstr>Calibri</vt:lpstr>
      <vt:lpstr>Wingdings</vt:lpstr>
      <vt:lpstr>Arial</vt:lpstr>
      <vt:lpstr>Segoe UI</vt:lpstr>
      <vt:lpstr>Century Gothic</vt:lpstr>
      <vt:lpstr>Office Theme</vt:lpstr>
      <vt:lpstr>Θέμα του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WIN</dc:creator>
  <cp:lastModifiedBy>Ani Munirah ICC</cp:lastModifiedBy>
  <cp:revision>21</cp:revision>
  <dcterms:created xsi:type="dcterms:W3CDTF">2020-01-02T01:56:26Z</dcterms:created>
  <dcterms:modified xsi:type="dcterms:W3CDTF">2024-06-12T16:44:58Z</dcterms:modified>
</cp:coreProperties>
</file>