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54"/>
  </p:notesMasterIdLst>
  <p:sldIdLst>
    <p:sldId id="256" r:id="rId3"/>
    <p:sldId id="257" r:id="rId4"/>
    <p:sldId id="269" r:id="rId5"/>
    <p:sldId id="270" r:id="rId6"/>
    <p:sldId id="271" r:id="rId7"/>
    <p:sldId id="272" r:id="rId8"/>
    <p:sldId id="273" r:id="rId9"/>
    <p:sldId id="274" r:id="rId10"/>
    <p:sldId id="275" r:id="rId11"/>
    <p:sldId id="276" r:id="rId12"/>
    <p:sldId id="277" r:id="rId13"/>
    <p:sldId id="278" r:id="rId14"/>
    <p:sldId id="295"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8" r:id="rId31"/>
    <p:sldId id="297" r:id="rId32"/>
    <p:sldId id="299" r:id="rId33"/>
    <p:sldId id="296" r:id="rId34"/>
    <p:sldId id="314" r:id="rId35"/>
    <p:sldId id="313" r:id="rId36"/>
    <p:sldId id="312" r:id="rId37"/>
    <p:sldId id="311" r:id="rId38"/>
    <p:sldId id="310" r:id="rId39"/>
    <p:sldId id="309" r:id="rId40"/>
    <p:sldId id="308" r:id="rId41"/>
    <p:sldId id="307" r:id="rId42"/>
    <p:sldId id="306" r:id="rId43"/>
    <p:sldId id="305" r:id="rId44"/>
    <p:sldId id="304" r:id="rId45"/>
    <p:sldId id="303" r:id="rId46"/>
    <p:sldId id="302" r:id="rId47"/>
    <p:sldId id="301" r:id="rId48"/>
    <p:sldId id="300" r:id="rId49"/>
    <p:sldId id="317" r:id="rId50"/>
    <p:sldId id="316" r:id="rId51"/>
    <p:sldId id="373" r:id="rId52"/>
    <p:sldId id="372" r:id="rId53"/>
  </p:sldIdLst>
  <p:sldSz cx="12192000" cy="6858000"/>
  <p:notesSz cx="6951663" cy="10082213"/>
  <p:embeddedFontLst>
    <p:embeddedFont>
      <p:font typeface="Calibri" panose="020F0502020204030204" pitchFamily="34" charset="0"/>
      <p:regular r:id="rId55"/>
      <p:bold r:id="rId56"/>
      <p:italic r:id="rId57"/>
      <p:boldItalic r:id="rId58"/>
    </p:embeddedFont>
    <p:embeddedFont>
      <p:font typeface="Century Gothic" panose="020B0502020202020204" pitchFamily="34" charset="0"/>
      <p:regular r:id="rId59"/>
      <p:bold r:id="rId60"/>
      <p:italic r:id="rId61"/>
      <p:boldItalic r:id="rId62"/>
    </p:embeddedFont>
    <p:embeddedFont>
      <p:font typeface="Segoe UI" panose="020B0502040204020203"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70" d="100"/>
        <a:sy n="70" d="100"/>
      </p:scale>
      <p:origin x="0" y="-87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66" Type="http://schemas.openxmlformats.org/officeDocument/2006/relationships/font" Target="fonts/font12.fntdata"/><Relationship Id="rId123"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12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124"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12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1.fntdata"/><Relationship Id="rId120" Type="http://customschemas.google.com/relationships/presentationmetadata" Target="metadata"/><Relationship Id="rId12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Ani Munirah binti Mohamad" userId="dbd053e9-05fc-429b-b417-ac3c7e48826e" providerId="ADAL" clId="{9584155C-DDED-4BF2-8E63-16351BA67D1F}"/>
    <pc:docChg chg="custSel addSld delSld modSld">
      <pc:chgData name="Dr. Ani Munirah binti Mohamad" userId="dbd053e9-05fc-429b-b417-ac3c7e48826e" providerId="ADAL" clId="{9584155C-DDED-4BF2-8E63-16351BA67D1F}" dt="2024-06-12T16:44:54.108" v="61" actId="47"/>
      <pc:docMkLst>
        <pc:docMk/>
      </pc:docMkLst>
      <pc:sldChg chg="mod modShow">
        <pc:chgData name="Dr. Ani Munirah binti Mohamad" userId="dbd053e9-05fc-429b-b417-ac3c7e48826e" providerId="ADAL" clId="{9584155C-DDED-4BF2-8E63-16351BA67D1F}" dt="2024-06-01T17:42:54.146" v="3" actId="729"/>
        <pc:sldMkLst>
          <pc:docMk/>
          <pc:sldMk cId="0" sldId="256"/>
        </pc:sldMkLst>
      </pc:sldChg>
      <pc:sldChg chg="mod modShow">
        <pc:chgData name="Dr. Ani Munirah binti Mohamad" userId="dbd053e9-05fc-429b-b417-ac3c7e48826e" providerId="ADAL" clId="{9584155C-DDED-4BF2-8E63-16351BA67D1F}" dt="2024-06-01T17:42:54.146" v="3" actId="729"/>
        <pc:sldMkLst>
          <pc:docMk/>
          <pc:sldMk cId="0" sldId="257"/>
        </pc:sldMkLst>
      </pc:sldChg>
      <pc:sldChg chg="del mod modShow">
        <pc:chgData name="Dr. Ani Munirah binti Mohamad" userId="dbd053e9-05fc-429b-b417-ac3c7e48826e" providerId="ADAL" clId="{9584155C-DDED-4BF2-8E63-16351BA67D1F}" dt="2024-06-12T16:44:54.108" v="61" actId="47"/>
        <pc:sldMkLst>
          <pc:docMk/>
          <pc:sldMk cId="3164088367" sldId="267"/>
        </pc:sldMkLst>
      </pc:sldChg>
      <pc:sldChg chg="mod modShow">
        <pc:chgData name="Dr. Ani Munirah binti Mohamad" userId="dbd053e9-05fc-429b-b417-ac3c7e48826e" providerId="ADAL" clId="{9584155C-DDED-4BF2-8E63-16351BA67D1F}" dt="2024-06-01T17:42:54.146" v="3" actId="729"/>
        <pc:sldMkLst>
          <pc:docMk/>
          <pc:sldMk cId="526131397" sldId="269"/>
        </pc:sldMkLst>
      </pc:sldChg>
      <pc:sldChg chg="mod modShow">
        <pc:chgData name="Dr. Ani Munirah binti Mohamad" userId="dbd053e9-05fc-429b-b417-ac3c7e48826e" providerId="ADAL" clId="{9584155C-DDED-4BF2-8E63-16351BA67D1F}" dt="2024-06-01T17:42:54.146" v="3" actId="729"/>
        <pc:sldMkLst>
          <pc:docMk/>
          <pc:sldMk cId="4169149729" sldId="270"/>
        </pc:sldMkLst>
      </pc:sldChg>
      <pc:sldChg chg="mod modShow">
        <pc:chgData name="Dr. Ani Munirah binti Mohamad" userId="dbd053e9-05fc-429b-b417-ac3c7e48826e" providerId="ADAL" clId="{9584155C-DDED-4BF2-8E63-16351BA67D1F}" dt="2024-06-01T17:42:54.146" v="3" actId="729"/>
        <pc:sldMkLst>
          <pc:docMk/>
          <pc:sldMk cId="3687209180" sldId="271"/>
        </pc:sldMkLst>
      </pc:sldChg>
      <pc:sldChg chg="mod modShow">
        <pc:chgData name="Dr. Ani Munirah binti Mohamad" userId="dbd053e9-05fc-429b-b417-ac3c7e48826e" providerId="ADAL" clId="{9584155C-DDED-4BF2-8E63-16351BA67D1F}" dt="2024-06-01T17:42:54.146" v="3" actId="729"/>
        <pc:sldMkLst>
          <pc:docMk/>
          <pc:sldMk cId="871651220" sldId="272"/>
        </pc:sldMkLst>
      </pc:sldChg>
      <pc:sldChg chg="modSp mod modShow">
        <pc:chgData name="Dr. Ani Munirah binti Mohamad" userId="dbd053e9-05fc-429b-b417-ac3c7e48826e" providerId="ADAL" clId="{9584155C-DDED-4BF2-8E63-16351BA67D1F}" dt="2024-06-12T16:09:14.291" v="6" actId="27636"/>
        <pc:sldMkLst>
          <pc:docMk/>
          <pc:sldMk cId="4116853057" sldId="273"/>
        </pc:sldMkLst>
        <pc:spChg chg="mod">
          <ac:chgData name="Dr. Ani Munirah binti Mohamad" userId="dbd053e9-05fc-429b-b417-ac3c7e48826e" providerId="ADAL" clId="{9584155C-DDED-4BF2-8E63-16351BA67D1F}" dt="2024-06-12T16:09:14.291" v="6" actId="27636"/>
          <ac:spMkLst>
            <pc:docMk/>
            <pc:sldMk cId="4116853057" sldId="273"/>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366867540" sldId="274"/>
        </pc:sldMkLst>
      </pc:sldChg>
      <pc:sldChg chg="mod modShow">
        <pc:chgData name="Dr. Ani Munirah binti Mohamad" userId="dbd053e9-05fc-429b-b417-ac3c7e48826e" providerId="ADAL" clId="{9584155C-DDED-4BF2-8E63-16351BA67D1F}" dt="2024-06-01T17:42:54.146" v="3" actId="729"/>
        <pc:sldMkLst>
          <pc:docMk/>
          <pc:sldMk cId="3857579483" sldId="275"/>
        </pc:sldMkLst>
      </pc:sldChg>
      <pc:sldChg chg="mod modShow">
        <pc:chgData name="Dr. Ani Munirah binti Mohamad" userId="dbd053e9-05fc-429b-b417-ac3c7e48826e" providerId="ADAL" clId="{9584155C-DDED-4BF2-8E63-16351BA67D1F}" dt="2024-06-01T17:42:54.146" v="3" actId="729"/>
        <pc:sldMkLst>
          <pc:docMk/>
          <pc:sldMk cId="2320696026" sldId="276"/>
        </pc:sldMkLst>
      </pc:sldChg>
      <pc:sldChg chg="mod modShow">
        <pc:chgData name="Dr. Ani Munirah binti Mohamad" userId="dbd053e9-05fc-429b-b417-ac3c7e48826e" providerId="ADAL" clId="{9584155C-DDED-4BF2-8E63-16351BA67D1F}" dt="2024-06-01T17:42:54.146" v="3" actId="729"/>
        <pc:sldMkLst>
          <pc:docMk/>
          <pc:sldMk cId="89196730" sldId="277"/>
        </pc:sldMkLst>
      </pc:sldChg>
      <pc:sldChg chg="mod modShow">
        <pc:chgData name="Dr. Ani Munirah binti Mohamad" userId="dbd053e9-05fc-429b-b417-ac3c7e48826e" providerId="ADAL" clId="{9584155C-DDED-4BF2-8E63-16351BA67D1F}" dt="2024-06-01T17:42:54.146" v="3" actId="729"/>
        <pc:sldMkLst>
          <pc:docMk/>
          <pc:sldMk cId="1952830884" sldId="278"/>
        </pc:sldMkLst>
      </pc:sldChg>
      <pc:sldChg chg="del mod modShow">
        <pc:chgData name="Dr. Ani Munirah binti Mohamad" userId="dbd053e9-05fc-429b-b417-ac3c7e48826e" providerId="ADAL" clId="{9584155C-DDED-4BF2-8E63-16351BA67D1F}" dt="2024-06-12T16:09:46.009" v="7" actId="47"/>
        <pc:sldMkLst>
          <pc:docMk/>
          <pc:sldMk cId="1070469222" sldId="279"/>
        </pc:sldMkLst>
      </pc:sldChg>
      <pc:sldChg chg="mod modShow">
        <pc:chgData name="Dr. Ani Munirah binti Mohamad" userId="dbd053e9-05fc-429b-b417-ac3c7e48826e" providerId="ADAL" clId="{9584155C-DDED-4BF2-8E63-16351BA67D1F}" dt="2024-06-01T17:42:54.146" v="3" actId="729"/>
        <pc:sldMkLst>
          <pc:docMk/>
          <pc:sldMk cId="3393508940" sldId="280"/>
        </pc:sldMkLst>
      </pc:sldChg>
      <pc:sldChg chg="mod modShow">
        <pc:chgData name="Dr. Ani Munirah binti Mohamad" userId="dbd053e9-05fc-429b-b417-ac3c7e48826e" providerId="ADAL" clId="{9584155C-DDED-4BF2-8E63-16351BA67D1F}" dt="2024-06-01T17:42:54.146" v="3" actId="729"/>
        <pc:sldMkLst>
          <pc:docMk/>
          <pc:sldMk cId="2098017" sldId="281"/>
        </pc:sldMkLst>
      </pc:sldChg>
      <pc:sldChg chg="modSp mod modShow">
        <pc:chgData name="Dr. Ani Munirah binti Mohamad" userId="dbd053e9-05fc-429b-b417-ac3c7e48826e" providerId="ADAL" clId="{9584155C-DDED-4BF2-8E63-16351BA67D1F}" dt="2024-06-12T16:10:24.799" v="12" actId="12"/>
        <pc:sldMkLst>
          <pc:docMk/>
          <pc:sldMk cId="2654666580" sldId="282"/>
        </pc:sldMkLst>
        <pc:spChg chg="mod">
          <ac:chgData name="Dr. Ani Munirah binti Mohamad" userId="dbd053e9-05fc-429b-b417-ac3c7e48826e" providerId="ADAL" clId="{9584155C-DDED-4BF2-8E63-16351BA67D1F}" dt="2024-06-12T16:10:24.799" v="12" actId="12"/>
          <ac:spMkLst>
            <pc:docMk/>
            <pc:sldMk cId="2654666580" sldId="282"/>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1176501579" sldId="283"/>
        </pc:sldMkLst>
      </pc:sldChg>
      <pc:sldChg chg="modSp mod modShow">
        <pc:chgData name="Dr. Ani Munirah binti Mohamad" userId="dbd053e9-05fc-429b-b417-ac3c7e48826e" providerId="ADAL" clId="{9584155C-DDED-4BF2-8E63-16351BA67D1F}" dt="2024-06-12T16:10:35.171" v="16" actId="20577"/>
        <pc:sldMkLst>
          <pc:docMk/>
          <pc:sldMk cId="2933105433" sldId="284"/>
        </pc:sldMkLst>
        <pc:spChg chg="mod">
          <ac:chgData name="Dr. Ani Munirah binti Mohamad" userId="dbd053e9-05fc-429b-b417-ac3c7e48826e" providerId="ADAL" clId="{9584155C-DDED-4BF2-8E63-16351BA67D1F}" dt="2024-06-12T16:10:35.171" v="16" actId="20577"/>
          <ac:spMkLst>
            <pc:docMk/>
            <pc:sldMk cId="2933105433" sldId="284"/>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2323599197" sldId="285"/>
        </pc:sldMkLst>
      </pc:sldChg>
      <pc:sldChg chg="mod modShow">
        <pc:chgData name="Dr. Ani Munirah binti Mohamad" userId="dbd053e9-05fc-429b-b417-ac3c7e48826e" providerId="ADAL" clId="{9584155C-DDED-4BF2-8E63-16351BA67D1F}" dt="2024-06-01T17:42:54.146" v="3" actId="729"/>
        <pc:sldMkLst>
          <pc:docMk/>
          <pc:sldMk cId="2682678313" sldId="286"/>
        </pc:sldMkLst>
      </pc:sldChg>
      <pc:sldChg chg="mod modShow">
        <pc:chgData name="Dr. Ani Munirah binti Mohamad" userId="dbd053e9-05fc-429b-b417-ac3c7e48826e" providerId="ADAL" clId="{9584155C-DDED-4BF2-8E63-16351BA67D1F}" dt="2024-06-01T17:42:54.146" v="3" actId="729"/>
        <pc:sldMkLst>
          <pc:docMk/>
          <pc:sldMk cId="388314227" sldId="287"/>
        </pc:sldMkLst>
      </pc:sldChg>
      <pc:sldChg chg="mod modShow">
        <pc:chgData name="Dr. Ani Munirah binti Mohamad" userId="dbd053e9-05fc-429b-b417-ac3c7e48826e" providerId="ADAL" clId="{9584155C-DDED-4BF2-8E63-16351BA67D1F}" dt="2024-06-01T17:42:54.146" v="3" actId="729"/>
        <pc:sldMkLst>
          <pc:docMk/>
          <pc:sldMk cId="953815134" sldId="288"/>
        </pc:sldMkLst>
      </pc:sldChg>
      <pc:sldChg chg="mod modShow">
        <pc:chgData name="Dr. Ani Munirah binti Mohamad" userId="dbd053e9-05fc-429b-b417-ac3c7e48826e" providerId="ADAL" clId="{9584155C-DDED-4BF2-8E63-16351BA67D1F}" dt="2024-06-01T17:42:54.146" v="3" actId="729"/>
        <pc:sldMkLst>
          <pc:docMk/>
          <pc:sldMk cId="4020423993" sldId="289"/>
        </pc:sldMkLst>
      </pc:sldChg>
      <pc:sldChg chg="mod modShow">
        <pc:chgData name="Dr. Ani Munirah binti Mohamad" userId="dbd053e9-05fc-429b-b417-ac3c7e48826e" providerId="ADAL" clId="{9584155C-DDED-4BF2-8E63-16351BA67D1F}" dt="2024-06-01T17:42:54.146" v="3" actId="729"/>
        <pc:sldMkLst>
          <pc:docMk/>
          <pc:sldMk cId="381583882" sldId="290"/>
        </pc:sldMkLst>
      </pc:sldChg>
      <pc:sldChg chg="mod modShow">
        <pc:chgData name="Dr. Ani Munirah binti Mohamad" userId="dbd053e9-05fc-429b-b417-ac3c7e48826e" providerId="ADAL" clId="{9584155C-DDED-4BF2-8E63-16351BA67D1F}" dt="2024-06-01T17:42:54.146" v="3" actId="729"/>
        <pc:sldMkLst>
          <pc:docMk/>
          <pc:sldMk cId="1076679937" sldId="291"/>
        </pc:sldMkLst>
      </pc:sldChg>
      <pc:sldChg chg="mod modShow">
        <pc:chgData name="Dr. Ani Munirah binti Mohamad" userId="dbd053e9-05fc-429b-b417-ac3c7e48826e" providerId="ADAL" clId="{9584155C-DDED-4BF2-8E63-16351BA67D1F}" dt="2024-06-01T17:42:54.146" v="3" actId="729"/>
        <pc:sldMkLst>
          <pc:docMk/>
          <pc:sldMk cId="3378173935" sldId="292"/>
        </pc:sldMkLst>
      </pc:sldChg>
      <pc:sldChg chg="mod modShow">
        <pc:chgData name="Dr. Ani Munirah binti Mohamad" userId="dbd053e9-05fc-429b-b417-ac3c7e48826e" providerId="ADAL" clId="{9584155C-DDED-4BF2-8E63-16351BA67D1F}" dt="2024-06-01T17:42:54.146" v="3" actId="729"/>
        <pc:sldMkLst>
          <pc:docMk/>
          <pc:sldMk cId="1634195756" sldId="293"/>
        </pc:sldMkLst>
      </pc:sldChg>
      <pc:sldChg chg="mod modShow">
        <pc:chgData name="Dr. Ani Munirah binti Mohamad" userId="dbd053e9-05fc-429b-b417-ac3c7e48826e" providerId="ADAL" clId="{9584155C-DDED-4BF2-8E63-16351BA67D1F}" dt="2024-06-01T17:42:54.146" v="3" actId="729"/>
        <pc:sldMkLst>
          <pc:docMk/>
          <pc:sldMk cId="966176064" sldId="294"/>
        </pc:sldMkLst>
      </pc:sldChg>
      <pc:sldChg chg="mod modShow">
        <pc:chgData name="Dr. Ani Munirah binti Mohamad" userId="dbd053e9-05fc-429b-b417-ac3c7e48826e" providerId="ADAL" clId="{9584155C-DDED-4BF2-8E63-16351BA67D1F}" dt="2024-06-01T17:42:54.146" v="3" actId="729"/>
        <pc:sldMkLst>
          <pc:docMk/>
          <pc:sldMk cId="3908601630" sldId="295"/>
        </pc:sldMkLst>
      </pc:sldChg>
      <pc:sldChg chg="mod modShow">
        <pc:chgData name="Dr. Ani Munirah binti Mohamad" userId="dbd053e9-05fc-429b-b417-ac3c7e48826e" providerId="ADAL" clId="{9584155C-DDED-4BF2-8E63-16351BA67D1F}" dt="2024-06-01T17:42:54.146" v="3" actId="729"/>
        <pc:sldMkLst>
          <pc:docMk/>
          <pc:sldMk cId="1537463289" sldId="296"/>
        </pc:sldMkLst>
      </pc:sldChg>
      <pc:sldChg chg="mod modShow">
        <pc:chgData name="Dr. Ani Munirah binti Mohamad" userId="dbd053e9-05fc-429b-b417-ac3c7e48826e" providerId="ADAL" clId="{9584155C-DDED-4BF2-8E63-16351BA67D1F}" dt="2024-06-01T17:42:54.146" v="3" actId="729"/>
        <pc:sldMkLst>
          <pc:docMk/>
          <pc:sldMk cId="473048277" sldId="297"/>
        </pc:sldMkLst>
      </pc:sldChg>
      <pc:sldChg chg="mod modShow">
        <pc:chgData name="Dr. Ani Munirah binti Mohamad" userId="dbd053e9-05fc-429b-b417-ac3c7e48826e" providerId="ADAL" clId="{9584155C-DDED-4BF2-8E63-16351BA67D1F}" dt="2024-06-01T17:42:54.146" v="3" actId="729"/>
        <pc:sldMkLst>
          <pc:docMk/>
          <pc:sldMk cId="865452100" sldId="298"/>
        </pc:sldMkLst>
      </pc:sldChg>
      <pc:sldChg chg="mod modShow">
        <pc:chgData name="Dr. Ani Munirah binti Mohamad" userId="dbd053e9-05fc-429b-b417-ac3c7e48826e" providerId="ADAL" clId="{9584155C-DDED-4BF2-8E63-16351BA67D1F}" dt="2024-06-01T17:42:54.146" v="3" actId="729"/>
        <pc:sldMkLst>
          <pc:docMk/>
          <pc:sldMk cId="3147265775" sldId="299"/>
        </pc:sldMkLst>
      </pc:sldChg>
      <pc:sldChg chg="modSp mod modShow">
        <pc:chgData name="Dr. Ani Munirah binti Mohamad" userId="dbd053e9-05fc-429b-b417-ac3c7e48826e" providerId="ADAL" clId="{9584155C-DDED-4BF2-8E63-16351BA67D1F}" dt="2024-06-12T16:12:12.539" v="32" actId="12"/>
        <pc:sldMkLst>
          <pc:docMk/>
          <pc:sldMk cId="1463333728" sldId="300"/>
        </pc:sldMkLst>
        <pc:spChg chg="mod">
          <ac:chgData name="Dr. Ani Munirah binti Mohamad" userId="dbd053e9-05fc-429b-b417-ac3c7e48826e" providerId="ADAL" clId="{9584155C-DDED-4BF2-8E63-16351BA67D1F}" dt="2024-06-12T16:12:12.539" v="32" actId="12"/>
          <ac:spMkLst>
            <pc:docMk/>
            <pc:sldMk cId="1463333728" sldId="300"/>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3965813703" sldId="301"/>
        </pc:sldMkLst>
      </pc:sldChg>
      <pc:sldChg chg="modSp mod modShow">
        <pc:chgData name="Dr. Ani Munirah binti Mohamad" userId="dbd053e9-05fc-429b-b417-ac3c7e48826e" providerId="ADAL" clId="{9584155C-DDED-4BF2-8E63-16351BA67D1F}" dt="2024-06-12T16:12:02.810" v="30" actId="12"/>
        <pc:sldMkLst>
          <pc:docMk/>
          <pc:sldMk cId="2248371414" sldId="302"/>
        </pc:sldMkLst>
        <pc:spChg chg="mod">
          <ac:chgData name="Dr. Ani Munirah binti Mohamad" userId="dbd053e9-05fc-429b-b417-ac3c7e48826e" providerId="ADAL" clId="{9584155C-DDED-4BF2-8E63-16351BA67D1F}" dt="2024-06-12T16:12:02.810" v="30" actId="12"/>
          <ac:spMkLst>
            <pc:docMk/>
            <pc:sldMk cId="2248371414" sldId="302"/>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3146748086" sldId="303"/>
        </pc:sldMkLst>
      </pc:sldChg>
      <pc:sldChg chg="mod modShow">
        <pc:chgData name="Dr. Ani Munirah binti Mohamad" userId="dbd053e9-05fc-429b-b417-ac3c7e48826e" providerId="ADAL" clId="{9584155C-DDED-4BF2-8E63-16351BA67D1F}" dt="2024-06-01T17:42:54.146" v="3" actId="729"/>
        <pc:sldMkLst>
          <pc:docMk/>
          <pc:sldMk cId="2295648254" sldId="304"/>
        </pc:sldMkLst>
      </pc:sldChg>
      <pc:sldChg chg="mod modShow">
        <pc:chgData name="Dr. Ani Munirah binti Mohamad" userId="dbd053e9-05fc-429b-b417-ac3c7e48826e" providerId="ADAL" clId="{9584155C-DDED-4BF2-8E63-16351BA67D1F}" dt="2024-06-01T17:42:54.146" v="3" actId="729"/>
        <pc:sldMkLst>
          <pc:docMk/>
          <pc:sldMk cId="3359840362" sldId="305"/>
        </pc:sldMkLst>
      </pc:sldChg>
      <pc:sldChg chg="modSp mod modShow">
        <pc:chgData name="Dr. Ani Munirah binti Mohamad" userId="dbd053e9-05fc-429b-b417-ac3c7e48826e" providerId="ADAL" clId="{9584155C-DDED-4BF2-8E63-16351BA67D1F}" dt="2024-06-12T16:11:51.036" v="28" actId="12"/>
        <pc:sldMkLst>
          <pc:docMk/>
          <pc:sldMk cId="4294952708" sldId="306"/>
        </pc:sldMkLst>
        <pc:spChg chg="mod">
          <ac:chgData name="Dr. Ani Munirah binti Mohamad" userId="dbd053e9-05fc-429b-b417-ac3c7e48826e" providerId="ADAL" clId="{9584155C-DDED-4BF2-8E63-16351BA67D1F}" dt="2024-06-12T16:11:51.036" v="28" actId="12"/>
          <ac:spMkLst>
            <pc:docMk/>
            <pc:sldMk cId="4294952708" sldId="306"/>
            <ac:spMk id="158" creationId="{00000000-0000-0000-0000-000000000000}"/>
          </ac:spMkLst>
        </pc:spChg>
      </pc:sldChg>
      <pc:sldChg chg="modSp mod modShow">
        <pc:chgData name="Dr. Ani Munirah binti Mohamad" userId="dbd053e9-05fc-429b-b417-ac3c7e48826e" providerId="ADAL" clId="{9584155C-DDED-4BF2-8E63-16351BA67D1F}" dt="2024-06-12T16:11:42.370" v="25" actId="12"/>
        <pc:sldMkLst>
          <pc:docMk/>
          <pc:sldMk cId="3747946367" sldId="307"/>
        </pc:sldMkLst>
        <pc:spChg chg="mod">
          <ac:chgData name="Dr. Ani Munirah binti Mohamad" userId="dbd053e9-05fc-429b-b417-ac3c7e48826e" providerId="ADAL" clId="{9584155C-DDED-4BF2-8E63-16351BA67D1F}" dt="2024-06-12T16:11:42.370" v="25" actId="12"/>
          <ac:spMkLst>
            <pc:docMk/>
            <pc:sldMk cId="3747946367" sldId="307"/>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9291702" sldId="308"/>
        </pc:sldMkLst>
      </pc:sldChg>
      <pc:sldChg chg="modSp mod modShow">
        <pc:chgData name="Dr. Ani Munirah binti Mohamad" userId="dbd053e9-05fc-429b-b417-ac3c7e48826e" providerId="ADAL" clId="{9584155C-DDED-4BF2-8E63-16351BA67D1F}" dt="2024-06-12T16:11:32.498" v="22" actId="12"/>
        <pc:sldMkLst>
          <pc:docMk/>
          <pc:sldMk cId="3719446643" sldId="309"/>
        </pc:sldMkLst>
        <pc:spChg chg="mod">
          <ac:chgData name="Dr. Ani Munirah binti Mohamad" userId="dbd053e9-05fc-429b-b417-ac3c7e48826e" providerId="ADAL" clId="{9584155C-DDED-4BF2-8E63-16351BA67D1F}" dt="2024-06-12T16:11:32.498" v="22" actId="12"/>
          <ac:spMkLst>
            <pc:docMk/>
            <pc:sldMk cId="3719446643" sldId="309"/>
            <ac:spMk id="158" creationId="{00000000-0000-0000-0000-000000000000}"/>
          </ac:spMkLst>
        </pc:spChg>
      </pc:sldChg>
      <pc:sldChg chg="modSp mod modShow">
        <pc:chgData name="Dr. Ani Munirah binti Mohamad" userId="dbd053e9-05fc-429b-b417-ac3c7e48826e" providerId="ADAL" clId="{9584155C-DDED-4BF2-8E63-16351BA67D1F}" dt="2024-06-12T16:11:23.899" v="20" actId="12"/>
        <pc:sldMkLst>
          <pc:docMk/>
          <pc:sldMk cId="788802526" sldId="310"/>
        </pc:sldMkLst>
        <pc:spChg chg="mod">
          <ac:chgData name="Dr. Ani Munirah binti Mohamad" userId="dbd053e9-05fc-429b-b417-ac3c7e48826e" providerId="ADAL" clId="{9584155C-DDED-4BF2-8E63-16351BA67D1F}" dt="2024-06-12T16:11:23.899" v="20" actId="12"/>
          <ac:spMkLst>
            <pc:docMk/>
            <pc:sldMk cId="788802526" sldId="310"/>
            <ac:spMk id="158" creationId="{00000000-0000-0000-0000-000000000000}"/>
          </ac:spMkLst>
        </pc:spChg>
      </pc:sldChg>
      <pc:sldChg chg="modSp mod modShow">
        <pc:chgData name="Dr. Ani Munirah binti Mohamad" userId="dbd053e9-05fc-429b-b417-ac3c7e48826e" providerId="ADAL" clId="{9584155C-DDED-4BF2-8E63-16351BA67D1F}" dt="2024-06-12T16:11:17.363" v="18" actId="12"/>
        <pc:sldMkLst>
          <pc:docMk/>
          <pc:sldMk cId="2214622503" sldId="311"/>
        </pc:sldMkLst>
        <pc:spChg chg="mod">
          <ac:chgData name="Dr. Ani Munirah binti Mohamad" userId="dbd053e9-05fc-429b-b417-ac3c7e48826e" providerId="ADAL" clId="{9584155C-DDED-4BF2-8E63-16351BA67D1F}" dt="2024-06-12T16:11:17.363" v="18" actId="12"/>
          <ac:spMkLst>
            <pc:docMk/>
            <pc:sldMk cId="2214622503" sldId="311"/>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1213987214" sldId="312"/>
        </pc:sldMkLst>
      </pc:sldChg>
      <pc:sldChg chg="mod modShow">
        <pc:chgData name="Dr. Ani Munirah binti Mohamad" userId="dbd053e9-05fc-429b-b417-ac3c7e48826e" providerId="ADAL" clId="{9584155C-DDED-4BF2-8E63-16351BA67D1F}" dt="2024-06-01T17:42:54.146" v="3" actId="729"/>
        <pc:sldMkLst>
          <pc:docMk/>
          <pc:sldMk cId="3774286147" sldId="313"/>
        </pc:sldMkLst>
      </pc:sldChg>
      <pc:sldChg chg="mod modShow">
        <pc:chgData name="Dr. Ani Munirah binti Mohamad" userId="dbd053e9-05fc-429b-b417-ac3c7e48826e" providerId="ADAL" clId="{9584155C-DDED-4BF2-8E63-16351BA67D1F}" dt="2024-06-01T17:42:54.146" v="3" actId="729"/>
        <pc:sldMkLst>
          <pc:docMk/>
          <pc:sldMk cId="2514929329" sldId="314"/>
        </pc:sldMkLst>
      </pc:sldChg>
      <pc:sldChg chg="del mod modShow">
        <pc:chgData name="Dr. Ani Munirah binti Mohamad" userId="dbd053e9-05fc-429b-b417-ac3c7e48826e" providerId="ADAL" clId="{9584155C-DDED-4BF2-8E63-16351BA67D1F}" dt="2024-06-12T16:44:54.108" v="61" actId="47"/>
        <pc:sldMkLst>
          <pc:docMk/>
          <pc:sldMk cId="2541654399" sldId="315"/>
        </pc:sldMkLst>
      </pc:sldChg>
      <pc:sldChg chg="modSp mod modShow">
        <pc:chgData name="Dr. Ani Munirah binti Mohamad" userId="dbd053e9-05fc-429b-b417-ac3c7e48826e" providerId="ADAL" clId="{9584155C-DDED-4BF2-8E63-16351BA67D1F}" dt="2024-06-12T16:12:30.581" v="35" actId="27636"/>
        <pc:sldMkLst>
          <pc:docMk/>
          <pc:sldMk cId="1155677283" sldId="316"/>
        </pc:sldMkLst>
        <pc:spChg chg="mod">
          <ac:chgData name="Dr. Ani Munirah binti Mohamad" userId="dbd053e9-05fc-429b-b417-ac3c7e48826e" providerId="ADAL" clId="{9584155C-DDED-4BF2-8E63-16351BA67D1F}" dt="2024-06-12T16:12:30.581" v="35" actId="27636"/>
          <ac:spMkLst>
            <pc:docMk/>
            <pc:sldMk cId="1155677283" sldId="316"/>
            <ac:spMk id="158" creationId="{00000000-0000-0000-0000-000000000000}"/>
          </ac:spMkLst>
        </pc:spChg>
      </pc:sldChg>
      <pc:sldChg chg="mod modShow">
        <pc:chgData name="Dr. Ani Munirah binti Mohamad" userId="dbd053e9-05fc-429b-b417-ac3c7e48826e" providerId="ADAL" clId="{9584155C-DDED-4BF2-8E63-16351BA67D1F}" dt="2024-06-01T17:42:54.146" v="3" actId="729"/>
        <pc:sldMkLst>
          <pc:docMk/>
          <pc:sldMk cId="1275437996" sldId="317"/>
        </pc:sldMkLst>
      </pc:sldChg>
      <pc:sldChg chg="del mod modShow">
        <pc:chgData name="Dr. Ani Munirah binti Mohamad" userId="dbd053e9-05fc-429b-b417-ac3c7e48826e" providerId="ADAL" clId="{9584155C-DDED-4BF2-8E63-16351BA67D1F}" dt="2024-06-12T16:44:54.108" v="61" actId="47"/>
        <pc:sldMkLst>
          <pc:docMk/>
          <pc:sldMk cId="2580509888" sldId="318"/>
        </pc:sldMkLst>
      </pc:sldChg>
      <pc:sldChg chg="del mod modShow">
        <pc:chgData name="Dr. Ani Munirah binti Mohamad" userId="dbd053e9-05fc-429b-b417-ac3c7e48826e" providerId="ADAL" clId="{9584155C-DDED-4BF2-8E63-16351BA67D1F}" dt="2024-06-12T16:44:54.108" v="61" actId="47"/>
        <pc:sldMkLst>
          <pc:docMk/>
          <pc:sldMk cId="639757698" sldId="319"/>
        </pc:sldMkLst>
      </pc:sldChg>
      <pc:sldChg chg="del mod modShow">
        <pc:chgData name="Dr. Ani Munirah binti Mohamad" userId="dbd053e9-05fc-429b-b417-ac3c7e48826e" providerId="ADAL" clId="{9584155C-DDED-4BF2-8E63-16351BA67D1F}" dt="2024-06-12T16:44:54.108" v="61" actId="47"/>
        <pc:sldMkLst>
          <pc:docMk/>
          <pc:sldMk cId="621169070" sldId="320"/>
        </pc:sldMkLst>
      </pc:sldChg>
      <pc:sldChg chg="del mod modShow">
        <pc:chgData name="Dr. Ani Munirah binti Mohamad" userId="dbd053e9-05fc-429b-b417-ac3c7e48826e" providerId="ADAL" clId="{9584155C-DDED-4BF2-8E63-16351BA67D1F}" dt="2024-06-12T16:44:54.108" v="61" actId="47"/>
        <pc:sldMkLst>
          <pc:docMk/>
          <pc:sldMk cId="1373957813" sldId="321"/>
        </pc:sldMkLst>
      </pc:sldChg>
      <pc:sldChg chg="del mod modShow">
        <pc:chgData name="Dr. Ani Munirah binti Mohamad" userId="dbd053e9-05fc-429b-b417-ac3c7e48826e" providerId="ADAL" clId="{9584155C-DDED-4BF2-8E63-16351BA67D1F}" dt="2024-06-12T16:44:54.108" v="61" actId="47"/>
        <pc:sldMkLst>
          <pc:docMk/>
          <pc:sldMk cId="1923053222" sldId="322"/>
        </pc:sldMkLst>
      </pc:sldChg>
      <pc:sldChg chg="del mod modShow">
        <pc:chgData name="Dr. Ani Munirah binti Mohamad" userId="dbd053e9-05fc-429b-b417-ac3c7e48826e" providerId="ADAL" clId="{9584155C-DDED-4BF2-8E63-16351BA67D1F}" dt="2024-06-12T16:44:54.108" v="61" actId="47"/>
        <pc:sldMkLst>
          <pc:docMk/>
          <pc:sldMk cId="3040078451" sldId="323"/>
        </pc:sldMkLst>
      </pc:sldChg>
      <pc:sldChg chg="del mod modShow">
        <pc:chgData name="Dr. Ani Munirah binti Mohamad" userId="dbd053e9-05fc-429b-b417-ac3c7e48826e" providerId="ADAL" clId="{9584155C-DDED-4BF2-8E63-16351BA67D1F}" dt="2024-06-12T16:44:54.108" v="61" actId="47"/>
        <pc:sldMkLst>
          <pc:docMk/>
          <pc:sldMk cId="1852348538" sldId="324"/>
        </pc:sldMkLst>
      </pc:sldChg>
      <pc:sldChg chg="del mod modShow">
        <pc:chgData name="Dr. Ani Munirah binti Mohamad" userId="dbd053e9-05fc-429b-b417-ac3c7e48826e" providerId="ADAL" clId="{9584155C-DDED-4BF2-8E63-16351BA67D1F}" dt="2024-06-12T16:44:54.108" v="61" actId="47"/>
        <pc:sldMkLst>
          <pc:docMk/>
          <pc:sldMk cId="472071809" sldId="325"/>
        </pc:sldMkLst>
      </pc:sldChg>
      <pc:sldChg chg="del mod modShow">
        <pc:chgData name="Dr. Ani Munirah binti Mohamad" userId="dbd053e9-05fc-429b-b417-ac3c7e48826e" providerId="ADAL" clId="{9584155C-DDED-4BF2-8E63-16351BA67D1F}" dt="2024-06-12T16:44:54.108" v="61" actId="47"/>
        <pc:sldMkLst>
          <pc:docMk/>
          <pc:sldMk cId="245277429" sldId="326"/>
        </pc:sldMkLst>
      </pc:sldChg>
      <pc:sldChg chg="del mod modShow">
        <pc:chgData name="Dr. Ani Munirah binti Mohamad" userId="dbd053e9-05fc-429b-b417-ac3c7e48826e" providerId="ADAL" clId="{9584155C-DDED-4BF2-8E63-16351BA67D1F}" dt="2024-06-12T16:44:54.108" v="61" actId="47"/>
        <pc:sldMkLst>
          <pc:docMk/>
          <pc:sldMk cId="3720443228" sldId="327"/>
        </pc:sldMkLst>
      </pc:sldChg>
      <pc:sldChg chg="del mod modShow">
        <pc:chgData name="Dr. Ani Munirah binti Mohamad" userId="dbd053e9-05fc-429b-b417-ac3c7e48826e" providerId="ADAL" clId="{9584155C-DDED-4BF2-8E63-16351BA67D1F}" dt="2024-06-12T16:44:54.108" v="61" actId="47"/>
        <pc:sldMkLst>
          <pc:docMk/>
          <pc:sldMk cId="842650490" sldId="328"/>
        </pc:sldMkLst>
      </pc:sldChg>
      <pc:sldChg chg="del mod modShow">
        <pc:chgData name="Dr. Ani Munirah binti Mohamad" userId="dbd053e9-05fc-429b-b417-ac3c7e48826e" providerId="ADAL" clId="{9584155C-DDED-4BF2-8E63-16351BA67D1F}" dt="2024-06-12T16:44:54.108" v="61" actId="47"/>
        <pc:sldMkLst>
          <pc:docMk/>
          <pc:sldMk cId="3213829903" sldId="329"/>
        </pc:sldMkLst>
      </pc:sldChg>
      <pc:sldChg chg="del mod modShow">
        <pc:chgData name="Dr. Ani Munirah binti Mohamad" userId="dbd053e9-05fc-429b-b417-ac3c7e48826e" providerId="ADAL" clId="{9584155C-DDED-4BF2-8E63-16351BA67D1F}" dt="2024-06-12T16:44:54.108" v="61" actId="47"/>
        <pc:sldMkLst>
          <pc:docMk/>
          <pc:sldMk cId="2008265714" sldId="330"/>
        </pc:sldMkLst>
      </pc:sldChg>
      <pc:sldChg chg="del mod modShow">
        <pc:chgData name="Dr. Ani Munirah binti Mohamad" userId="dbd053e9-05fc-429b-b417-ac3c7e48826e" providerId="ADAL" clId="{9584155C-DDED-4BF2-8E63-16351BA67D1F}" dt="2024-06-12T16:44:54.108" v="61" actId="47"/>
        <pc:sldMkLst>
          <pc:docMk/>
          <pc:sldMk cId="1313978434" sldId="331"/>
        </pc:sldMkLst>
      </pc:sldChg>
      <pc:sldChg chg="del mod modShow">
        <pc:chgData name="Dr. Ani Munirah binti Mohamad" userId="dbd053e9-05fc-429b-b417-ac3c7e48826e" providerId="ADAL" clId="{9584155C-DDED-4BF2-8E63-16351BA67D1F}" dt="2024-06-12T16:44:54.108" v="61" actId="47"/>
        <pc:sldMkLst>
          <pc:docMk/>
          <pc:sldMk cId="355600407" sldId="332"/>
        </pc:sldMkLst>
      </pc:sldChg>
      <pc:sldChg chg="del mod modShow">
        <pc:chgData name="Dr. Ani Munirah binti Mohamad" userId="dbd053e9-05fc-429b-b417-ac3c7e48826e" providerId="ADAL" clId="{9584155C-DDED-4BF2-8E63-16351BA67D1F}" dt="2024-06-12T16:44:54.108" v="61" actId="47"/>
        <pc:sldMkLst>
          <pc:docMk/>
          <pc:sldMk cId="879944266" sldId="333"/>
        </pc:sldMkLst>
      </pc:sldChg>
      <pc:sldChg chg="del mod modShow">
        <pc:chgData name="Dr. Ani Munirah binti Mohamad" userId="dbd053e9-05fc-429b-b417-ac3c7e48826e" providerId="ADAL" clId="{9584155C-DDED-4BF2-8E63-16351BA67D1F}" dt="2024-06-12T16:44:54.108" v="61" actId="47"/>
        <pc:sldMkLst>
          <pc:docMk/>
          <pc:sldMk cId="2793330861" sldId="334"/>
        </pc:sldMkLst>
      </pc:sldChg>
      <pc:sldChg chg="del mod modShow">
        <pc:chgData name="Dr. Ani Munirah binti Mohamad" userId="dbd053e9-05fc-429b-b417-ac3c7e48826e" providerId="ADAL" clId="{9584155C-DDED-4BF2-8E63-16351BA67D1F}" dt="2024-06-12T16:44:54.108" v="61" actId="47"/>
        <pc:sldMkLst>
          <pc:docMk/>
          <pc:sldMk cId="4133947552" sldId="335"/>
        </pc:sldMkLst>
      </pc:sldChg>
      <pc:sldChg chg="del mod modShow">
        <pc:chgData name="Dr. Ani Munirah binti Mohamad" userId="dbd053e9-05fc-429b-b417-ac3c7e48826e" providerId="ADAL" clId="{9584155C-DDED-4BF2-8E63-16351BA67D1F}" dt="2024-06-12T16:44:54.108" v="61" actId="47"/>
        <pc:sldMkLst>
          <pc:docMk/>
          <pc:sldMk cId="3676268905" sldId="336"/>
        </pc:sldMkLst>
      </pc:sldChg>
      <pc:sldChg chg="del mod modShow">
        <pc:chgData name="Dr. Ani Munirah binti Mohamad" userId="dbd053e9-05fc-429b-b417-ac3c7e48826e" providerId="ADAL" clId="{9584155C-DDED-4BF2-8E63-16351BA67D1F}" dt="2024-06-12T16:44:54.108" v="61" actId="47"/>
        <pc:sldMkLst>
          <pc:docMk/>
          <pc:sldMk cId="1421674982" sldId="337"/>
        </pc:sldMkLst>
      </pc:sldChg>
      <pc:sldChg chg="del mod modShow">
        <pc:chgData name="Dr. Ani Munirah binti Mohamad" userId="dbd053e9-05fc-429b-b417-ac3c7e48826e" providerId="ADAL" clId="{9584155C-DDED-4BF2-8E63-16351BA67D1F}" dt="2024-06-12T16:44:54.108" v="61" actId="47"/>
        <pc:sldMkLst>
          <pc:docMk/>
          <pc:sldMk cId="1532860201" sldId="338"/>
        </pc:sldMkLst>
      </pc:sldChg>
      <pc:sldChg chg="del mod modShow">
        <pc:chgData name="Dr. Ani Munirah binti Mohamad" userId="dbd053e9-05fc-429b-b417-ac3c7e48826e" providerId="ADAL" clId="{9584155C-DDED-4BF2-8E63-16351BA67D1F}" dt="2024-06-12T16:44:54.108" v="61" actId="47"/>
        <pc:sldMkLst>
          <pc:docMk/>
          <pc:sldMk cId="2287739395" sldId="339"/>
        </pc:sldMkLst>
      </pc:sldChg>
      <pc:sldChg chg="del mod modShow">
        <pc:chgData name="Dr. Ani Munirah binti Mohamad" userId="dbd053e9-05fc-429b-b417-ac3c7e48826e" providerId="ADAL" clId="{9584155C-DDED-4BF2-8E63-16351BA67D1F}" dt="2024-06-12T16:44:54.108" v="61" actId="47"/>
        <pc:sldMkLst>
          <pc:docMk/>
          <pc:sldMk cId="740325423" sldId="340"/>
        </pc:sldMkLst>
      </pc:sldChg>
      <pc:sldChg chg="del mod modShow">
        <pc:chgData name="Dr. Ani Munirah binti Mohamad" userId="dbd053e9-05fc-429b-b417-ac3c7e48826e" providerId="ADAL" clId="{9584155C-DDED-4BF2-8E63-16351BA67D1F}" dt="2024-06-12T16:44:54.108" v="61" actId="47"/>
        <pc:sldMkLst>
          <pc:docMk/>
          <pc:sldMk cId="1009211842" sldId="341"/>
        </pc:sldMkLst>
      </pc:sldChg>
      <pc:sldChg chg="del mod modShow">
        <pc:chgData name="Dr. Ani Munirah binti Mohamad" userId="dbd053e9-05fc-429b-b417-ac3c7e48826e" providerId="ADAL" clId="{9584155C-DDED-4BF2-8E63-16351BA67D1F}" dt="2024-06-12T16:44:54.108" v="61" actId="47"/>
        <pc:sldMkLst>
          <pc:docMk/>
          <pc:sldMk cId="1155190187" sldId="342"/>
        </pc:sldMkLst>
      </pc:sldChg>
      <pc:sldChg chg="del mod modShow">
        <pc:chgData name="Dr. Ani Munirah binti Mohamad" userId="dbd053e9-05fc-429b-b417-ac3c7e48826e" providerId="ADAL" clId="{9584155C-DDED-4BF2-8E63-16351BA67D1F}" dt="2024-06-12T16:44:54.108" v="61" actId="47"/>
        <pc:sldMkLst>
          <pc:docMk/>
          <pc:sldMk cId="3460803524" sldId="343"/>
        </pc:sldMkLst>
      </pc:sldChg>
      <pc:sldChg chg="del mod modShow">
        <pc:chgData name="Dr. Ani Munirah binti Mohamad" userId="dbd053e9-05fc-429b-b417-ac3c7e48826e" providerId="ADAL" clId="{9584155C-DDED-4BF2-8E63-16351BA67D1F}" dt="2024-06-12T16:44:54.108" v="61" actId="47"/>
        <pc:sldMkLst>
          <pc:docMk/>
          <pc:sldMk cId="2994119592" sldId="344"/>
        </pc:sldMkLst>
      </pc:sldChg>
      <pc:sldChg chg="del mod modShow">
        <pc:chgData name="Dr. Ani Munirah binti Mohamad" userId="dbd053e9-05fc-429b-b417-ac3c7e48826e" providerId="ADAL" clId="{9584155C-DDED-4BF2-8E63-16351BA67D1F}" dt="2024-06-12T16:44:54.108" v="61" actId="47"/>
        <pc:sldMkLst>
          <pc:docMk/>
          <pc:sldMk cId="3832111182" sldId="345"/>
        </pc:sldMkLst>
      </pc:sldChg>
      <pc:sldChg chg="del mod modShow">
        <pc:chgData name="Dr. Ani Munirah binti Mohamad" userId="dbd053e9-05fc-429b-b417-ac3c7e48826e" providerId="ADAL" clId="{9584155C-DDED-4BF2-8E63-16351BA67D1F}" dt="2024-06-12T16:44:54.108" v="61" actId="47"/>
        <pc:sldMkLst>
          <pc:docMk/>
          <pc:sldMk cId="1683182970" sldId="346"/>
        </pc:sldMkLst>
      </pc:sldChg>
      <pc:sldChg chg="del mod modShow">
        <pc:chgData name="Dr. Ani Munirah binti Mohamad" userId="dbd053e9-05fc-429b-b417-ac3c7e48826e" providerId="ADAL" clId="{9584155C-DDED-4BF2-8E63-16351BA67D1F}" dt="2024-06-12T16:44:54.108" v="61" actId="47"/>
        <pc:sldMkLst>
          <pc:docMk/>
          <pc:sldMk cId="3755014548" sldId="347"/>
        </pc:sldMkLst>
      </pc:sldChg>
      <pc:sldChg chg="modSp del mod modShow">
        <pc:chgData name="Dr. Ani Munirah binti Mohamad" userId="dbd053e9-05fc-429b-b417-ac3c7e48826e" providerId="ADAL" clId="{9584155C-DDED-4BF2-8E63-16351BA67D1F}" dt="2024-06-12T16:44:54.108" v="61" actId="47"/>
        <pc:sldMkLst>
          <pc:docMk/>
          <pc:sldMk cId="2395214022" sldId="348"/>
        </pc:sldMkLst>
        <pc:spChg chg="mod">
          <ac:chgData name="Dr. Ani Munirah binti Mohamad" userId="dbd053e9-05fc-429b-b417-ac3c7e48826e" providerId="ADAL" clId="{9584155C-DDED-4BF2-8E63-16351BA67D1F}" dt="2024-06-12T16:14:35.880" v="46" actId="27636"/>
          <ac:spMkLst>
            <pc:docMk/>
            <pc:sldMk cId="2395214022" sldId="348"/>
            <ac:spMk id="158" creationId="{00000000-0000-0000-0000-000000000000}"/>
          </ac:spMkLst>
        </pc:spChg>
      </pc:sldChg>
      <pc:sldChg chg="del mod modShow">
        <pc:chgData name="Dr. Ani Munirah binti Mohamad" userId="dbd053e9-05fc-429b-b417-ac3c7e48826e" providerId="ADAL" clId="{9584155C-DDED-4BF2-8E63-16351BA67D1F}" dt="2024-06-12T16:44:54.108" v="61" actId="47"/>
        <pc:sldMkLst>
          <pc:docMk/>
          <pc:sldMk cId="1570076838" sldId="349"/>
        </pc:sldMkLst>
      </pc:sldChg>
      <pc:sldChg chg="del mod modShow">
        <pc:chgData name="Dr. Ani Munirah binti Mohamad" userId="dbd053e9-05fc-429b-b417-ac3c7e48826e" providerId="ADAL" clId="{9584155C-DDED-4BF2-8E63-16351BA67D1F}" dt="2024-06-12T16:44:54.108" v="61" actId="47"/>
        <pc:sldMkLst>
          <pc:docMk/>
          <pc:sldMk cId="1403444717" sldId="350"/>
        </pc:sldMkLst>
      </pc:sldChg>
      <pc:sldChg chg="del mod modShow">
        <pc:chgData name="Dr. Ani Munirah binti Mohamad" userId="dbd053e9-05fc-429b-b417-ac3c7e48826e" providerId="ADAL" clId="{9584155C-DDED-4BF2-8E63-16351BA67D1F}" dt="2024-06-12T16:44:54.108" v="61" actId="47"/>
        <pc:sldMkLst>
          <pc:docMk/>
          <pc:sldMk cId="93894627" sldId="351"/>
        </pc:sldMkLst>
      </pc:sldChg>
      <pc:sldChg chg="del mod modShow">
        <pc:chgData name="Dr. Ani Munirah binti Mohamad" userId="dbd053e9-05fc-429b-b417-ac3c7e48826e" providerId="ADAL" clId="{9584155C-DDED-4BF2-8E63-16351BA67D1F}" dt="2024-06-12T16:44:54.108" v="61" actId="47"/>
        <pc:sldMkLst>
          <pc:docMk/>
          <pc:sldMk cId="3484607203" sldId="352"/>
        </pc:sldMkLst>
      </pc:sldChg>
      <pc:sldChg chg="del mod modShow">
        <pc:chgData name="Dr. Ani Munirah binti Mohamad" userId="dbd053e9-05fc-429b-b417-ac3c7e48826e" providerId="ADAL" clId="{9584155C-DDED-4BF2-8E63-16351BA67D1F}" dt="2024-06-12T16:44:54.108" v="61" actId="47"/>
        <pc:sldMkLst>
          <pc:docMk/>
          <pc:sldMk cId="286055606" sldId="353"/>
        </pc:sldMkLst>
      </pc:sldChg>
      <pc:sldChg chg="del mod modShow">
        <pc:chgData name="Dr. Ani Munirah binti Mohamad" userId="dbd053e9-05fc-429b-b417-ac3c7e48826e" providerId="ADAL" clId="{9584155C-DDED-4BF2-8E63-16351BA67D1F}" dt="2024-06-12T16:44:54.108" v="61" actId="47"/>
        <pc:sldMkLst>
          <pc:docMk/>
          <pc:sldMk cId="1459118785" sldId="354"/>
        </pc:sldMkLst>
      </pc:sldChg>
      <pc:sldChg chg="del mod modShow">
        <pc:chgData name="Dr. Ani Munirah binti Mohamad" userId="dbd053e9-05fc-429b-b417-ac3c7e48826e" providerId="ADAL" clId="{9584155C-DDED-4BF2-8E63-16351BA67D1F}" dt="2024-06-12T16:44:54.108" v="61" actId="47"/>
        <pc:sldMkLst>
          <pc:docMk/>
          <pc:sldMk cId="3904178522" sldId="355"/>
        </pc:sldMkLst>
      </pc:sldChg>
      <pc:sldChg chg="modSp del mod modShow">
        <pc:chgData name="Dr. Ani Munirah binti Mohamad" userId="dbd053e9-05fc-429b-b417-ac3c7e48826e" providerId="ADAL" clId="{9584155C-DDED-4BF2-8E63-16351BA67D1F}" dt="2024-06-12T16:44:54.108" v="61" actId="47"/>
        <pc:sldMkLst>
          <pc:docMk/>
          <pc:sldMk cId="1379274664" sldId="356"/>
        </pc:sldMkLst>
        <pc:spChg chg="mod">
          <ac:chgData name="Dr. Ani Munirah binti Mohamad" userId="dbd053e9-05fc-429b-b417-ac3c7e48826e" providerId="ADAL" clId="{9584155C-DDED-4BF2-8E63-16351BA67D1F}" dt="2024-06-12T16:13:37.346" v="43" actId="6549"/>
          <ac:spMkLst>
            <pc:docMk/>
            <pc:sldMk cId="1379274664" sldId="356"/>
            <ac:spMk id="158" creationId="{00000000-0000-0000-0000-000000000000}"/>
          </ac:spMkLst>
        </pc:spChg>
      </pc:sldChg>
      <pc:sldChg chg="del mod modShow">
        <pc:chgData name="Dr. Ani Munirah binti Mohamad" userId="dbd053e9-05fc-429b-b417-ac3c7e48826e" providerId="ADAL" clId="{9584155C-DDED-4BF2-8E63-16351BA67D1F}" dt="2024-06-12T16:44:54.108" v="61" actId="47"/>
        <pc:sldMkLst>
          <pc:docMk/>
          <pc:sldMk cId="2535891592" sldId="357"/>
        </pc:sldMkLst>
      </pc:sldChg>
      <pc:sldChg chg="del mod modShow">
        <pc:chgData name="Dr. Ani Munirah binti Mohamad" userId="dbd053e9-05fc-429b-b417-ac3c7e48826e" providerId="ADAL" clId="{9584155C-DDED-4BF2-8E63-16351BA67D1F}" dt="2024-06-12T16:44:54.108" v="61" actId="47"/>
        <pc:sldMkLst>
          <pc:docMk/>
          <pc:sldMk cId="976811720" sldId="358"/>
        </pc:sldMkLst>
      </pc:sldChg>
      <pc:sldChg chg="modSp del mod modShow">
        <pc:chgData name="Dr. Ani Munirah binti Mohamad" userId="dbd053e9-05fc-429b-b417-ac3c7e48826e" providerId="ADAL" clId="{9584155C-DDED-4BF2-8E63-16351BA67D1F}" dt="2024-06-12T16:44:54.108" v="61" actId="47"/>
        <pc:sldMkLst>
          <pc:docMk/>
          <pc:sldMk cId="2200007626" sldId="359"/>
        </pc:sldMkLst>
        <pc:spChg chg="mod">
          <ac:chgData name="Dr. Ani Munirah binti Mohamad" userId="dbd053e9-05fc-429b-b417-ac3c7e48826e" providerId="ADAL" clId="{9584155C-DDED-4BF2-8E63-16351BA67D1F}" dt="2024-06-12T16:15:01.829" v="47" actId="20577"/>
          <ac:spMkLst>
            <pc:docMk/>
            <pc:sldMk cId="2200007626" sldId="359"/>
            <ac:spMk id="158" creationId="{00000000-0000-0000-0000-000000000000}"/>
          </ac:spMkLst>
        </pc:spChg>
      </pc:sldChg>
      <pc:sldChg chg="del mod modShow">
        <pc:chgData name="Dr. Ani Munirah binti Mohamad" userId="dbd053e9-05fc-429b-b417-ac3c7e48826e" providerId="ADAL" clId="{9584155C-DDED-4BF2-8E63-16351BA67D1F}" dt="2024-06-12T16:44:54.108" v="61" actId="47"/>
        <pc:sldMkLst>
          <pc:docMk/>
          <pc:sldMk cId="3120771530" sldId="360"/>
        </pc:sldMkLst>
      </pc:sldChg>
      <pc:sldChg chg="del mod modShow">
        <pc:chgData name="Dr. Ani Munirah binti Mohamad" userId="dbd053e9-05fc-429b-b417-ac3c7e48826e" providerId="ADAL" clId="{9584155C-DDED-4BF2-8E63-16351BA67D1F}" dt="2024-06-12T16:44:54.108" v="61" actId="47"/>
        <pc:sldMkLst>
          <pc:docMk/>
          <pc:sldMk cId="1879200517" sldId="361"/>
        </pc:sldMkLst>
      </pc:sldChg>
      <pc:sldChg chg="del mod modShow">
        <pc:chgData name="Dr. Ani Munirah binti Mohamad" userId="dbd053e9-05fc-429b-b417-ac3c7e48826e" providerId="ADAL" clId="{9584155C-DDED-4BF2-8E63-16351BA67D1F}" dt="2024-06-12T16:44:54.108" v="61" actId="47"/>
        <pc:sldMkLst>
          <pc:docMk/>
          <pc:sldMk cId="794546208" sldId="362"/>
        </pc:sldMkLst>
      </pc:sldChg>
      <pc:sldChg chg="del mod modShow">
        <pc:chgData name="Dr. Ani Munirah binti Mohamad" userId="dbd053e9-05fc-429b-b417-ac3c7e48826e" providerId="ADAL" clId="{9584155C-DDED-4BF2-8E63-16351BA67D1F}" dt="2024-06-12T16:44:54.108" v="61" actId="47"/>
        <pc:sldMkLst>
          <pc:docMk/>
          <pc:sldMk cId="269823090" sldId="363"/>
        </pc:sldMkLst>
      </pc:sldChg>
      <pc:sldChg chg="modSp del mod modShow">
        <pc:chgData name="Dr. Ani Munirah binti Mohamad" userId="dbd053e9-05fc-429b-b417-ac3c7e48826e" providerId="ADAL" clId="{9584155C-DDED-4BF2-8E63-16351BA67D1F}" dt="2024-06-12T16:44:54.108" v="61" actId="47"/>
        <pc:sldMkLst>
          <pc:docMk/>
          <pc:sldMk cId="3457966723" sldId="367"/>
        </pc:sldMkLst>
        <pc:spChg chg="mod">
          <ac:chgData name="Dr. Ani Munirah binti Mohamad" userId="dbd053e9-05fc-429b-b417-ac3c7e48826e" providerId="ADAL" clId="{9584155C-DDED-4BF2-8E63-16351BA67D1F}" dt="2024-06-12T16:16:03.295" v="60" actId="20577"/>
          <ac:spMkLst>
            <pc:docMk/>
            <pc:sldMk cId="3457966723" sldId="367"/>
            <ac:spMk id="157" creationId="{00000000-0000-0000-0000-000000000000}"/>
          </ac:spMkLst>
        </pc:spChg>
      </pc:sldChg>
      <pc:sldChg chg="modSp del mod modShow">
        <pc:chgData name="Dr. Ani Munirah binti Mohamad" userId="dbd053e9-05fc-429b-b417-ac3c7e48826e" providerId="ADAL" clId="{9584155C-DDED-4BF2-8E63-16351BA67D1F}" dt="2024-06-12T16:44:54.108" v="61" actId="47"/>
        <pc:sldMkLst>
          <pc:docMk/>
          <pc:sldMk cId="3133191914" sldId="368"/>
        </pc:sldMkLst>
        <pc:spChg chg="mod">
          <ac:chgData name="Dr. Ani Munirah binti Mohamad" userId="dbd053e9-05fc-429b-b417-ac3c7e48826e" providerId="ADAL" clId="{9584155C-DDED-4BF2-8E63-16351BA67D1F}" dt="2024-06-12T16:15:55.791" v="57" actId="6549"/>
          <ac:spMkLst>
            <pc:docMk/>
            <pc:sldMk cId="3133191914" sldId="368"/>
            <ac:spMk id="157" creationId="{00000000-0000-0000-0000-000000000000}"/>
          </ac:spMkLst>
        </pc:spChg>
      </pc:sldChg>
      <pc:sldChg chg="modSp del mod modShow">
        <pc:chgData name="Dr. Ani Munirah binti Mohamad" userId="dbd053e9-05fc-429b-b417-ac3c7e48826e" providerId="ADAL" clId="{9584155C-DDED-4BF2-8E63-16351BA67D1F}" dt="2024-06-12T16:44:54.108" v="61" actId="47"/>
        <pc:sldMkLst>
          <pc:docMk/>
          <pc:sldMk cId="3384694538" sldId="369"/>
        </pc:sldMkLst>
        <pc:spChg chg="mod">
          <ac:chgData name="Dr. Ani Munirah binti Mohamad" userId="dbd053e9-05fc-429b-b417-ac3c7e48826e" providerId="ADAL" clId="{9584155C-DDED-4BF2-8E63-16351BA67D1F}" dt="2024-06-12T16:15:30.633" v="51" actId="6549"/>
          <ac:spMkLst>
            <pc:docMk/>
            <pc:sldMk cId="3384694538" sldId="369"/>
            <ac:spMk id="157" creationId="{00000000-0000-0000-0000-000000000000}"/>
          </ac:spMkLst>
        </pc:spChg>
        <pc:spChg chg="mod">
          <ac:chgData name="Dr. Ani Munirah binti Mohamad" userId="dbd053e9-05fc-429b-b417-ac3c7e48826e" providerId="ADAL" clId="{9584155C-DDED-4BF2-8E63-16351BA67D1F}" dt="2024-06-12T16:15:40.204" v="56" actId="27636"/>
          <ac:spMkLst>
            <pc:docMk/>
            <pc:sldMk cId="3384694538" sldId="369"/>
            <ac:spMk id="158" creationId="{00000000-0000-0000-0000-000000000000}"/>
          </ac:spMkLst>
        </pc:spChg>
      </pc:sldChg>
      <pc:sldChg chg="del mod modShow">
        <pc:chgData name="Dr. Ani Munirah binti Mohamad" userId="dbd053e9-05fc-429b-b417-ac3c7e48826e" providerId="ADAL" clId="{9584155C-DDED-4BF2-8E63-16351BA67D1F}" dt="2024-06-12T16:44:54.108" v="61" actId="47"/>
        <pc:sldMkLst>
          <pc:docMk/>
          <pc:sldMk cId="1854759808" sldId="370"/>
        </pc:sldMkLst>
      </pc:sldChg>
      <pc:sldChg chg="modSp del mod modShow">
        <pc:chgData name="Dr. Ani Munirah binti Mohamad" userId="dbd053e9-05fc-429b-b417-ac3c7e48826e" providerId="ADAL" clId="{9584155C-DDED-4BF2-8E63-16351BA67D1F}" dt="2024-06-12T16:44:54.108" v="61" actId="47"/>
        <pc:sldMkLst>
          <pc:docMk/>
          <pc:sldMk cId="4255843590" sldId="371"/>
        </pc:sldMkLst>
        <pc:spChg chg="mod">
          <ac:chgData name="Dr. Ani Munirah binti Mohamad" userId="dbd053e9-05fc-429b-b417-ac3c7e48826e" providerId="ADAL" clId="{9584155C-DDED-4BF2-8E63-16351BA67D1F}" dt="2024-06-12T16:15:14.255" v="50" actId="27636"/>
          <ac:spMkLst>
            <pc:docMk/>
            <pc:sldMk cId="4255843590" sldId="371"/>
            <ac:spMk id="158" creationId="{00000000-0000-0000-0000-000000000000}"/>
          </ac:spMkLst>
        </pc:spChg>
      </pc:sldChg>
      <pc:sldChg chg="add">
        <pc:chgData name="Dr. Ani Munirah binti Mohamad" userId="dbd053e9-05fc-429b-b417-ac3c7e48826e" providerId="ADAL" clId="{9584155C-DDED-4BF2-8E63-16351BA67D1F}" dt="2024-06-12T16:08:24.150" v="4"/>
        <pc:sldMkLst>
          <pc:docMk/>
          <pc:sldMk cId="3842482437" sldId="372"/>
        </pc:sldMkLst>
      </pc:sldChg>
      <pc:sldChg chg="modSp add mod">
        <pc:chgData name="Dr. Ani Munirah binti Mohamad" userId="dbd053e9-05fc-429b-b417-ac3c7e48826e" providerId="ADAL" clId="{9584155C-DDED-4BF2-8E63-16351BA67D1F}" dt="2024-06-12T16:12:52.189" v="42" actId="20577"/>
        <pc:sldMkLst>
          <pc:docMk/>
          <pc:sldMk cId="3814762663" sldId="373"/>
        </pc:sldMkLst>
        <pc:spChg chg="mod">
          <ac:chgData name="Dr. Ani Munirah binti Mohamad" userId="dbd053e9-05fc-429b-b417-ac3c7e48826e" providerId="ADAL" clId="{9584155C-DDED-4BF2-8E63-16351BA67D1F}" dt="2024-06-12T16:12:44.954" v="39"/>
          <ac:spMkLst>
            <pc:docMk/>
            <pc:sldMk cId="3814762663" sldId="373"/>
            <ac:spMk id="157" creationId="{00000000-0000-0000-0000-000000000000}"/>
          </ac:spMkLst>
        </pc:spChg>
        <pc:spChg chg="mod">
          <ac:chgData name="Dr. Ani Munirah binti Mohamad" userId="dbd053e9-05fc-429b-b417-ac3c7e48826e" providerId="ADAL" clId="{9584155C-DDED-4BF2-8E63-16351BA67D1F}" dt="2024-06-12T16:12:52.189" v="42" actId="20577"/>
          <ac:spMkLst>
            <pc:docMk/>
            <pc:sldMk cId="3814762663" sldId="373"/>
            <ac:spMk id="1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48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04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615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940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183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21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28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365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9507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373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7360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3317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15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883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1987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613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4565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521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3040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786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876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9220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363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4810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475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133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3762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640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640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0984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88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493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160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8667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7999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214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385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93274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515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23690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265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701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4416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8707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82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514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29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951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40395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9: Future Trends and Challenges in Climate Change Governance</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Scenarios for Effective Policy Making: Designing Robust Solutions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scenarios help us design robust policies that are effective under a range of future climate conditions.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By testing different policy options against various climate scenarios, policymakers can identify solutions that are most likely to succeed despite inherent uncertainties.</a:t>
            </a:r>
          </a:p>
        </p:txBody>
      </p:sp>
    </p:spTree>
    <p:extLst>
      <p:ext uri="{BB962C8B-B14F-4D97-AF65-F5344CB8AC3E}">
        <p14:creationId xmlns:p14="http://schemas.microsoft.com/office/powerpoint/2010/main" val="232069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Beyond Impacts - Considering Social and Economic Factors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scenarios should not only consider physical climate impacts but also how societies and economies might adapt.</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includes factors like population growth, technological advancements, and changing social vulnerabilities.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By integrating social and economic considerations, we can develop more comprehensive and equitable adaptation strategies.</a:t>
            </a:r>
          </a:p>
        </p:txBody>
      </p:sp>
    </p:spTree>
    <p:extLst>
      <p:ext uri="{BB962C8B-B14F-4D97-AF65-F5344CB8AC3E}">
        <p14:creationId xmlns:p14="http://schemas.microsoft.com/office/powerpoint/2010/main" val="8919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Importance of Continuous Monitoring and Update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science is a dynamic field, and our understanding of the climate system is constantly evolving.</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As new scientific knowledge emerges and actual climate changes unfold, climate scenarios need to be regularly updated and refined.</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iterative process ensures that climate projections remain relevant and informative for effective climate governance.</a:t>
            </a:r>
          </a:p>
        </p:txBody>
      </p:sp>
    </p:spTree>
    <p:extLst>
      <p:ext uri="{BB962C8B-B14F-4D97-AF65-F5344CB8AC3E}">
        <p14:creationId xmlns:p14="http://schemas.microsoft.com/office/powerpoint/2010/main" val="195283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351935" y="1379853"/>
            <a:ext cx="9488131" cy="1754286"/>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Issues and Challenges in Managing Climate Change</a:t>
            </a:r>
          </a:p>
        </p:txBody>
      </p:sp>
      <p:sp>
        <p:nvSpPr>
          <p:cNvPr id="158" name="Google Shape;158;p46"/>
          <p:cNvSpPr txBox="1"/>
          <p:nvPr/>
        </p:nvSpPr>
        <p:spPr>
          <a:xfrm>
            <a:off x="1351935" y="3723861"/>
            <a:ext cx="9488130" cy="67586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Navigating a Complex Problem for a Sustainable Future</a:t>
            </a:r>
          </a:p>
        </p:txBody>
      </p:sp>
    </p:spTree>
    <p:extLst>
      <p:ext uri="{BB962C8B-B14F-4D97-AF65-F5344CB8AC3E}">
        <p14:creationId xmlns:p14="http://schemas.microsoft.com/office/powerpoint/2010/main" val="390860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Science is Clear - The Impacts are Real</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The scientific consensus overwhelmingly agrees that human activities are the primary cause of climate change.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Observed impacts include rising global temperatures, extreme weather events, sea-level rise, and ocean acidification.</a:t>
            </a:r>
          </a:p>
        </p:txBody>
      </p:sp>
    </p:spTree>
    <p:extLst>
      <p:ext uri="{BB962C8B-B14F-4D97-AF65-F5344CB8AC3E}">
        <p14:creationId xmlns:p14="http://schemas.microsoft.com/office/powerpoint/2010/main" val="3393508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Global Nature of the Problem - Local Consequences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change is a global challenge with uneven local impacts.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Developing countries often face a disproportionate burden despite lower historical emissions.</a:t>
            </a:r>
          </a:p>
        </p:txBody>
      </p:sp>
    </p:spTree>
    <p:extLst>
      <p:ext uri="{BB962C8B-B14F-4D97-AF65-F5344CB8AC3E}">
        <p14:creationId xmlns:p14="http://schemas.microsoft.com/office/powerpoint/2010/main" val="2098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Mitigation vs. Adaptation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aim to reduce greenhouse gas emissions and slow climate change. </a:t>
            </a:r>
          </a:p>
          <a:p>
            <a:pPr marL="1343025" lvl="2"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Examples include transitioning to renewable energy sources and improving energy efficiency.</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Adaptation strategies focus on adjusting to the inevitable impacts of climate change. </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Examples include building seawalls to protect against rising sea levels and developing drought-resistant crops.</a:t>
            </a:r>
          </a:p>
        </p:txBody>
      </p:sp>
    </p:spTree>
    <p:extLst>
      <p:ext uri="{BB962C8B-B14F-4D97-AF65-F5344CB8AC3E}">
        <p14:creationId xmlns:p14="http://schemas.microsoft.com/office/powerpoint/2010/main" val="265466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Urgency of Action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Time is of the essence. Delays in addressing climate change will lead to more severe and irreversible impacts.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Early action offers the best opportunity to mitigate the worst effects and adapt to those we can't avoid.</a:t>
            </a:r>
          </a:p>
        </p:txBody>
      </p:sp>
    </p:spTree>
    <p:extLst>
      <p:ext uri="{BB962C8B-B14F-4D97-AF65-F5344CB8AC3E}">
        <p14:creationId xmlns:p14="http://schemas.microsoft.com/office/powerpoint/2010/main" val="117650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Challenge of Long-Term Planning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change unfolds over decades and centuries, requiring long-term planning beyond typical political cycles.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Short-term economic interests can sometimes conflict with long-term climate goals.</a:t>
            </a:r>
          </a:p>
        </p:txBody>
      </p:sp>
    </p:spTree>
    <p:extLst>
      <p:ext uri="{BB962C8B-B14F-4D97-AF65-F5344CB8AC3E}">
        <p14:creationId xmlns:p14="http://schemas.microsoft.com/office/powerpoint/2010/main" val="293310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Cost of Action vs. Inaction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Investing in mitigation and adaptation now may seem costly, but it is far less expensive than dealing with the devastating consequences of inaction.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The economic and social costs of climate change will be immense if left unchecked.</a:t>
            </a:r>
          </a:p>
        </p:txBody>
      </p:sp>
    </p:spTree>
    <p:extLst>
      <p:ext uri="{BB962C8B-B14F-4D97-AF65-F5344CB8AC3E}">
        <p14:creationId xmlns:p14="http://schemas.microsoft.com/office/powerpoint/2010/main" val="232359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 this topic, we will cover…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ü"/>
            </a:pPr>
            <a:r>
              <a:rPr lang="en-US" sz="2800" dirty="0">
                <a:latin typeface="Segoe UI" panose="020B0502040204020203" pitchFamily="34" charset="0"/>
                <a:ea typeface="Quattrocento Sans"/>
                <a:cs typeface="Segoe UI" panose="020B0502040204020203" pitchFamily="34" charset="0"/>
                <a:sym typeface="Quattrocento Sans"/>
              </a:rPr>
              <a:t>Anticipating future climate scenarios</a:t>
            </a:r>
          </a:p>
          <a:p>
            <a:pPr marL="914400" lvl="1" indent="-457200">
              <a:lnSpc>
                <a:spcPct val="150000"/>
              </a:lnSpc>
              <a:buSzPts val="1600"/>
              <a:buFont typeface="Wingdings" panose="05000000000000000000" pitchFamily="2" charset="2"/>
              <a:buChar char="ü"/>
            </a:pPr>
            <a:r>
              <a:rPr lang="en-US" sz="2800" dirty="0">
                <a:latin typeface="Segoe UI" panose="020B0502040204020203" pitchFamily="34" charset="0"/>
                <a:ea typeface="Quattrocento Sans"/>
                <a:cs typeface="Segoe UI" panose="020B0502040204020203" pitchFamily="34" charset="0"/>
                <a:sym typeface="Quattrocento Sans"/>
              </a:rPr>
              <a:t>Issues and challenges in managing climate change</a:t>
            </a:r>
          </a:p>
          <a:p>
            <a:pPr marL="914400" lvl="1" indent="-457200">
              <a:lnSpc>
                <a:spcPct val="150000"/>
              </a:lnSpc>
              <a:buSzPts val="1600"/>
              <a:buFont typeface="Wingdings" panose="05000000000000000000" pitchFamily="2" charset="2"/>
              <a:buChar char="ü"/>
            </a:pPr>
            <a:r>
              <a:rPr lang="en-US" sz="2800" dirty="0">
                <a:latin typeface="Segoe UI" panose="020B0502040204020203" pitchFamily="34" charset="0"/>
                <a:ea typeface="Quattrocento Sans"/>
                <a:cs typeface="Segoe UI" panose="020B0502040204020203" pitchFamily="34" charset="0"/>
                <a:sym typeface="Quattrocento Sans"/>
              </a:rPr>
              <a:t>Balancing short-term financial interests and long-term sustainability</a:t>
            </a:r>
          </a:p>
          <a:p>
            <a:pPr marL="914400" lvl="1" indent="-457200">
              <a:lnSpc>
                <a:spcPct val="150000"/>
              </a:lnSpc>
              <a:buSzPts val="1600"/>
              <a:buFont typeface="Wingdings" panose="05000000000000000000" pitchFamily="2" charset="2"/>
              <a:buChar char="ü"/>
            </a:pPr>
            <a:r>
              <a:rPr lang="en-US" sz="2800" dirty="0">
                <a:latin typeface="Segoe UI" panose="020B0502040204020203" pitchFamily="34" charset="0"/>
                <a:ea typeface="Quattrocento Sans"/>
                <a:cs typeface="Segoe UI" panose="020B0502040204020203" pitchFamily="34" charset="0"/>
                <a:sym typeface="Quattrocento Sans"/>
              </a:rPr>
              <a:t>Exploring cutting-edge governance practices</a:t>
            </a:r>
          </a:p>
          <a:p>
            <a:pPr marL="914400" lvl="1" indent="-457200">
              <a:lnSpc>
                <a:spcPct val="150000"/>
              </a:lnSpc>
              <a:buSzPts val="1600"/>
              <a:buFont typeface="Wingdings" panose="05000000000000000000" pitchFamily="2" charset="2"/>
              <a:buChar char="ü"/>
            </a:pPr>
            <a:r>
              <a:rPr lang="en-US" sz="2800" dirty="0">
                <a:latin typeface="Segoe UI" panose="020B0502040204020203" pitchFamily="34" charset="0"/>
                <a:ea typeface="Quattrocento Sans"/>
                <a:cs typeface="Segoe UI" panose="020B0502040204020203" pitchFamily="34" charset="0"/>
                <a:sym typeface="Quattrocento Sans"/>
              </a:rPr>
              <a:t>Innovations in climate risk management</a:t>
            </a:r>
          </a:p>
          <a:p>
            <a:pPr marL="914400" lvl="1" indent="-457200">
              <a:lnSpc>
                <a:spcPct val="150000"/>
              </a:lnSpc>
              <a:buSzPts val="1600"/>
              <a:buFont typeface="Wingdings" panose="05000000000000000000" pitchFamily="2" charset="2"/>
              <a:buChar char="ü"/>
            </a:pPr>
            <a:r>
              <a:rPr lang="en-US" sz="2800" dirty="0">
                <a:latin typeface="Segoe UI" panose="020B0502040204020203" pitchFamily="34" charset="0"/>
                <a:ea typeface="Quattrocento Sans"/>
                <a:cs typeface="Segoe UI" panose="020B0502040204020203" pitchFamily="34" charset="0"/>
                <a:sym typeface="Quattrocento Sans"/>
              </a:rPr>
              <a:t>The role of technology in climate governance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International Cooperation: A Necessity, Not an Option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No single country can address climate change alone. International cooperation is crucial for effective mitigation strategies.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Agreements like the Paris Agreement provide a framework for collaborative action.</a:t>
            </a:r>
          </a:p>
        </p:txBody>
      </p:sp>
    </p:spTree>
    <p:extLst>
      <p:ext uri="{BB962C8B-B14F-4D97-AF65-F5344CB8AC3E}">
        <p14:creationId xmlns:p14="http://schemas.microsoft.com/office/powerpoint/2010/main" val="2682678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Challenge of Equity and Justice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The burden of climate change impacts falls disproportionately on those who contributed least to the problem.</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Developed nations need to provide financial and technological support to developing countries for both mitigation and adaptation.</a:t>
            </a:r>
          </a:p>
        </p:txBody>
      </p:sp>
    </p:spTree>
    <p:extLst>
      <p:ext uri="{BB962C8B-B14F-4D97-AF65-F5344CB8AC3E}">
        <p14:creationId xmlns:p14="http://schemas.microsoft.com/office/powerpoint/2010/main" val="388314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Balancing Economic Growth with Climate Action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The transition to a low-carbon economy requires significant changes in energy production, consumption patterns, and industrial processes.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Challenges exist in managing this transition and ensuring a just and equitable shift for workers and communities.</a:t>
            </a:r>
          </a:p>
        </p:txBody>
      </p:sp>
    </p:spTree>
    <p:extLst>
      <p:ext uri="{BB962C8B-B14F-4D97-AF65-F5344CB8AC3E}">
        <p14:creationId xmlns:p14="http://schemas.microsoft.com/office/powerpoint/2010/main" val="953815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Public Awareness and Behavior Change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Public understanding of climate change and individual actions that contribute to solutions are crucial.</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Education, awareness campaigns, and promoting sustainable lifestyles are essential for behavior change.</a:t>
            </a:r>
          </a:p>
        </p:txBody>
      </p:sp>
    </p:spTree>
    <p:extLst>
      <p:ext uri="{BB962C8B-B14F-4D97-AF65-F5344CB8AC3E}">
        <p14:creationId xmlns:p14="http://schemas.microsoft.com/office/powerpoint/2010/main" val="4020423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Role of Innovation and Technology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Technological advancements are vital in developing clean energy sources, improving energy efficiency, and enhancing climate monitoring and prediction.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Investment in research and development can accelerate progress towards sustainable solutions.</a:t>
            </a:r>
          </a:p>
        </p:txBody>
      </p:sp>
    </p:spTree>
    <p:extLst>
      <p:ext uri="{BB962C8B-B14F-4D97-AF65-F5344CB8AC3E}">
        <p14:creationId xmlns:p14="http://schemas.microsoft.com/office/powerpoint/2010/main" val="381583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Geopolitical Tensions and Climate Action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Geopolitical tensions and conflicts can hinder international cooperation on climate change.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Building trust and fostering collaboration on this global challenge is critical.</a:t>
            </a:r>
          </a:p>
        </p:txBody>
      </p:sp>
    </p:spTree>
    <p:extLst>
      <p:ext uri="{BB962C8B-B14F-4D97-AF65-F5344CB8AC3E}">
        <p14:creationId xmlns:p14="http://schemas.microsoft.com/office/powerpoint/2010/main" val="1076679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Role of Business and Industry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Businesses have a significant role to play by adopting sustainable practices, reducing emissions, and investing in low-carbon technologies.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Collaboration between governments and businesses is crucial for driving systemic change.</a:t>
            </a:r>
          </a:p>
        </p:txBody>
      </p:sp>
    </p:spTree>
    <p:extLst>
      <p:ext uri="{BB962C8B-B14F-4D97-AF65-F5344CB8AC3E}">
        <p14:creationId xmlns:p14="http://schemas.microsoft.com/office/powerpoint/2010/main" val="337817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Power of Civil Society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Civil society organizations play a vital role in raising awareness, advocating for policy change, and holding governments and businesses accountable.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Grassroots movements can be a powerful force for climate action.</a:t>
            </a:r>
          </a:p>
        </p:txBody>
      </p:sp>
    </p:spTree>
    <p:extLst>
      <p:ext uri="{BB962C8B-B14F-4D97-AF65-F5344CB8AC3E}">
        <p14:creationId xmlns:p14="http://schemas.microsoft.com/office/powerpoint/2010/main" val="1634195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Indigenous Knowledge and Traditional Practices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Indigenous communities often possess valuable knowledge about sustainable resource management and adaptation practices.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Integrating traditional knowledge into climate solutions can be highly beneficial.</a:t>
            </a:r>
          </a:p>
        </p:txBody>
      </p:sp>
    </p:spTree>
    <p:extLst>
      <p:ext uri="{BB962C8B-B14F-4D97-AF65-F5344CB8AC3E}">
        <p14:creationId xmlns:p14="http://schemas.microsoft.com/office/powerpoint/2010/main" val="966176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Power of Individual Action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While individual actions may seem small, collective action can make a significant difference.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Individuals can make conscious choices in their daily lives to reduce their carbon footprint and promote sustainable practices.</a:t>
            </a:r>
          </a:p>
        </p:txBody>
      </p:sp>
    </p:spTree>
    <p:extLst>
      <p:ext uri="{BB962C8B-B14F-4D97-AF65-F5344CB8AC3E}">
        <p14:creationId xmlns:p14="http://schemas.microsoft.com/office/powerpoint/2010/main" val="86545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351934" y="843717"/>
            <a:ext cx="9488131"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Anticipating Future Climate Scenarios: A Crucial Tool for Effective Climate Governance</a:t>
            </a:r>
          </a:p>
        </p:txBody>
      </p:sp>
      <p:sp>
        <p:nvSpPr>
          <p:cNvPr id="158" name="Google Shape;158;p46"/>
          <p:cNvSpPr txBox="1"/>
          <p:nvPr/>
        </p:nvSpPr>
        <p:spPr>
          <a:xfrm>
            <a:off x="1351935" y="3723861"/>
            <a:ext cx="9488130" cy="12457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Navigating Uncertainty by Exploring a Range of Potential Climate Futures</a:t>
            </a:r>
          </a:p>
        </p:txBody>
      </p:sp>
    </p:spTree>
    <p:extLst>
      <p:ext uri="{BB962C8B-B14F-4D97-AF65-F5344CB8AC3E}">
        <p14:creationId xmlns:p14="http://schemas.microsoft.com/office/powerpoint/2010/main" val="526131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Maintaining Hope and Fostering Action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Addressing climate change requires a sense of urgency, but also hope and optimism.</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Highlighting success stories and advancements in clean technology can motivate action.</a:t>
            </a:r>
          </a:p>
        </p:txBody>
      </p:sp>
    </p:spTree>
    <p:extLst>
      <p:ext uri="{BB962C8B-B14F-4D97-AF65-F5344CB8AC3E}">
        <p14:creationId xmlns:p14="http://schemas.microsoft.com/office/powerpoint/2010/main" val="473048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351935" y="1379853"/>
            <a:ext cx="9488131" cy="1754286"/>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Balancing Short-Term Gains and Long-Term Sustainability</a:t>
            </a:r>
          </a:p>
        </p:txBody>
      </p:sp>
      <p:sp>
        <p:nvSpPr>
          <p:cNvPr id="158" name="Google Shape;158;p46"/>
          <p:cNvSpPr txBox="1"/>
          <p:nvPr/>
        </p:nvSpPr>
        <p:spPr>
          <a:xfrm>
            <a:off x="1351936" y="3723862"/>
            <a:ext cx="9488130" cy="67586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Navigating Trade-offs for a Thriving Future</a:t>
            </a:r>
          </a:p>
        </p:txBody>
      </p:sp>
    </p:spTree>
    <p:extLst>
      <p:ext uri="{BB962C8B-B14F-4D97-AF65-F5344CB8AC3E}">
        <p14:creationId xmlns:p14="http://schemas.microsoft.com/office/powerpoint/2010/main" val="3147265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Core Challenge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Balancing short-term financial interests with long-term sustainability is a fundamental challenge for individuals, businesses, and governments.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Short-term gains can be tempting, but neglecting long-term consequences can be detrimental.</a:t>
            </a: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537463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Short-Term Focus: Emphasis on Immediate Profits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Short-term focus prioritizes maximizing profits or financial returns in the near future.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might involve practices like resource depletion or cost-cutting measures that compromise sustainability.</a:t>
            </a:r>
          </a:p>
        </p:txBody>
      </p:sp>
    </p:spTree>
    <p:extLst>
      <p:ext uri="{BB962C8B-B14F-4D97-AF65-F5344CB8AC3E}">
        <p14:creationId xmlns:p14="http://schemas.microsoft.com/office/powerpoint/2010/main" val="2514929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Long-Term Sustainability: Investing in the Future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Long-term sustainability considers the environmental, social, and economic impacts of decisions over an extended period.</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It involves adopting practices that ensure viability and well-being for future generations.</a:t>
            </a:r>
          </a:p>
        </p:txBody>
      </p:sp>
    </p:spTree>
    <p:extLst>
      <p:ext uri="{BB962C8B-B14F-4D97-AF65-F5344CB8AC3E}">
        <p14:creationId xmlns:p14="http://schemas.microsoft.com/office/powerpoint/2010/main" val="3774286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Business and Sustainability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Businesses face pressure to deliver shareholder value, often leading to a short-term focus.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However, sustainable practices can enhance long-term profitability by: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Reducing waste and resource dependence.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Building brand reputation and attracting responsible consumers.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Preparing for future regulations and resource scarcity.</a:t>
            </a:r>
          </a:p>
        </p:txBody>
      </p:sp>
    </p:spTree>
    <p:extLst>
      <p:ext uri="{BB962C8B-B14F-4D97-AF65-F5344CB8AC3E}">
        <p14:creationId xmlns:p14="http://schemas.microsoft.com/office/powerpoint/2010/main" val="1213987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Environmental Cost of Short-Termism</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Focusing solely on short-term profits can lead to environmental degradation.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include: </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Overfishing that depletes fish stocks.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Deforestation that harms ecosystems and increases carbon emissions.</a:t>
            </a:r>
          </a:p>
        </p:txBody>
      </p:sp>
    </p:spTree>
    <p:extLst>
      <p:ext uri="{BB962C8B-B14F-4D97-AF65-F5344CB8AC3E}">
        <p14:creationId xmlns:p14="http://schemas.microsoft.com/office/powerpoint/2010/main" val="2214622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Social Cost of Short-Term Gains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Short-term thinking can have negative social consequences.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include: </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Exploitative labor practices to reduce costs.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Neglecting worker safety for faster production.</a:t>
            </a:r>
          </a:p>
        </p:txBody>
      </p:sp>
    </p:spTree>
    <p:extLst>
      <p:ext uri="{BB962C8B-B14F-4D97-AF65-F5344CB8AC3E}">
        <p14:creationId xmlns:p14="http://schemas.microsoft.com/office/powerpoint/2010/main" val="788802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Financial Risks of Unsustainability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Unsustainable practices can lead to long-term financial risks.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include: </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Regulation and fines for environmental damage.</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Resource scarcity leading to higher input costs.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Consumer backlash against unsustainable companies.</a:t>
            </a:r>
          </a:p>
        </p:txBody>
      </p:sp>
    </p:spTree>
    <p:extLst>
      <p:ext uri="{BB962C8B-B14F-4D97-AF65-F5344CB8AC3E}">
        <p14:creationId xmlns:p14="http://schemas.microsoft.com/office/powerpoint/2010/main" val="3719446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Triple Bottom Line: A Holistic Approach</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The Triple Bottom Line emphasizes considering environmental, social, and economic factors in decision-making.</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approach helps businesses balance short-term needs with long-term sustainability.</a:t>
            </a:r>
          </a:p>
        </p:txBody>
      </p:sp>
    </p:spTree>
    <p:extLst>
      <p:ext uri="{BB962C8B-B14F-4D97-AF65-F5344CB8AC3E}">
        <p14:creationId xmlns:p14="http://schemas.microsoft.com/office/powerpoint/2010/main" val="929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Challenge of Prediction vs. Projection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scenarios are not crystal balls! They are projections based on scientific models and assumptions about future greenhouse gas emissions.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We can't predict the exact weather in a week, let alone the climate in decades. Climate scenarios provide a range of possibilities to help us prepare.</a:t>
            </a:r>
          </a:p>
        </p:txBody>
      </p:sp>
    </p:spTree>
    <p:extLst>
      <p:ext uri="{BB962C8B-B14F-4D97-AF65-F5344CB8AC3E}">
        <p14:creationId xmlns:p14="http://schemas.microsoft.com/office/powerpoint/2010/main" val="4169149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Long-Term Investment for Sustainability</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Investing in sustainable practices can seem expensive initially, but yields long-term benefits.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include: </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Energy efficiency upgrades that save money over time.</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Investing in renewable energy sources.</a:t>
            </a:r>
          </a:p>
        </p:txBody>
      </p:sp>
    </p:spTree>
    <p:extLst>
      <p:ext uri="{BB962C8B-B14F-4D97-AF65-F5344CB8AC3E}">
        <p14:creationId xmlns:p14="http://schemas.microsoft.com/office/powerpoint/2010/main" val="3747946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Government Policy and Incentives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Governments can play a crucial role by implementing policies that incentivize sustainable practices.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include: </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Carbon pricing mechanisms to discourage emissions.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Tax breaks for businesses adopting sustainable technologies.</a:t>
            </a:r>
          </a:p>
        </p:txBody>
      </p:sp>
    </p:spTree>
    <p:extLst>
      <p:ext uri="{BB962C8B-B14F-4D97-AF65-F5344CB8AC3E}">
        <p14:creationId xmlns:p14="http://schemas.microsoft.com/office/powerpoint/2010/main" val="4294952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Consumer Choices and Market Power</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Consumers have power through their purchasing decisions.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Choosing sustainable products and services encourages businesses to prioritize sustainability.</a:t>
            </a:r>
          </a:p>
        </p:txBody>
      </p:sp>
    </p:spTree>
    <p:extLst>
      <p:ext uri="{BB962C8B-B14F-4D97-AF65-F5344CB8AC3E}">
        <p14:creationId xmlns:p14="http://schemas.microsoft.com/office/powerpoint/2010/main" val="3359840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Role of Transparency and Disclosure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Transparency about environmental and social impacts helps consumers and investors make informed decisions.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Businesses can gain trust by disclosing sustainability practices.</a:t>
            </a:r>
          </a:p>
        </p:txBody>
      </p:sp>
    </p:spTree>
    <p:extLst>
      <p:ext uri="{BB962C8B-B14F-4D97-AF65-F5344CB8AC3E}">
        <p14:creationId xmlns:p14="http://schemas.microsoft.com/office/powerpoint/2010/main" val="2295648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Short-Termism vs. Long-Term Vision in Leadership</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Leaders who prioritize short-term gains may compromise long-term sustainability.</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Visionary leadership fosters long-term thinking and investment in sustainable practices.</a:t>
            </a:r>
          </a:p>
        </p:txBody>
      </p:sp>
    </p:spTree>
    <p:extLst>
      <p:ext uri="{BB962C8B-B14F-4D97-AF65-F5344CB8AC3E}">
        <p14:creationId xmlns:p14="http://schemas.microsoft.com/office/powerpoint/2010/main" val="3146748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Power of Innovation and Technology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Technological advancements are key to achieving sustainability goals.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include: </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Development of clean energy technologies.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Innovations in resource efficiency and waste reduction.</a:t>
            </a:r>
          </a:p>
        </p:txBody>
      </p:sp>
    </p:spTree>
    <p:extLst>
      <p:ext uri="{BB962C8B-B14F-4D97-AF65-F5344CB8AC3E}">
        <p14:creationId xmlns:p14="http://schemas.microsoft.com/office/powerpoint/2010/main" val="2248371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Building a Culture of Sustainability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Fostering a culture of sustainability within organizations is crucial.</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involves employee engagement, education, and promoting responsible practices.</a:t>
            </a:r>
          </a:p>
        </p:txBody>
      </p:sp>
    </p:spTree>
    <p:extLst>
      <p:ext uri="{BB962C8B-B14F-4D97-AF65-F5344CB8AC3E}">
        <p14:creationId xmlns:p14="http://schemas.microsoft.com/office/powerpoint/2010/main" val="3965813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Individual Actions for Long-Term Sustainability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Individuals can contribute by adopting sustainable lifestyles.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Examples include: </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Reducing energy consumption and waste.</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Making conscious choices about the products they buy.</a:t>
            </a:r>
          </a:p>
        </p:txBody>
      </p:sp>
    </p:spTree>
    <p:extLst>
      <p:ext uri="{BB962C8B-B14F-4D97-AF65-F5344CB8AC3E}">
        <p14:creationId xmlns:p14="http://schemas.microsoft.com/office/powerpoint/2010/main" val="1463333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Collaboration for a Sustainable Future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Collaboration among businesses, governments, and individuals is key to achieving sustainability goals.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Collective action accelerates progress and ensures a just transition.</a:t>
            </a:r>
          </a:p>
        </p:txBody>
      </p:sp>
    </p:spTree>
    <p:extLst>
      <p:ext uri="{BB962C8B-B14F-4D97-AF65-F5344CB8AC3E}">
        <p14:creationId xmlns:p14="http://schemas.microsoft.com/office/powerpoint/2010/main" val="1275437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Investing in the Future Today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Balancing short-term gains with long-term sustainability requires a shift in mindset.</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By considering the future consequences of our actions today, we can build a thriving and sustainable world for generations to come.</a:t>
            </a:r>
          </a:p>
        </p:txBody>
      </p:sp>
    </p:spTree>
    <p:extLst>
      <p:ext uri="{BB962C8B-B14F-4D97-AF65-F5344CB8AC3E}">
        <p14:creationId xmlns:p14="http://schemas.microsoft.com/office/powerpoint/2010/main" val="115567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Emissions Scenarios Drive Climate Projections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Different scenarios explore futures with varying levels of greenhouse gas emissions, often labelled as Representative Concentration Pathways (RCPs).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Low emission scenarios (RCP 2.6) depict a future with aggressive mitigation efforts, while high emission scenarios (RCP 8.5) represent a business-as-usual approach.</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International bodies like the Intergovernmental Panel on Climate Change (IPCC) use these scenarios for consistency across climate projections.</a:t>
            </a:r>
          </a:p>
        </p:txBody>
      </p:sp>
    </p:spTree>
    <p:extLst>
      <p:ext uri="{BB962C8B-B14F-4D97-AF65-F5344CB8AC3E}">
        <p14:creationId xmlns:p14="http://schemas.microsoft.com/office/powerpoint/2010/main" val="3687209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Moving Towards a Sustainable Future - One Step at a Time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While the challenges are significant, achieving a sustainable future is possible.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Every action, from individual choices to large-scale policy changes, contributes to the bigger picture.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By taking one step at a time, embracing innovation, and working together, we can create a world that thrives for generations to come.</a:t>
            </a:r>
          </a:p>
        </p:txBody>
      </p:sp>
    </p:spTree>
    <p:extLst>
      <p:ext uri="{BB962C8B-B14F-4D97-AF65-F5344CB8AC3E}">
        <p14:creationId xmlns:p14="http://schemas.microsoft.com/office/powerpoint/2010/main" val="3814762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Global Climate Models (GCMs) - The Workhorses of Climate Projection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Global Climate Models (GCMs) are complex computer programs that simulate Earth's climate system.</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They consider factors like atmospheric circulation, ocean currents, land-use changes, and the influence of greenhouse gases.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GCMs are used to run simulations under different emissions scenarios, providing the foundation for climate projections.</a:t>
            </a:r>
          </a:p>
        </p:txBody>
      </p:sp>
    </p:spTree>
    <p:extLst>
      <p:ext uri="{BB962C8B-B14F-4D97-AF65-F5344CB8AC3E}">
        <p14:creationId xmlns:p14="http://schemas.microsoft.com/office/powerpoint/2010/main" val="87165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Uncertainty is Inherent, But We Can Manage It</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85876"/>
            <a:ext cx="9488130" cy="44519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projections involve uncertainties. These uncertainties arise from limitations in models, the inherent variability of the climate system, and the difficulty in precisely predicting future emissions.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We address uncertainty by considering a range of potential futures based on different emissions scenarios and acknowledging the limitations of our knowledge.</a:t>
            </a:r>
          </a:p>
        </p:txBody>
      </p:sp>
    </p:spTree>
    <p:extLst>
      <p:ext uri="{BB962C8B-B14F-4D97-AF65-F5344CB8AC3E}">
        <p14:creationId xmlns:p14="http://schemas.microsoft.com/office/powerpoint/2010/main" val="411685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From Global to Regional - Downscaling the Data for Local Action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Global climate projections provide a big picture, but local decision-making requires more granular information.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Downscaling techniques translate coarse-resolution global data into higher-resolution regional and local projections.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This considers factors like topography, local weather patterns, and proximity to coastlines, allowing for more targeted adaptation strategies.</a:t>
            </a:r>
          </a:p>
        </p:txBody>
      </p:sp>
    </p:spTree>
    <p:extLst>
      <p:ext uri="{BB962C8B-B14F-4D97-AF65-F5344CB8AC3E}">
        <p14:creationId xmlns:p14="http://schemas.microsoft.com/office/powerpoint/2010/main" val="36686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Value of Scenario Planning: Preparing for a Range of Possibilities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scenarios are powerful tools for scenario planning.</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By exploring a range of potential futures, policymakers and stakeholders can: </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Assess potential risks and opportunities for different sectors like agriculture, water resources, and infrastructure.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Develop flexible and adaptable strategies that function effectively under various climate conditions.</a:t>
            </a:r>
          </a:p>
        </p:txBody>
      </p:sp>
    </p:spTree>
    <p:extLst>
      <p:ext uri="{BB962C8B-B14F-4D97-AF65-F5344CB8AC3E}">
        <p14:creationId xmlns:p14="http://schemas.microsoft.com/office/powerpoint/2010/main" val="38575794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5819</TotalTime>
  <Words>2072</Words>
  <Application>Microsoft Office PowerPoint</Application>
  <PresentationFormat>Widescreen</PresentationFormat>
  <Paragraphs>184</Paragraphs>
  <Slides>51</Slides>
  <Notes>51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Calibri</vt:lpstr>
      <vt:lpstr>Wingdings</vt:lpstr>
      <vt:lpstr>Arial</vt:lpstr>
      <vt:lpstr>Segoe UI</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Ani Munirah ICC</cp:lastModifiedBy>
  <cp:revision>21</cp:revision>
  <dcterms:created xsi:type="dcterms:W3CDTF">2020-01-02T01:56:26Z</dcterms:created>
  <dcterms:modified xsi:type="dcterms:W3CDTF">2024-06-12T16:44:58Z</dcterms:modified>
</cp:coreProperties>
</file>