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35"/>
  </p:notesMasterIdLst>
  <p:sldIdLst>
    <p:sldId id="256" r:id="rId3"/>
    <p:sldId id="297" r:id="rId4"/>
    <p:sldId id="328" r:id="rId5"/>
    <p:sldId id="272" r:id="rId6"/>
    <p:sldId id="273" r:id="rId7"/>
    <p:sldId id="274" r:id="rId8"/>
    <p:sldId id="275" r:id="rId9"/>
    <p:sldId id="276" r:id="rId10"/>
    <p:sldId id="277" r:id="rId11"/>
    <p:sldId id="279" r:id="rId12"/>
    <p:sldId id="280" r:id="rId13"/>
    <p:sldId id="281" r:id="rId14"/>
    <p:sldId id="282" r:id="rId15"/>
    <p:sldId id="283" r:id="rId16"/>
    <p:sldId id="284" r:id="rId17"/>
    <p:sldId id="285" r:id="rId18"/>
    <p:sldId id="286" r:id="rId19"/>
    <p:sldId id="287" r:id="rId20"/>
    <p:sldId id="288" r:id="rId21"/>
    <p:sldId id="333" r:id="rId22"/>
    <p:sldId id="289" r:id="rId23"/>
    <p:sldId id="290" r:id="rId24"/>
    <p:sldId id="291" r:id="rId25"/>
    <p:sldId id="292" r:id="rId26"/>
    <p:sldId id="293" r:id="rId27"/>
    <p:sldId id="334" r:id="rId28"/>
    <p:sldId id="294" r:id="rId29"/>
    <p:sldId id="336" r:id="rId30"/>
    <p:sldId id="267" r:id="rId31"/>
    <p:sldId id="335" r:id="rId32"/>
    <p:sldId id="337" r:id="rId33"/>
    <p:sldId id="351" r:id="rId34"/>
  </p:sldIdLst>
  <p:sldSz cx="12192000" cy="6858000"/>
  <p:notesSz cx="6951663" cy="10082213"/>
  <p:embeddedFontLs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7" Type="http://schemas.openxmlformats.org/officeDocument/2006/relationships/slide" Target="slides/slide5.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9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6.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91" Type="http://customschemas.google.com/relationships/presentationmetadata" Target="metadata"/><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Ani Munirah binti Mohamad" userId="dbd053e9-05fc-429b-b417-ac3c7e48826e" providerId="ADAL" clId="{F2CC49B9-6347-4DEC-8F9F-43EC0CDC5B46}"/>
    <pc:docChg chg="delSld">
      <pc:chgData name="Dr. Ani Munirah binti Mohamad" userId="dbd053e9-05fc-429b-b417-ac3c7e48826e" providerId="ADAL" clId="{F2CC49B9-6347-4DEC-8F9F-43EC0CDC5B46}" dt="2024-06-12T16:39:37.461" v="0" actId="47"/>
      <pc:docMkLst>
        <pc:docMk/>
      </pc:docMkLst>
      <pc:sldChg chg="del">
        <pc:chgData name="Dr. Ani Munirah binti Mohamad" userId="dbd053e9-05fc-429b-b417-ac3c7e48826e" providerId="ADAL" clId="{F2CC49B9-6347-4DEC-8F9F-43EC0CDC5B46}" dt="2024-06-12T16:39:37.461" v="0" actId="47"/>
        <pc:sldMkLst>
          <pc:docMk/>
          <pc:sldMk cId="0" sldId="257"/>
        </pc:sldMkLst>
      </pc:sldChg>
      <pc:sldChg chg="del">
        <pc:chgData name="Dr. Ani Munirah binti Mohamad" userId="dbd053e9-05fc-429b-b417-ac3c7e48826e" providerId="ADAL" clId="{F2CC49B9-6347-4DEC-8F9F-43EC0CDC5B46}" dt="2024-06-12T16:39:37.461" v="0" actId="47"/>
        <pc:sldMkLst>
          <pc:docMk/>
          <pc:sldMk cId="3624398430" sldId="265"/>
        </pc:sldMkLst>
      </pc:sldChg>
      <pc:sldChg chg="del">
        <pc:chgData name="Dr. Ani Munirah binti Mohamad" userId="dbd053e9-05fc-429b-b417-ac3c7e48826e" providerId="ADAL" clId="{F2CC49B9-6347-4DEC-8F9F-43EC0CDC5B46}" dt="2024-06-12T16:39:37.461" v="0" actId="47"/>
        <pc:sldMkLst>
          <pc:docMk/>
          <pc:sldMk cId="937763204" sldId="266"/>
        </pc:sldMkLst>
      </pc:sldChg>
      <pc:sldChg chg="del">
        <pc:chgData name="Dr. Ani Munirah binti Mohamad" userId="dbd053e9-05fc-429b-b417-ac3c7e48826e" providerId="ADAL" clId="{F2CC49B9-6347-4DEC-8F9F-43EC0CDC5B46}" dt="2024-06-12T16:39:37.461" v="0" actId="47"/>
        <pc:sldMkLst>
          <pc:docMk/>
          <pc:sldMk cId="3035952661" sldId="268"/>
        </pc:sldMkLst>
      </pc:sldChg>
      <pc:sldChg chg="del">
        <pc:chgData name="Dr. Ani Munirah binti Mohamad" userId="dbd053e9-05fc-429b-b417-ac3c7e48826e" providerId="ADAL" clId="{F2CC49B9-6347-4DEC-8F9F-43EC0CDC5B46}" dt="2024-06-12T16:39:37.461" v="0" actId="47"/>
        <pc:sldMkLst>
          <pc:docMk/>
          <pc:sldMk cId="526131397" sldId="269"/>
        </pc:sldMkLst>
      </pc:sldChg>
      <pc:sldChg chg="del">
        <pc:chgData name="Dr. Ani Munirah binti Mohamad" userId="dbd053e9-05fc-429b-b417-ac3c7e48826e" providerId="ADAL" clId="{F2CC49B9-6347-4DEC-8F9F-43EC0CDC5B46}" dt="2024-06-12T16:39:37.461" v="0" actId="47"/>
        <pc:sldMkLst>
          <pc:docMk/>
          <pc:sldMk cId="4169149729" sldId="270"/>
        </pc:sldMkLst>
      </pc:sldChg>
      <pc:sldChg chg="del">
        <pc:chgData name="Dr. Ani Munirah binti Mohamad" userId="dbd053e9-05fc-429b-b417-ac3c7e48826e" providerId="ADAL" clId="{F2CC49B9-6347-4DEC-8F9F-43EC0CDC5B46}" dt="2024-06-12T16:39:37.461" v="0" actId="47"/>
        <pc:sldMkLst>
          <pc:docMk/>
          <pc:sldMk cId="3687209180" sldId="271"/>
        </pc:sldMkLst>
      </pc:sldChg>
      <pc:sldChg chg="del">
        <pc:chgData name="Dr. Ani Munirah binti Mohamad" userId="dbd053e9-05fc-429b-b417-ac3c7e48826e" providerId="ADAL" clId="{F2CC49B9-6347-4DEC-8F9F-43EC0CDC5B46}" dt="2024-06-12T16:39:37.461" v="0" actId="47"/>
        <pc:sldMkLst>
          <pc:docMk/>
          <pc:sldMk cId="1487690051" sldId="295"/>
        </pc:sldMkLst>
      </pc:sldChg>
      <pc:sldChg chg="del">
        <pc:chgData name="Dr. Ani Munirah binti Mohamad" userId="dbd053e9-05fc-429b-b417-ac3c7e48826e" providerId="ADAL" clId="{F2CC49B9-6347-4DEC-8F9F-43EC0CDC5B46}" dt="2024-06-12T16:39:37.461" v="0" actId="47"/>
        <pc:sldMkLst>
          <pc:docMk/>
          <pc:sldMk cId="101764342" sldId="296"/>
        </pc:sldMkLst>
      </pc:sldChg>
      <pc:sldChg chg="del">
        <pc:chgData name="Dr. Ani Munirah binti Mohamad" userId="dbd053e9-05fc-429b-b417-ac3c7e48826e" providerId="ADAL" clId="{F2CC49B9-6347-4DEC-8F9F-43EC0CDC5B46}" dt="2024-06-12T16:39:37.461" v="0" actId="47"/>
        <pc:sldMkLst>
          <pc:docMk/>
          <pc:sldMk cId="3494373678" sldId="298"/>
        </pc:sldMkLst>
      </pc:sldChg>
      <pc:sldChg chg="del">
        <pc:chgData name="Dr. Ani Munirah binti Mohamad" userId="dbd053e9-05fc-429b-b417-ac3c7e48826e" providerId="ADAL" clId="{F2CC49B9-6347-4DEC-8F9F-43EC0CDC5B46}" dt="2024-06-12T16:39:37.461" v="0" actId="47"/>
        <pc:sldMkLst>
          <pc:docMk/>
          <pc:sldMk cId="3891195660" sldId="299"/>
        </pc:sldMkLst>
      </pc:sldChg>
      <pc:sldChg chg="del">
        <pc:chgData name="Dr. Ani Munirah binti Mohamad" userId="dbd053e9-05fc-429b-b417-ac3c7e48826e" providerId="ADAL" clId="{F2CC49B9-6347-4DEC-8F9F-43EC0CDC5B46}" dt="2024-06-12T16:39:37.461" v="0" actId="47"/>
        <pc:sldMkLst>
          <pc:docMk/>
          <pc:sldMk cId="3570228804" sldId="300"/>
        </pc:sldMkLst>
      </pc:sldChg>
      <pc:sldChg chg="del">
        <pc:chgData name="Dr. Ani Munirah binti Mohamad" userId="dbd053e9-05fc-429b-b417-ac3c7e48826e" providerId="ADAL" clId="{F2CC49B9-6347-4DEC-8F9F-43EC0CDC5B46}" dt="2024-06-12T16:39:37.461" v="0" actId="47"/>
        <pc:sldMkLst>
          <pc:docMk/>
          <pc:sldMk cId="612397619" sldId="301"/>
        </pc:sldMkLst>
      </pc:sldChg>
      <pc:sldChg chg="del">
        <pc:chgData name="Dr. Ani Munirah binti Mohamad" userId="dbd053e9-05fc-429b-b417-ac3c7e48826e" providerId="ADAL" clId="{F2CC49B9-6347-4DEC-8F9F-43EC0CDC5B46}" dt="2024-06-12T16:39:37.461" v="0" actId="47"/>
        <pc:sldMkLst>
          <pc:docMk/>
          <pc:sldMk cId="1892124865" sldId="302"/>
        </pc:sldMkLst>
      </pc:sldChg>
      <pc:sldChg chg="del">
        <pc:chgData name="Dr. Ani Munirah binti Mohamad" userId="dbd053e9-05fc-429b-b417-ac3c7e48826e" providerId="ADAL" clId="{F2CC49B9-6347-4DEC-8F9F-43EC0CDC5B46}" dt="2024-06-12T16:39:37.461" v="0" actId="47"/>
        <pc:sldMkLst>
          <pc:docMk/>
          <pc:sldMk cId="1486968033" sldId="303"/>
        </pc:sldMkLst>
      </pc:sldChg>
      <pc:sldChg chg="del">
        <pc:chgData name="Dr. Ani Munirah binti Mohamad" userId="dbd053e9-05fc-429b-b417-ac3c7e48826e" providerId="ADAL" clId="{F2CC49B9-6347-4DEC-8F9F-43EC0CDC5B46}" dt="2024-06-12T16:39:37.461" v="0" actId="47"/>
        <pc:sldMkLst>
          <pc:docMk/>
          <pc:sldMk cId="3282039411" sldId="304"/>
        </pc:sldMkLst>
      </pc:sldChg>
      <pc:sldChg chg="del">
        <pc:chgData name="Dr. Ani Munirah binti Mohamad" userId="dbd053e9-05fc-429b-b417-ac3c7e48826e" providerId="ADAL" clId="{F2CC49B9-6347-4DEC-8F9F-43EC0CDC5B46}" dt="2024-06-12T16:39:37.461" v="0" actId="47"/>
        <pc:sldMkLst>
          <pc:docMk/>
          <pc:sldMk cId="3675956089" sldId="305"/>
        </pc:sldMkLst>
      </pc:sldChg>
      <pc:sldChg chg="del">
        <pc:chgData name="Dr. Ani Munirah binti Mohamad" userId="dbd053e9-05fc-429b-b417-ac3c7e48826e" providerId="ADAL" clId="{F2CC49B9-6347-4DEC-8F9F-43EC0CDC5B46}" dt="2024-06-12T16:39:37.461" v="0" actId="47"/>
        <pc:sldMkLst>
          <pc:docMk/>
          <pc:sldMk cId="1908078061" sldId="306"/>
        </pc:sldMkLst>
      </pc:sldChg>
      <pc:sldChg chg="del">
        <pc:chgData name="Dr. Ani Munirah binti Mohamad" userId="dbd053e9-05fc-429b-b417-ac3c7e48826e" providerId="ADAL" clId="{F2CC49B9-6347-4DEC-8F9F-43EC0CDC5B46}" dt="2024-06-12T16:39:37.461" v="0" actId="47"/>
        <pc:sldMkLst>
          <pc:docMk/>
          <pc:sldMk cId="3088120469" sldId="307"/>
        </pc:sldMkLst>
      </pc:sldChg>
      <pc:sldChg chg="del">
        <pc:chgData name="Dr. Ani Munirah binti Mohamad" userId="dbd053e9-05fc-429b-b417-ac3c7e48826e" providerId="ADAL" clId="{F2CC49B9-6347-4DEC-8F9F-43EC0CDC5B46}" dt="2024-06-12T16:39:37.461" v="0" actId="47"/>
        <pc:sldMkLst>
          <pc:docMk/>
          <pc:sldMk cId="3193833903" sldId="308"/>
        </pc:sldMkLst>
      </pc:sldChg>
      <pc:sldChg chg="del">
        <pc:chgData name="Dr. Ani Munirah binti Mohamad" userId="dbd053e9-05fc-429b-b417-ac3c7e48826e" providerId="ADAL" clId="{F2CC49B9-6347-4DEC-8F9F-43EC0CDC5B46}" dt="2024-06-12T16:39:37.461" v="0" actId="47"/>
        <pc:sldMkLst>
          <pc:docMk/>
          <pc:sldMk cId="4230355767" sldId="309"/>
        </pc:sldMkLst>
      </pc:sldChg>
      <pc:sldChg chg="del">
        <pc:chgData name="Dr. Ani Munirah binti Mohamad" userId="dbd053e9-05fc-429b-b417-ac3c7e48826e" providerId="ADAL" clId="{F2CC49B9-6347-4DEC-8F9F-43EC0CDC5B46}" dt="2024-06-12T16:39:37.461" v="0" actId="47"/>
        <pc:sldMkLst>
          <pc:docMk/>
          <pc:sldMk cId="3864452207" sldId="310"/>
        </pc:sldMkLst>
      </pc:sldChg>
      <pc:sldChg chg="del">
        <pc:chgData name="Dr. Ani Munirah binti Mohamad" userId="dbd053e9-05fc-429b-b417-ac3c7e48826e" providerId="ADAL" clId="{F2CC49B9-6347-4DEC-8F9F-43EC0CDC5B46}" dt="2024-06-12T16:39:37.461" v="0" actId="47"/>
        <pc:sldMkLst>
          <pc:docMk/>
          <pc:sldMk cId="3926215781" sldId="311"/>
        </pc:sldMkLst>
      </pc:sldChg>
      <pc:sldChg chg="del">
        <pc:chgData name="Dr. Ani Munirah binti Mohamad" userId="dbd053e9-05fc-429b-b417-ac3c7e48826e" providerId="ADAL" clId="{F2CC49B9-6347-4DEC-8F9F-43EC0CDC5B46}" dt="2024-06-12T16:39:37.461" v="0" actId="47"/>
        <pc:sldMkLst>
          <pc:docMk/>
          <pc:sldMk cId="4013788735" sldId="312"/>
        </pc:sldMkLst>
      </pc:sldChg>
      <pc:sldChg chg="del">
        <pc:chgData name="Dr. Ani Munirah binti Mohamad" userId="dbd053e9-05fc-429b-b417-ac3c7e48826e" providerId="ADAL" clId="{F2CC49B9-6347-4DEC-8F9F-43EC0CDC5B46}" dt="2024-06-12T16:39:37.461" v="0" actId="47"/>
        <pc:sldMkLst>
          <pc:docMk/>
          <pc:sldMk cId="2377764466" sldId="313"/>
        </pc:sldMkLst>
      </pc:sldChg>
      <pc:sldChg chg="del">
        <pc:chgData name="Dr. Ani Munirah binti Mohamad" userId="dbd053e9-05fc-429b-b417-ac3c7e48826e" providerId="ADAL" clId="{F2CC49B9-6347-4DEC-8F9F-43EC0CDC5B46}" dt="2024-06-12T16:39:37.461" v="0" actId="47"/>
        <pc:sldMkLst>
          <pc:docMk/>
          <pc:sldMk cId="2207772141" sldId="314"/>
        </pc:sldMkLst>
      </pc:sldChg>
      <pc:sldChg chg="del">
        <pc:chgData name="Dr. Ani Munirah binti Mohamad" userId="dbd053e9-05fc-429b-b417-ac3c7e48826e" providerId="ADAL" clId="{F2CC49B9-6347-4DEC-8F9F-43EC0CDC5B46}" dt="2024-06-12T16:39:37.461" v="0" actId="47"/>
        <pc:sldMkLst>
          <pc:docMk/>
          <pc:sldMk cId="385856572" sldId="315"/>
        </pc:sldMkLst>
      </pc:sldChg>
      <pc:sldChg chg="del">
        <pc:chgData name="Dr. Ani Munirah binti Mohamad" userId="dbd053e9-05fc-429b-b417-ac3c7e48826e" providerId="ADAL" clId="{F2CC49B9-6347-4DEC-8F9F-43EC0CDC5B46}" dt="2024-06-12T16:39:37.461" v="0" actId="47"/>
        <pc:sldMkLst>
          <pc:docMk/>
          <pc:sldMk cId="4080649886" sldId="316"/>
        </pc:sldMkLst>
      </pc:sldChg>
      <pc:sldChg chg="del">
        <pc:chgData name="Dr. Ani Munirah binti Mohamad" userId="dbd053e9-05fc-429b-b417-ac3c7e48826e" providerId="ADAL" clId="{F2CC49B9-6347-4DEC-8F9F-43EC0CDC5B46}" dt="2024-06-12T16:39:37.461" v="0" actId="47"/>
        <pc:sldMkLst>
          <pc:docMk/>
          <pc:sldMk cId="4099301128" sldId="317"/>
        </pc:sldMkLst>
      </pc:sldChg>
      <pc:sldChg chg="del">
        <pc:chgData name="Dr. Ani Munirah binti Mohamad" userId="dbd053e9-05fc-429b-b417-ac3c7e48826e" providerId="ADAL" clId="{F2CC49B9-6347-4DEC-8F9F-43EC0CDC5B46}" dt="2024-06-12T16:39:37.461" v="0" actId="47"/>
        <pc:sldMkLst>
          <pc:docMk/>
          <pc:sldMk cId="1125152415" sldId="318"/>
        </pc:sldMkLst>
      </pc:sldChg>
      <pc:sldChg chg="del">
        <pc:chgData name="Dr. Ani Munirah binti Mohamad" userId="dbd053e9-05fc-429b-b417-ac3c7e48826e" providerId="ADAL" clId="{F2CC49B9-6347-4DEC-8F9F-43EC0CDC5B46}" dt="2024-06-12T16:39:37.461" v="0" actId="47"/>
        <pc:sldMkLst>
          <pc:docMk/>
          <pc:sldMk cId="1839207527" sldId="319"/>
        </pc:sldMkLst>
      </pc:sldChg>
      <pc:sldChg chg="del">
        <pc:chgData name="Dr. Ani Munirah binti Mohamad" userId="dbd053e9-05fc-429b-b417-ac3c7e48826e" providerId="ADAL" clId="{F2CC49B9-6347-4DEC-8F9F-43EC0CDC5B46}" dt="2024-06-12T16:39:37.461" v="0" actId="47"/>
        <pc:sldMkLst>
          <pc:docMk/>
          <pc:sldMk cId="2026504504" sldId="320"/>
        </pc:sldMkLst>
      </pc:sldChg>
      <pc:sldChg chg="del">
        <pc:chgData name="Dr. Ani Munirah binti Mohamad" userId="dbd053e9-05fc-429b-b417-ac3c7e48826e" providerId="ADAL" clId="{F2CC49B9-6347-4DEC-8F9F-43EC0CDC5B46}" dt="2024-06-12T16:39:37.461" v="0" actId="47"/>
        <pc:sldMkLst>
          <pc:docMk/>
          <pc:sldMk cId="1572334363" sldId="321"/>
        </pc:sldMkLst>
      </pc:sldChg>
      <pc:sldChg chg="del">
        <pc:chgData name="Dr. Ani Munirah binti Mohamad" userId="dbd053e9-05fc-429b-b417-ac3c7e48826e" providerId="ADAL" clId="{F2CC49B9-6347-4DEC-8F9F-43EC0CDC5B46}" dt="2024-06-12T16:39:37.461" v="0" actId="47"/>
        <pc:sldMkLst>
          <pc:docMk/>
          <pc:sldMk cId="171816167" sldId="322"/>
        </pc:sldMkLst>
      </pc:sldChg>
      <pc:sldChg chg="del">
        <pc:chgData name="Dr. Ani Munirah binti Mohamad" userId="dbd053e9-05fc-429b-b417-ac3c7e48826e" providerId="ADAL" clId="{F2CC49B9-6347-4DEC-8F9F-43EC0CDC5B46}" dt="2024-06-12T16:39:37.461" v="0" actId="47"/>
        <pc:sldMkLst>
          <pc:docMk/>
          <pc:sldMk cId="1604056357" sldId="323"/>
        </pc:sldMkLst>
      </pc:sldChg>
      <pc:sldChg chg="del">
        <pc:chgData name="Dr. Ani Munirah binti Mohamad" userId="dbd053e9-05fc-429b-b417-ac3c7e48826e" providerId="ADAL" clId="{F2CC49B9-6347-4DEC-8F9F-43EC0CDC5B46}" dt="2024-06-12T16:39:37.461" v="0" actId="47"/>
        <pc:sldMkLst>
          <pc:docMk/>
          <pc:sldMk cId="3414415904" sldId="324"/>
        </pc:sldMkLst>
      </pc:sldChg>
      <pc:sldChg chg="del">
        <pc:chgData name="Dr. Ani Munirah binti Mohamad" userId="dbd053e9-05fc-429b-b417-ac3c7e48826e" providerId="ADAL" clId="{F2CC49B9-6347-4DEC-8F9F-43EC0CDC5B46}" dt="2024-06-12T16:39:37.461" v="0" actId="47"/>
        <pc:sldMkLst>
          <pc:docMk/>
          <pc:sldMk cId="1455202831" sldId="325"/>
        </pc:sldMkLst>
      </pc:sldChg>
      <pc:sldChg chg="del">
        <pc:chgData name="Dr. Ani Munirah binti Mohamad" userId="dbd053e9-05fc-429b-b417-ac3c7e48826e" providerId="ADAL" clId="{F2CC49B9-6347-4DEC-8F9F-43EC0CDC5B46}" dt="2024-06-12T16:39:37.461" v="0" actId="47"/>
        <pc:sldMkLst>
          <pc:docMk/>
          <pc:sldMk cId="4085372682" sldId="326"/>
        </pc:sldMkLst>
      </pc:sldChg>
      <pc:sldChg chg="del">
        <pc:chgData name="Dr. Ani Munirah binti Mohamad" userId="dbd053e9-05fc-429b-b417-ac3c7e48826e" providerId="ADAL" clId="{F2CC49B9-6347-4DEC-8F9F-43EC0CDC5B46}" dt="2024-06-12T16:39:37.461" v="0" actId="47"/>
        <pc:sldMkLst>
          <pc:docMk/>
          <pc:sldMk cId="232553310" sldId="327"/>
        </pc:sldMkLst>
      </pc:sldChg>
      <pc:sldChg chg="del">
        <pc:chgData name="Dr. Ani Munirah binti Mohamad" userId="dbd053e9-05fc-429b-b417-ac3c7e48826e" providerId="ADAL" clId="{F2CC49B9-6347-4DEC-8F9F-43EC0CDC5B46}" dt="2024-06-12T16:39:37.461" v="0" actId="47"/>
        <pc:sldMkLst>
          <pc:docMk/>
          <pc:sldMk cId="435998161" sldId="329"/>
        </pc:sldMkLst>
      </pc:sldChg>
      <pc:sldChg chg="del">
        <pc:chgData name="Dr. Ani Munirah binti Mohamad" userId="dbd053e9-05fc-429b-b417-ac3c7e48826e" providerId="ADAL" clId="{F2CC49B9-6347-4DEC-8F9F-43EC0CDC5B46}" dt="2024-06-12T16:39:37.461" v="0" actId="47"/>
        <pc:sldMkLst>
          <pc:docMk/>
          <pc:sldMk cId="1046170124" sldId="330"/>
        </pc:sldMkLst>
      </pc:sldChg>
      <pc:sldChg chg="del">
        <pc:chgData name="Dr. Ani Munirah binti Mohamad" userId="dbd053e9-05fc-429b-b417-ac3c7e48826e" providerId="ADAL" clId="{F2CC49B9-6347-4DEC-8F9F-43EC0CDC5B46}" dt="2024-06-12T16:39:37.461" v="0" actId="47"/>
        <pc:sldMkLst>
          <pc:docMk/>
          <pc:sldMk cId="3524913101" sldId="331"/>
        </pc:sldMkLst>
      </pc:sldChg>
      <pc:sldChg chg="del">
        <pc:chgData name="Dr. Ani Munirah binti Mohamad" userId="dbd053e9-05fc-429b-b417-ac3c7e48826e" providerId="ADAL" clId="{F2CC49B9-6347-4DEC-8F9F-43EC0CDC5B46}" dt="2024-06-12T16:39:37.461" v="0" actId="47"/>
        <pc:sldMkLst>
          <pc:docMk/>
          <pc:sldMk cId="3521959584" sldId="332"/>
        </pc:sldMkLst>
      </pc:sldChg>
    </pc:docChg>
  </pc:docChgLst>
  <pc:docChgLst>
    <pc:chgData name="Dr. Ani Munirah binti Mohamad" userId="dbd053e9-05fc-429b-b417-ac3c7e48826e" providerId="ADAL" clId="{3200A64E-657C-4E3E-A738-34A058C3721B}"/>
    <pc:docChg chg="undo custSel addSld delSld modSld">
      <pc:chgData name="Dr. Ani Munirah binti Mohamad" userId="dbd053e9-05fc-429b-b417-ac3c7e48826e" providerId="ADAL" clId="{3200A64E-657C-4E3E-A738-34A058C3721B}" dt="2024-06-12T15:51:44.226" v="246"/>
      <pc:docMkLst>
        <pc:docMk/>
      </pc:docMkLst>
      <pc:sldChg chg="mod modShow">
        <pc:chgData name="Dr. Ani Munirah binti Mohamad" userId="dbd053e9-05fc-429b-b417-ac3c7e48826e" providerId="ADAL" clId="{3200A64E-657C-4E3E-A738-34A058C3721B}" dt="2024-06-12T15:51:08.515" v="243" actId="729"/>
        <pc:sldMkLst>
          <pc:docMk/>
          <pc:sldMk cId="3164088367" sldId="267"/>
        </pc:sldMkLst>
      </pc:sldChg>
      <pc:sldChg chg="modSp mod">
        <pc:chgData name="Dr. Ani Munirah binti Mohamad" userId="dbd053e9-05fc-429b-b417-ac3c7e48826e" providerId="ADAL" clId="{3200A64E-657C-4E3E-A738-34A058C3721B}" dt="2024-06-12T15:37:13.863" v="9" actId="20577"/>
        <pc:sldMkLst>
          <pc:docMk/>
          <pc:sldMk cId="526131397" sldId="269"/>
        </pc:sldMkLst>
        <pc:spChg chg="mod">
          <ac:chgData name="Dr. Ani Munirah binti Mohamad" userId="dbd053e9-05fc-429b-b417-ac3c7e48826e" providerId="ADAL" clId="{3200A64E-657C-4E3E-A738-34A058C3721B}" dt="2024-06-12T15:37:13.863" v="9" actId="20577"/>
          <ac:spMkLst>
            <pc:docMk/>
            <pc:sldMk cId="526131397" sldId="269"/>
            <ac:spMk id="158" creationId="{00000000-0000-0000-0000-000000000000}"/>
          </ac:spMkLst>
        </pc:spChg>
      </pc:sldChg>
      <pc:sldChg chg="modSp mod">
        <pc:chgData name="Dr. Ani Munirah binti Mohamad" userId="dbd053e9-05fc-429b-b417-ac3c7e48826e" providerId="ADAL" clId="{3200A64E-657C-4E3E-A738-34A058C3721B}" dt="2024-06-12T15:41:32.353" v="90" actId="5793"/>
        <pc:sldMkLst>
          <pc:docMk/>
          <pc:sldMk cId="4169149729" sldId="270"/>
        </pc:sldMkLst>
        <pc:spChg chg="mod">
          <ac:chgData name="Dr. Ani Munirah binti Mohamad" userId="dbd053e9-05fc-429b-b417-ac3c7e48826e" providerId="ADAL" clId="{3200A64E-657C-4E3E-A738-34A058C3721B}" dt="2024-06-12T15:41:32.353" v="90" actId="5793"/>
          <ac:spMkLst>
            <pc:docMk/>
            <pc:sldMk cId="4169149729" sldId="270"/>
            <ac:spMk id="158" creationId="{00000000-0000-0000-0000-000000000000}"/>
          </ac:spMkLst>
        </pc:spChg>
      </pc:sldChg>
      <pc:sldChg chg="modSp mod">
        <pc:chgData name="Dr. Ani Munirah binti Mohamad" userId="dbd053e9-05fc-429b-b417-ac3c7e48826e" providerId="ADAL" clId="{3200A64E-657C-4E3E-A738-34A058C3721B}" dt="2024-06-12T15:45:57.314" v="158" actId="27636"/>
        <pc:sldMkLst>
          <pc:docMk/>
          <pc:sldMk cId="4116853057" sldId="273"/>
        </pc:sldMkLst>
        <pc:spChg chg="mod">
          <ac:chgData name="Dr. Ani Munirah binti Mohamad" userId="dbd053e9-05fc-429b-b417-ac3c7e48826e" providerId="ADAL" clId="{3200A64E-657C-4E3E-A738-34A058C3721B}" dt="2024-06-12T15:45:57.314" v="158" actId="27636"/>
          <ac:spMkLst>
            <pc:docMk/>
            <pc:sldMk cId="4116853057" sldId="273"/>
            <ac:spMk id="158" creationId="{00000000-0000-0000-0000-000000000000}"/>
          </ac:spMkLst>
        </pc:spChg>
      </pc:sldChg>
      <pc:sldChg chg="modSp mod">
        <pc:chgData name="Dr. Ani Munirah binti Mohamad" userId="dbd053e9-05fc-429b-b417-ac3c7e48826e" providerId="ADAL" clId="{3200A64E-657C-4E3E-A738-34A058C3721B}" dt="2024-06-12T15:46:02.743" v="159" actId="5793"/>
        <pc:sldMkLst>
          <pc:docMk/>
          <pc:sldMk cId="366867540" sldId="274"/>
        </pc:sldMkLst>
        <pc:spChg chg="mod">
          <ac:chgData name="Dr. Ani Munirah binti Mohamad" userId="dbd053e9-05fc-429b-b417-ac3c7e48826e" providerId="ADAL" clId="{3200A64E-657C-4E3E-A738-34A058C3721B}" dt="2024-06-12T15:46:02.743" v="159" actId="5793"/>
          <ac:spMkLst>
            <pc:docMk/>
            <pc:sldMk cId="366867540" sldId="274"/>
            <ac:spMk id="158" creationId="{00000000-0000-0000-0000-000000000000}"/>
          </ac:spMkLst>
        </pc:spChg>
      </pc:sldChg>
      <pc:sldChg chg="modSp mod">
        <pc:chgData name="Dr. Ani Munirah binti Mohamad" userId="dbd053e9-05fc-429b-b417-ac3c7e48826e" providerId="ADAL" clId="{3200A64E-657C-4E3E-A738-34A058C3721B}" dt="2024-06-12T15:46:23.257" v="162" actId="179"/>
        <pc:sldMkLst>
          <pc:docMk/>
          <pc:sldMk cId="3857579483" sldId="275"/>
        </pc:sldMkLst>
        <pc:spChg chg="mod">
          <ac:chgData name="Dr. Ani Munirah binti Mohamad" userId="dbd053e9-05fc-429b-b417-ac3c7e48826e" providerId="ADAL" clId="{3200A64E-657C-4E3E-A738-34A058C3721B}" dt="2024-06-12T15:46:23.257" v="162" actId="179"/>
          <ac:spMkLst>
            <pc:docMk/>
            <pc:sldMk cId="3857579483" sldId="275"/>
            <ac:spMk id="158" creationId="{00000000-0000-0000-0000-000000000000}"/>
          </ac:spMkLst>
        </pc:spChg>
      </pc:sldChg>
      <pc:sldChg chg="modSp mod">
        <pc:chgData name="Dr. Ani Munirah binti Mohamad" userId="dbd053e9-05fc-429b-b417-ac3c7e48826e" providerId="ADAL" clId="{3200A64E-657C-4E3E-A738-34A058C3721B}" dt="2024-06-12T15:46:28.788" v="163" actId="179"/>
        <pc:sldMkLst>
          <pc:docMk/>
          <pc:sldMk cId="2320696026" sldId="276"/>
        </pc:sldMkLst>
        <pc:spChg chg="mod">
          <ac:chgData name="Dr. Ani Munirah binti Mohamad" userId="dbd053e9-05fc-429b-b417-ac3c7e48826e" providerId="ADAL" clId="{3200A64E-657C-4E3E-A738-34A058C3721B}" dt="2024-06-12T15:46:28.788" v="163" actId="179"/>
          <ac:spMkLst>
            <pc:docMk/>
            <pc:sldMk cId="2320696026" sldId="276"/>
            <ac:spMk id="158" creationId="{00000000-0000-0000-0000-000000000000}"/>
          </ac:spMkLst>
        </pc:spChg>
      </pc:sldChg>
      <pc:sldChg chg="modSp mod">
        <pc:chgData name="Dr. Ani Munirah binti Mohamad" userId="dbd053e9-05fc-429b-b417-ac3c7e48826e" providerId="ADAL" clId="{3200A64E-657C-4E3E-A738-34A058C3721B}" dt="2024-06-12T15:46:35.662" v="164" actId="5793"/>
        <pc:sldMkLst>
          <pc:docMk/>
          <pc:sldMk cId="89196730" sldId="277"/>
        </pc:sldMkLst>
        <pc:spChg chg="mod">
          <ac:chgData name="Dr. Ani Munirah binti Mohamad" userId="dbd053e9-05fc-429b-b417-ac3c7e48826e" providerId="ADAL" clId="{3200A64E-657C-4E3E-A738-34A058C3721B}" dt="2024-06-12T15:46:35.662" v="164" actId="5793"/>
          <ac:spMkLst>
            <pc:docMk/>
            <pc:sldMk cId="89196730" sldId="277"/>
            <ac:spMk id="158" creationId="{00000000-0000-0000-0000-000000000000}"/>
          </ac:spMkLst>
        </pc:spChg>
      </pc:sldChg>
      <pc:sldChg chg="modSp del mod">
        <pc:chgData name="Dr. Ani Munirah binti Mohamad" userId="dbd053e9-05fc-429b-b417-ac3c7e48826e" providerId="ADAL" clId="{3200A64E-657C-4E3E-A738-34A058C3721B}" dt="2024-06-12T15:46:49.121" v="166" actId="47"/>
        <pc:sldMkLst>
          <pc:docMk/>
          <pc:sldMk cId="1952830884" sldId="278"/>
        </pc:sldMkLst>
        <pc:spChg chg="mod">
          <ac:chgData name="Dr. Ani Munirah binti Mohamad" userId="dbd053e9-05fc-429b-b417-ac3c7e48826e" providerId="ADAL" clId="{3200A64E-657C-4E3E-A738-34A058C3721B}" dt="2024-06-12T15:46:38.678" v="165" actId="5793"/>
          <ac:spMkLst>
            <pc:docMk/>
            <pc:sldMk cId="1952830884" sldId="278"/>
            <ac:spMk id="158" creationId="{00000000-0000-0000-0000-000000000000}"/>
          </ac:spMkLst>
        </pc:spChg>
      </pc:sldChg>
      <pc:sldChg chg="modSp mod">
        <pc:chgData name="Dr. Ani Munirah binti Mohamad" userId="dbd053e9-05fc-429b-b417-ac3c7e48826e" providerId="ADAL" clId="{3200A64E-657C-4E3E-A738-34A058C3721B}" dt="2024-06-12T15:47:01.854" v="170" actId="27636"/>
        <pc:sldMkLst>
          <pc:docMk/>
          <pc:sldMk cId="1070469222" sldId="279"/>
        </pc:sldMkLst>
        <pc:spChg chg="mod">
          <ac:chgData name="Dr. Ani Munirah binti Mohamad" userId="dbd053e9-05fc-429b-b417-ac3c7e48826e" providerId="ADAL" clId="{3200A64E-657C-4E3E-A738-34A058C3721B}" dt="2024-06-12T15:47:01.854" v="170" actId="27636"/>
          <ac:spMkLst>
            <pc:docMk/>
            <pc:sldMk cId="1070469222" sldId="279"/>
            <ac:spMk id="158" creationId="{00000000-0000-0000-0000-000000000000}"/>
          </ac:spMkLst>
        </pc:spChg>
      </pc:sldChg>
      <pc:sldChg chg="modSp mod">
        <pc:chgData name="Dr. Ani Munirah binti Mohamad" userId="dbd053e9-05fc-429b-b417-ac3c7e48826e" providerId="ADAL" clId="{3200A64E-657C-4E3E-A738-34A058C3721B}" dt="2024-06-12T15:47:22.348" v="180" actId="27636"/>
        <pc:sldMkLst>
          <pc:docMk/>
          <pc:sldMk cId="3393508940" sldId="280"/>
        </pc:sldMkLst>
        <pc:spChg chg="mod">
          <ac:chgData name="Dr. Ani Munirah binti Mohamad" userId="dbd053e9-05fc-429b-b417-ac3c7e48826e" providerId="ADAL" clId="{3200A64E-657C-4E3E-A738-34A058C3721B}" dt="2024-06-12T15:47:22.348" v="180" actId="27636"/>
          <ac:spMkLst>
            <pc:docMk/>
            <pc:sldMk cId="3393508940" sldId="280"/>
            <ac:spMk id="158" creationId="{00000000-0000-0000-0000-000000000000}"/>
          </ac:spMkLst>
        </pc:spChg>
      </pc:sldChg>
      <pc:sldChg chg="modSp mod">
        <pc:chgData name="Dr. Ani Munirah binti Mohamad" userId="dbd053e9-05fc-429b-b417-ac3c7e48826e" providerId="ADAL" clId="{3200A64E-657C-4E3E-A738-34A058C3721B}" dt="2024-06-12T15:47:31.801" v="183" actId="12"/>
        <pc:sldMkLst>
          <pc:docMk/>
          <pc:sldMk cId="2098017" sldId="281"/>
        </pc:sldMkLst>
        <pc:spChg chg="mod">
          <ac:chgData name="Dr. Ani Munirah binti Mohamad" userId="dbd053e9-05fc-429b-b417-ac3c7e48826e" providerId="ADAL" clId="{3200A64E-657C-4E3E-A738-34A058C3721B}" dt="2024-06-12T15:47:31.801" v="183" actId="12"/>
          <ac:spMkLst>
            <pc:docMk/>
            <pc:sldMk cId="2098017" sldId="281"/>
            <ac:spMk id="158" creationId="{00000000-0000-0000-0000-000000000000}"/>
          </ac:spMkLst>
        </pc:spChg>
      </pc:sldChg>
      <pc:sldChg chg="modSp mod">
        <pc:chgData name="Dr. Ani Munirah binti Mohamad" userId="dbd053e9-05fc-429b-b417-ac3c7e48826e" providerId="ADAL" clId="{3200A64E-657C-4E3E-A738-34A058C3721B}" dt="2024-06-12T15:48:03.726" v="193" actId="403"/>
        <pc:sldMkLst>
          <pc:docMk/>
          <pc:sldMk cId="2654666580" sldId="282"/>
        </pc:sldMkLst>
        <pc:spChg chg="mod">
          <ac:chgData name="Dr. Ani Munirah binti Mohamad" userId="dbd053e9-05fc-429b-b417-ac3c7e48826e" providerId="ADAL" clId="{3200A64E-657C-4E3E-A738-34A058C3721B}" dt="2024-06-12T15:48:03.726" v="193" actId="403"/>
          <ac:spMkLst>
            <pc:docMk/>
            <pc:sldMk cId="2654666580" sldId="282"/>
            <ac:spMk id="158" creationId="{00000000-0000-0000-0000-000000000000}"/>
          </ac:spMkLst>
        </pc:spChg>
      </pc:sldChg>
      <pc:sldChg chg="modSp mod">
        <pc:chgData name="Dr. Ani Munirah binti Mohamad" userId="dbd053e9-05fc-429b-b417-ac3c7e48826e" providerId="ADAL" clId="{3200A64E-657C-4E3E-A738-34A058C3721B}" dt="2024-06-12T15:48:08.789" v="194" actId="14100"/>
        <pc:sldMkLst>
          <pc:docMk/>
          <pc:sldMk cId="1176501579" sldId="283"/>
        </pc:sldMkLst>
        <pc:spChg chg="mod">
          <ac:chgData name="Dr. Ani Munirah binti Mohamad" userId="dbd053e9-05fc-429b-b417-ac3c7e48826e" providerId="ADAL" clId="{3200A64E-657C-4E3E-A738-34A058C3721B}" dt="2024-06-12T15:48:08.789" v="194" actId="14100"/>
          <ac:spMkLst>
            <pc:docMk/>
            <pc:sldMk cId="1176501579" sldId="283"/>
            <ac:spMk id="158" creationId="{00000000-0000-0000-0000-000000000000}"/>
          </ac:spMkLst>
        </pc:spChg>
      </pc:sldChg>
      <pc:sldChg chg="modSp mod">
        <pc:chgData name="Dr. Ani Munirah binti Mohamad" userId="dbd053e9-05fc-429b-b417-ac3c7e48826e" providerId="ADAL" clId="{3200A64E-657C-4E3E-A738-34A058C3721B}" dt="2024-06-12T15:48:22.281" v="195" actId="14100"/>
        <pc:sldMkLst>
          <pc:docMk/>
          <pc:sldMk cId="2682678313" sldId="286"/>
        </pc:sldMkLst>
        <pc:spChg chg="mod">
          <ac:chgData name="Dr. Ani Munirah binti Mohamad" userId="dbd053e9-05fc-429b-b417-ac3c7e48826e" providerId="ADAL" clId="{3200A64E-657C-4E3E-A738-34A058C3721B}" dt="2024-06-12T15:48:22.281" v="195" actId="14100"/>
          <ac:spMkLst>
            <pc:docMk/>
            <pc:sldMk cId="2682678313" sldId="286"/>
            <ac:spMk id="158" creationId="{00000000-0000-0000-0000-000000000000}"/>
          </ac:spMkLst>
        </pc:spChg>
      </pc:sldChg>
      <pc:sldChg chg="modSp mod">
        <pc:chgData name="Dr. Ani Munirah binti Mohamad" userId="dbd053e9-05fc-429b-b417-ac3c7e48826e" providerId="ADAL" clId="{3200A64E-657C-4E3E-A738-34A058C3721B}" dt="2024-06-12T15:49:04.001" v="205" actId="12"/>
        <pc:sldMkLst>
          <pc:docMk/>
          <pc:sldMk cId="388314227" sldId="287"/>
        </pc:sldMkLst>
        <pc:spChg chg="mod">
          <ac:chgData name="Dr. Ani Munirah binti Mohamad" userId="dbd053e9-05fc-429b-b417-ac3c7e48826e" providerId="ADAL" clId="{3200A64E-657C-4E3E-A738-34A058C3721B}" dt="2024-06-12T15:49:04.001" v="205" actId="12"/>
          <ac:spMkLst>
            <pc:docMk/>
            <pc:sldMk cId="388314227" sldId="287"/>
            <ac:spMk id="158" creationId="{00000000-0000-0000-0000-000000000000}"/>
          </ac:spMkLst>
        </pc:spChg>
      </pc:sldChg>
      <pc:sldChg chg="modSp mod">
        <pc:chgData name="Dr. Ani Munirah binti Mohamad" userId="dbd053e9-05fc-429b-b417-ac3c7e48826e" providerId="ADAL" clId="{3200A64E-657C-4E3E-A738-34A058C3721B}" dt="2024-06-12T15:49:46.207" v="228" actId="179"/>
        <pc:sldMkLst>
          <pc:docMk/>
          <pc:sldMk cId="953815134" sldId="288"/>
        </pc:sldMkLst>
        <pc:spChg chg="mod">
          <ac:chgData name="Dr. Ani Munirah binti Mohamad" userId="dbd053e9-05fc-429b-b417-ac3c7e48826e" providerId="ADAL" clId="{3200A64E-657C-4E3E-A738-34A058C3721B}" dt="2024-06-12T15:49:46.207" v="228" actId="179"/>
          <ac:spMkLst>
            <pc:docMk/>
            <pc:sldMk cId="953815134" sldId="288"/>
            <ac:spMk id="158" creationId="{00000000-0000-0000-0000-000000000000}"/>
          </ac:spMkLst>
        </pc:spChg>
      </pc:sldChg>
      <pc:sldChg chg="modSp mod">
        <pc:chgData name="Dr. Ani Munirah binti Mohamad" userId="dbd053e9-05fc-429b-b417-ac3c7e48826e" providerId="ADAL" clId="{3200A64E-657C-4E3E-A738-34A058C3721B}" dt="2024-06-12T15:50:10.778" v="231" actId="5793"/>
        <pc:sldMkLst>
          <pc:docMk/>
          <pc:sldMk cId="4020423993" sldId="289"/>
        </pc:sldMkLst>
        <pc:spChg chg="mod">
          <ac:chgData name="Dr. Ani Munirah binti Mohamad" userId="dbd053e9-05fc-429b-b417-ac3c7e48826e" providerId="ADAL" clId="{3200A64E-657C-4E3E-A738-34A058C3721B}" dt="2024-06-12T15:50:10.778" v="231" actId="5793"/>
          <ac:spMkLst>
            <pc:docMk/>
            <pc:sldMk cId="4020423993" sldId="289"/>
            <ac:spMk id="158" creationId="{00000000-0000-0000-0000-000000000000}"/>
          </ac:spMkLst>
        </pc:spChg>
      </pc:sldChg>
      <pc:sldChg chg="modSp mod">
        <pc:chgData name="Dr. Ani Munirah binti Mohamad" userId="dbd053e9-05fc-429b-b417-ac3c7e48826e" providerId="ADAL" clId="{3200A64E-657C-4E3E-A738-34A058C3721B}" dt="2024-06-12T15:50:24.905" v="235" actId="27636"/>
        <pc:sldMkLst>
          <pc:docMk/>
          <pc:sldMk cId="381583882" sldId="290"/>
        </pc:sldMkLst>
        <pc:spChg chg="mod">
          <ac:chgData name="Dr. Ani Munirah binti Mohamad" userId="dbd053e9-05fc-429b-b417-ac3c7e48826e" providerId="ADAL" clId="{3200A64E-657C-4E3E-A738-34A058C3721B}" dt="2024-06-12T15:50:24.905" v="235" actId="27636"/>
          <ac:spMkLst>
            <pc:docMk/>
            <pc:sldMk cId="381583882" sldId="290"/>
            <ac:spMk id="158" creationId="{00000000-0000-0000-0000-000000000000}"/>
          </ac:spMkLst>
        </pc:spChg>
      </pc:sldChg>
      <pc:sldChg chg="modSp mod">
        <pc:chgData name="Dr. Ani Munirah binti Mohamad" userId="dbd053e9-05fc-429b-b417-ac3c7e48826e" providerId="ADAL" clId="{3200A64E-657C-4E3E-A738-34A058C3721B}" dt="2024-06-12T15:50:32.198" v="238" actId="27636"/>
        <pc:sldMkLst>
          <pc:docMk/>
          <pc:sldMk cId="1076679937" sldId="291"/>
        </pc:sldMkLst>
        <pc:spChg chg="mod">
          <ac:chgData name="Dr. Ani Munirah binti Mohamad" userId="dbd053e9-05fc-429b-b417-ac3c7e48826e" providerId="ADAL" clId="{3200A64E-657C-4E3E-A738-34A058C3721B}" dt="2024-06-12T15:50:32.198" v="238" actId="27636"/>
          <ac:spMkLst>
            <pc:docMk/>
            <pc:sldMk cId="1076679937" sldId="291"/>
            <ac:spMk id="158" creationId="{00000000-0000-0000-0000-000000000000}"/>
          </ac:spMkLst>
        </pc:spChg>
      </pc:sldChg>
      <pc:sldChg chg="modSp mod">
        <pc:chgData name="Dr. Ani Munirah binti Mohamad" userId="dbd053e9-05fc-429b-b417-ac3c7e48826e" providerId="ADAL" clId="{3200A64E-657C-4E3E-A738-34A058C3721B}" dt="2024-06-12T15:50:43.747" v="242" actId="27636"/>
        <pc:sldMkLst>
          <pc:docMk/>
          <pc:sldMk cId="1634195756" sldId="293"/>
        </pc:sldMkLst>
        <pc:spChg chg="mod">
          <ac:chgData name="Dr. Ani Munirah binti Mohamad" userId="dbd053e9-05fc-429b-b417-ac3c7e48826e" providerId="ADAL" clId="{3200A64E-657C-4E3E-A738-34A058C3721B}" dt="2024-06-12T15:50:43.747" v="242" actId="27636"/>
          <ac:spMkLst>
            <pc:docMk/>
            <pc:sldMk cId="1634195756" sldId="293"/>
            <ac:spMk id="158" creationId="{00000000-0000-0000-0000-000000000000}"/>
          </ac:spMkLst>
        </pc:spChg>
      </pc:sldChg>
      <pc:sldChg chg="modSp mod">
        <pc:chgData name="Dr. Ani Munirah binti Mohamad" userId="dbd053e9-05fc-429b-b417-ac3c7e48826e" providerId="ADAL" clId="{3200A64E-657C-4E3E-A738-34A058C3721B}" dt="2024-06-12T15:40:48.586" v="76" actId="27636"/>
        <pc:sldMkLst>
          <pc:docMk/>
          <pc:sldMk cId="3494373678" sldId="298"/>
        </pc:sldMkLst>
        <pc:spChg chg="mod">
          <ac:chgData name="Dr. Ani Munirah binti Mohamad" userId="dbd053e9-05fc-429b-b417-ac3c7e48826e" providerId="ADAL" clId="{3200A64E-657C-4E3E-A738-34A058C3721B}" dt="2024-06-12T15:40:48.586" v="76" actId="27636"/>
          <ac:spMkLst>
            <pc:docMk/>
            <pc:sldMk cId="3494373678" sldId="298"/>
            <ac:spMk id="158" creationId="{00000000-0000-0000-0000-000000000000}"/>
          </ac:spMkLst>
        </pc:spChg>
      </pc:sldChg>
      <pc:sldChg chg="modSp mod">
        <pc:chgData name="Dr. Ani Munirah binti Mohamad" userId="dbd053e9-05fc-429b-b417-ac3c7e48826e" providerId="ADAL" clId="{3200A64E-657C-4E3E-A738-34A058C3721B}" dt="2024-06-12T15:40:04.640" v="61" actId="27636"/>
        <pc:sldMkLst>
          <pc:docMk/>
          <pc:sldMk cId="3891195660" sldId="299"/>
        </pc:sldMkLst>
        <pc:spChg chg="mod">
          <ac:chgData name="Dr. Ani Munirah binti Mohamad" userId="dbd053e9-05fc-429b-b417-ac3c7e48826e" providerId="ADAL" clId="{3200A64E-657C-4E3E-A738-34A058C3721B}" dt="2024-06-12T15:40:04.640" v="61" actId="27636"/>
          <ac:spMkLst>
            <pc:docMk/>
            <pc:sldMk cId="3891195660" sldId="299"/>
            <ac:spMk id="158" creationId="{00000000-0000-0000-0000-000000000000}"/>
          </ac:spMkLst>
        </pc:spChg>
      </pc:sldChg>
      <pc:sldChg chg="modSp mod">
        <pc:chgData name="Dr. Ani Munirah binti Mohamad" userId="dbd053e9-05fc-429b-b417-ac3c7e48826e" providerId="ADAL" clId="{3200A64E-657C-4E3E-A738-34A058C3721B}" dt="2024-06-12T15:45:02.043" v="149" actId="20577"/>
        <pc:sldMkLst>
          <pc:docMk/>
          <pc:sldMk cId="3570228804" sldId="300"/>
        </pc:sldMkLst>
        <pc:spChg chg="mod">
          <ac:chgData name="Dr. Ani Munirah binti Mohamad" userId="dbd053e9-05fc-429b-b417-ac3c7e48826e" providerId="ADAL" clId="{3200A64E-657C-4E3E-A738-34A058C3721B}" dt="2024-06-12T15:45:02.043" v="149" actId="20577"/>
          <ac:spMkLst>
            <pc:docMk/>
            <pc:sldMk cId="3570228804" sldId="300"/>
            <ac:spMk id="158" creationId="{00000000-0000-0000-0000-000000000000}"/>
          </ac:spMkLst>
        </pc:spChg>
      </pc:sldChg>
      <pc:sldChg chg="modSp mod">
        <pc:chgData name="Dr. Ani Munirah binti Mohamad" userId="dbd053e9-05fc-429b-b417-ac3c7e48826e" providerId="ADAL" clId="{3200A64E-657C-4E3E-A738-34A058C3721B}" dt="2024-06-12T15:45:09.205" v="150" actId="5793"/>
        <pc:sldMkLst>
          <pc:docMk/>
          <pc:sldMk cId="612397619" sldId="301"/>
        </pc:sldMkLst>
        <pc:spChg chg="mod">
          <ac:chgData name="Dr. Ani Munirah binti Mohamad" userId="dbd053e9-05fc-429b-b417-ac3c7e48826e" providerId="ADAL" clId="{3200A64E-657C-4E3E-A738-34A058C3721B}" dt="2024-06-12T15:45:09.205" v="150" actId="5793"/>
          <ac:spMkLst>
            <pc:docMk/>
            <pc:sldMk cId="612397619" sldId="301"/>
            <ac:spMk id="158" creationId="{00000000-0000-0000-0000-000000000000}"/>
          </ac:spMkLst>
        </pc:spChg>
      </pc:sldChg>
      <pc:sldChg chg="modSp mod">
        <pc:chgData name="Dr. Ani Munirah binti Mohamad" userId="dbd053e9-05fc-429b-b417-ac3c7e48826e" providerId="ADAL" clId="{3200A64E-657C-4E3E-A738-34A058C3721B}" dt="2024-06-12T15:40:21.670" v="66" actId="12"/>
        <pc:sldMkLst>
          <pc:docMk/>
          <pc:sldMk cId="1892124865" sldId="302"/>
        </pc:sldMkLst>
        <pc:spChg chg="mod">
          <ac:chgData name="Dr. Ani Munirah binti Mohamad" userId="dbd053e9-05fc-429b-b417-ac3c7e48826e" providerId="ADAL" clId="{3200A64E-657C-4E3E-A738-34A058C3721B}" dt="2024-06-12T15:40:21.670" v="66" actId="12"/>
          <ac:spMkLst>
            <pc:docMk/>
            <pc:sldMk cId="1892124865" sldId="302"/>
            <ac:spMk id="158" creationId="{00000000-0000-0000-0000-000000000000}"/>
          </ac:spMkLst>
        </pc:spChg>
      </pc:sldChg>
      <pc:sldChg chg="modSp mod">
        <pc:chgData name="Dr. Ani Munirah binti Mohamad" userId="dbd053e9-05fc-429b-b417-ac3c7e48826e" providerId="ADAL" clId="{3200A64E-657C-4E3E-A738-34A058C3721B}" dt="2024-06-12T15:38:48.491" v="32" actId="5793"/>
        <pc:sldMkLst>
          <pc:docMk/>
          <pc:sldMk cId="1486968033" sldId="303"/>
        </pc:sldMkLst>
        <pc:spChg chg="mod">
          <ac:chgData name="Dr. Ani Munirah binti Mohamad" userId="dbd053e9-05fc-429b-b417-ac3c7e48826e" providerId="ADAL" clId="{3200A64E-657C-4E3E-A738-34A058C3721B}" dt="2024-06-12T15:38:48.491" v="32" actId="5793"/>
          <ac:spMkLst>
            <pc:docMk/>
            <pc:sldMk cId="1486968033" sldId="303"/>
            <ac:spMk id="158" creationId="{00000000-0000-0000-0000-000000000000}"/>
          </ac:spMkLst>
        </pc:spChg>
      </pc:sldChg>
      <pc:sldChg chg="modSp mod">
        <pc:chgData name="Dr. Ani Munirah binti Mohamad" userId="dbd053e9-05fc-429b-b417-ac3c7e48826e" providerId="ADAL" clId="{3200A64E-657C-4E3E-A738-34A058C3721B}" dt="2024-06-12T15:38:45.714" v="31" actId="5793"/>
        <pc:sldMkLst>
          <pc:docMk/>
          <pc:sldMk cId="3282039411" sldId="304"/>
        </pc:sldMkLst>
        <pc:spChg chg="mod">
          <ac:chgData name="Dr. Ani Munirah binti Mohamad" userId="dbd053e9-05fc-429b-b417-ac3c7e48826e" providerId="ADAL" clId="{3200A64E-657C-4E3E-A738-34A058C3721B}" dt="2024-06-12T15:38:45.714" v="31" actId="5793"/>
          <ac:spMkLst>
            <pc:docMk/>
            <pc:sldMk cId="3282039411" sldId="304"/>
            <ac:spMk id="158" creationId="{00000000-0000-0000-0000-000000000000}"/>
          </ac:spMkLst>
        </pc:spChg>
      </pc:sldChg>
      <pc:sldChg chg="modSp mod">
        <pc:chgData name="Dr. Ani Munirah binti Mohamad" userId="dbd053e9-05fc-429b-b417-ac3c7e48826e" providerId="ADAL" clId="{3200A64E-657C-4E3E-A738-34A058C3721B}" dt="2024-06-12T15:38:37.369" v="29" actId="12"/>
        <pc:sldMkLst>
          <pc:docMk/>
          <pc:sldMk cId="3675956089" sldId="305"/>
        </pc:sldMkLst>
        <pc:spChg chg="mod">
          <ac:chgData name="Dr. Ani Munirah binti Mohamad" userId="dbd053e9-05fc-429b-b417-ac3c7e48826e" providerId="ADAL" clId="{3200A64E-657C-4E3E-A738-34A058C3721B}" dt="2024-06-12T15:38:37.369" v="29" actId="12"/>
          <ac:spMkLst>
            <pc:docMk/>
            <pc:sldMk cId="3675956089" sldId="305"/>
            <ac:spMk id="158" creationId="{00000000-0000-0000-0000-000000000000}"/>
          </ac:spMkLst>
        </pc:spChg>
      </pc:sldChg>
      <pc:sldChg chg="modSp mod">
        <pc:chgData name="Dr. Ani Munirah binti Mohamad" userId="dbd053e9-05fc-429b-b417-ac3c7e48826e" providerId="ADAL" clId="{3200A64E-657C-4E3E-A738-34A058C3721B}" dt="2024-06-12T15:38:41.706" v="30" actId="12"/>
        <pc:sldMkLst>
          <pc:docMk/>
          <pc:sldMk cId="1908078061" sldId="306"/>
        </pc:sldMkLst>
        <pc:spChg chg="mod">
          <ac:chgData name="Dr. Ani Munirah binti Mohamad" userId="dbd053e9-05fc-429b-b417-ac3c7e48826e" providerId="ADAL" clId="{3200A64E-657C-4E3E-A738-34A058C3721B}" dt="2024-06-12T15:38:41.706" v="30" actId="12"/>
          <ac:spMkLst>
            <pc:docMk/>
            <pc:sldMk cId="1908078061" sldId="306"/>
            <ac:spMk id="158" creationId="{00000000-0000-0000-0000-000000000000}"/>
          </ac:spMkLst>
        </pc:spChg>
      </pc:sldChg>
      <pc:sldChg chg="modSp mod">
        <pc:chgData name="Dr. Ani Munirah binti Mohamad" userId="dbd053e9-05fc-429b-b417-ac3c7e48826e" providerId="ADAL" clId="{3200A64E-657C-4E3E-A738-34A058C3721B}" dt="2024-06-12T15:38:12.498" v="23" actId="255"/>
        <pc:sldMkLst>
          <pc:docMk/>
          <pc:sldMk cId="3088120469" sldId="307"/>
        </pc:sldMkLst>
        <pc:spChg chg="mod">
          <ac:chgData name="Dr. Ani Munirah binti Mohamad" userId="dbd053e9-05fc-429b-b417-ac3c7e48826e" providerId="ADAL" clId="{3200A64E-657C-4E3E-A738-34A058C3721B}" dt="2024-06-12T15:38:12.498" v="23" actId="255"/>
          <ac:spMkLst>
            <pc:docMk/>
            <pc:sldMk cId="3088120469" sldId="307"/>
            <ac:spMk id="158" creationId="{00000000-0000-0000-0000-000000000000}"/>
          </ac:spMkLst>
        </pc:spChg>
      </pc:sldChg>
      <pc:sldChg chg="modSp mod">
        <pc:chgData name="Dr. Ani Munirah binti Mohamad" userId="dbd053e9-05fc-429b-b417-ac3c7e48826e" providerId="ADAL" clId="{3200A64E-657C-4E3E-A738-34A058C3721B}" dt="2024-06-12T15:37:40.904" v="13" actId="5793"/>
        <pc:sldMkLst>
          <pc:docMk/>
          <pc:sldMk cId="3193833903" sldId="308"/>
        </pc:sldMkLst>
        <pc:spChg chg="mod">
          <ac:chgData name="Dr. Ani Munirah binti Mohamad" userId="dbd053e9-05fc-429b-b417-ac3c7e48826e" providerId="ADAL" clId="{3200A64E-657C-4E3E-A738-34A058C3721B}" dt="2024-06-12T15:37:40.904" v="13" actId="5793"/>
          <ac:spMkLst>
            <pc:docMk/>
            <pc:sldMk cId="3193833903" sldId="308"/>
            <ac:spMk id="158" creationId="{00000000-0000-0000-0000-000000000000}"/>
          </ac:spMkLst>
        </pc:spChg>
      </pc:sldChg>
      <pc:sldChg chg="modSp mod">
        <pc:chgData name="Dr. Ani Munirah binti Mohamad" userId="dbd053e9-05fc-429b-b417-ac3c7e48826e" providerId="ADAL" clId="{3200A64E-657C-4E3E-A738-34A058C3721B}" dt="2024-06-12T15:37:44.656" v="14" actId="5793"/>
        <pc:sldMkLst>
          <pc:docMk/>
          <pc:sldMk cId="4230355767" sldId="309"/>
        </pc:sldMkLst>
        <pc:spChg chg="mod">
          <ac:chgData name="Dr. Ani Munirah binti Mohamad" userId="dbd053e9-05fc-429b-b417-ac3c7e48826e" providerId="ADAL" clId="{3200A64E-657C-4E3E-A738-34A058C3721B}" dt="2024-06-12T15:37:44.656" v="14" actId="5793"/>
          <ac:spMkLst>
            <pc:docMk/>
            <pc:sldMk cId="4230355767" sldId="309"/>
            <ac:spMk id="158" creationId="{00000000-0000-0000-0000-000000000000}"/>
          </ac:spMkLst>
        </pc:spChg>
      </pc:sldChg>
      <pc:sldChg chg="modSp mod">
        <pc:chgData name="Dr. Ani Munirah binti Mohamad" userId="dbd053e9-05fc-429b-b417-ac3c7e48826e" providerId="ADAL" clId="{3200A64E-657C-4E3E-A738-34A058C3721B}" dt="2024-06-12T15:37:33.422" v="12" actId="5793"/>
        <pc:sldMkLst>
          <pc:docMk/>
          <pc:sldMk cId="3864452207" sldId="310"/>
        </pc:sldMkLst>
        <pc:spChg chg="mod">
          <ac:chgData name="Dr. Ani Munirah binti Mohamad" userId="dbd053e9-05fc-429b-b417-ac3c7e48826e" providerId="ADAL" clId="{3200A64E-657C-4E3E-A738-34A058C3721B}" dt="2024-06-12T15:37:33.422" v="12" actId="5793"/>
          <ac:spMkLst>
            <pc:docMk/>
            <pc:sldMk cId="3864452207" sldId="310"/>
            <ac:spMk id="158" creationId="{00000000-0000-0000-0000-000000000000}"/>
          </ac:spMkLst>
        </pc:spChg>
      </pc:sldChg>
      <pc:sldChg chg="modSp mod">
        <pc:chgData name="Dr. Ani Munirah binti Mohamad" userId="dbd053e9-05fc-429b-b417-ac3c7e48826e" providerId="ADAL" clId="{3200A64E-657C-4E3E-A738-34A058C3721B}" dt="2024-06-12T15:37:19.416" v="10" actId="5793"/>
        <pc:sldMkLst>
          <pc:docMk/>
          <pc:sldMk cId="3926215781" sldId="311"/>
        </pc:sldMkLst>
        <pc:spChg chg="mod">
          <ac:chgData name="Dr. Ani Munirah binti Mohamad" userId="dbd053e9-05fc-429b-b417-ac3c7e48826e" providerId="ADAL" clId="{3200A64E-657C-4E3E-A738-34A058C3721B}" dt="2024-06-12T15:37:19.416" v="10" actId="5793"/>
          <ac:spMkLst>
            <pc:docMk/>
            <pc:sldMk cId="3926215781" sldId="311"/>
            <ac:spMk id="158" creationId="{00000000-0000-0000-0000-000000000000}"/>
          </ac:spMkLst>
        </pc:spChg>
      </pc:sldChg>
      <pc:sldChg chg="modSp mod">
        <pc:chgData name="Dr. Ani Munirah binti Mohamad" userId="dbd053e9-05fc-429b-b417-ac3c7e48826e" providerId="ADAL" clId="{3200A64E-657C-4E3E-A738-34A058C3721B}" dt="2024-06-12T15:41:19.943" v="89" actId="5793"/>
        <pc:sldMkLst>
          <pc:docMk/>
          <pc:sldMk cId="4013788735" sldId="312"/>
        </pc:sldMkLst>
        <pc:spChg chg="mod">
          <ac:chgData name="Dr. Ani Munirah binti Mohamad" userId="dbd053e9-05fc-429b-b417-ac3c7e48826e" providerId="ADAL" clId="{3200A64E-657C-4E3E-A738-34A058C3721B}" dt="2024-06-12T15:41:19.943" v="89" actId="5793"/>
          <ac:spMkLst>
            <pc:docMk/>
            <pc:sldMk cId="4013788735" sldId="312"/>
            <ac:spMk id="158" creationId="{00000000-0000-0000-0000-000000000000}"/>
          </ac:spMkLst>
        </pc:spChg>
      </pc:sldChg>
      <pc:sldChg chg="modSp mod">
        <pc:chgData name="Dr. Ani Munirah binti Mohamad" userId="dbd053e9-05fc-429b-b417-ac3c7e48826e" providerId="ADAL" clId="{3200A64E-657C-4E3E-A738-34A058C3721B}" dt="2024-06-12T15:41:11.493" v="88" actId="403"/>
        <pc:sldMkLst>
          <pc:docMk/>
          <pc:sldMk cId="2377764466" sldId="313"/>
        </pc:sldMkLst>
        <pc:spChg chg="mod">
          <ac:chgData name="Dr. Ani Munirah binti Mohamad" userId="dbd053e9-05fc-429b-b417-ac3c7e48826e" providerId="ADAL" clId="{3200A64E-657C-4E3E-A738-34A058C3721B}" dt="2024-06-12T15:41:11.493" v="88" actId="403"/>
          <ac:spMkLst>
            <pc:docMk/>
            <pc:sldMk cId="2377764466" sldId="313"/>
            <ac:spMk id="158" creationId="{00000000-0000-0000-0000-000000000000}"/>
          </ac:spMkLst>
        </pc:spChg>
      </pc:sldChg>
      <pc:sldChg chg="modSp mod">
        <pc:chgData name="Dr. Ani Munirah binti Mohamad" userId="dbd053e9-05fc-429b-b417-ac3c7e48826e" providerId="ADAL" clId="{3200A64E-657C-4E3E-A738-34A058C3721B}" dt="2024-06-12T15:44:53.303" v="146" actId="27636"/>
        <pc:sldMkLst>
          <pc:docMk/>
          <pc:sldMk cId="2207772141" sldId="314"/>
        </pc:sldMkLst>
        <pc:spChg chg="mod">
          <ac:chgData name="Dr. Ani Munirah binti Mohamad" userId="dbd053e9-05fc-429b-b417-ac3c7e48826e" providerId="ADAL" clId="{3200A64E-657C-4E3E-A738-34A058C3721B}" dt="2024-06-12T15:44:53.303" v="146" actId="27636"/>
          <ac:spMkLst>
            <pc:docMk/>
            <pc:sldMk cId="2207772141" sldId="314"/>
            <ac:spMk id="158" creationId="{00000000-0000-0000-0000-000000000000}"/>
          </ac:spMkLst>
        </pc:spChg>
      </pc:sldChg>
      <pc:sldChg chg="modSp mod">
        <pc:chgData name="Dr. Ani Munirah binti Mohamad" userId="dbd053e9-05fc-429b-b417-ac3c7e48826e" providerId="ADAL" clId="{3200A64E-657C-4E3E-A738-34A058C3721B}" dt="2024-06-12T15:44:19.884" v="137" actId="179"/>
        <pc:sldMkLst>
          <pc:docMk/>
          <pc:sldMk cId="385856572" sldId="315"/>
        </pc:sldMkLst>
        <pc:spChg chg="mod">
          <ac:chgData name="Dr. Ani Munirah binti Mohamad" userId="dbd053e9-05fc-429b-b417-ac3c7e48826e" providerId="ADAL" clId="{3200A64E-657C-4E3E-A738-34A058C3721B}" dt="2024-06-12T15:44:19.884" v="137" actId="179"/>
          <ac:spMkLst>
            <pc:docMk/>
            <pc:sldMk cId="385856572" sldId="315"/>
            <ac:spMk id="158" creationId="{00000000-0000-0000-0000-000000000000}"/>
          </ac:spMkLst>
        </pc:spChg>
      </pc:sldChg>
      <pc:sldChg chg="modSp mod">
        <pc:chgData name="Dr. Ani Munirah binti Mohamad" userId="dbd053e9-05fc-429b-b417-ac3c7e48826e" providerId="ADAL" clId="{3200A64E-657C-4E3E-A738-34A058C3721B}" dt="2024-06-12T15:43:40.130" v="126" actId="179"/>
        <pc:sldMkLst>
          <pc:docMk/>
          <pc:sldMk cId="4080649886" sldId="316"/>
        </pc:sldMkLst>
        <pc:spChg chg="mod">
          <ac:chgData name="Dr. Ani Munirah binti Mohamad" userId="dbd053e9-05fc-429b-b417-ac3c7e48826e" providerId="ADAL" clId="{3200A64E-657C-4E3E-A738-34A058C3721B}" dt="2024-06-12T15:43:40.130" v="126" actId="179"/>
          <ac:spMkLst>
            <pc:docMk/>
            <pc:sldMk cId="4080649886" sldId="316"/>
            <ac:spMk id="158" creationId="{00000000-0000-0000-0000-000000000000}"/>
          </ac:spMkLst>
        </pc:spChg>
      </pc:sldChg>
      <pc:sldChg chg="modSp mod">
        <pc:chgData name="Dr. Ani Munirah binti Mohamad" userId="dbd053e9-05fc-429b-b417-ac3c7e48826e" providerId="ADAL" clId="{3200A64E-657C-4E3E-A738-34A058C3721B}" dt="2024-06-12T15:43:00.737" v="113" actId="5793"/>
        <pc:sldMkLst>
          <pc:docMk/>
          <pc:sldMk cId="4099301128" sldId="317"/>
        </pc:sldMkLst>
        <pc:spChg chg="mod">
          <ac:chgData name="Dr. Ani Munirah binti Mohamad" userId="dbd053e9-05fc-429b-b417-ac3c7e48826e" providerId="ADAL" clId="{3200A64E-657C-4E3E-A738-34A058C3721B}" dt="2024-06-12T15:43:00.737" v="113" actId="5793"/>
          <ac:spMkLst>
            <pc:docMk/>
            <pc:sldMk cId="4099301128" sldId="317"/>
            <ac:spMk id="158" creationId="{00000000-0000-0000-0000-000000000000}"/>
          </ac:spMkLst>
        </pc:spChg>
      </pc:sldChg>
      <pc:sldChg chg="modSp mod">
        <pc:chgData name="Dr. Ani Munirah binti Mohamad" userId="dbd053e9-05fc-429b-b417-ac3c7e48826e" providerId="ADAL" clId="{3200A64E-657C-4E3E-A738-34A058C3721B}" dt="2024-06-12T15:42:53.419" v="112" actId="5793"/>
        <pc:sldMkLst>
          <pc:docMk/>
          <pc:sldMk cId="1125152415" sldId="318"/>
        </pc:sldMkLst>
        <pc:spChg chg="mod">
          <ac:chgData name="Dr. Ani Munirah binti Mohamad" userId="dbd053e9-05fc-429b-b417-ac3c7e48826e" providerId="ADAL" clId="{3200A64E-657C-4E3E-A738-34A058C3721B}" dt="2024-06-12T15:42:53.419" v="112" actId="5793"/>
          <ac:spMkLst>
            <pc:docMk/>
            <pc:sldMk cId="1125152415" sldId="318"/>
            <ac:spMk id="158" creationId="{00000000-0000-0000-0000-000000000000}"/>
          </ac:spMkLst>
        </pc:spChg>
      </pc:sldChg>
      <pc:sldChg chg="modSp mod">
        <pc:chgData name="Dr. Ani Munirah binti Mohamad" userId="dbd053e9-05fc-429b-b417-ac3c7e48826e" providerId="ADAL" clId="{3200A64E-657C-4E3E-A738-34A058C3721B}" dt="2024-06-12T15:42:32.623" v="108" actId="5793"/>
        <pc:sldMkLst>
          <pc:docMk/>
          <pc:sldMk cId="1839207527" sldId="319"/>
        </pc:sldMkLst>
        <pc:spChg chg="mod">
          <ac:chgData name="Dr. Ani Munirah binti Mohamad" userId="dbd053e9-05fc-429b-b417-ac3c7e48826e" providerId="ADAL" clId="{3200A64E-657C-4E3E-A738-34A058C3721B}" dt="2024-06-12T15:42:32.623" v="108" actId="5793"/>
          <ac:spMkLst>
            <pc:docMk/>
            <pc:sldMk cId="1839207527" sldId="319"/>
            <ac:spMk id="158" creationId="{00000000-0000-0000-0000-000000000000}"/>
          </ac:spMkLst>
        </pc:spChg>
      </pc:sldChg>
      <pc:sldChg chg="modSp mod">
        <pc:chgData name="Dr. Ani Munirah binti Mohamad" userId="dbd053e9-05fc-429b-b417-ac3c7e48826e" providerId="ADAL" clId="{3200A64E-657C-4E3E-A738-34A058C3721B}" dt="2024-06-12T15:42:27.056" v="107" actId="27636"/>
        <pc:sldMkLst>
          <pc:docMk/>
          <pc:sldMk cId="2026504504" sldId="320"/>
        </pc:sldMkLst>
        <pc:spChg chg="mod">
          <ac:chgData name="Dr. Ani Munirah binti Mohamad" userId="dbd053e9-05fc-429b-b417-ac3c7e48826e" providerId="ADAL" clId="{3200A64E-657C-4E3E-A738-34A058C3721B}" dt="2024-06-12T15:42:27.056" v="107" actId="27636"/>
          <ac:spMkLst>
            <pc:docMk/>
            <pc:sldMk cId="2026504504" sldId="320"/>
            <ac:spMk id="158" creationId="{00000000-0000-0000-0000-000000000000}"/>
          </ac:spMkLst>
        </pc:spChg>
      </pc:sldChg>
      <pc:sldChg chg="modSp mod">
        <pc:chgData name="Dr. Ani Munirah binti Mohamad" userId="dbd053e9-05fc-429b-b417-ac3c7e48826e" providerId="ADAL" clId="{3200A64E-657C-4E3E-A738-34A058C3721B}" dt="2024-06-12T15:41:56.901" v="97" actId="5793"/>
        <pc:sldMkLst>
          <pc:docMk/>
          <pc:sldMk cId="1572334363" sldId="321"/>
        </pc:sldMkLst>
        <pc:spChg chg="mod">
          <ac:chgData name="Dr. Ani Munirah binti Mohamad" userId="dbd053e9-05fc-429b-b417-ac3c7e48826e" providerId="ADAL" clId="{3200A64E-657C-4E3E-A738-34A058C3721B}" dt="2024-06-12T15:41:56.901" v="97" actId="5793"/>
          <ac:spMkLst>
            <pc:docMk/>
            <pc:sldMk cId="1572334363" sldId="321"/>
            <ac:spMk id="158" creationId="{00000000-0000-0000-0000-000000000000}"/>
          </ac:spMkLst>
        </pc:spChg>
      </pc:sldChg>
      <pc:sldChg chg="modSp mod">
        <pc:chgData name="Dr. Ani Munirah binti Mohamad" userId="dbd053e9-05fc-429b-b417-ac3c7e48826e" providerId="ADAL" clId="{3200A64E-657C-4E3E-A738-34A058C3721B}" dt="2024-06-12T15:41:53.100" v="96" actId="5793"/>
        <pc:sldMkLst>
          <pc:docMk/>
          <pc:sldMk cId="171816167" sldId="322"/>
        </pc:sldMkLst>
        <pc:spChg chg="mod">
          <ac:chgData name="Dr. Ani Munirah binti Mohamad" userId="dbd053e9-05fc-429b-b417-ac3c7e48826e" providerId="ADAL" clId="{3200A64E-657C-4E3E-A738-34A058C3721B}" dt="2024-06-12T15:41:53.100" v="96" actId="5793"/>
          <ac:spMkLst>
            <pc:docMk/>
            <pc:sldMk cId="171816167" sldId="322"/>
            <ac:spMk id="158" creationId="{00000000-0000-0000-0000-000000000000}"/>
          </ac:spMkLst>
        </pc:spChg>
      </pc:sldChg>
      <pc:sldChg chg="modSp mod">
        <pc:chgData name="Dr. Ani Munirah binti Mohamad" userId="dbd053e9-05fc-429b-b417-ac3c7e48826e" providerId="ADAL" clId="{3200A64E-657C-4E3E-A738-34A058C3721B}" dt="2024-06-12T15:41:49.560" v="95" actId="5793"/>
        <pc:sldMkLst>
          <pc:docMk/>
          <pc:sldMk cId="1604056357" sldId="323"/>
        </pc:sldMkLst>
        <pc:spChg chg="mod">
          <ac:chgData name="Dr. Ani Munirah binti Mohamad" userId="dbd053e9-05fc-429b-b417-ac3c7e48826e" providerId="ADAL" clId="{3200A64E-657C-4E3E-A738-34A058C3721B}" dt="2024-06-12T15:41:49.560" v="95" actId="5793"/>
          <ac:spMkLst>
            <pc:docMk/>
            <pc:sldMk cId="1604056357" sldId="323"/>
            <ac:spMk id="158" creationId="{00000000-0000-0000-0000-000000000000}"/>
          </ac:spMkLst>
        </pc:spChg>
      </pc:sldChg>
      <pc:sldChg chg="modSp mod">
        <pc:chgData name="Dr. Ani Munirah binti Mohamad" userId="dbd053e9-05fc-429b-b417-ac3c7e48826e" providerId="ADAL" clId="{3200A64E-657C-4E3E-A738-34A058C3721B}" dt="2024-06-12T15:41:46.245" v="94" actId="5793"/>
        <pc:sldMkLst>
          <pc:docMk/>
          <pc:sldMk cId="3414415904" sldId="324"/>
        </pc:sldMkLst>
        <pc:spChg chg="mod">
          <ac:chgData name="Dr. Ani Munirah binti Mohamad" userId="dbd053e9-05fc-429b-b417-ac3c7e48826e" providerId="ADAL" clId="{3200A64E-657C-4E3E-A738-34A058C3721B}" dt="2024-06-12T15:41:46.245" v="94" actId="5793"/>
          <ac:spMkLst>
            <pc:docMk/>
            <pc:sldMk cId="3414415904" sldId="324"/>
            <ac:spMk id="158" creationId="{00000000-0000-0000-0000-000000000000}"/>
          </ac:spMkLst>
        </pc:spChg>
      </pc:sldChg>
      <pc:sldChg chg="modSp mod">
        <pc:chgData name="Dr. Ani Munirah binti Mohamad" userId="dbd053e9-05fc-429b-b417-ac3c7e48826e" providerId="ADAL" clId="{3200A64E-657C-4E3E-A738-34A058C3721B}" dt="2024-06-12T15:41:41.986" v="93" actId="5793"/>
        <pc:sldMkLst>
          <pc:docMk/>
          <pc:sldMk cId="1455202831" sldId="325"/>
        </pc:sldMkLst>
        <pc:spChg chg="mod">
          <ac:chgData name="Dr. Ani Munirah binti Mohamad" userId="dbd053e9-05fc-429b-b417-ac3c7e48826e" providerId="ADAL" clId="{3200A64E-657C-4E3E-A738-34A058C3721B}" dt="2024-06-12T15:41:41.986" v="93" actId="5793"/>
          <ac:spMkLst>
            <pc:docMk/>
            <pc:sldMk cId="1455202831" sldId="325"/>
            <ac:spMk id="158" creationId="{00000000-0000-0000-0000-000000000000}"/>
          </ac:spMkLst>
        </pc:spChg>
      </pc:sldChg>
      <pc:sldChg chg="modSp mod">
        <pc:chgData name="Dr. Ani Munirah binti Mohamad" userId="dbd053e9-05fc-429b-b417-ac3c7e48826e" providerId="ADAL" clId="{3200A64E-657C-4E3E-A738-34A058C3721B}" dt="2024-06-12T15:41:38.360" v="92" actId="5793"/>
        <pc:sldMkLst>
          <pc:docMk/>
          <pc:sldMk cId="4085372682" sldId="326"/>
        </pc:sldMkLst>
        <pc:spChg chg="mod">
          <ac:chgData name="Dr. Ani Munirah binti Mohamad" userId="dbd053e9-05fc-429b-b417-ac3c7e48826e" providerId="ADAL" clId="{3200A64E-657C-4E3E-A738-34A058C3721B}" dt="2024-06-12T15:41:38.360" v="92" actId="5793"/>
          <ac:spMkLst>
            <pc:docMk/>
            <pc:sldMk cId="4085372682" sldId="326"/>
            <ac:spMk id="158" creationId="{00000000-0000-0000-0000-000000000000}"/>
          </ac:spMkLst>
        </pc:spChg>
      </pc:sldChg>
      <pc:sldChg chg="modSp mod">
        <pc:chgData name="Dr. Ani Munirah binti Mohamad" userId="dbd053e9-05fc-429b-b417-ac3c7e48826e" providerId="ADAL" clId="{3200A64E-657C-4E3E-A738-34A058C3721B}" dt="2024-06-12T15:41:35.047" v="91" actId="5793"/>
        <pc:sldMkLst>
          <pc:docMk/>
          <pc:sldMk cId="232553310" sldId="327"/>
        </pc:sldMkLst>
        <pc:spChg chg="mod">
          <ac:chgData name="Dr. Ani Munirah binti Mohamad" userId="dbd053e9-05fc-429b-b417-ac3c7e48826e" providerId="ADAL" clId="{3200A64E-657C-4E3E-A738-34A058C3721B}" dt="2024-06-12T15:41:35.047" v="91" actId="5793"/>
          <ac:spMkLst>
            <pc:docMk/>
            <pc:sldMk cId="232553310" sldId="327"/>
            <ac:spMk id="158" creationId="{00000000-0000-0000-0000-000000000000}"/>
          </ac:spMkLst>
        </pc:spChg>
      </pc:sldChg>
      <pc:sldChg chg="modSp mod">
        <pc:chgData name="Dr. Ani Munirah binti Mohamad" userId="dbd053e9-05fc-429b-b417-ac3c7e48826e" providerId="ADAL" clId="{3200A64E-657C-4E3E-A738-34A058C3721B}" dt="2024-06-12T15:45:46.200" v="155" actId="5793"/>
        <pc:sldMkLst>
          <pc:docMk/>
          <pc:sldMk cId="761181176" sldId="328"/>
        </pc:sldMkLst>
        <pc:spChg chg="mod">
          <ac:chgData name="Dr. Ani Munirah binti Mohamad" userId="dbd053e9-05fc-429b-b417-ac3c7e48826e" providerId="ADAL" clId="{3200A64E-657C-4E3E-A738-34A058C3721B}" dt="2024-06-12T15:45:46.200" v="155" actId="5793"/>
          <ac:spMkLst>
            <pc:docMk/>
            <pc:sldMk cId="761181176" sldId="328"/>
            <ac:spMk id="158" creationId="{00000000-0000-0000-0000-000000000000}"/>
          </ac:spMkLst>
        </pc:spChg>
      </pc:sldChg>
      <pc:sldChg chg="modSp mod">
        <pc:chgData name="Dr. Ani Munirah binti Mohamad" userId="dbd053e9-05fc-429b-b417-ac3c7e48826e" providerId="ADAL" clId="{3200A64E-657C-4E3E-A738-34A058C3721B}" dt="2024-06-12T15:45:33.497" v="154" actId="403"/>
        <pc:sldMkLst>
          <pc:docMk/>
          <pc:sldMk cId="1046170124" sldId="330"/>
        </pc:sldMkLst>
        <pc:spChg chg="mod">
          <ac:chgData name="Dr. Ani Munirah binti Mohamad" userId="dbd053e9-05fc-429b-b417-ac3c7e48826e" providerId="ADAL" clId="{3200A64E-657C-4E3E-A738-34A058C3721B}" dt="2024-06-12T15:45:33.497" v="154" actId="403"/>
          <ac:spMkLst>
            <pc:docMk/>
            <pc:sldMk cId="1046170124" sldId="330"/>
            <ac:spMk id="158" creationId="{00000000-0000-0000-0000-000000000000}"/>
          </ac:spMkLst>
        </pc:spChg>
      </pc:sldChg>
      <pc:sldChg chg="modSp mod">
        <pc:chgData name="Dr. Ani Munirah binti Mohamad" userId="dbd053e9-05fc-429b-b417-ac3c7e48826e" providerId="ADAL" clId="{3200A64E-657C-4E3E-A738-34A058C3721B}" dt="2024-06-12T15:49:53.936" v="229" actId="20577"/>
        <pc:sldMkLst>
          <pc:docMk/>
          <pc:sldMk cId="2795397495" sldId="333"/>
        </pc:sldMkLst>
        <pc:spChg chg="mod">
          <ac:chgData name="Dr. Ani Munirah binti Mohamad" userId="dbd053e9-05fc-429b-b417-ac3c7e48826e" providerId="ADAL" clId="{3200A64E-657C-4E3E-A738-34A058C3721B}" dt="2024-06-12T15:49:53.936" v="229" actId="20577"/>
          <ac:spMkLst>
            <pc:docMk/>
            <pc:sldMk cId="2795397495" sldId="333"/>
            <ac:spMk id="157" creationId="{00000000-0000-0000-0000-000000000000}"/>
          </ac:spMkLst>
        </pc:spChg>
      </pc:sldChg>
      <pc:sldChg chg="mod modShow">
        <pc:chgData name="Dr. Ani Munirah binti Mohamad" userId="dbd053e9-05fc-429b-b417-ac3c7e48826e" providerId="ADAL" clId="{3200A64E-657C-4E3E-A738-34A058C3721B}" dt="2024-06-12T15:51:08.515" v="243" actId="729"/>
        <pc:sldMkLst>
          <pc:docMk/>
          <pc:sldMk cId="2367494198" sldId="335"/>
        </pc:sldMkLst>
      </pc:sldChg>
      <pc:sldChg chg="mod modShow">
        <pc:chgData name="Dr. Ani Munirah binti Mohamad" userId="dbd053e9-05fc-429b-b417-ac3c7e48826e" providerId="ADAL" clId="{3200A64E-657C-4E3E-A738-34A058C3721B}" dt="2024-06-12T15:51:08.515" v="243" actId="729"/>
        <pc:sldMkLst>
          <pc:docMk/>
          <pc:sldMk cId="4096804706" sldId="337"/>
        </pc:sldMkLst>
      </pc:sldChg>
      <pc:sldChg chg="add del">
        <pc:chgData name="Dr. Ani Munirah binti Mohamad" userId="dbd053e9-05fc-429b-b417-ac3c7e48826e" providerId="ADAL" clId="{3200A64E-657C-4E3E-A738-34A058C3721B}" dt="2024-06-12T15:51:36.038" v="245"/>
        <pc:sldMkLst>
          <pc:docMk/>
          <pc:sldMk cId="1623638483" sldId="339"/>
        </pc:sldMkLst>
      </pc:sldChg>
      <pc:sldChg chg="add">
        <pc:chgData name="Dr. Ani Munirah binti Mohamad" userId="dbd053e9-05fc-429b-b417-ac3c7e48826e" providerId="ADAL" clId="{3200A64E-657C-4E3E-A738-34A058C3721B}" dt="2024-06-12T15:51:44.226" v="246"/>
        <pc:sldMkLst>
          <pc:docMk/>
          <pc:sldMk cId="3842482437"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9353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18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2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28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65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507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737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36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3317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1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743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441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883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987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613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565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521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597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040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832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64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2751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857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797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82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51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2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51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48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04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pngall.com/investment-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pngall.com/investment-p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www.pngall.com/investment-p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7: Sustainable and Responsible Investing</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Challenges of Climate Investment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High Upfront Costs: Some clean technologies, like renewable energy infrastructure or carbon capture systems, might have higher initial costs compared to traditional options like fossil fuel-based power plants.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Companies need to: </a:t>
            </a:r>
          </a:p>
          <a:p>
            <a:pPr marL="1343025"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Consider the long-term cost benefits of clean technologies, including potential operational cost savings and reduced regulatory risks.</a:t>
            </a:r>
          </a:p>
          <a:p>
            <a:pPr marL="1343025"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Explore financing options like green bonds or government incentives to bridge the upfront cost gap.</a:t>
            </a:r>
          </a:p>
        </p:txBody>
      </p:sp>
    </p:spTree>
    <p:extLst>
      <p:ext uri="{BB962C8B-B14F-4D97-AF65-F5344CB8AC3E}">
        <p14:creationId xmlns:p14="http://schemas.microsoft.com/office/powerpoint/2010/main" val="107046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Challenges of Climate Investment (continued)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57300"/>
            <a:ext cx="9488130" cy="44805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Long-Term Return on Investment (ROI): The financial benefits of climate investments might not be immediately apparent. </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Some investments, like forest conservation for carbon sequestration, might have a longer payback period compared to traditional investments.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Companies need to: </a:t>
            </a:r>
          </a:p>
          <a:p>
            <a:pPr marL="142875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Adopt a long-term perspective when evaluating climate investments, considering the environmental and social benefits alongside financial returns.</a:t>
            </a:r>
          </a:p>
          <a:p>
            <a:pPr marL="142875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Develop robust financial models that factor in the potential long-term cost savings and potential future regulations associated with climate change.</a:t>
            </a:r>
          </a:p>
        </p:txBody>
      </p:sp>
    </p:spTree>
    <p:extLst>
      <p:ext uri="{BB962C8B-B14F-4D97-AF65-F5344CB8AC3E}">
        <p14:creationId xmlns:p14="http://schemas.microsoft.com/office/powerpoint/2010/main" val="339350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Challenges of Climate Investment (continued)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71588"/>
            <a:ext cx="9488130" cy="44662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Lack of Standardization &amp; Transparency: Difficulty in comparing and verifying the climate impact of different investments.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Inconsistent methodologies and data can make it challenging to assess the true environmental benefit of an investment.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Companies need to: </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Support initiatives for developing standardized metrics and reporting frameworks for climate investments.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Partner with credible organizations that provide transparent data and verification of environmental impact.</a:t>
            </a:r>
          </a:p>
        </p:txBody>
      </p:sp>
    </p:spTree>
    <p:extLst>
      <p:ext uri="{BB962C8B-B14F-4D97-AF65-F5344CB8AC3E}">
        <p14:creationId xmlns:p14="http://schemas.microsoft.com/office/powerpoint/2010/main" val="209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Examples of Climate Investment by Sector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52946"/>
            <a:ext cx="9488130" cy="468490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Energy Sector: Investing in renewable energy generation (solar, wind, geothermal) and grid modernization to integrate clean energy sources effectively.</a:t>
            </a:r>
          </a:p>
          <a:p>
            <a:pPr marL="142875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Examples: A utility company investing in a solar power plant or upgrading the grid to handle more renewable energy.</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Manufacturing Sector: Developing energy-efficient production processes, using sustainable materials (e.g., recycled content), and adopting circular economy principles to reduce waste.</a:t>
            </a:r>
          </a:p>
          <a:p>
            <a:pPr marL="142875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Examples: An automobile manufacturer investing in lightweight materials and energy-efficient production lines, or a clothing company using recycled polyester in its garments.</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Transportation Sector: Transitioning to electric vehicles for fleets or consumer products, investing in public transportation infrastructure, and supporting the development of alternative fuels.</a:t>
            </a:r>
          </a:p>
          <a:p>
            <a:pPr marL="1343025"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Examples: A delivery company electrifying its delivery vans, or a logistics company investing in electric trucks for long-haul transportation.</a:t>
            </a:r>
          </a:p>
        </p:txBody>
      </p:sp>
    </p:spTree>
    <p:extLst>
      <p:ext uri="{BB962C8B-B14F-4D97-AF65-F5344CB8AC3E}">
        <p14:creationId xmlns:p14="http://schemas.microsoft.com/office/powerpoint/2010/main" val="265466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Investor Pressure for Climate Action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14438"/>
            <a:ext cx="9488130" cy="452340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Shareholder Activism: Investors are increasingly pressuring companies to address climate change risks and opportunities through shareholder resolutions and engagement with company management.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Investors might call for companies to set ambitious emissions reduction targets, disclose climate-related risks, or invest in clean technologies.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Sustainable Investment Strategies: Growing demand for investments that consider environmental factors alongside financial returns.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Investors are increasingly allocating capital to sustainable funds and companies demonstrating leadership in climate action. This can influence corporate </a:t>
            </a:r>
            <a:r>
              <a:rPr lang="en-US" sz="2800" dirty="0" err="1">
                <a:latin typeface="Segoe UI" panose="020B0502040204020203" pitchFamily="34" charset="0"/>
                <a:ea typeface="Quattrocento Sans"/>
                <a:cs typeface="Segoe UI" panose="020B0502040204020203" pitchFamily="34" charset="0"/>
                <a:sym typeface="Quattrocento Sans"/>
              </a:rPr>
              <a:t>behaviour</a:t>
            </a:r>
            <a:r>
              <a:rPr lang="en-US" sz="2800" dirty="0">
                <a:latin typeface="Segoe UI" panose="020B0502040204020203" pitchFamily="34" charset="0"/>
                <a:ea typeface="Quattrocento Sans"/>
                <a:cs typeface="Segoe UI" panose="020B0502040204020203" pitchFamily="34" charset="0"/>
                <a:sym typeface="Quattrocento Sans"/>
              </a:rPr>
              <a:t> as companies seek to attract sustainable investors.</a:t>
            </a:r>
          </a:p>
        </p:txBody>
      </p:sp>
    </p:spTree>
    <p:extLst>
      <p:ext uri="{BB962C8B-B14F-4D97-AF65-F5344CB8AC3E}">
        <p14:creationId xmlns:p14="http://schemas.microsoft.com/office/powerpoint/2010/main" val="1176501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Role of Financial Institutions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Providing Capital for Climate Solutions: Banks and investment firms can play a crucial role in financing climate projects by: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Offering green loans and bonds specifically designated for climate-friendly projects.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Investing in clean technology startups and venture capital funds focused on climate solutions.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Underwriting green bonds issued by corporations or governments for climate initiatives.</a:t>
            </a:r>
          </a:p>
        </p:txBody>
      </p:sp>
    </p:spTree>
    <p:extLst>
      <p:ext uri="{BB962C8B-B14F-4D97-AF65-F5344CB8AC3E}">
        <p14:creationId xmlns:p14="http://schemas.microsoft.com/office/powerpoint/2010/main" val="2933105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Task Force on Climate-Related Financial Disclosures (TCFD)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Recommendations for Climate-Related Disclosures: The TCFD, established by the Financial Stability Board (FSB), provides a framework for companies to disclose climate-related risks and opportunities to investors.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 TCFD framework focuses on four key areas: governance, strategy, risk management, and metrics and targets.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adopting TCFD recommendations, companies can improve transparency and comparability of their climate disclosures for investors.</a:t>
            </a:r>
          </a:p>
        </p:txBody>
      </p:sp>
    </p:spTree>
    <p:extLst>
      <p:ext uri="{BB962C8B-B14F-4D97-AF65-F5344CB8AC3E}">
        <p14:creationId xmlns:p14="http://schemas.microsoft.com/office/powerpoint/2010/main" val="232359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Science-Based Targets initiative (SBTi)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85876"/>
            <a:ext cx="9488130" cy="44519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Setting Ambitious Emissions Reduction Targets: Companies can use the SBTi to set science-based targets aligned with limiting global warming to well below 2°C above pre-industrial levels, as per the Paris Agreement.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 SBTi provides methodologies and resources for companies to develop science-based emissions reduction targets for their specific industry and operations.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Setting ambitious targets demonstrates a company's commitment to climate action and positions it for a low-carbon future.</a:t>
            </a:r>
          </a:p>
        </p:txBody>
      </p:sp>
    </p:spTree>
    <p:extLst>
      <p:ext uri="{BB962C8B-B14F-4D97-AF65-F5344CB8AC3E}">
        <p14:creationId xmlns:p14="http://schemas.microsoft.com/office/powerpoint/2010/main" val="268267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UN Sustainable Development Goals (SDGs)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600074" y="1200150"/>
            <a:ext cx="10487025" cy="453769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SDG 13: Climate Action: Companies can align their climate investments with SDG 13, which calls for urgent action to combat climate change and its impacts. </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SDG 13 includes various targets related to climate mitigation, adaptation, and financial flows.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By aligning climate investments with SDG 13, companies can contribute to a global effort towards a sustainable future.</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Examples of how companies can align with SDG 13: </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Investing in renewable energy to reduce reliance on fossil fuels and mitigate climate change (target 13.2).</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Developing climate-resilient infrastructure to adapt to the impacts of climate change (target 13.1).</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Partnering with developing countries to support their transition to a low-carbon economy (target 13.a).</a:t>
            </a:r>
          </a:p>
        </p:txBody>
      </p:sp>
    </p:spTree>
    <p:extLst>
      <p:ext uri="{BB962C8B-B14F-4D97-AF65-F5344CB8AC3E}">
        <p14:creationId xmlns:p14="http://schemas.microsoft.com/office/powerpoint/2010/main" val="38831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Paris Agreement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657225" y="1114426"/>
            <a:ext cx="10287000" cy="46234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A Global Framework for Climate Action: The Paris Agreement is a legally binding international treaty on climate change adopted in 2015. </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The goal is to limit global warming to well below 2°C, preferably to 1.5°C, compared to pre-industrial levels.</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The Agreement outlines a framework for countries to set national emissions reduction targets (NDCs) and implement actions to achieve them.</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Implications for Corporate Climate Investment: </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The Paris Agreement sends a strong signal to businesses that the world is transitioning to a low-carbon economy.</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Companies can align their climate investments with the goals of the Paris Agreement by: </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Setting for </a:t>
            </a:r>
            <a:r>
              <a:rPr lang="en-US" sz="1600" dirty="0" err="1">
                <a:latin typeface="Segoe UI" panose="020B0502040204020203" pitchFamily="34" charset="0"/>
                <a:ea typeface="Quattrocento Sans"/>
                <a:cs typeface="Segoe UI" panose="020B0502040204020203" pitchFamily="34" charset="0"/>
                <a:sym typeface="Quattrocento Sans"/>
              </a:rPr>
              <a:t>supporambitious</a:t>
            </a:r>
            <a:r>
              <a:rPr lang="en-US" sz="1600" dirty="0">
                <a:latin typeface="Segoe UI" panose="020B0502040204020203" pitchFamily="34" charset="0"/>
                <a:ea typeface="Quattrocento Sans"/>
                <a:cs typeface="Segoe UI" panose="020B0502040204020203" pitchFamily="34" charset="0"/>
                <a:sym typeface="Quattrocento Sans"/>
              </a:rPr>
              <a:t> emissions reduction targets aligned with science-based pathways.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Investing in clean technologies and solutions that support the transition to a low-carbon economy.</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Advocating </a:t>
            </a:r>
            <a:r>
              <a:rPr lang="en-US" sz="1600" dirty="0" err="1">
                <a:latin typeface="Segoe UI" panose="020B0502040204020203" pitchFamily="34" charset="0"/>
                <a:ea typeface="Quattrocento Sans"/>
                <a:cs typeface="Segoe UI" panose="020B0502040204020203" pitchFamily="34" charset="0"/>
                <a:sym typeface="Quattrocento Sans"/>
              </a:rPr>
              <a:t>tive</a:t>
            </a:r>
            <a:r>
              <a:rPr lang="en-US" sz="1600" dirty="0">
                <a:latin typeface="Segoe UI" panose="020B0502040204020203" pitchFamily="34" charset="0"/>
                <a:ea typeface="Quattrocento Sans"/>
                <a:cs typeface="Segoe UI" panose="020B0502040204020203" pitchFamily="34" charset="0"/>
                <a:sym typeface="Quattrocento Sans"/>
              </a:rPr>
              <a:t> government policies that incentivize climate action.</a:t>
            </a:r>
          </a:p>
        </p:txBody>
      </p:sp>
    </p:spTree>
    <p:extLst>
      <p:ext uri="{BB962C8B-B14F-4D97-AF65-F5344CB8AC3E}">
        <p14:creationId xmlns:p14="http://schemas.microsoft.com/office/powerpoint/2010/main" val="95381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007498" y="1286375"/>
            <a:ext cx="5607493"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investment</a:t>
            </a:r>
          </a:p>
        </p:txBody>
      </p:sp>
      <p:pic>
        <p:nvPicPr>
          <p:cNvPr id="7" name="Picture 6">
            <a:extLst>
              <a:ext uri="{FF2B5EF4-FFF2-40B4-BE49-F238E27FC236}">
                <a16:creationId xmlns:a16="http://schemas.microsoft.com/office/drawing/2014/main" id="{0508D157-1804-2AEC-2A25-A1018081F6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12439" y="521062"/>
            <a:ext cx="5351109" cy="4607530"/>
          </a:xfrm>
          <a:prstGeom prst="rect">
            <a:avLst/>
          </a:prstGeom>
        </p:spPr>
      </p:pic>
    </p:spTree>
    <p:extLst>
      <p:ext uri="{BB962C8B-B14F-4D97-AF65-F5344CB8AC3E}">
        <p14:creationId xmlns:p14="http://schemas.microsoft.com/office/powerpoint/2010/main" val="1068315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3987993" y="1355648"/>
            <a:ext cx="6816437"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5 Real-World Case Studies on Climate Investment</a:t>
            </a:r>
          </a:p>
        </p:txBody>
      </p:sp>
      <p:pic>
        <p:nvPicPr>
          <p:cNvPr id="7" name="Picture 6">
            <a:extLst>
              <a:ext uri="{FF2B5EF4-FFF2-40B4-BE49-F238E27FC236}">
                <a16:creationId xmlns:a16="http://schemas.microsoft.com/office/drawing/2014/main" id="{0508D157-1804-2AEC-2A25-A1018081F6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12439" y="521062"/>
            <a:ext cx="5351109" cy="4607530"/>
          </a:xfrm>
          <a:prstGeom prst="rect">
            <a:avLst/>
          </a:prstGeom>
        </p:spPr>
      </p:pic>
    </p:spTree>
    <p:extLst>
      <p:ext uri="{BB962C8B-B14F-4D97-AF65-F5344CB8AC3E}">
        <p14:creationId xmlns:p14="http://schemas.microsoft.com/office/powerpoint/2010/main" val="279539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Case 1: Ørsted - Transformation from Fossil Fuels to Renewable Energy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Company: </a:t>
            </a:r>
            <a:r>
              <a:rPr lang="en-US" sz="2800" dirty="0" err="1">
                <a:latin typeface="Segoe UI" panose="020B0502040204020203" pitchFamily="34" charset="0"/>
                <a:ea typeface="Quattrocento Sans"/>
                <a:cs typeface="Segoe UI" panose="020B0502040204020203" pitchFamily="34" charset="0"/>
                <a:sym typeface="Quattrocento Sans"/>
              </a:rPr>
              <a:t>Ørsted</a:t>
            </a:r>
            <a:r>
              <a:rPr lang="en-US" sz="2800" dirty="0">
                <a:latin typeface="Segoe UI" panose="020B0502040204020203" pitchFamily="34" charset="0"/>
                <a:ea typeface="Quattrocento Sans"/>
                <a:cs typeface="Segoe UI" panose="020B0502040204020203" pitchFamily="34" charset="0"/>
                <a:sym typeface="Quattrocento Sans"/>
              </a:rPr>
              <a:t>, a Danish multinational energy company.</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Traditionally focused on fossil fuels, </a:t>
            </a:r>
            <a:r>
              <a:rPr lang="en-US" sz="2800" dirty="0" err="1">
                <a:latin typeface="Segoe UI" panose="020B0502040204020203" pitchFamily="34" charset="0"/>
                <a:ea typeface="Quattrocento Sans"/>
                <a:cs typeface="Segoe UI" panose="020B0502040204020203" pitchFamily="34" charset="0"/>
                <a:sym typeface="Quattrocento Sans"/>
              </a:rPr>
              <a:t>Ørsted</a:t>
            </a:r>
            <a:r>
              <a:rPr lang="en-US" sz="2800" dirty="0">
                <a:latin typeface="Segoe UI" panose="020B0502040204020203" pitchFamily="34" charset="0"/>
                <a:ea typeface="Quattrocento Sans"/>
                <a:cs typeface="Segoe UI" panose="020B0502040204020203" pitchFamily="34" charset="0"/>
                <a:sym typeface="Quattrocento Sans"/>
              </a:rPr>
              <a:t> faced pressure to address climate change and declining demand for coal-fired power plants.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Investment: </a:t>
            </a:r>
            <a:r>
              <a:rPr lang="en-US" sz="2800" dirty="0" err="1">
                <a:latin typeface="Segoe UI" panose="020B0502040204020203" pitchFamily="34" charset="0"/>
                <a:ea typeface="Quattrocento Sans"/>
                <a:cs typeface="Segoe UI" panose="020B0502040204020203" pitchFamily="34" charset="0"/>
                <a:sym typeface="Quattrocento Sans"/>
              </a:rPr>
              <a:t>Ørsted</a:t>
            </a:r>
            <a:r>
              <a:rPr lang="en-US" sz="2800" dirty="0">
                <a:latin typeface="Segoe UI" panose="020B0502040204020203" pitchFamily="34" charset="0"/>
                <a:ea typeface="Quattrocento Sans"/>
                <a:cs typeface="Segoe UI" panose="020B0502040204020203" pitchFamily="34" charset="0"/>
                <a:sym typeface="Quattrocento Sans"/>
              </a:rPr>
              <a:t> underwent a significant transformation, divesting from coal assets and investing heavily in offshore wind farms.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a:t>
            </a:r>
            <a:r>
              <a:rPr lang="en-US" sz="2800" dirty="0" err="1">
                <a:latin typeface="Segoe UI" panose="020B0502040204020203" pitchFamily="34" charset="0"/>
                <a:ea typeface="Quattrocento Sans"/>
                <a:cs typeface="Segoe UI" panose="020B0502040204020203" pitchFamily="34" charset="0"/>
                <a:sym typeface="Quattrocento Sans"/>
              </a:rPr>
              <a:t>Ørsted</a:t>
            </a:r>
            <a:r>
              <a:rPr lang="en-US" sz="2800" dirty="0">
                <a:latin typeface="Segoe UI" panose="020B0502040204020203" pitchFamily="34" charset="0"/>
                <a:ea typeface="Quattrocento Sans"/>
                <a:cs typeface="Segoe UI" panose="020B0502040204020203" pitchFamily="34" charset="0"/>
                <a:sym typeface="Quattrocento Sans"/>
              </a:rPr>
              <a:t> became the world's largest developer of offshore wind farms, contributing to renewable energy generation and reducing greenhouse gas emissions.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Financial Performance: The company's stock price has risen significantly, demonstrating the financial viability of the clean energy transition.</a:t>
            </a:r>
          </a:p>
        </p:txBody>
      </p:sp>
    </p:spTree>
    <p:extLst>
      <p:ext uri="{BB962C8B-B14F-4D97-AF65-F5344CB8AC3E}">
        <p14:creationId xmlns:p14="http://schemas.microsoft.com/office/powerpoint/2010/main" val="402042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Case 2: Unilever - Sustainable Living Plan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28700"/>
            <a:ext cx="9488130" cy="47091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Company: Unilever, a multinational consumer goods company.</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Challenge: Consumer demand for sustainable products and concerns about environmental impact.</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Climate Investment: Unilever launched the Sustainable Living Plan, focusing on reducing the environmental footprint of its products, promoting sustainable sourcing, and tackling climate change.</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Impact: The company has reduced its carbon footprint and water usage, developed sustainable packaging solutions, and invested in renewable energy for its manufacturing facilities.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Financial Performance: Unilever's focus on sustainability has resonated with consumers and investors, contributing to positive brand perception and potentially enhancing long-term financial performance.</a:t>
            </a:r>
          </a:p>
        </p:txBody>
      </p:sp>
    </p:spTree>
    <p:extLst>
      <p:ext uri="{BB962C8B-B14F-4D97-AF65-F5344CB8AC3E}">
        <p14:creationId xmlns:p14="http://schemas.microsoft.com/office/powerpoint/2010/main" val="38158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Case 3: Microsoft - Cloud for Sustainability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57276"/>
            <a:ext cx="9488130" cy="46805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Company: Microsoft, a multinational technology company.</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Challenge: The environmental impact of data </a:t>
            </a:r>
            <a:r>
              <a:rPr lang="en-US" sz="2000" dirty="0" err="1">
                <a:latin typeface="Segoe UI" panose="020B0502040204020203" pitchFamily="34" charset="0"/>
                <a:ea typeface="Quattrocento Sans"/>
                <a:cs typeface="Segoe UI" panose="020B0502040204020203" pitchFamily="34" charset="0"/>
                <a:sym typeface="Quattrocento Sans"/>
              </a:rPr>
              <a:t>centres</a:t>
            </a:r>
            <a:r>
              <a:rPr lang="en-US" sz="2000" dirty="0">
                <a:latin typeface="Segoe UI" panose="020B0502040204020203" pitchFamily="34" charset="0"/>
                <a:ea typeface="Quattrocento Sans"/>
                <a:cs typeface="Segoe UI" panose="020B0502040204020203" pitchFamily="34" charset="0"/>
                <a:sym typeface="Quattrocento Sans"/>
              </a:rPr>
              <a:t> and cloud computing.</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Climate Investment: Microsoft invests in renewable energy sources to power its data </a:t>
            </a:r>
            <a:r>
              <a:rPr lang="en-US" sz="2000" dirty="0" err="1">
                <a:latin typeface="Segoe UI" panose="020B0502040204020203" pitchFamily="34" charset="0"/>
                <a:ea typeface="Quattrocento Sans"/>
                <a:cs typeface="Segoe UI" panose="020B0502040204020203" pitchFamily="34" charset="0"/>
                <a:sym typeface="Quattrocento Sans"/>
              </a:rPr>
              <a:t>centres</a:t>
            </a:r>
            <a:r>
              <a:rPr lang="en-US" sz="2000" dirty="0">
                <a:latin typeface="Segoe UI" panose="020B0502040204020203" pitchFamily="34" charset="0"/>
                <a:ea typeface="Quattrocento Sans"/>
                <a:cs typeface="Segoe UI" panose="020B0502040204020203" pitchFamily="34" charset="0"/>
                <a:sym typeface="Quattrocento Sans"/>
              </a:rPr>
              <a:t> and offers cloud computing solutions that help clients reduce their own environmental footprint.</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Impact: Microsoft has set ambitious goals for carbon neutrality and water positive operations. The company's cloud solutions empower other businesses to adopt more sustainable practices.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Financial Performance: Microsoft's commitment to sustainability aligns with growing customer demand for cloud solutions that address environmental concerns.</a:t>
            </a:r>
          </a:p>
        </p:txBody>
      </p:sp>
    </p:spTree>
    <p:extLst>
      <p:ext uri="{BB962C8B-B14F-4D97-AF65-F5344CB8AC3E}">
        <p14:creationId xmlns:p14="http://schemas.microsoft.com/office/powerpoint/2010/main" val="1076679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Case 4: BlackRock - Investment Stewardship &amp; Climate Action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Company: BlackRock, the world's largest asset manager.</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Integrating climate change considerations into investment decisions across a vast portfolio.</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Investment: BlackRock has engaged with companies in its portfolio to encourage them to adopt strong ESG practices and set ambitious emissions reduction targets.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BlackRock's influence as a major investor can significantly influence corporate </a:t>
            </a:r>
            <a:r>
              <a:rPr lang="en-US" sz="2800" dirty="0" err="1">
                <a:latin typeface="Segoe UI" panose="020B0502040204020203" pitchFamily="34" charset="0"/>
                <a:ea typeface="Quattrocento Sans"/>
                <a:cs typeface="Segoe UI" panose="020B0502040204020203" pitchFamily="34" charset="0"/>
                <a:sym typeface="Quattrocento Sans"/>
              </a:rPr>
              <a:t>behaviour</a:t>
            </a:r>
            <a:r>
              <a:rPr lang="en-US" sz="2800" dirty="0">
                <a:latin typeface="Segoe UI" panose="020B0502040204020203" pitchFamily="34" charset="0"/>
                <a:ea typeface="Quattrocento Sans"/>
                <a:cs typeface="Segoe UI" panose="020B0502040204020203" pitchFamily="34" charset="0"/>
                <a:sym typeface="Quattrocento Sans"/>
              </a:rPr>
              <a:t> on climate issues. The company also offers sustainable investment products to meet growing investor demand.</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Financial Performance: BlackRock recognizes that climate change poses a financial risk and that sustainable investing can be a driver of long-term investment returns.</a:t>
            </a:r>
          </a:p>
        </p:txBody>
      </p:sp>
    </p:spTree>
    <p:extLst>
      <p:ext uri="{BB962C8B-B14F-4D97-AF65-F5344CB8AC3E}">
        <p14:creationId xmlns:p14="http://schemas.microsoft.com/office/powerpoint/2010/main" val="3378173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5: The Climate Bonds Initiative - Green Bonds for Infrastructure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Organization: The Climate Bonds Initiative (CBI), a non-profit organization promoting green bonds.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Challenge: Financing the significant infrastructure investments needed for a low-carbon economy.</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Climate Investment: CBI promotes the issuance of green bonds – fixed-income instruments where proceeds are used for climate-friendly projects.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Impact: The green bond market has grown significantly, financing renewable energy projects, clean transportation infrastructure, and climate-resilient buildings.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Financial Performance: Green bonds can offer competitive returns for investors while supporting the transition to a low-carbon future.</a:t>
            </a:r>
          </a:p>
        </p:txBody>
      </p:sp>
    </p:spTree>
    <p:extLst>
      <p:ext uri="{BB962C8B-B14F-4D97-AF65-F5344CB8AC3E}">
        <p14:creationId xmlns:p14="http://schemas.microsoft.com/office/powerpoint/2010/main" val="1634195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771822" y="856884"/>
            <a:ext cx="6107739" cy="341627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Conclusion: Sustainable and Responsible Investing </a:t>
            </a:r>
          </a:p>
        </p:txBody>
      </p:sp>
      <p:pic>
        <p:nvPicPr>
          <p:cNvPr id="7" name="Picture 6">
            <a:extLst>
              <a:ext uri="{FF2B5EF4-FFF2-40B4-BE49-F238E27FC236}">
                <a16:creationId xmlns:a16="http://schemas.microsoft.com/office/drawing/2014/main" id="{0508D157-1804-2AEC-2A25-A1018081F6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12439" y="521062"/>
            <a:ext cx="5351109" cy="4607530"/>
          </a:xfrm>
          <a:prstGeom prst="rect">
            <a:avLst/>
          </a:prstGeom>
        </p:spPr>
      </p:pic>
    </p:spTree>
    <p:extLst>
      <p:ext uri="{BB962C8B-B14F-4D97-AF65-F5344CB8AC3E}">
        <p14:creationId xmlns:p14="http://schemas.microsoft.com/office/powerpoint/2010/main" val="289973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Rise of Sustainable and Responsible Investing (SRI)</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Growing Market: SRI is a rapidly growing trend as investors seek to align their investments with their values and contribute to positive social and environmental outcomes.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ESG Integration: A core principle of SRI involves integrating environmental, social, and governance (ESG) factors alongside traditional financial analysis in investment decisions.</a:t>
            </a:r>
          </a:p>
        </p:txBody>
      </p:sp>
    </p:spTree>
    <p:extLst>
      <p:ext uri="{BB962C8B-B14F-4D97-AF65-F5344CB8AC3E}">
        <p14:creationId xmlns:p14="http://schemas.microsoft.com/office/powerpoint/2010/main" val="96617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Benefits of SRI</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Improved Risk Management: ESG factors can help identify potential risks and opportunities that traditional financial analysis might miss (e.g., climate change regulations impacting certain industries).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Enhanced Return Potential: Companies with strong ESG practices might have a competitive advantage and potentially deliver better long-term returns.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Positive Impact: Investors can contribute to addressing social and environmental challenges while pursuing financial goals.</a:t>
            </a:r>
          </a:p>
        </p:txBody>
      </p:sp>
    </p:spTree>
    <p:extLst>
      <p:ext uri="{BB962C8B-B14F-4D97-AF65-F5344CB8AC3E}">
        <p14:creationId xmlns:p14="http://schemas.microsoft.com/office/powerpoint/2010/main" val="673081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Impact Investing - A Subset of SRI</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Focus on Impact: Impact investing takes SRI a step further by intentionally seeking measurable positive social and environmental impact alongside financial returns.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Renewable energy projects, affordable housing initiatives, microfinance institutions supporting social entrepreneurs.</a:t>
            </a:r>
          </a:p>
        </p:txBody>
      </p:sp>
    </p:spTree>
    <p:extLst>
      <p:ext uri="{BB962C8B-B14F-4D97-AF65-F5344CB8AC3E}">
        <p14:creationId xmlns:p14="http://schemas.microsoft.com/office/powerpoint/2010/main" val="316408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Introduction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What is Climate Investment?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Investments made by companies to reduce their greenhouse gas (GHG) emissions and address climate change.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Can involve internal projects, partnerships, and new technologies.</a:t>
            </a:r>
          </a:p>
        </p:txBody>
      </p:sp>
    </p:spTree>
    <p:extLst>
      <p:ext uri="{BB962C8B-B14F-4D97-AF65-F5344CB8AC3E}">
        <p14:creationId xmlns:p14="http://schemas.microsoft.com/office/powerpoint/2010/main" val="761181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Climate Investment by Corporates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Corporations &amp; Climate Action: Companies increasingly recognize the need to invest in climate solutions to mitigate climate change risks, comply with regulations, and maintain a competitive edge.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Investing in renewable energy, energy efficiency, and clean technologies.</a:t>
            </a:r>
          </a:p>
        </p:txBody>
      </p:sp>
    </p:spTree>
    <p:extLst>
      <p:ext uri="{BB962C8B-B14F-4D97-AF65-F5344CB8AC3E}">
        <p14:creationId xmlns:p14="http://schemas.microsoft.com/office/powerpoint/2010/main" val="2367494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Future of Sustainable and Responsible Investing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Evolving Landscape: The field of SRI is constantly evolving with advancements in ESG data analysis, increasing investor demand, and potential policy changes.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Investor Considerations: Investors should carefully research investment options, understand the risks and potential rewards, and consider their own values and goals.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 Sustainable Future: By embracing SRI principles, investors can contribute to a more sustainable and responsible financial system.</a:t>
            </a:r>
          </a:p>
        </p:txBody>
      </p:sp>
    </p:spTree>
    <p:extLst>
      <p:ext uri="{BB962C8B-B14F-4D97-AF65-F5344CB8AC3E}">
        <p14:creationId xmlns:p14="http://schemas.microsoft.com/office/powerpoint/2010/main" val="4096804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Why Invest in Climate?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Regulatory Risks: Climate change regulations might increase costs for companies that don't adapt (e.g., carbon pricing).</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Resource Efficiency: Investments in clean technologies can save money on energy and resource use.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Brand Reputation: Consumers are increasingly drawn to companies taking action on climate change.</a:t>
            </a:r>
          </a:p>
        </p:txBody>
      </p:sp>
    </p:spTree>
    <p:extLst>
      <p:ext uri="{BB962C8B-B14F-4D97-AF65-F5344CB8AC3E}">
        <p14:creationId xmlns:p14="http://schemas.microsoft.com/office/powerpoint/2010/main" val="87165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Types of Climate Investments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36021"/>
            <a:ext cx="9488130" cy="46361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Renewable Energy: Shifting from fossil fuels to solar, wind, geothermal, etc.</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Energy Efficiency: Reducing energy consumption in buildings and operations.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Carbon Capture &amp; Storage (CCS): Capturing and storing carbon emissions to prevent them from entering the atmosphere.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Sustainable Supply Chains: Partnering with suppliers who prioritize environmental practices.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Nature-Based Solutions: Investing in projects like forest conservation to absorb carbon emissions.</a:t>
            </a:r>
          </a:p>
        </p:txBody>
      </p:sp>
    </p:spTree>
    <p:extLst>
      <p:ext uri="{BB962C8B-B14F-4D97-AF65-F5344CB8AC3E}">
        <p14:creationId xmlns:p14="http://schemas.microsoft.com/office/powerpoint/2010/main" val="411685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Internal Carbon Pricing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Setting a Cost on Carbon Emissions: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Companies assign a price per ton of CO2 emitted to internalize the cost of climate change.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Incentivizes emission reduction initiatives throughout the organization.</a:t>
            </a:r>
          </a:p>
        </p:txBody>
      </p:sp>
    </p:spTree>
    <p:extLst>
      <p:ext uri="{BB962C8B-B14F-4D97-AF65-F5344CB8AC3E}">
        <p14:creationId xmlns:p14="http://schemas.microsoft.com/office/powerpoint/2010/main" val="36686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Climate Innovation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Investing in R&amp;D: </a:t>
            </a:r>
          </a:p>
          <a:p>
            <a:pPr marL="1343025"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Companies can invest in research and development of new clean technologies and solutions for mitigating climate change.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Partnerships with Startups: </a:t>
            </a:r>
          </a:p>
          <a:p>
            <a:pPr marL="1343025"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Collaborating with startups developing innovative climate solutions can accelerate progress.</a:t>
            </a:r>
          </a:p>
        </p:txBody>
      </p:sp>
    </p:spTree>
    <p:extLst>
      <p:ext uri="{BB962C8B-B14F-4D97-AF65-F5344CB8AC3E}">
        <p14:creationId xmlns:p14="http://schemas.microsoft.com/office/powerpoint/2010/main" val="385757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Climate Advocacy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Supporting Policy Solutions: </a:t>
            </a:r>
          </a:p>
          <a:p>
            <a:pPr marL="1343025"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Companies can advocate for government policies that encourage a transition to a low-carbon economy.</a:t>
            </a:r>
          </a:p>
        </p:txBody>
      </p:sp>
    </p:spTree>
    <p:extLst>
      <p:ext uri="{BB962C8B-B14F-4D97-AF65-F5344CB8AC3E}">
        <p14:creationId xmlns:p14="http://schemas.microsoft.com/office/powerpoint/2010/main" val="232069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Metrics &amp; Measurement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Tracking Progress: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Establishing clear metrics and targets to measure the effectiveness of climate investments.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reduction in GHG emissions, increased renewable energy usage.</a:t>
            </a:r>
          </a:p>
        </p:txBody>
      </p:sp>
    </p:spTree>
    <p:extLst>
      <p:ext uri="{BB962C8B-B14F-4D97-AF65-F5344CB8AC3E}">
        <p14:creationId xmlns:p14="http://schemas.microsoft.com/office/powerpoint/2010/main" val="8919673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5105</TotalTime>
  <Words>2286</Words>
  <Application>Microsoft Office PowerPoint</Application>
  <PresentationFormat>Widescreen</PresentationFormat>
  <Paragraphs>148</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Calibri</vt:lpstr>
      <vt:lpstr>Wingdings</vt:lpstr>
      <vt:lpstr>Arial</vt:lpstr>
      <vt:lpstr>Segoe UI</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19</cp:revision>
  <dcterms:created xsi:type="dcterms:W3CDTF">2020-01-02T01:56:26Z</dcterms:created>
  <dcterms:modified xsi:type="dcterms:W3CDTF">2024-06-12T16:39:44Z</dcterms:modified>
</cp:coreProperties>
</file>