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3"/>
  </p:notesMasterIdLst>
  <p:sldIdLst>
    <p:sldId id="256" r:id="rId3"/>
    <p:sldId id="257" r:id="rId4"/>
    <p:sldId id="295" r:id="rId5"/>
    <p:sldId id="366" r:id="rId6"/>
    <p:sldId id="378" r:id="rId7"/>
    <p:sldId id="379" r:id="rId8"/>
    <p:sldId id="380" r:id="rId9"/>
    <p:sldId id="374" r:id="rId10"/>
    <p:sldId id="260" r:id="rId11"/>
    <p:sldId id="381" r:id="rId12"/>
    <p:sldId id="382" r:id="rId13"/>
    <p:sldId id="375" r:id="rId14"/>
    <p:sldId id="354" r:id="rId15"/>
    <p:sldId id="384" r:id="rId16"/>
    <p:sldId id="385" r:id="rId17"/>
    <p:sldId id="376" r:id="rId18"/>
    <p:sldId id="355" r:id="rId19"/>
    <p:sldId id="386" r:id="rId20"/>
    <p:sldId id="387" r:id="rId21"/>
    <p:sldId id="377" r:id="rId22"/>
    <p:sldId id="356" r:id="rId23"/>
    <p:sldId id="388" r:id="rId24"/>
    <p:sldId id="368" r:id="rId25"/>
    <p:sldId id="389" r:id="rId26"/>
    <p:sldId id="391" r:id="rId27"/>
    <p:sldId id="390" r:id="rId28"/>
    <p:sldId id="370" r:id="rId29"/>
    <p:sldId id="369" r:id="rId30"/>
    <p:sldId id="371" r:id="rId31"/>
    <p:sldId id="353" r:id="rId32"/>
  </p:sldIdLst>
  <p:sldSz cx="12192000" cy="6858000"/>
  <p:notesSz cx="6951663" cy="10082213"/>
  <p:embeddedFontLst>
    <p:embeddedFont>
      <p:font typeface="Century Gothic" panose="020B0502020202020204" pitchFamily="3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82EF2-085C-4F52-B90B-BBC1B103561B}" v="98" dt="2024-07-09T08:00:44.862"/>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3" autoAdjust="0"/>
    <p:restoredTop sz="94660"/>
  </p:normalViewPr>
  <p:slideViewPr>
    <p:cSldViewPr snapToGrid="0">
      <p:cViewPr varScale="1">
        <p:scale>
          <a:sx n="61" d="100"/>
          <a:sy n="61" d="100"/>
        </p:scale>
        <p:origin x="980"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10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11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108"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8.fntdata"/><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Wan Norhayati Binti Wan Ahmad" userId="e5497643-389a-4a03-ba60-04d6bd9196cb" providerId="ADAL" clId="{D5282EF2-085C-4F52-B90B-BBC1B103561B}"/>
    <pc:docChg chg="undo custSel addSld delSld modSld sldOrd">
      <pc:chgData name="Dr. Wan Norhayati Binti Wan Ahmad" userId="e5497643-389a-4a03-ba60-04d6bd9196cb" providerId="ADAL" clId="{D5282EF2-085C-4F52-B90B-BBC1B103561B}" dt="2024-07-09T08:01:03.345" v="1303" actId="20577"/>
      <pc:docMkLst>
        <pc:docMk/>
      </pc:docMkLst>
      <pc:sldChg chg="modSp mod">
        <pc:chgData name="Dr. Wan Norhayati Binti Wan Ahmad" userId="e5497643-389a-4a03-ba60-04d6bd9196cb" providerId="ADAL" clId="{D5282EF2-085C-4F52-B90B-BBC1B103561B}" dt="2024-07-05T05:44:05.167" v="6" actId="20577"/>
        <pc:sldMkLst>
          <pc:docMk/>
          <pc:sldMk cId="0" sldId="256"/>
        </pc:sldMkLst>
        <pc:spChg chg="mod">
          <ac:chgData name="Dr. Wan Norhayati Binti Wan Ahmad" userId="e5497643-389a-4a03-ba60-04d6bd9196cb" providerId="ADAL" clId="{D5282EF2-085C-4F52-B90B-BBC1B103561B}" dt="2024-07-05T05:44:05.167" v="6" actId="20577"/>
          <ac:spMkLst>
            <pc:docMk/>
            <pc:sldMk cId="0" sldId="256"/>
            <ac:spMk id="2" creationId="{13B54DC1-B0AF-07BB-AA0D-404F1084EE72}"/>
          </ac:spMkLst>
        </pc:spChg>
      </pc:sldChg>
      <pc:sldChg chg="modSp mod">
        <pc:chgData name="Dr. Wan Norhayati Binti Wan Ahmad" userId="e5497643-389a-4a03-ba60-04d6bd9196cb" providerId="ADAL" clId="{D5282EF2-085C-4F52-B90B-BBC1B103561B}" dt="2024-07-05T05:44:56.830" v="21" actId="14100"/>
        <pc:sldMkLst>
          <pc:docMk/>
          <pc:sldMk cId="0" sldId="257"/>
        </pc:sldMkLst>
        <pc:spChg chg="mod">
          <ac:chgData name="Dr. Wan Norhayati Binti Wan Ahmad" userId="e5497643-389a-4a03-ba60-04d6bd9196cb" providerId="ADAL" clId="{D5282EF2-085C-4F52-B90B-BBC1B103561B}" dt="2024-07-05T05:44:56.830" v="21" actId="14100"/>
          <ac:spMkLst>
            <pc:docMk/>
            <pc:sldMk cId="0" sldId="257"/>
            <ac:spMk id="158" creationId="{00000000-0000-0000-0000-000000000000}"/>
          </ac:spMkLst>
        </pc:spChg>
      </pc:sldChg>
      <pc:sldChg chg="modSp mod">
        <pc:chgData name="Dr. Wan Norhayati Binti Wan Ahmad" userId="e5497643-389a-4a03-ba60-04d6bd9196cb" providerId="ADAL" clId="{D5282EF2-085C-4F52-B90B-BBC1B103561B}" dt="2024-07-06T14:47:17.567" v="233" actId="207"/>
        <pc:sldMkLst>
          <pc:docMk/>
          <pc:sldMk cId="2716199034" sldId="260"/>
        </pc:sldMkLst>
        <pc:spChg chg="mod">
          <ac:chgData name="Dr. Wan Norhayati Binti Wan Ahmad" userId="e5497643-389a-4a03-ba60-04d6bd9196cb" providerId="ADAL" clId="{D5282EF2-085C-4F52-B90B-BBC1B103561B}" dt="2024-07-06T14:46:36.198" v="223" actId="20577"/>
          <ac:spMkLst>
            <pc:docMk/>
            <pc:sldMk cId="2716199034" sldId="260"/>
            <ac:spMk id="157" creationId="{00000000-0000-0000-0000-000000000000}"/>
          </ac:spMkLst>
        </pc:spChg>
        <pc:spChg chg="mod">
          <ac:chgData name="Dr. Wan Norhayati Binti Wan Ahmad" userId="e5497643-389a-4a03-ba60-04d6bd9196cb" providerId="ADAL" clId="{D5282EF2-085C-4F52-B90B-BBC1B103561B}" dt="2024-07-06T14:47:17.567" v="233" actId="207"/>
          <ac:spMkLst>
            <pc:docMk/>
            <pc:sldMk cId="2716199034" sldId="260"/>
            <ac:spMk id="158" creationId="{00000000-0000-0000-0000-000000000000}"/>
          </ac:spMkLst>
        </pc:spChg>
      </pc:sldChg>
      <pc:sldChg chg="addSp delSp modSp mod">
        <pc:chgData name="Dr. Wan Norhayati Binti Wan Ahmad" userId="e5497643-389a-4a03-ba60-04d6bd9196cb" providerId="ADAL" clId="{D5282EF2-085C-4F52-B90B-BBC1B103561B}" dt="2024-07-05T05:46:55.196" v="31" actId="14100"/>
        <pc:sldMkLst>
          <pc:docMk/>
          <pc:sldMk cId="1487690051" sldId="295"/>
        </pc:sldMkLst>
        <pc:spChg chg="mod">
          <ac:chgData name="Dr. Wan Norhayati Binti Wan Ahmad" userId="e5497643-389a-4a03-ba60-04d6bd9196cb" providerId="ADAL" clId="{D5282EF2-085C-4F52-B90B-BBC1B103561B}" dt="2024-07-05T05:46:45.786" v="28" actId="14100"/>
          <ac:spMkLst>
            <pc:docMk/>
            <pc:sldMk cId="1487690051" sldId="295"/>
            <ac:spMk id="157" creationId="{00000000-0000-0000-0000-000000000000}"/>
          </ac:spMkLst>
        </pc:spChg>
        <pc:picChg chg="add mod">
          <ac:chgData name="Dr. Wan Norhayati Binti Wan Ahmad" userId="e5497643-389a-4a03-ba60-04d6bd9196cb" providerId="ADAL" clId="{D5282EF2-085C-4F52-B90B-BBC1B103561B}" dt="2024-07-05T05:46:55.196" v="31" actId="14100"/>
          <ac:picMkLst>
            <pc:docMk/>
            <pc:sldMk cId="1487690051" sldId="295"/>
            <ac:picMk id="2" creationId="{228EC986-1390-B268-E4A7-6A60524B51CA}"/>
          </ac:picMkLst>
        </pc:picChg>
        <pc:picChg chg="del">
          <ac:chgData name="Dr. Wan Norhayati Binti Wan Ahmad" userId="e5497643-389a-4a03-ba60-04d6bd9196cb" providerId="ADAL" clId="{D5282EF2-085C-4F52-B90B-BBC1B103561B}" dt="2024-07-05T05:45:23.180" v="23" actId="478"/>
          <ac:picMkLst>
            <pc:docMk/>
            <pc:sldMk cId="1487690051" sldId="295"/>
            <ac:picMk id="3" creationId="{15701D33-0E5E-D04D-6874-0836A7B0E61E}"/>
          </ac:picMkLst>
        </pc:picChg>
      </pc:sldChg>
      <pc:sldChg chg="addSp delSp modSp add del mod">
        <pc:chgData name="Dr. Wan Norhayati Binti Wan Ahmad" userId="e5497643-389a-4a03-ba60-04d6bd9196cb" providerId="ADAL" clId="{D5282EF2-085C-4F52-B90B-BBC1B103561B}" dt="2024-07-07T05:47:45.314" v="719" actId="47"/>
        <pc:sldMkLst>
          <pc:docMk/>
          <pc:sldMk cId="4184600926" sldId="316"/>
        </pc:sldMkLst>
        <pc:spChg chg="del mod">
          <ac:chgData name="Dr. Wan Norhayati Binti Wan Ahmad" userId="e5497643-389a-4a03-ba60-04d6bd9196cb" providerId="ADAL" clId="{D5282EF2-085C-4F52-B90B-BBC1B103561B}" dt="2024-07-07T05:11:27.579" v="576" actId="478"/>
          <ac:spMkLst>
            <pc:docMk/>
            <pc:sldMk cId="4184600926" sldId="316"/>
            <ac:spMk id="2" creationId="{D735F7F3-C1B5-4B60-A00A-4EB618DDFB5A}"/>
          </ac:spMkLst>
        </pc:spChg>
        <pc:spChg chg="del">
          <ac:chgData name="Dr. Wan Norhayati Binti Wan Ahmad" userId="e5497643-389a-4a03-ba60-04d6bd9196cb" providerId="ADAL" clId="{D5282EF2-085C-4F52-B90B-BBC1B103561B}" dt="2024-07-07T05:11:48.947" v="580" actId="478"/>
          <ac:spMkLst>
            <pc:docMk/>
            <pc:sldMk cId="4184600926" sldId="316"/>
            <ac:spMk id="4" creationId="{C6239F0D-B98F-4D22-B758-5A02E00FFA4F}"/>
          </ac:spMkLst>
        </pc:spChg>
        <pc:spChg chg="del">
          <ac:chgData name="Dr. Wan Norhayati Binti Wan Ahmad" userId="e5497643-389a-4a03-ba60-04d6bd9196cb" providerId="ADAL" clId="{D5282EF2-085C-4F52-B90B-BBC1B103561B}" dt="2024-07-07T05:11:48.947" v="580" actId="478"/>
          <ac:spMkLst>
            <pc:docMk/>
            <pc:sldMk cId="4184600926" sldId="316"/>
            <ac:spMk id="5" creationId="{617BBA09-2663-4A2F-A8FA-35E233EDA1B6}"/>
          </ac:spMkLst>
        </pc:spChg>
        <pc:spChg chg="add del mod">
          <ac:chgData name="Dr. Wan Norhayati Binti Wan Ahmad" userId="e5497643-389a-4a03-ba60-04d6bd9196cb" providerId="ADAL" clId="{D5282EF2-085C-4F52-B90B-BBC1B103561B}" dt="2024-07-07T05:11:31.708" v="578" actId="478"/>
          <ac:spMkLst>
            <pc:docMk/>
            <pc:sldMk cId="4184600926" sldId="316"/>
            <ac:spMk id="18" creationId="{51DABD27-AC6B-2FD8-84DF-B3C57B8A045D}"/>
          </ac:spMkLst>
        </pc:spChg>
        <pc:spChg chg="add mod">
          <ac:chgData name="Dr. Wan Norhayati Binti Wan Ahmad" userId="e5497643-389a-4a03-ba60-04d6bd9196cb" providerId="ADAL" clId="{D5282EF2-085C-4F52-B90B-BBC1B103561B}" dt="2024-07-07T05:41:06.137" v="685" actId="20577"/>
          <ac:spMkLst>
            <pc:docMk/>
            <pc:sldMk cId="4184600926" sldId="316"/>
            <ac:spMk id="19" creationId="{179FAD66-66A6-B515-5714-B6AF587D71C9}"/>
          </ac:spMkLst>
        </pc:spChg>
        <pc:spChg chg="add mod">
          <ac:chgData name="Dr. Wan Norhayati Binti Wan Ahmad" userId="e5497643-389a-4a03-ba60-04d6bd9196cb" providerId="ADAL" clId="{D5282EF2-085C-4F52-B90B-BBC1B103561B}" dt="2024-07-07T05:46:48.571" v="714" actId="1076"/>
          <ac:spMkLst>
            <pc:docMk/>
            <pc:sldMk cId="4184600926" sldId="316"/>
            <ac:spMk id="20" creationId="{3283F619-C61F-9704-4D8C-57D8701745B0}"/>
          </ac:spMkLst>
        </pc:spChg>
        <pc:spChg chg="mod">
          <ac:chgData name="Dr. Wan Norhayati Binti Wan Ahmad" userId="e5497643-389a-4a03-ba60-04d6bd9196cb" providerId="ADAL" clId="{D5282EF2-085C-4F52-B90B-BBC1B103561B}" dt="2024-07-07T05:13:17.735" v="588"/>
          <ac:spMkLst>
            <pc:docMk/>
            <pc:sldMk cId="4184600926" sldId="316"/>
            <ac:spMk id="22" creationId="{C1045263-B003-E3EF-7651-972E8ED53668}"/>
          </ac:spMkLst>
        </pc:spChg>
        <pc:spChg chg="mod">
          <ac:chgData name="Dr. Wan Norhayati Binti Wan Ahmad" userId="e5497643-389a-4a03-ba60-04d6bd9196cb" providerId="ADAL" clId="{D5282EF2-085C-4F52-B90B-BBC1B103561B}" dt="2024-07-07T05:13:17.735" v="588"/>
          <ac:spMkLst>
            <pc:docMk/>
            <pc:sldMk cId="4184600926" sldId="316"/>
            <ac:spMk id="23" creationId="{BCE99D36-1A39-BB2F-DF19-2C1689C09FE8}"/>
          </ac:spMkLst>
        </pc:spChg>
        <pc:spChg chg="add mod">
          <ac:chgData name="Dr. Wan Norhayati Binti Wan Ahmad" userId="e5497643-389a-4a03-ba60-04d6bd9196cb" providerId="ADAL" clId="{D5282EF2-085C-4F52-B90B-BBC1B103561B}" dt="2024-07-07T05:46:48.571" v="714" actId="1076"/>
          <ac:spMkLst>
            <pc:docMk/>
            <pc:sldMk cId="4184600926" sldId="316"/>
            <ac:spMk id="24" creationId="{8C425A80-3CA8-00AB-2A72-9B2AD1B1925F}"/>
          </ac:spMkLst>
        </pc:spChg>
        <pc:spChg chg="add del mod">
          <ac:chgData name="Dr. Wan Norhayati Binti Wan Ahmad" userId="e5497643-389a-4a03-ba60-04d6bd9196cb" providerId="ADAL" clId="{D5282EF2-085C-4F52-B90B-BBC1B103561B}" dt="2024-07-07T05:43:35.608" v="703" actId="478"/>
          <ac:spMkLst>
            <pc:docMk/>
            <pc:sldMk cId="4184600926" sldId="316"/>
            <ac:spMk id="26" creationId="{254CF80E-0F0A-EE85-39A0-55208F05C396}"/>
          </ac:spMkLst>
        </pc:spChg>
        <pc:spChg chg="add mod">
          <ac:chgData name="Dr. Wan Norhayati Binti Wan Ahmad" userId="e5497643-389a-4a03-ba60-04d6bd9196cb" providerId="ADAL" clId="{D5282EF2-085C-4F52-B90B-BBC1B103561B}" dt="2024-07-07T05:44:43.193" v="707" actId="1076"/>
          <ac:spMkLst>
            <pc:docMk/>
            <pc:sldMk cId="4184600926" sldId="316"/>
            <ac:spMk id="27" creationId="{880DE412-D572-0380-4B39-3C26F7BEB835}"/>
          </ac:spMkLst>
        </pc:spChg>
        <pc:spChg chg="add mod">
          <ac:chgData name="Dr. Wan Norhayati Binti Wan Ahmad" userId="e5497643-389a-4a03-ba60-04d6bd9196cb" providerId="ADAL" clId="{D5282EF2-085C-4F52-B90B-BBC1B103561B}" dt="2024-07-07T05:45:53.268" v="710"/>
          <ac:spMkLst>
            <pc:docMk/>
            <pc:sldMk cId="4184600926" sldId="316"/>
            <ac:spMk id="28" creationId="{789854F1-F39A-9651-0C6D-E6CDA1B51926}"/>
          </ac:spMkLst>
        </pc:spChg>
        <pc:spChg chg="add mod">
          <ac:chgData name="Dr. Wan Norhayati Binti Wan Ahmad" userId="e5497643-389a-4a03-ba60-04d6bd9196cb" providerId="ADAL" clId="{D5282EF2-085C-4F52-B90B-BBC1B103561B}" dt="2024-07-07T05:45:05.641" v="708"/>
          <ac:spMkLst>
            <pc:docMk/>
            <pc:sldMk cId="4184600926" sldId="316"/>
            <ac:spMk id="29" creationId="{0C36546E-DE3F-F845-B2D9-4AF3551C5B78}"/>
          </ac:spMkLst>
        </pc:spChg>
        <pc:spChg chg="add mod">
          <ac:chgData name="Dr. Wan Norhayati Binti Wan Ahmad" userId="e5497643-389a-4a03-ba60-04d6bd9196cb" providerId="ADAL" clId="{D5282EF2-085C-4F52-B90B-BBC1B103561B}" dt="2024-07-07T05:44:32.407" v="706" actId="1076"/>
          <ac:spMkLst>
            <pc:docMk/>
            <pc:sldMk cId="4184600926" sldId="316"/>
            <ac:spMk id="30" creationId="{07AE4527-1697-4628-1A52-9B00C672E944}"/>
          </ac:spMkLst>
        </pc:spChg>
        <pc:spChg chg="add mod">
          <ac:chgData name="Dr. Wan Norhayati Binti Wan Ahmad" userId="e5497643-389a-4a03-ba60-04d6bd9196cb" providerId="ADAL" clId="{D5282EF2-085C-4F52-B90B-BBC1B103561B}" dt="2024-07-07T05:45:32.191" v="709"/>
          <ac:spMkLst>
            <pc:docMk/>
            <pc:sldMk cId="4184600926" sldId="316"/>
            <ac:spMk id="31" creationId="{1A6D4832-674E-9AD7-3078-9707D0A4DED4}"/>
          </ac:spMkLst>
        </pc:spChg>
        <pc:spChg chg="mod">
          <ac:chgData name="Dr. Wan Norhayati Binti Wan Ahmad" userId="e5497643-389a-4a03-ba60-04d6bd9196cb" providerId="ADAL" clId="{D5282EF2-085C-4F52-B90B-BBC1B103561B}" dt="2024-07-07T05:44:32.407" v="706" actId="1076"/>
          <ac:spMkLst>
            <pc:docMk/>
            <pc:sldMk cId="4184600926" sldId="316"/>
            <ac:spMk id="32" creationId="{0A134697-BEF3-4094-82BE-5A202187889E}"/>
          </ac:spMkLst>
        </pc:spChg>
        <pc:spChg chg="mod">
          <ac:chgData name="Dr. Wan Norhayati Binti Wan Ahmad" userId="e5497643-389a-4a03-ba60-04d6bd9196cb" providerId="ADAL" clId="{D5282EF2-085C-4F52-B90B-BBC1B103561B}" dt="2024-07-07T05:44:21.793" v="705" actId="1076"/>
          <ac:spMkLst>
            <pc:docMk/>
            <pc:sldMk cId="4184600926" sldId="316"/>
            <ac:spMk id="33" creationId="{CB48C91F-A475-4496-BCCB-B5B9402F6492}"/>
          </ac:spMkLst>
        </pc:spChg>
        <pc:spChg chg="mod topLvl">
          <ac:chgData name="Dr. Wan Norhayati Binti Wan Ahmad" userId="e5497643-389a-4a03-ba60-04d6bd9196cb" providerId="ADAL" clId="{D5282EF2-085C-4F52-B90B-BBC1B103561B}" dt="2024-07-07T05:44:21.793" v="705" actId="1076"/>
          <ac:spMkLst>
            <pc:docMk/>
            <pc:sldMk cId="4184600926" sldId="316"/>
            <ac:spMk id="35" creationId="{EBA5A421-9A33-4E06-AFB3-6F13DF618E4E}"/>
          </ac:spMkLst>
        </pc:spChg>
        <pc:spChg chg="del topLvl">
          <ac:chgData name="Dr. Wan Norhayati Binti Wan Ahmad" userId="e5497643-389a-4a03-ba60-04d6bd9196cb" providerId="ADAL" clId="{D5282EF2-085C-4F52-B90B-BBC1B103561B}" dt="2024-07-07T05:18:35.025" v="591" actId="478"/>
          <ac:spMkLst>
            <pc:docMk/>
            <pc:sldMk cId="4184600926" sldId="316"/>
            <ac:spMk id="36" creationId="{6FF54871-18C2-4115-AED9-F2008BE22374}"/>
          </ac:spMkLst>
        </pc:spChg>
        <pc:spChg chg="mod">
          <ac:chgData name="Dr. Wan Norhayati Binti Wan Ahmad" userId="e5497643-389a-4a03-ba60-04d6bd9196cb" providerId="ADAL" clId="{D5282EF2-085C-4F52-B90B-BBC1B103561B}" dt="2024-07-07T05:44:32.407" v="706" actId="1076"/>
          <ac:spMkLst>
            <pc:docMk/>
            <pc:sldMk cId="4184600926" sldId="316"/>
            <ac:spMk id="40" creationId="{C9C7E7DA-6DE1-4401-AAFB-71BD94885C85}"/>
          </ac:spMkLst>
        </pc:spChg>
        <pc:spChg chg="mod">
          <ac:chgData name="Dr. Wan Norhayati Binti Wan Ahmad" userId="e5497643-389a-4a03-ba60-04d6bd9196cb" providerId="ADAL" clId="{D5282EF2-085C-4F52-B90B-BBC1B103561B}" dt="2024-07-07T05:44:21.793" v="705" actId="1076"/>
          <ac:spMkLst>
            <pc:docMk/>
            <pc:sldMk cId="4184600926" sldId="316"/>
            <ac:spMk id="41" creationId="{F6D29C05-7824-464A-A223-D218F584C483}"/>
          </ac:spMkLst>
        </pc:spChg>
        <pc:spChg chg="mod">
          <ac:chgData name="Dr. Wan Norhayati Binti Wan Ahmad" userId="e5497643-389a-4a03-ba60-04d6bd9196cb" providerId="ADAL" clId="{D5282EF2-085C-4F52-B90B-BBC1B103561B}" dt="2024-07-07T05:44:21.793" v="705" actId="1076"/>
          <ac:spMkLst>
            <pc:docMk/>
            <pc:sldMk cId="4184600926" sldId="316"/>
            <ac:spMk id="48" creationId="{5C788047-DCCC-42E6-8D38-91CCE7C4314E}"/>
          </ac:spMkLst>
        </pc:spChg>
        <pc:spChg chg="add mod">
          <ac:chgData name="Dr. Wan Norhayati Binti Wan Ahmad" userId="e5497643-389a-4a03-ba60-04d6bd9196cb" providerId="ADAL" clId="{D5282EF2-085C-4F52-B90B-BBC1B103561B}" dt="2024-07-07T05:46:48.571" v="714" actId="1076"/>
          <ac:spMkLst>
            <pc:docMk/>
            <pc:sldMk cId="4184600926" sldId="316"/>
            <ac:spMk id="49" creationId="{98D6196B-7F75-6E67-513D-B1B7D7CF74B1}"/>
          </ac:spMkLst>
        </pc:spChg>
        <pc:spChg chg="mod">
          <ac:chgData name="Dr. Wan Norhayati Binti Wan Ahmad" userId="e5497643-389a-4a03-ba60-04d6bd9196cb" providerId="ADAL" clId="{D5282EF2-085C-4F52-B90B-BBC1B103561B}" dt="2024-07-07T05:44:32.407" v="706" actId="1076"/>
          <ac:spMkLst>
            <pc:docMk/>
            <pc:sldMk cId="4184600926" sldId="316"/>
            <ac:spMk id="51" creationId="{1B134134-346A-45F7-A54C-7FDE983BD63E}"/>
          </ac:spMkLst>
        </pc:spChg>
        <pc:spChg chg="mod">
          <ac:chgData name="Dr. Wan Norhayati Binti Wan Ahmad" userId="e5497643-389a-4a03-ba60-04d6bd9196cb" providerId="ADAL" clId="{D5282EF2-085C-4F52-B90B-BBC1B103561B}" dt="2024-07-07T05:44:32.407" v="706" actId="1076"/>
          <ac:spMkLst>
            <pc:docMk/>
            <pc:sldMk cId="4184600926" sldId="316"/>
            <ac:spMk id="52" creationId="{DF177053-408D-46D2-B831-069AACC9B66E}"/>
          </ac:spMkLst>
        </pc:spChg>
        <pc:spChg chg="mod">
          <ac:chgData name="Dr. Wan Norhayati Binti Wan Ahmad" userId="e5497643-389a-4a03-ba60-04d6bd9196cb" providerId="ADAL" clId="{D5282EF2-085C-4F52-B90B-BBC1B103561B}" dt="2024-07-07T05:44:21.793" v="705" actId="1076"/>
          <ac:spMkLst>
            <pc:docMk/>
            <pc:sldMk cId="4184600926" sldId="316"/>
            <ac:spMk id="53" creationId="{BEA766B8-D125-4576-8AC5-52AA1ADBF105}"/>
          </ac:spMkLst>
        </pc:spChg>
        <pc:spChg chg="mod">
          <ac:chgData name="Dr. Wan Norhayati Binti Wan Ahmad" userId="e5497643-389a-4a03-ba60-04d6bd9196cb" providerId="ADAL" clId="{D5282EF2-085C-4F52-B90B-BBC1B103561B}" dt="2024-07-07T05:44:32.407" v="706" actId="1076"/>
          <ac:spMkLst>
            <pc:docMk/>
            <pc:sldMk cId="4184600926" sldId="316"/>
            <ac:spMk id="62" creationId="{39EB673B-83A9-4548-B54A-E2BCB886784E}"/>
          </ac:spMkLst>
        </pc:spChg>
        <pc:spChg chg="mod">
          <ac:chgData name="Dr. Wan Norhayati Binti Wan Ahmad" userId="e5497643-389a-4a03-ba60-04d6bd9196cb" providerId="ADAL" clId="{D5282EF2-085C-4F52-B90B-BBC1B103561B}" dt="2024-07-07T05:44:21.793" v="705" actId="1076"/>
          <ac:spMkLst>
            <pc:docMk/>
            <pc:sldMk cId="4184600926" sldId="316"/>
            <ac:spMk id="63" creationId="{B6F652CE-1962-4945-A8EB-B7C5DEA9B91E}"/>
          </ac:spMkLst>
        </pc:spChg>
        <pc:spChg chg="mod">
          <ac:chgData name="Dr. Wan Norhayati Binti Wan Ahmad" userId="e5497643-389a-4a03-ba60-04d6bd9196cb" providerId="ADAL" clId="{D5282EF2-085C-4F52-B90B-BBC1B103561B}" dt="2024-07-07T05:44:21.793" v="705" actId="1076"/>
          <ac:spMkLst>
            <pc:docMk/>
            <pc:sldMk cId="4184600926" sldId="316"/>
            <ac:spMk id="64" creationId="{B686D29C-59CE-444F-A465-64BEE2162F3B}"/>
          </ac:spMkLst>
        </pc:spChg>
        <pc:spChg chg="mod">
          <ac:chgData name="Dr. Wan Norhayati Binti Wan Ahmad" userId="e5497643-389a-4a03-ba60-04d6bd9196cb" providerId="ADAL" clId="{D5282EF2-085C-4F52-B90B-BBC1B103561B}" dt="2024-07-07T05:44:32.407" v="706" actId="1076"/>
          <ac:spMkLst>
            <pc:docMk/>
            <pc:sldMk cId="4184600926" sldId="316"/>
            <ac:spMk id="65" creationId="{A4A8C317-3B74-4D39-8464-B0F57CAF296C}"/>
          </ac:spMkLst>
        </pc:spChg>
        <pc:spChg chg="del">
          <ac:chgData name="Dr. Wan Norhayati Binti Wan Ahmad" userId="e5497643-389a-4a03-ba60-04d6bd9196cb" providerId="ADAL" clId="{D5282EF2-085C-4F52-B90B-BBC1B103561B}" dt="2024-07-07T05:11:53.798" v="581" actId="478"/>
          <ac:spMkLst>
            <pc:docMk/>
            <pc:sldMk cId="4184600926" sldId="316"/>
            <ac:spMk id="66" creationId="{C983E716-755B-4353-9395-B7007ABFC8EC}"/>
          </ac:spMkLst>
        </pc:spChg>
        <pc:grpChg chg="del">
          <ac:chgData name="Dr. Wan Norhayati Binti Wan Ahmad" userId="e5497643-389a-4a03-ba60-04d6bd9196cb" providerId="ADAL" clId="{D5282EF2-085C-4F52-B90B-BBC1B103561B}" dt="2024-07-07T05:11:48.947" v="580" actId="478"/>
          <ac:grpSpMkLst>
            <pc:docMk/>
            <pc:sldMk cId="4184600926" sldId="316"/>
            <ac:grpSpMk id="6" creationId="{73FC48E7-C3ED-40A3-A0BF-374CF08FEED7}"/>
          </ac:grpSpMkLst>
        </pc:grpChg>
        <pc:grpChg chg="add del mod">
          <ac:chgData name="Dr. Wan Norhayati Binti Wan Ahmad" userId="e5497643-389a-4a03-ba60-04d6bd9196cb" providerId="ADAL" clId="{D5282EF2-085C-4F52-B90B-BBC1B103561B}" dt="2024-07-07T05:18:57.743" v="596" actId="478"/>
          <ac:grpSpMkLst>
            <pc:docMk/>
            <pc:sldMk cId="4184600926" sldId="316"/>
            <ac:grpSpMk id="21" creationId="{1073EBC8-A46F-E19B-C535-8D2D33A7A427}"/>
          </ac:grpSpMkLst>
        </pc:grpChg>
        <pc:grpChg chg="del mod">
          <ac:chgData name="Dr. Wan Norhayati Binti Wan Ahmad" userId="e5497643-389a-4a03-ba60-04d6bd9196cb" providerId="ADAL" clId="{D5282EF2-085C-4F52-B90B-BBC1B103561B}" dt="2024-07-07T05:18:35.025" v="591" actId="478"/>
          <ac:grpSpMkLst>
            <pc:docMk/>
            <pc:sldMk cId="4184600926" sldId="316"/>
            <ac:grpSpMk id="34" creationId="{2D8AE6F7-CFDC-48DC-93D4-E685A43110DF}"/>
          </ac:grpSpMkLst>
        </pc:grpChg>
        <pc:grpChg chg="del mod">
          <ac:chgData name="Dr. Wan Norhayati Binti Wan Ahmad" userId="e5497643-389a-4a03-ba60-04d6bd9196cb" providerId="ADAL" clId="{D5282EF2-085C-4F52-B90B-BBC1B103561B}" dt="2024-07-07T05:19:02.144" v="597" actId="478"/>
          <ac:grpSpMkLst>
            <pc:docMk/>
            <pc:sldMk cId="4184600926" sldId="316"/>
            <ac:grpSpMk id="37" creationId="{A88A064B-0F21-48F0-BA62-7CFB6B9C6BFE}"/>
          </ac:grpSpMkLst>
        </pc:grpChg>
        <pc:grpChg chg="del mod">
          <ac:chgData name="Dr. Wan Norhayati Binti Wan Ahmad" userId="e5497643-389a-4a03-ba60-04d6bd9196cb" providerId="ADAL" clId="{D5282EF2-085C-4F52-B90B-BBC1B103561B}" dt="2024-07-07T05:18:50.588" v="594" actId="478"/>
          <ac:grpSpMkLst>
            <pc:docMk/>
            <pc:sldMk cId="4184600926" sldId="316"/>
            <ac:grpSpMk id="42" creationId="{CAA29B68-F5BD-4258-9024-85838AB5DBE9}"/>
          </ac:grpSpMkLst>
        </pc:grpChg>
        <pc:grpChg chg="del mod">
          <ac:chgData name="Dr. Wan Norhayati Binti Wan Ahmad" userId="e5497643-389a-4a03-ba60-04d6bd9196cb" providerId="ADAL" clId="{D5282EF2-085C-4F52-B90B-BBC1B103561B}" dt="2024-07-07T05:19:05.414" v="598" actId="478"/>
          <ac:grpSpMkLst>
            <pc:docMk/>
            <pc:sldMk cId="4184600926" sldId="316"/>
            <ac:grpSpMk id="45" creationId="{D4F81D19-62DE-4354-9A8B-467AEF3F12DA}"/>
          </ac:grpSpMkLst>
        </pc:grpChg>
        <pc:grpChg chg="del mod">
          <ac:chgData name="Dr. Wan Norhayati Binti Wan Ahmad" userId="e5497643-389a-4a03-ba60-04d6bd9196cb" providerId="ADAL" clId="{D5282EF2-085C-4F52-B90B-BBC1B103561B}" dt="2024-07-07T05:18:53.764" v="595" actId="478"/>
          <ac:grpSpMkLst>
            <pc:docMk/>
            <pc:sldMk cId="4184600926" sldId="316"/>
            <ac:grpSpMk id="54" creationId="{107258E8-6BD9-45EC-B28E-69D3B652BF53}"/>
          </ac:grpSpMkLst>
        </pc:grpChg>
        <pc:grpChg chg="del mod">
          <ac:chgData name="Dr. Wan Norhayati Binti Wan Ahmad" userId="e5497643-389a-4a03-ba60-04d6bd9196cb" providerId="ADAL" clId="{D5282EF2-085C-4F52-B90B-BBC1B103561B}" dt="2024-07-07T05:19:08.542" v="599" actId="478"/>
          <ac:grpSpMkLst>
            <pc:docMk/>
            <pc:sldMk cId="4184600926" sldId="316"/>
            <ac:grpSpMk id="57" creationId="{D9B280CC-1465-4C1F-AB4E-FC74297376FF}"/>
          </ac:grpSpMkLst>
        </pc:grpChg>
        <pc:graphicFrameChg chg="del">
          <ac:chgData name="Dr. Wan Norhayati Binti Wan Ahmad" userId="e5497643-389a-4a03-ba60-04d6bd9196cb" providerId="ADAL" clId="{D5282EF2-085C-4F52-B90B-BBC1B103561B}" dt="2024-07-07T05:11:48.947" v="580" actId="478"/>
          <ac:graphicFrameMkLst>
            <pc:docMk/>
            <pc:sldMk cId="4184600926" sldId="316"/>
            <ac:graphicFrameMk id="3" creationId="{47A50087-9639-4E67-9EAF-125601CA49FB}"/>
          </ac:graphicFrameMkLst>
        </pc:graphicFrameChg>
      </pc:sldChg>
      <pc:sldChg chg="modSp mod">
        <pc:chgData name="Dr. Wan Norhayati Binti Wan Ahmad" userId="e5497643-389a-4a03-ba60-04d6bd9196cb" providerId="ADAL" clId="{D5282EF2-085C-4F52-B90B-BBC1B103561B}" dt="2024-07-06T15:14:04.758" v="451" actId="207"/>
        <pc:sldMkLst>
          <pc:docMk/>
          <pc:sldMk cId="3959961341" sldId="354"/>
        </pc:sldMkLst>
        <pc:spChg chg="mod">
          <ac:chgData name="Dr. Wan Norhayati Binti Wan Ahmad" userId="e5497643-389a-4a03-ba60-04d6bd9196cb" providerId="ADAL" clId="{D5282EF2-085C-4F52-B90B-BBC1B103561B}" dt="2024-07-06T15:13:00.796" v="413" actId="20577"/>
          <ac:spMkLst>
            <pc:docMk/>
            <pc:sldMk cId="3959961341" sldId="354"/>
            <ac:spMk id="157" creationId="{00000000-0000-0000-0000-000000000000}"/>
          </ac:spMkLst>
        </pc:spChg>
        <pc:spChg chg="mod">
          <ac:chgData name="Dr. Wan Norhayati Binti Wan Ahmad" userId="e5497643-389a-4a03-ba60-04d6bd9196cb" providerId="ADAL" clId="{D5282EF2-085C-4F52-B90B-BBC1B103561B}" dt="2024-07-06T15:14:04.758" v="451" actId="207"/>
          <ac:spMkLst>
            <pc:docMk/>
            <pc:sldMk cId="3959961341" sldId="354"/>
            <ac:spMk id="158" creationId="{00000000-0000-0000-0000-000000000000}"/>
          </ac:spMkLst>
        </pc:spChg>
      </pc:sldChg>
      <pc:sldChg chg="addSp delSp modSp mod">
        <pc:chgData name="Dr. Wan Norhayati Binti Wan Ahmad" userId="e5497643-389a-4a03-ba60-04d6bd9196cb" providerId="ADAL" clId="{D5282EF2-085C-4F52-B90B-BBC1B103561B}" dt="2024-07-07T05:40:54.979" v="684" actId="6549"/>
        <pc:sldMkLst>
          <pc:docMk/>
          <pc:sldMk cId="2294908864" sldId="355"/>
        </pc:sldMkLst>
        <pc:spChg chg="add mod">
          <ac:chgData name="Dr. Wan Norhayati Binti Wan Ahmad" userId="e5497643-389a-4a03-ba60-04d6bd9196cb" providerId="ADAL" clId="{D5282EF2-085C-4F52-B90B-BBC1B103561B}" dt="2024-07-07T05:40:54.979" v="684" actId="6549"/>
          <ac:spMkLst>
            <pc:docMk/>
            <pc:sldMk cId="2294908864" sldId="355"/>
            <ac:spMk id="2" creationId="{F3FD1F54-863B-AC6E-A8CB-55F5B8166042}"/>
          </ac:spMkLst>
        </pc:spChg>
        <pc:spChg chg="mod">
          <ac:chgData name="Dr. Wan Norhayati Binti Wan Ahmad" userId="e5497643-389a-4a03-ba60-04d6bd9196cb" providerId="ADAL" clId="{D5282EF2-085C-4F52-B90B-BBC1B103561B}" dt="2024-07-07T05:10:59.011" v="572" actId="20577"/>
          <ac:spMkLst>
            <pc:docMk/>
            <pc:sldMk cId="2294908864" sldId="355"/>
            <ac:spMk id="157" creationId="{00000000-0000-0000-0000-000000000000}"/>
          </ac:spMkLst>
        </pc:spChg>
        <pc:spChg chg="del mod">
          <ac:chgData name="Dr. Wan Norhayati Binti Wan Ahmad" userId="e5497643-389a-4a03-ba60-04d6bd9196cb" providerId="ADAL" clId="{D5282EF2-085C-4F52-B90B-BBC1B103561B}" dt="2024-07-07T05:11:06.976" v="573" actId="478"/>
          <ac:spMkLst>
            <pc:docMk/>
            <pc:sldMk cId="2294908864" sldId="355"/>
            <ac:spMk id="158" creationId="{00000000-0000-0000-0000-000000000000}"/>
          </ac:spMkLst>
        </pc:spChg>
      </pc:sldChg>
      <pc:sldChg chg="modSp mod">
        <pc:chgData name="Dr. Wan Norhayati Binti Wan Ahmad" userId="e5497643-389a-4a03-ba60-04d6bd9196cb" providerId="ADAL" clId="{D5282EF2-085C-4F52-B90B-BBC1B103561B}" dt="2024-07-07T13:45:42.683" v="941" actId="20577"/>
        <pc:sldMkLst>
          <pc:docMk/>
          <pc:sldMk cId="2987772680" sldId="356"/>
        </pc:sldMkLst>
        <pc:spChg chg="mod">
          <ac:chgData name="Dr. Wan Norhayati Binti Wan Ahmad" userId="e5497643-389a-4a03-ba60-04d6bd9196cb" providerId="ADAL" clId="{D5282EF2-085C-4F52-B90B-BBC1B103561B}" dt="2024-07-07T13:45:42.683" v="941" actId="20577"/>
          <ac:spMkLst>
            <pc:docMk/>
            <pc:sldMk cId="2987772680" sldId="356"/>
            <ac:spMk id="157" creationId="{00000000-0000-0000-0000-000000000000}"/>
          </ac:spMkLst>
        </pc:spChg>
        <pc:spChg chg="mod">
          <ac:chgData name="Dr. Wan Norhayati Binti Wan Ahmad" userId="e5497643-389a-4a03-ba60-04d6bd9196cb" providerId="ADAL" clId="{D5282EF2-085C-4F52-B90B-BBC1B103561B}" dt="2024-07-07T10:15:16.418" v="893" actId="14100"/>
          <ac:spMkLst>
            <pc:docMk/>
            <pc:sldMk cId="2987772680" sldId="356"/>
            <ac:spMk id="158" creationId="{00000000-0000-0000-0000-000000000000}"/>
          </ac:spMkLst>
        </pc:spChg>
      </pc:sldChg>
      <pc:sldChg chg="modSp del mod">
        <pc:chgData name="Dr. Wan Norhayati Binti Wan Ahmad" userId="e5497643-389a-4a03-ba60-04d6bd9196cb" providerId="ADAL" clId="{D5282EF2-085C-4F52-B90B-BBC1B103561B}" dt="2024-07-07T14:00:42.745" v="1009" actId="47"/>
        <pc:sldMkLst>
          <pc:docMk/>
          <pc:sldMk cId="2804472777" sldId="357"/>
        </pc:sldMkLst>
        <pc:spChg chg="mod">
          <ac:chgData name="Dr. Wan Norhayati Binti Wan Ahmad" userId="e5497643-389a-4a03-ba60-04d6bd9196cb" providerId="ADAL" clId="{D5282EF2-085C-4F52-B90B-BBC1B103561B}" dt="2024-07-07T10:15:46.255" v="904" actId="20577"/>
          <ac:spMkLst>
            <pc:docMk/>
            <pc:sldMk cId="2804472777" sldId="357"/>
            <ac:spMk id="157" creationId="{00000000-0000-0000-0000-000000000000}"/>
          </ac:spMkLst>
        </pc:spChg>
      </pc:sldChg>
      <pc:sldChg chg="del">
        <pc:chgData name="Dr. Wan Norhayati Binti Wan Ahmad" userId="e5497643-389a-4a03-ba60-04d6bd9196cb" providerId="ADAL" clId="{D5282EF2-085C-4F52-B90B-BBC1B103561B}" dt="2024-07-07T14:00:42.745" v="1009" actId="47"/>
        <pc:sldMkLst>
          <pc:docMk/>
          <pc:sldMk cId="874326737" sldId="359"/>
        </pc:sldMkLst>
      </pc:sldChg>
      <pc:sldChg chg="del">
        <pc:chgData name="Dr. Wan Norhayati Binti Wan Ahmad" userId="e5497643-389a-4a03-ba60-04d6bd9196cb" providerId="ADAL" clId="{D5282EF2-085C-4F52-B90B-BBC1B103561B}" dt="2024-07-07T14:00:42.745" v="1009" actId="47"/>
        <pc:sldMkLst>
          <pc:docMk/>
          <pc:sldMk cId="1601420300" sldId="360"/>
        </pc:sldMkLst>
      </pc:sldChg>
      <pc:sldChg chg="del">
        <pc:chgData name="Dr. Wan Norhayati Binti Wan Ahmad" userId="e5497643-389a-4a03-ba60-04d6bd9196cb" providerId="ADAL" clId="{D5282EF2-085C-4F52-B90B-BBC1B103561B}" dt="2024-07-07T14:00:42.745" v="1009" actId="47"/>
        <pc:sldMkLst>
          <pc:docMk/>
          <pc:sldMk cId="63944655" sldId="361"/>
        </pc:sldMkLst>
      </pc:sldChg>
      <pc:sldChg chg="modSp mod">
        <pc:chgData name="Dr. Wan Norhayati Binti Wan Ahmad" userId="e5497643-389a-4a03-ba60-04d6bd9196cb" providerId="ADAL" clId="{D5282EF2-085C-4F52-B90B-BBC1B103561B}" dt="2024-07-06T14:05:45.234" v="94" actId="12"/>
        <pc:sldMkLst>
          <pc:docMk/>
          <pc:sldMk cId="692854276" sldId="366"/>
        </pc:sldMkLst>
        <pc:spChg chg="mod">
          <ac:chgData name="Dr. Wan Norhayati Binti Wan Ahmad" userId="e5497643-389a-4a03-ba60-04d6bd9196cb" providerId="ADAL" clId="{D5282EF2-085C-4F52-B90B-BBC1B103561B}" dt="2024-07-06T14:01:25.696" v="79" actId="20577"/>
          <ac:spMkLst>
            <pc:docMk/>
            <pc:sldMk cId="692854276" sldId="366"/>
            <ac:spMk id="6" creationId="{1D2A9428-C07A-5EDD-347B-C47161D9901A}"/>
          </ac:spMkLst>
        </pc:spChg>
        <pc:spChg chg="mod">
          <ac:chgData name="Dr. Wan Norhayati Binti Wan Ahmad" userId="e5497643-389a-4a03-ba60-04d6bd9196cb" providerId="ADAL" clId="{D5282EF2-085C-4F52-B90B-BBC1B103561B}" dt="2024-07-06T14:05:45.234" v="94" actId="12"/>
          <ac:spMkLst>
            <pc:docMk/>
            <pc:sldMk cId="692854276" sldId="366"/>
            <ac:spMk id="7" creationId="{B697AC42-81B4-FB16-3116-65D246076A56}"/>
          </ac:spMkLst>
        </pc:spChg>
      </pc:sldChg>
      <pc:sldChg chg="del">
        <pc:chgData name="Dr. Wan Norhayati Binti Wan Ahmad" userId="e5497643-389a-4a03-ba60-04d6bd9196cb" providerId="ADAL" clId="{D5282EF2-085C-4F52-B90B-BBC1B103561B}" dt="2024-07-05T16:34:21.938" v="76" actId="47"/>
        <pc:sldMkLst>
          <pc:docMk/>
          <pc:sldMk cId="1974811754" sldId="367"/>
        </pc:sldMkLst>
      </pc:sldChg>
      <pc:sldChg chg="addSp delSp modSp mod">
        <pc:chgData name="Dr. Wan Norhayati Binti Wan Ahmad" userId="e5497643-389a-4a03-ba60-04d6bd9196cb" providerId="ADAL" clId="{D5282EF2-085C-4F52-B90B-BBC1B103561B}" dt="2024-07-09T02:09:33.848" v="1134"/>
        <pc:sldMkLst>
          <pc:docMk/>
          <pc:sldMk cId="1914324154" sldId="368"/>
        </pc:sldMkLst>
        <pc:spChg chg="mod">
          <ac:chgData name="Dr. Wan Norhayati Binti Wan Ahmad" userId="e5497643-389a-4a03-ba60-04d6bd9196cb" providerId="ADAL" clId="{D5282EF2-085C-4F52-B90B-BBC1B103561B}" dt="2024-07-07T07:47:36.729" v="839" actId="20577"/>
          <ac:spMkLst>
            <pc:docMk/>
            <pc:sldMk cId="1914324154" sldId="368"/>
            <ac:spMk id="157" creationId="{00000000-0000-0000-0000-000000000000}"/>
          </ac:spMkLst>
        </pc:spChg>
        <pc:picChg chg="del">
          <ac:chgData name="Dr. Wan Norhayati Binti Wan Ahmad" userId="e5497643-389a-4a03-ba60-04d6bd9196cb" providerId="ADAL" clId="{D5282EF2-085C-4F52-B90B-BBC1B103561B}" dt="2024-07-07T07:49:05.456" v="840" actId="478"/>
          <ac:picMkLst>
            <pc:docMk/>
            <pc:sldMk cId="1914324154" sldId="368"/>
            <ac:picMk id="2" creationId="{1263630E-F589-29A1-9878-16EEE75C9D2D}"/>
          </ac:picMkLst>
        </pc:picChg>
        <pc:picChg chg="add mod ord">
          <ac:chgData name="Dr. Wan Norhayati Binti Wan Ahmad" userId="e5497643-389a-4a03-ba60-04d6bd9196cb" providerId="ADAL" clId="{D5282EF2-085C-4F52-B90B-BBC1B103561B}" dt="2024-07-07T07:49:22.973" v="844" actId="167"/>
          <ac:picMkLst>
            <pc:docMk/>
            <pc:sldMk cId="1914324154" sldId="368"/>
            <ac:picMk id="3" creationId="{CA6097B7-5B43-2B2B-D728-F05973AD8C5A}"/>
          </ac:picMkLst>
        </pc:picChg>
        <pc:picChg chg="add">
          <ac:chgData name="Dr. Wan Norhayati Binti Wan Ahmad" userId="e5497643-389a-4a03-ba60-04d6bd9196cb" providerId="ADAL" clId="{D5282EF2-085C-4F52-B90B-BBC1B103561B}" dt="2024-07-09T02:09:33.848" v="1134"/>
          <ac:picMkLst>
            <pc:docMk/>
            <pc:sldMk cId="1914324154" sldId="368"/>
            <ac:picMk id="4" creationId="{AAA8DC7B-BE12-494C-28A9-9EC14D8DEC59}"/>
          </ac:picMkLst>
        </pc:picChg>
      </pc:sldChg>
      <pc:sldChg chg="modSp mod">
        <pc:chgData name="Dr. Wan Norhayati Binti Wan Ahmad" userId="e5497643-389a-4a03-ba60-04d6bd9196cb" providerId="ADAL" clId="{D5282EF2-085C-4F52-B90B-BBC1B103561B}" dt="2024-07-09T08:01:03.345" v="1303" actId="20577"/>
        <pc:sldMkLst>
          <pc:docMk/>
          <pc:sldMk cId="585093083" sldId="369"/>
        </pc:sldMkLst>
        <pc:spChg chg="mod">
          <ac:chgData name="Dr. Wan Norhayati Binti Wan Ahmad" userId="e5497643-389a-4a03-ba60-04d6bd9196cb" providerId="ADAL" clId="{D5282EF2-085C-4F52-B90B-BBC1B103561B}" dt="2024-07-09T07:59:48.243" v="1297" actId="20577"/>
          <ac:spMkLst>
            <pc:docMk/>
            <pc:sldMk cId="585093083" sldId="369"/>
            <ac:spMk id="157" creationId="{00000000-0000-0000-0000-000000000000}"/>
          </ac:spMkLst>
        </pc:spChg>
        <pc:spChg chg="mod">
          <ac:chgData name="Dr. Wan Norhayati Binti Wan Ahmad" userId="e5497643-389a-4a03-ba60-04d6bd9196cb" providerId="ADAL" clId="{D5282EF2-085C-4F52-B90B-BBC1B103561B}" dt="2024-07-09T08:01:03.345" v="1303" actId="20577"/>
          <ac:spMkLst>
            <pc:docMk/>
            <pc:sldMk cId="585093083" sldId="369"/>
            <ac:spMk id="158" creationId="{00000000-0000-0000-0000-000000000000}"/>
          </ac:spMkLst>
        </pc:spChg>
      </pc:sldChg>
      <pc:sldChg chg="modSp mod ord">
        <pc:chgData name="Dr. Wan Norhayati Binti Wan Ahmad" userId="e5497643-389a-4a03-ba60-04d6bd9196cb" providerId="ADAL" clId="{D5282EF2-085C-4F52-B90B-BBC1B103561B}" dt="2024-07-09T07:59:28.163" v="1292"/>
        <pc:sldMkLst>
          <pc:docMk/>
          <pc:sldMk cId="3092936749" sldId="370"/>
        </pc:sldMkLst>
        <pc:spChg chg="mod">
          <ac:chgData name="Dr. Wan Norhayati Binti Wan Ahmad" userId="e5497643-389a-4a03-ba60-04d6bd9196cb" providerId="ADAL" clId="{D5282EF2-085C-4F52-B90B-BBC1B103561B}" dt="2024-07-09T07:58:56.450" v="1290" actId="20577"/>
          <ac:spMkLst>
            <pc:docMk/>
            <pc:sldMk cId="3092936749" sldId="370"/>
            <ac:spMk id="157" creationId="{00000000-0000-0000-0000-000000000000}"/>
          </ac:spMkLst>
        </pc:spChg>
        <pc:spChg chg="mod">
          <ac:chgData name="Dr. Wan Norhayati Binti Wan Ahmad" userId="e5497643-389a-4a03-ba60-04d6bd9196cb" providerId="ADAL" clId="{D5282EF2-085C-4F52-B90B-BBC1B103561B}" dt="2024-07-09T07:59:28.163" v="1292"/>
          <ac:spMkLst>
            <pc:docMk/>
            <pc:sldMk cId="3092936749" sldId="370"/>
            <ac:spMk id="158" creationId="{00000000-0000-0000-0000-000000000000}"/>
          </ac:spMkLst>
        </pc:spChg>
      </pc:sldChg>
      <pc:sldChg chg="modSp mod">
        <pc:chgData name="Dr. Wan Norhayati Binti Wan Ahmad" userId="e5497643-389a-4a03-ba60-04d6bd9196cb" providerId="ADAL" clId="{D5282EF2-085C-4F52-B90B-BBC1B103561B}" dt="2024-07-09T02:01:37.420" v="1132" actId="207"/>
        <pc:sldMkLst>
          <pc:docMk/>
          <pc:sldMk cId="1510574535" sldId="371"/>
        </pc:sldMkLst>
        <pc:spChg chg="mod">
          <ac:chgData name="Dr. Wan Norhayati Binti Wan Ahmad" userId="e5497643-389a-4a03-ba60-04d6bd9196cb" providerId="ADAL" clId="{D5282EF2-085C-4F52-B90B-BBC1B103561B}" dt="2024-07-09T01:58:58.782" v="1096"/>
          <ac:spMkLst>
            <pc:docMk/>
            <pc:sldMk cId="1510574535" sldId="371"/>
            <ac:spMk id="157" creationId="{00000000-0000-0000-0000-000000000000}"/>
          </ac:spMkLst>
        </pc:spChg>
        <pc:spChg chg="mod">
          <ac:chgData name="Dr. Wan Norhayati Binti Wan Ahmad" userId="e5497643-389a-4a03-ba60-04d6bd9196cb" providerId="ADAL" clId="{D5282EF2-085C-4F52-B90B-BBC1B103561B}" dt="2024-07-09T02:01:37.420" v="1132" actId="207"/>
          <ac:spMkLst>
            <pc:docMk/>
            <pc:sldMk cId="1510574535" sldId="371"/>
            <ac:spMk id="158" creationId="{00000000-0000-0000-0000-000000000000}"/>
          </ac:spMkLst>
        </pc:spChg>
      </pc:sldChg>
      <pc:sldChg chg="del">
        <pc:chgData name="Dr. Wan Norhayati Binti Wan Ahmad" userId="e5497643-389a-4a03-ba60-04d6bd9196cb" providerId="ADAL" clId="{D5282EF2-085C-4F52-B90B-BBC1B103561B}" dt="2024-07-09T02:02:51.450" v="1133" actId="47"/>
        <pc:sldMkLst>
          <pc:docMk/>
          <pc:sldMk cId="3779202184" sldId="372"/>
        </pc:sldMkLst>
      </pc:sldChg>
      <pc:sldChg chg="del">
        <pc:chgData name="Dr. Wan Norhayati Binti Wan Ahmad" userId="e5497643-389a-4a03-ba60-04d6bd9196cb" providerId="ADAL" clId="{D5282EF2-085C-4F52-B90B-BBC1B103561B}" dt="2024-07-09T02:02:51.450" v="1133" actId="47"/>
        <pc:sldMkLst>
          <pc:docMk/>
          <pc:sldMk cId="2548856763" sldId="373"/>
        </pc:sldMkLst>
      </pc:sldChg>
      <pc:sldChg chg="addSp delSp modSp add mod">
        <pc:chgData name="Dr. Wan Norhayati Binti Wan Ahmad" userId="e5497643-389a-4a03-ba60-04d6bd9196cb" providerId="ADAL" clId="{D5282EF2-085C-4F52-B90B-BBC1B103561B}" dt="2024-07-05T16:24:24.658" v="45" actId="732"/>
        <pc:sldMkLst>
          <pc:docMk/>
          <pc:sldMk cId="559065340" sldId="374"/>
        </pc:sldMkLst>
        <pc:spChg chg="mod">
          <ac:chgData name="Dr. Wan Norhayati Binti Wan Ahmad" userId="e5497643-389a-4a03-ba60-04d6bd9196cb" providerId="ADAL" clId="{D5282EF2-085C-4F52-B90B-BBC1B103561B}" dt="2024-07-05T16:22:18.903" v="35" actId="20577"/>
          <ac:spMkLst>
            <pc:docMk/>
            <pc:sldMk cId="559065340" sldId="374"/>
            <ac:spMk id="157" creationId="{00000000-0000-0000-0000-000000000000}"/>
          </ac:spMkLst>
        </pc:spChg>
        <pc:picChg chg="del">
          <ac:chgData name="Dr. Wan Norhayati Binti Wan Ahmad" userId="e5497643-389a-4a03-ba60-04d6bd9196cb" providerId="ADAL" clId="{D5282EF2-085C-4F52-B90B-BBC1B103561B}" dt="2024-07-05T16:23:53.070" v="37" actId="478"/>
          <ac:picMkLst>
            <pc:docMk/>
            <pc:sldMk cId="559065340" sldId="374"/>
            <ac:picMk id="2" creationId="{228EC986-1390-B268-E4A7-6A60524B51CA}"/>
          </ac:picMkLst>
        </pc:picChg>
        <pc:picChg chg="add mod modCrop">
          <ac:chgData name="Dr. Wan Norhayati Binti Wan Ahmad" userId="e5497643-389a-4a03-ba60-04d6bd9196cb" providerId="ADAL" clId="{D5282EF2-085C-4F52-B90B-BBC1B103561B}" dt="2024-07-05T16:24:24.658" v="45" actId="732"/>
          <ac:picMkLst>
            <pc:docMk/>
            <pc:sldMk cId="559065340" sldId="374"/>
            <ac:picMk id="3" creationId="{62B7D794-DDA1-423D-39A3-0F4DFCC7E7D8}"/>
          </ac:picMkLst>
        </pc:picChg>
      </pc:sldChg>
      <pc:sldChg chg="addSp delSp modSp add mod">
        <pc:chgData name="Dr. Wan Norhayati Binti Wan Ahmad" userId="e5497643-389a-4a03-ba60-04d6bd9196cb" providerId="ADAL" clId="{D5282EF2-085C-4F52-B90B-BBC1B103561B}" dt="2024-07-05T16:26:20.141" v="55" actId="14100"/>
        <pc:sldMkLst>
          <pc:docMk/>
          <pc:sldMk cId="1203963994" sldId="375"/>
        </pc:sldMkLst>
        <pc:spChg chg="mod">
          <ac:chgData name="Dr. Wan Norhayati Binti Wan Ahmad" userId="e5497643-389a-4a03-ba60-04d6bd9196cb" providerId="ADAL" clId="{D5282EF2-085C-4F52-B90B-BBC1B103561B}" dt="2024-07-05T16:25:17.910" v="49"/>
          <ac:spMkLst>
            <pc:docMk/>
            <pc:sldMk cId="1203963994" sldId="375"/>
            <ac:spMk id="157" creationId="{00000000-0000-0000-0000-000000000000}"/>
          </ac:spMkLst>
        </pc:spChg>
        <pc:picChg chg="del">
          <ac:chgData name="Dr. Wan Norhayati Binti Wan Ahmad" userId="e5497643-389a-4a03-ba60-04d6bd9196cb" providerId="ADAL" clId="{D5282EF2-085C-4F52-B90B-BBC1B103561B}" dt="2024-07-05T16:25:21.115" v="50" actId="478"/>
          <ac:picMkLst>
            <pc:docMk/>
            <pc:sldMk cId="1203963994" sldId="375"/>
            <ac:picMk id="3" creationId="{62B7D794-DDA1-423D-39A3-0F4DFCC7E7D8}"/>
          </ac:picMkLst>
        </pc:picChg>
        <pc:picChg chg="add del">
          <ac:chgData name="Dr. Wan Norhayati Binti Wan Ahmad" userId="e5497643-389a-4a03-ba60-04d6bd9196cb" providerId="ADAL" clId="{D5282EF2-085C-4F52-B90B-BBC1B103561B}" dt="2024-07-05T16:25:15.227" v="48" actId="22"/>
          <ac:picMkLst>
            <pc:docMk/>
            <pc:sldMk cId="1203963994" sldId="375"/>
            <ac:picMk id="4" creationId="{D7EEFAE0-867C-7BD7-0290-DB1D7D73E17A}"/>
          </ac:picMkLst>
        </pc:picChg>
        <pc:picChg chg="add mod">
          <ac:chgData name="Dr. Wan Norhayati Binti Wan Ahmad" userId="e5497643-389a-4a03-ba60-04d6bd9196cb" providerId="ADAL" clId="{D5282EF2-085C-4F52-B90B-BBC1B103561B}" dt="2024-07-05T16:26:20.141" v="55" actId="14100"/>
          <ac:picMkLst>
            <pc:docMk/>
            <pc:sldMk cId="1203963994" sldId="375"/>
            <ac:picMk id="5" creationId="{2DDB988F-449E-E83C-602C-13BA592AD7EE}"/>
          </ac:picMkLst>
        </pc:picChg>
      </pc:sldChg>
      <pc:sldChg chg="addSp delSp modSp add mod">
        <pc:chgData name="Dr. Wan Norhayati Binti Wan Ahmad" userId="e5497643-389a-4a03-ba60-04d6bd9196cb" providerId="ADAL" clId="{D5282EF2-085C-4F52-B90B-BBC1B103561B}" dt="2024-07-05T16:28:42.216" v="67" actId="167"/>
        <pc:sldMkLst>
          <pc:docMk/>
          <pc:sldMk cId="714468827" sldId="376"/>
        </pc:sldMkLst>
        <pc:spChg chg="mod">
          <ac:chgData name="Dr. Wan Norhayati Binti Wan Ahmad" userId="e5497643-389a-4a03-ba60-04d6bd9196cb" providerId="ADAL" clId="{D5282EF2-085C-4F52-B90B-BBC1B103561B}" dt="2024-07-05T16:28:25.376" v="64" actId="14100"/>
          <ac:spMkLst>
            <pc:docMk/>
            <pc:sldMk cId="714468827" sldId="376"/>
            <ac:spMk id="157" creationId="{00000000-0000-0000-0000-000000000000}"/>
          </ac:spMkLst>
        </pc:spChg>
        <pc:picChg chg="add mod ord">
          <ac:chgData name="Dr. Wan Norhayati Binti Wan Ahmad" userId="e5497643-389a-4a03-ba60-04d6bd9196cb" providerId="ADAL" clId="{D5282EF2-085C-4F52-B90B-BBC1B103561B}" dt="2024-07-05T16:28:42.216" v="67" actId="167"/>
          <ac:picMkLst>
            <pc:docMk/>
            <pc:sldMk cId="714468827" sldId="376"/>
            <ac:picMk id="2" creationId="{E4FD80E5-73CE-6032-5CFB-54442F4E9500}"/>
          </ac:picMkLst>
        </pc:picChg>
        <pc:picChg chg="del">
          <ac:chgData name="Dr. Wan Norhayati Binti Wan Ahmad" userId="e5497643-389a-4a03-ba60-04d6bd9196cb" providerId="ADAL" clId="{D5282EF2-085C-4F52-B90B-BBC1B103561B}" dt="2024-07-05T16:27:04.332" v="58" actId="478"/>
          <ac:picMkLst>
            <pc:docMk/>
            <pc:sldMk cId="714468827" sldId="376"/>
            <ac:picMk id="5" creationId="{2DDB988F-449E-E83C-602C-13BA592AD7EE}"/>
          </ac:picMkLst>
        </pc:picChg>
      </pc:sldChg>
      <pc:sldChg chg="addSp delSp modSp add mod">
        <pc:chgData name="Dr. Wan Norhayati Binti Wan Ahmad" userId="e5497643-389a-4a03-ba60-04d6bd9196cb" providerId="ADAL" clId="{D5282EF2-085C-4F52-B90B-BBC1B103561B}" dt="2024-07-05T16:34:08.173" v="75" actId="14100"/>
        <pc:sldMkLst>
          <pc:docMk/>
          <pc:sldMk cId="3449798637" sldId="377"/>
        </pc:sldMkLst>
        <pc:spChg chg="mod">
          <ac:chgData name="Dr. Wan Norhayati Binti Wan Ahmad" userId="e5497643-389a-4a03-ba60-04d6bd9196cb" providerId="ADAL" clId="{D5282EF2-085C-4F52-B90B-BBC1B103561B}" dt="2024-07-05T16:29:44.699" v="71" actId="14100"/>
          <ac:spMkLst>
            <pc:docMk/>
            <pc:sldMk cId="3449798637" sldId="377"/>
            <ac:spMk id="157" creationId="{00000000-0000-0000-0000-000000000000}"/>
          </ac:spMkLst>
        </pc:spChg>
        <pc:picChg chg="del">
          <ac:chgData name="Dr. Wan Norhayati Binti Wan Ahmad" userId="e5497643-389a-4a03-ba60-04d6bd9196cb" providerId="ADAL" clId="{D5282EF2-085C-4F52-B90B-BBC1B103561B}" dt="2024-07-05T16:29:36.881" v="70" actId="478"/>
          <ac:picMkLst>
            <pc:docMk/>
            <pc:sldMk cId="3449798637" sldId="377"/>
            <ac:picMk id="2" creationId="{E4FD80E5-73CE-6032-5CFB-54442F4E9500}"/>
          </ac:picMkLst>
        </pc:picChg>
        <pc:picChg chg="add mod">
          <ac:chgData name="Dr. Wan Norhayati Binti Wan Ahmad" userId="e5497643-389a-4a03-ba60-04d6bd9196cb" providerId="ADAL" clId="{D5282EF2-085C-4F52-B90B-BBC1B103561B}" dt="2024-07-05T16:34:08.173" v="75" actId="14100"/>
          <ac:picMkLst>
            <pc:docMk/>
            <pc:sldMk cId="3449798637" sldId="377"/>
            <ac:picMk id="3" creationId="{A85B7DC4-45D3-2D6C-C801-CAF63DF212F0}"/>
          </ac:picMkLst>
        </pc:picChg>
      </pc:sldChg>
      <pc:sldChg chg="modSp add mod">
        <pc:chgData name="Dr. Wan Norhayati Binti Wan Ahmad" userId="e5497643-389a-4a03-ba60-04d6bd9196cb" providerId="ADAL" clId="{D5282EF2-085C-4F52-B90B-BBC1B103561B}" dt="2024-07-06T14:07:50.360" v="111" actId="207"/>
        <pc:sldMkLst>
          <pc:docMk/>
          <pc:sldMk cId="313268077" sldId="378"/>
        </pc:sldMkLst>
        <pc:spChg chg="mod">
          <ac:chgData name="Dr. Wan Norhayati Binti Wan Ahmad" userId="e5497643-389a-4a03-ba60-04d6bd9196cb" providerId="ADAL" clId="{D5282EF2-085C-4F52-B90B-BBC1B103561B}" dt="2024-07-06T14:06:57.300" v="101"/>
          <ac:spMkLst>
            <pc:docMk/>
            <pc:sldMk cId="313268077" sldId="378"/>
            <ac:spMk id="157" creationId="{00000000-0000-0000-0000-000000000000}"/>
          </ac:spMkLst>
        </pc:spChg>
        <pc:spChg chg="mod">
          <ac:chgData name="Dr. Wan Norhayati Binti Wan Ahmad" userId="e5497643-389a-4a03-ba60-04d6bd9196cb" providerId="ADAL" clId="{D5282EF2-085C-4F52-B90B-BBC1B103561B}" dt="2024-07-06T14:07:50.360" v="111" actId="207"/>
          <ac:spMkLst>
            <pc:docMk/>
            <pc:sldMk cId="313268077" sldId="378"/>
            <ac:spMk id="158" creationId="{00000000-0000-0000-0000-000000000000}"/>
          </ac:spMkLst>
        </pc:spChg>
      </pc:sldChg>
      <pc:sldChg chg="modSp add mod">
        <pc:chgData name="Dr. Wan Norhayati Binti Wan Ahmad" userId="e5497643-389a-4a03-ba60-04d6bd9196cb" providerId="ADAL" clId="{D5282EF2-085C-4F52-B90B-BBC1B103561B}" dt="2024-07-06T14:09:21.871" v="154" actId="207"/>
        <pc:sldMkLst>
          <pc:docMk/>
          <pc:sldMk cId="1049311628" sldId="379"/>
        </pc:sldMkLst>
        <pc:spChg chg="mod">
          <ac:chgData name="Dr. Wan Norhayati Binti Wan Ahmad" userId="e5497643-389a-4a03-ba60-04d6bd9196cb" providerId="ADAL" clId="{D5282EF2-085C-4F52-B90B-BBC1B103561B}" dt="2024-07-06T14:08:10.075" v="118" actId="20577"/>
          <ac:spMkLst>
            <pc:docMk/>
            <pc:sldMk cId="1049311628" sldId="379"/>
            <ac:spMk id="157" creationId="{00000000-0000-0000-0000-000000000000}"/>
          </ac:spMkLst>
        </pc:spChg>
        <pc:spChg chg="mod">
          <ac:chgData name="Dr. Wan Norhayati Binti Wan Ahmad" userId="e5497643-389a-4a03-ba60-04d6bd9196cb" providerId="ADAL" clId="{D5282EF2-085C-4F52-B90B-BBC1B103561B}" dt="2024-07-06T14:09:21.871" v="154" actId="207"/>
          <ac:spMkLst>
            <pc:docMk/>
            <pc:sldMk cId="1049311628" sldId="379"/>
            <ac:spMk id="158" creationId="{00000000-0000-0000-0000-000000000000}"/>
          </ac:spMkLst>
        </pc:spChg>
      </pc:sldChg>
      <pc:sldChg chg="modSp add mod">
        <pc:chgData name="Dr. Wan Norhayati Binti Wan Ahmad" userId="e5497643-389a-4a03-ba60-04d6bd9196cb" providerId="ADAL" clId="{D5282EF2-085C-4F52-B90B-BBC1B103561B}" dt="2024-07-06T14:11:40.208" v="200" actId="207"/>
        <pc:sldMkLst>
          <pc:docMk/>
          <pc:sldMk cId="2307062088" sldId="380"/>
        </pc:sldMkLst>
        <pc:spChg chg="mod">
          <ac:chgData name="Dr. Wan Norhayati Binti Wan Ahmad" userId="e5497643-389a-4a03-ba60-04d6bd9196cb" providerId="ADAL" clId="{D5282EF2-085C-4F52-B90B-BBC1B103561B}" dt="2024-07-06T14:09:57.761" v="171" actId="20577"/>
          <ac:spMkLst>
            <pc:docMk/>
            <pc:sldMk cId="2307062088" sldId="380"/>
            <ac:spMk id="157" creationId="{00000000-0000-0000-0000-000000000000}"/>
          </ac:spMkLst>
        </pc:spChg>
        <pc:spChg chg="mod">
          <ac:chgData name="Dr. Wan Norhayati Binti Wan Ahmad" userId="e5497643-389a-4a03-ba60-04d6bd9196cb" providerId="ADAL" clId="{D5282EF2-085C-4F52-B90B-BBC1B103561B}" dt="2024-07-06T14:11:40.208" v="200" actId="207"/>
          <ac:spMkLst>
            <pc:docMk/>
            <pc:sldMk cId="2307062088" sldId="380"/>
            <ac:spMk id="158" creationId="{00000000-0000-0000-0000-000000000000}"/>
          </ac:spMkLst>
        </pc:spChg>
      </pc:sldChg>
      <pc:sldChg chg="modSp add mod">
        <pc:chgData name="Dr. Wan Norhayati Binti Wan Ahmad" userId="e5497643-389a-4a03-ba60-04d6bd9196cb" providerId="ADAL" clId="{D5282EF2-085C-4F52-B90B-BBC1B103561B}" dt="2024-07-06T14:49:57.039" v="281" actId="207"/>
        <pc:sldMkLst>
          <pc:docMk/>
          <pc:sldMk cId="2038123175" sldId="381"/>
        </pc:sldMkLst>
        <pc:spChg chg="mod">
          <ac:chgData name="Dr. Wan Norhayati Binti Wan Ahmad" userId="e5497643-389a-4a03-ba60-04d6bd9196cb" providerId="ADAL" clId="{D5282EF2-085C-4F52-B90B-BBC1B103561B}" dt="2024-07-06T14:47:35.029" v="240" actId="20577"/>
          <ac:spMkLst>
            <pc:docMk/>
            <pc:sldMk cId="2038123175" sldId="381"/>
            <ac:spMk id="157" creationId="{00000000-0000-0000-0000-000000000000}"/>
          </ac:spMkLst>
        </pc:spChg>
        <pc:spChg chg="mod">
          <ac:chgData name="Dr. Wan Norhayati Binti Wan Ahmad" userId="e5497643-389a-4a03-ba60-04d6bd9196cb" providerId="ADAL" clId="{D5282EF2-085C-4F52-B90B-BBC1B103561B}" dt="2024-07-06T14:49:57.039" v="281" actId="207"/>
          <ac:spMkLst>
            <pc:docMk/>
            <pc:sldMk cId="2038123175" sldId="381"/>
            <ac:spMk id="158" creationId="{00000000-0000-0000-0000-000000000000}"/>
          </ac:spMkLst>
        </pc:spChg>
      </pc:sldChg>
      <pc:sldChg chg="modSp add mod">
        <pc:chgData name="Dr. Wan Norhayati Binti Wan Ahmad" userId="e5497643-389a-4a03-ba60-04d6bd9196cb" providerId="ADAL" clId="{D5282EF2-085C-4F52-B90B-BBC1B103561B}" dt="2024-07-06T14:58:59.806" v="390" actId="207"/>
        <pc:sldMkLst>
          <pc:docMk/>
          <pc:sldMk cId="233806861" sldId="382"/>
        </pc:sldMkLst>
        <pc:spChg chg="mod">
          <ac:chgData name="Dr. Wan Norhayati Binti Wan Ahmad" userId="e5497643-389a-4a03-ba60-04d6bd9196cb" providerId="ADAL" clId="{D5282EF2-085C-4F52-B90B-BBC1B103561B}" dt="2024-07-06T14:47:46.367" v="251" actId="20577"/>
          <ac:spMkLst>
            <pc:docMk/>
            <pc:sldMk cId="233806861" sldId="382"/>
            <ac:spMk id="157" creationId="{00000000-0000-0000-0000-000000000000}"/>
          </ac:spMkLst>
        </pc:spChg>
        <pc:spChg chg="mod">
          <ac:chgData name="Dr. Wan Norhayati Binti Wan Ahmad" userId="e5497643-389a-4a03-ba60-04d6bd9196cb" providerId="ADAL" clId="{D5282EF2-085C-4F52-B90B-BBC1B103561B}" dt="2024-07-06T14:58:59.806" v="390" actId="207"/>
          <ac:spMkLst>
            <pc:docMk/>
            <pc:sldMk cId="233806861" sldId="382"/>
            <ac:spMk id="158" creationId="{00000000-0000-0000-0000-000000000000}"/>
          </ac:spMkLst>
        </pc:spChg>
      </pc:sldChg>
      <pc:sldChg chg="addSp new del mod">
        <pc:chgData name="Dr. Wan Norhayati Binti Wan Ahmad" userId="e5497643-389a-4a03-ba60-04d6bd9196cb" providerId="ADAL" clId="{D5282EF2-085C-4F52-B90B-BBC1B103561B}" dt="2024-07-06T15:17:06.905" v="463" actId="47"/>
        <pc:sldMkLst>
          <pc:docMk/>
          <pc:sldMk cId="1937968142" sldId="383"/>
        </pc:sldMkLst>
        <pc:spChg chg="add">
          <ac:chgData name="Dr. Wan Norhayati Binti Wan Ahmad" userId="e5497643-389a-4a03-ba60-04d6bd9196cb" providerId="ADAL" clId="{D5282EF2-085C-4F52-B90B-BBC1B103561B}" dt="2024-07-06T15:15:42.869" v="453" actId="22"/>
          <ac:spMkLst>
            <pc:docMk/>
            <pc:sldMk cId="1937968142" sldId="383"/>
            <ac:spMk id="3" creationId="{74763ED3-EFCF-5002-3490-600FAB7F584B}"/>
          </ac:spMkLst>
        </pc:spChg>
      </pc:sldChg>
      <pc:sldChg chg="modSp add mod">
        <pc:chgData name="Dr. Wan Norhayati Binti Wan Ahmad" userId="e5497643-389a-4a03-ba60-04d6bd9196cb" providerId="ADAL" clId="{D5282EF2-085C-4F52-B90B-BBC1B103561B}" dt="2024-07-06T15:16:50.245" v="462" actId="207"/>
        <pc:sldMkLst>
          <pc:docMk/>
          <pc:sldMk cId="1878731390" sldId="384"/>
        </pc:sldMkLst>
        <pc:spChg chg="mod">
          <ac:chgData name="Dr. Wan Norhayati Binti Wan Ahmad" userId="e5497643-389a-4a03-ba60-04d6bd9196cb" providerId="ADAL" clId="{D5282EF2-085C-4F52-B90B-BBC1B103561B}" dt="2024-07-06T15:16:21.749" v="456"/>
          <ac:spMkLst>
            <pc:docMk/>
            <pc:sldMk cId="1878731390" sldId="384"/>
            <ac:spMk id="157" creationId="{00000000-0000-0000-0000-000000000000}"/>
          </ac:spMkLst>
        </pc:spChg>
        <pc:spChg chg="mod">
          <ac:chgData name="Dr. Wan Norhayati Binti Wan Ahmad" userId="e5497643-389a-4a03-ba60-04d6bd9196cb" providerId="ADAL" clId="{D5282EF2-085C-4F52-B90B-BBC1B103561B}" dt="2024-07-06T15:16:50.245" v="462" actId="207"/>
          <ac:spMkLst>
            <pc:docMk/>
            <pc:sldMk cId="1878731390" sldId="384"/>
            <ac:spMk id="158" creationId="{00000000-0000-0000-0000-000000000000}"/>
          </ac:spMkLst>
        </pc:spChg>
      </pc:sldChg>
      <pc:sldChg chg="modSp add mod">
        <pc:chgData name="Dr. Wan Norhayati Binti Wan Ahmad" userId="e5497643-389a-4a03-ba60-04d6bd9196cb" providerId="ADAL" clId="{D5282EF2-085C-4F52-B90B-BBC1B103561B}" dt="2024-07-06T15:29:16.978" v="547" actId="207"/>
        <pc:sldMkLst>
          <pc:docMk/>
          <pc:sldMk cId="199396396" sldId="385"/>
        </pc:sldMkLst>
        <pc:spChg chg="mod">
          <ac:chgData name="Dr. Wan Norhayati Binti Wan Ahmad" userId="e5497643-389a-4a03-ba60-04d6bd9196cb" providerId="ADAL" clId="{D5282EF2-085C-4F52-B90B-BBC1B103561B}" dt="2024-07-06T15:28:19.519" v="469" actId="6549"/>
          <ac:spMkLst>
            <pc:docMk/>
            <pc:sldMk cId="199396396" sldId="385"/>
            <ac:spMk id="157" creationId="{00000000-0000-0000-0000-000000000000}"/>
          </ac:spMkLst>
        </pc:spChg>
        <pc:spChg chg="mod">
          <ac:chgData name="Dr. Wan Norhayati Binti Wan Ahmad" userId="e5497643-389a-4a03-ba60-04d6bd9196cb" providerId="ADAL" clId="{D5282EF2-085C-4F52-B90B-BBC1B103561B}" dt="2024-07-06T15:29:16.978" v="547" actId="207"/>
          <ac:spMkLst>
            <pc:docMk/>
            <pc:sldMk cId="199396396" sldId="385"/>
            <ac:spMk id="158" creationId="{00000000-0000-0000-0000-000000000000}"/>
          </ac:spMkLst>
        </pc:spChg>
      </pc:sldChg>
      <pc:sldChg chg="addSp modSp new add del mod ord">
        <pc:chgData name="Dr. Wan Norhayati Binti Wan Ahmad" userId="e5497643-389a-4a03-ba60-04d6bd9196cb" providerId="ADAL" clId="{D5282EF2-085C-4F52-B90B-BBC1B103561B}" dt="2024-07-07T13:50:06.758" v="956"/>
        <pc:sldMkLst>
          <pc:docMk/>
          <pc:sldMk cId="1384821951" sldId="386"/>
        </pc:sldMkLst>
        <pc:spChg chg="add mod">
          <ac:chgData name="Dr. Wan Norhayati Binti Wan Ahmad" userId="e5497643-389a-4a03-ba60-04d6bd9196cb" providerId="ADAL" clId="{D5282EF2-085C-4F52-B90B-BBC1B103561B}" dt="2024-07-07T05:47:41.301" v="718" actId="1076"/>
          <ac:spMkLst>
            <pc:docMk/>
            <pc:sldMk cId="1384821951" sldId="386"/>
            <ac:spMk id="2" creationId="{0B84BB59-4F3D-BAF8-F758-ADFD789C5302}"/>
          </ac:spMkLst>
        </pc:spChg>
        <pc:spChg chg="add mod">
          <ac:chgData name="Dr. Wan Norhayati Binti Wan Ahmad" userId="e5497643-389a-4a03-ba60-04d6bd9196cb" providerId="ADAL" clId="{D5282EF2-085C-4F52-B90B-BBC1B103561B}" dt="2024-07-07T05:47:41.301" v="718" actId="1076"/>
          <ac:spMkLst>
            <pc:docMk/>
            <pc:sldMk cId="1384821951" sldId="386"/>
            <ac:spMk id="3" creationId="{0F1E2A36-2DBA-FA48-F4BC-ECB42B634BC0}"/>
          </ac:spMkLst>
        </pc:spChg>
        <pc:spChg chg="add mod">
          <ac:chgData name="Dr. Wan Norhayati Binti Wan Ahmad" userId="e5497643-389a-4a03-ba60-04d6bd9196cb" providerId="ADAL" clId="{D5282EF2-085C-4F52-B90B-BBC1B103561B}" dt="2024-07-07T13:50:06.758" v="956"/>
          <ac:spMkLst>
            <pc:docMk/>
            <pc:sldMk cId="1384821951" sldId="386"/>
            <ac:spMk id="4" creationId="{2DA09FDA-C856-5047-FFE2-7FCCF438AFAD}"/>
          </ac:spMkLst>
        </pc:spChg>
        <pc:spChg chg="add mod">
          <ac:chgData name="Dr. Wan Norhayati Binti Wan Ahmad" userId="e5497643-389a-4a03-ba60-04d6bd9196cb" providerId="ADAL" clId="{D5282EF2-085C-4F52-B90B-BBC1B103561B}" dt="2024-07-07T05:47:41.301" v="718" actId="1076"/>
          <ac:spMkLst>
            <pc:docMk/>
            <pc:sldMk cId="1384821951" sldId="386"/>
            <ac:spMk id="5" creationId="{34E64496-D99B-2AF9-38D5-306F9FB97383}"/>
          </ac:spMkLst>
        </pc:spChg>
        <pc:spChg chg="add mod">
          <ac:chgData name="Dr. Wan Norhayati Binti Wan Ahmad" userId="e5497643-389a-4a03-ba60-04d6bd9196cb" providerId="ADAL" clId="{D5282EF2-085C-4F52-B90B-BBC1B103561B}" dt="2024-07-07T05:47:41.301" v="718" actId="1076"/>
          <ac:spMkLst>
            <pc:docMk/>
            <pc:sldMk cId="1384821951" sldId="386"/>
            <ac:spMk id="6" creationId="{96EFDF96-64BD-BEDF-A66A-765571FADB6A}"/>
          </ac:spMkLst>
        </pc:spChg>
        <pc:spChg chg="add mod">
          <ac:chgData name="Dr. Wan Norhayati Binti Wan Ahmad" userId="e5497643-389a-4a03-ba60-04d6bd9196cb" providerId="ADAL" clId="{D5282EF2-085C-4F52-B90B-BBC1B103561B}" dt="2024-07-07T05:47:41.301" v="718" actId="1076"/>
          <ac:spMkLst>
            <pc:docMk/>
            <pc:sldMk cId="1384821951" sldId="386"/>
            <ac:spMk id="7" creationId="{5D70F68D-C885-9DC4-F06D-872F594E85AB}"/>
          </ac:spMkLst>
        </pc:spChg>
        <pc:spChg chg="add mod">
          <ac:chgData name="Dr. Wan Norhayati Binti Wan Ahmad" userId="e5497643-389a-4a03-ba60-04d6bd9196cb" providerId="ADAL" clId="{D5282EF2-085C-4F52-B90B-BBC1B103561B}" dt="2024-07-07T05:47:41.301" v="718" actId="1076"/>
          <ac:spMkLst>
            <pc:docMk/>
            <pc:sldMk cId="1384821951" sldId="386"/>
            <ac:spMk id="8" creationId="{A772B380-87B3-7792-8967-6163D2E52D11}"/>
          </ac:spMkLst>
        </pc:spChg>
        <pc:spChg chg="add mod">
          <ac:chgData name="Dr. Wan Norhayati Binti Wan Ahmad" userId="e5497643-389a-4a03-ba60-04d6bd9196cb" providerId="ADAL" clId="{D5282EF2-085C-4F52-B90B-BBC1B103561B}" dt="2024-07-07T05:47:41.301" v="718" actId="1076"/>
          <ac:spMkLst>
            <pc:docMk/>
            <pc:sldMk cId="1384821951" sldId="386"/>
            <ac:spMk id="9" creationId="{691261C5-B987-AC10-E83A-704303B408CD}"/>
          </ac:spMkLst>
        </pc:spChg>
        <pc:spChg chg="add mod">
          <ac:chgData name="Dr. Wan Norhayati Binti Wan Ahmad" userId="e5497643-389a-4a03-ba60-04d6bd9196cb" providerId="ADAL" clId="{D5282EF2-085C-4F52-B90B-BBC1B103561B}" dt="2024-07-07T05:47:41.301" v="718" actId="1076"/>
          <ac:spMkLst>
            <pc:docMk/>
            <pc:sldMk cId="1384821951" sldId="386"/>
            <ac:spMk id="10" creationId="{52B43153-72F6-664E-21BC-4E3A6B975874}"/>
          </ac:spMkLst>
        </pc:spChg>
        <pc:spChg chg="add mod">
          <ac:chgData name="Dr. Wan Norhayati Binti Wan Ahmad" userId="e5497643-389a-4a03-ba60-04d6bd9196cb" providerId="ADAL" clId="{D5282EF2-085C-4F52-B90B-BBC1B103561B}" dt="2024-07-07T05:47:41.301" v="718" actId="1076"/>
          <ac:spMkLst>
            <pc:docMk/>
            <pc:sldMk cId="1384821951" sldId="386"/>
            <ac:spMk id="11" creationId="{17CECACB-2B6B-0F89-3F64-3F50B03FD97E}"/>
          </ac:spMkLst>
        </pc:spChg>
        <pc:spChg chg="add mod">
          <ac:chgData name="Dr. Wan Norhayati Binti Wan Ahmad" userId="e5497643-389a-4a03-ba60-04d6bd9196cb" providerId="ADAL" clId="{D5282EF2-085C-4F52-B90B-BBC1B103561B}" dt="2024-07-07T05:47:41.301" v="718" actId="1076"/>
          <ac:spMkLst>
            <pc:docMk/>
            <pc:sldMk cId="1384821951" sldId="386"/>
            <ac:spMk id="12" creationId="{7C031357-1CCA-5DBF-28FF-99DC4E2B6B39}"/>
          </ac:spMkLst>
        </pc:spChg>
        <pc:spChg chg="add mod">
          <ac:chgData name="Dr. Wan Norhayati Binti Wan Ahmad" userId="e5497643-389a-4a03-ba60-04d6bd9196cb" providerId="ADAL" clId="{D5282EF2-085C-4F52-B90B-BBC1B103561B}" dt="2024-07-07T05:47:41.301" v="718" actId="1076"/>
          <ac:spMkLst>
            <pc:docMk/>
            <pc:sldMk cId="1384821951" sldId="386"/>
            <ac:spMk id="13" creationId="{3880AD99-D83B-BC64-A3AB-A7BB54D0B7F4}"/>
          </ac:spMkLst>
        </pc:spChg>
        <pc:spChg chg="add mod">
          <ac:chgData name="Dr. Wan Norhayati Binti Wan Ahmad" userId="e5497643-389a-4a03-ba60-04d6bd9196cb" providerId="ADAL" clId="{D5282EF2-085C-4F52-B90B-BBC1B103561B}" dt="2024-07-07T05:47:41.301" v="718" actId="1076"/>
          <ac:spMkLst>
            <pc:docMk/>
            <pc:sldMk cId="1384821951" sldId="386"/>
            <ac:spMk id="14" creationId="{E52EC609-EABE-E9AB-4902-2C2CB1F6E78A}"/>
          </ac:spMkLst>
        </pc:spChg>
        <pc:spChg chg="add mod">
          <ac:chgData name="Dr. Wan Norhayati Binti Wan Ahmad" userId="e5497643-389a-4a03-ba60-04d6bd9196cb" providerId="ADAL" clId="{D5282EF2-085C-4F52-B90B-BBC1B103561B}" dt="2024-07-07T05:47:28.589" v="717" actId="1076"/>
          <ac:spMkLst>
            <pc:docMk/>
            <pc:sldMk cId="1384821951" sldId="386"/>
            <ac:spMk id="15" creationId="{4A5FC3FD-A5C7-16DD-C97A-F922A3DF25A0}"/>
          </ac:spMkLst>
        </pc:spChg>
        <pc:spChg chg="add mod">
          <ac:chgData name="Dr. Wan Norhayati Binti Wan Ahmad" userId="e5497643-389a-4a03-ba60-04d6bd9196cb" providerId="ADAL" clId="{D5282EF2-085C-4F52-B90B-BBC1B103561B}" dt="2024-07-07T05:47:41.301" v="718" actId="1076"/>
          <ac:spMkLst>
            <pc:docMk/>
            <pc:sldMk cId="1384821951" sldId="386"/>
            <ac:spMk id="16" creationId="{5A6EC62B-F963-25C2-0F08-FF208F05EDAF}"/>
          </ac:spMkLst>
        </pc:spChg>
        <pc:spChg chg="add mod">
          <ac:chgData name="Dr. Wan Norhayati Binti Wan Ahmad" userId="e5497643-389a-4a03-ba60-04d6bd9196cb" providerId="ADAL" clId="{D5282EF2-085C-4F52-B90B-BBC1B103561B}" dt="2024-07-07T05:47:41.301" v="718" actId="1076"/>
          <ac:spMkLst>
            <pc:docMk/>
            <pc:sldMk cId="1384821951" sldId="386"/>
            <ac:spMk id="17" creationId="{43E8C23D-E52C-9D15-D023-489B6D5EE3EA}"/>
          </ac:spMkLst>
        </pc:spChg>
        <pc:spChg chg="add mod">
          <ac:chgData name="Dr. Wan Norhayati Binti Wan Ahmad" userId="e5497643-389a-4a03-ba60-04d6bd9196cb" providerId="ADAL" clId="{D5282EF2-085C-4F52-B90B-BBC1B103561B}" dt="2024-07-07T13:50:04.802" v="954"/>
          <ac:spMkLst>
            <pc:docMk/>
            <pc:sldMk cId="1384821951" sldId="386"/>
            <ac:spMk id="18" creationId="{FC50B40F-2A62-2E6C-0598-DBB8A7207B05}"/>
          </ac:spMkLst>
        </pc:spChg>
        <pc:spChg chg="add mod">
          <ac:chgData name="Dr. Wan Norhayati Binti Wan Ahmad" userId="e5497643-389a-4a03-ba60-04d6bd9196cb" providerId="ADAL" clId="{D5282EF2-085C-4F52-B90B-BBC1B103561B}" dt="2024-07-07T05:47:41.301" v="718" actId="1076"/>
          <ac:spMkLst>
            <pc:docMk/>
            <pc:sldMk cId="1384821951" sldId="386"/>
            <ac:spMk id="19" creationId="{A6D04EA1-79B8-FB03-E28C-B2931F7B0057}"/>
          </ac:spMkLst>
        </pc:spChg>
        <pc:spChg chg="add mod">
          <ac:chgData name="Dr. Wan Norhayati Binti Wan Ahmad" userId="e5497643-389a-4a03-ba60-04d6bd9196cb" providerId="ADAL" clId="{D5282EF2-085C-4F52-B90B-BBC1B103561B}" dt="2024-07-07T13:50:02.392" v="952"/>
          <ac:spMkLst>
            <pc:docMk/>
            <pc:sldMk cId="1384821951" sldId="386"/>
            <ac:spMk id="20" creationId="{8ECA09C9-93C4-ECF3-12E8-95C77FDA2C26}"/>
          </ac:spMkLst>
        </pc:spChg>
        <pc:spChg chg="add mod">
          <ac:chgData name="Dr. Wan Norhayati Binti Wan Ahmad" userId="e5497643-389a-4a03-ba60-04d6bd9196cb" providerId="ADAL" clId="{D5282EF2-085C-4F52-B90B-BBC1B103561B}" dt="2024-07-07T13:50:05.819" v="955"/>
          <ac:spMkLst>
            <pc:docMk/>
            <pc:sldMk cId="1384821951" sldId="386"/>
            <ac:spMk id="21" creationId="{4737107C-2F21-3F58-9185-021858D1A00B}"/>
          </ac:spMkLst>
        </pc:spChg>
        <pc:spChg chg="add mod">
          <ac:chgData name="Dr. Wan Norhayati Binti Wan Ahmad" userId="e5497643-389a-4a03-ba60-04d6bd9196cb" providerId="ADAL" clId="{D5282EF2-085C-4F52-B90B-BBC1B103561B}" dt="2024-07-07T13:49:53.511" v="951"/>
          <ac:spMkLst>
            <pc:docMk/>
            <pc:sldMk cId="1384821951" sldId="386"/>
            <ac:spMk id="22" creationId="{A2386F34-11D5-715D-0522-C9B9D73F80F4}"/>
          </ac:spMkLst>
        </pc:spChg>
        <pc:spChg chg="add mod">
          <ac:chgData name="Dr. Wan Norhayati Binti Wan Ahmad" userId="e5497643-389a-4a03-ba60-04d6bd9196cb" providerId="ADAL" clId="{D5282EF2-085C-4F52-B90B-BBC1B103561B}" dt="2024-07-07T05:47:41.301" v="718" actId="1076"/>
          <ac:spMkLst>
            <pc:docMk/>
            <pc:sldMk cId="1384821951" sldId="386"/>
            <ac:spMk id="23" creationId="{0319BA70-31DF-5136-4B9F-6A8375AD6ED0}"/>
          </ac:spMkLst>
        </pc:spChg>
      </pc:sldChg>
      <pc:sldChg chg="modSp add mod">
        <pc:chgData name="Dr. Wan Norhayati Binti Wan Ahmad" userId="e5497643-389a-4a03-ba60-04d6bd9196cb" providerId="ADAL" clId="{D5282EF2-085C-4F52-B90B-BBC1B103561B}" dt="2024-07-07T07:46:22.105" v="836" actId="255"/>
        <pc:sldMkLst>
          <pc:docMk/>
          <pc:sldMk cId="1891374329" sldId="387"/>
        </pc:sldMkLst>
        <pc:spChg chg="mod">
          <ac:chgData name="Dr. Wan Norhayati Binti Wan Ahmad" userId="e5497643-389a-4a03-ba60-04d6bd9196cb" providerId="ADAL" clId="{D5282EF2-085C-4F52-B90B-BBC1B103561B}" dt="2024-07-07T05:48:29.234" v="765" actId="20577"/>
          <ac:spMkLst>
            <pc:docMk/>
            <pc:sldMk cId="1891374329" sldId="387"/>
            <ac:spMk id="157" creationId="{00000000-0000-0000-0000-000000000000}"/>
          </ac:spMkLst>
        </pc:spChg>
        <pc:spChg chg="mod">
          <ac:chgData name="Dr. Wan Norhayati Binti Wan Ahmad" userId="e5497643-389a-4a03-ba60-04d6bd9196cb" providerId="ADAL" clId="{D5282EF2-085C-4F52-B90B-BBC1B103561B}" dt="2024-07-07T07:46:22.105" v="836" actId="255"/>
          <ac:spMkLst>
            <pc:docMk/>
            <pc:sldMk cId="1891374329" sldId="387"/>
            <ac:spMk id="158" creationId="{00000000-0000-0000-0000-000000000000}"/>
          </ac:spMkLst>
        </pc:spChg>
      </pc:sldChg>
      <pc:sldChg chg="addSp delSp modSp add mod">
        <pc:chgData name="Dr. Wan Norhayati Binti Wan Ahmad" userId="e5497643-389a-4a03-ba60-04d6bd9196cb" providerId="ADAL" clId="{D5282EF2-085C-4F52-B90B-BBC1B103561B}" dt="2024-07-07T14:05:20.690" v="1028" actId="1076"/>
        <pc:sldMkLst>
          <pc:docMk/>
          <pc:sldMk cId="2133519428" sldId="388"/>
        </pc:sldMkLst>
        <pc:spChg chg="mod">
          <ac:chgData name="Dr. Wan Norhayati Binti Wan Ahmad" userId="e5497643-389a-4a03-ba60-04d6bd9196cb" providerId="ADAL" clId="{D5282EF2-085C-4F52-B90B-BBC1B103561B}" dt="2024-07-07T13:52:21.494" v="964"/>
          <ac:spMkLst>
            <pc:docMk/>
            <pc:sldMk cId="2133519428" sldId="388"/>
            <ac:spMk id="4" creationId="{2DA09FDA-C856-5047-FFE2-7FCCF438AFAD}"/>
          </ac:spMkLst>
        </pc:spChg>
        <pc:spChg chg="mod">
          <ac:chgData name="Dr. Wan Norhayati Binti Wan Ahmad" userId="e5497643-389a-4a03-ba60-04d6bd9196cb" providerId="ADAL" clId="{D5282EF2-085C-4F52-B90B-BBC1B103561B}" dt="2024-07-07T10:16:04.256" v="912" actId="20577"/>
          <ac:spMkLst>
            <pc:docMk/>
            <pc:sldMk cId="2133519428" sldId="388"/>
            <ac:spMk id="15" creationId="{4A5FC3FD-A5C7-16DD-C97A-F922A3DF25A0}"/>
          </ac:spMkLst>
        </pc:spChg>
        <pc:spChg chg="mod">
          <ac:chgData name="Dr. Wan Norhayati Binti Wan Ahmad" userId="e5497643-389a-4a03-ba60-04d6bd9196cb" providerId="ADAL" clId="{D5282EF2-085C-4F52-B90B-BBC1B103561B}" dt="2024-07-07T14:05:20.690" v="1028" actId="1076"/>
          <ac:spMkLst>
            <pc:docMk/>
            <pc:sldMk cId="2133519428" sldId="388"/>
            <ac:spMk id="16" creationId="{5A6EC62B-F963-25C2-0F08-FF208F05EDAF}"/>
          </ac:spMkLst>
        </pc:spChg>
        <pc:spChg chg="mod">
          <ac:chgData name="Dr. Wan Norhayati Binti Wan Ahmad" userId="e5497643-389a-4a03-ba60-04d6bd9196cb" providerId="ADAL" clId="{D5282EF2-085C-4F52-B90B-BBC1B103561B}" dt="2024-07-07T14:05:20.690" v="1028" actId="1076"/>
          <ac:spMkLst>
            <pc:docMk/>
            <pc:sldMk cId="2133519428" sldId="388"/>
            <ac:spMk id="17" creationId="{43E8C23D-E52C-9D15-D023-489B6D5EE3EA}"/>
          </ac:spMkLst>
        </pc:spChg>
        <pc:spChg chg="mod">
          <ac:chgData name="Dr. Wan Norhayati Binti Wan Ahmad" userId="e5497643-389a-4a03-ba60-04d6bd9196cb" providerId="ADAL" clId="{D5282EF2-085C-4F52-B90B-BBC1B103561B}" dt="2024-07-07T14:05:12.880" v="1027" actId="1076"/>
          <ac:spMkLst>
            <pc:docMk/>
            <pc:sldMk cId="2133519428" sldId="388"/>
            <ac:spMk id="18" creationId="{FC50B40F-2A62-2E6C-0598-DBB8A7207B05}"/>
          </ac:spMkLst>
        </pc:spChg>
        <pc:spChg chg="del mod">
          <ac:chgData name="Dr. Wan Norhayati Binti Wan Ahmad" userId="e5497643-389a-4a03-ba60-04d6bd9196cb" providerId="ADAL" clId="{D5282EF2-085C-4F52-B90B-BBC1B103561B}" dt="2024-07-07T13:52:49.399" v="970"/>
          <ac:spMkLst>
            <pc:docMk/>
            <pc:sldMk cId="2133519428" sldId="388"/>
            <ac:spMk id="19" creationId="{A6D04EA1-79B8-FB03-E28C-B2931F7B0057}"/>
          </ac:spMkLst>
        </pc:spChg>
        <pc:spChg chg="del mod">
          <ac:chgData name="Dr. Wan Norhayati Binti Wan Ahmad" userId="e5497643-389a-4a03-ba60-04d6bd9196cb" providerId="ADAL" clId="{D5282EF2-085C-4F52-B90B-BBC1B103561B}" dt="2024-07-07T13:52:49.400" v="972"/>
          <ac:spMkLst>
            <pc:docMk/>
            <pc:sldMk cId="2133519428" sldId="388"/>
            <ac:spMk id="20" creationId="{8ECA09C9-93C4-ECF3-12E8-95C77FDA2C26}"/>
          </ac:spMkLst>
        </pc:spChg>
        <pc:spChg chg="del mod">
          <ac:chgData name="Dr. Wan Norhayati Binti Wan Ahmad" userId="e5497643-389a-4a03-ba60-04d6bd9196cb" providerId="ADAL" clId="{D5282EF2-085C-4F52-B90B-BBC1B103561B}" dt="2024-07-07T13:52:49.400" v="974"/>
          <ac:spMkLst>
            <pc:docMk/>
            <pc:sldMk cId="2133519428" sldId="388"/>
            <ac:spMk id="21" creationId="{4737107C-2F21-3F58-9185-021858D1A00B}"/>
          </ac:spMkLst>
        </pc:spChg>
        <pc:spChg chg="del mod">
          <ac:chgData name="Dr. Wan Norhayati Binti Wan Ahmad" userId="e5497643-389a-4a03-ba60-04d6bd9196cb" providerId="ADAL" clId="{D5282EF2-085C-4F52-B90B-BBC1B103561B}" dt="2024-07-07T13:52:49.398" v="968"/>
          <ac:spMkLst>
            <pc:docMk/>
            <pc:sldMk cId="2133519428" sldId="388"/>
            <ac:spMk id="22" creationId="{A2386F34-11D5-715D-0522-C9B9D73F80F4}"/>
          </ac:spMkLst>
        </pc:spChg>
        <pc:spChg chg="del mod">
          <ac:chgData name="Dr. Wan Norhayati Binti Wan Ahmad" userId="e5497643-389a-4a03-ba60-04d6bd9196cb" providerId="ADAL" clId="{D5282EF2-085C-4F52-B90B-BBC1B103561B}" dt="2024-07-07T13:52:49.401" v="976"/>
          <ac:spMkLst>
            <pc:docMk/>
            <pc:sldMk cId="2133519428" sldId="388"/>
            <ac:spMk id="23" creationId="{0319BA70-31DF-5136-4B9F-6A8375AD6ED0}"/>
          </ac:spMkLst>
        </pc:spChg>
        <pc:spChg chg="add del">
          <ac:chgData name="Dr. Wan Norhayati Binti Wan Ahmad" userId="e5497643-389a-4a03-ba60-04d6bd9196cb" providerId="ADAL" clId="{D5282EF2-085C-4F52-B90B-BBC1B103561B}" dt="2024-07-07T13:54:56.383" v="978" actId="22"/>
          <ac:spMkLst>
            <pc:docMk/>
            <pc:sldMk cId="2133519428" sldId="388"/>
            <ac:spMk id="25" creationId="{46CA446C-B228-5C30-C9B7-F7AE6E000369}"/>
          </ac:spMkLst>
        </pc:spChg>
        <pc:spChg chg="add mod">
          <ac:chgData name="Dr. Wan Norhayati Binti Wan Ahmad" userId="e5497643-389a-4a03-ba60-04d6bd9196cb" providerId="ADAL" clId="{D5282EF2-085C-4F52-B90B-BBC1B103561B}" dt="2024-07-07T13:56:24.463" v="986" actId="1076"/>
          <ac:spMkLst>
            <pc:docMk/>
            <pc:sldMk cId="2133519428" sldId="388"/>
            <ac:spMk id="27" creationId="{2ED90754-D6DE-A9B9-04ED-F61B31072917}"/>
          </ac:spMkLst>
        </pc:spChg>
        <pc:spChg chg="add del">
          <ac:chgData name="Dr. Wan Norhayati Binti Wan Ahmad" userId="e5497643-389a-4a03-ba60-04d6bd9196cb" providerId="ADAL" clId="{D5282EF2-085C-4F52-B90B-BBC1B103561B}" dt="2024-07-07T13:57:39.989" v="988" actId="22"/>
          <ac:spMkLst>
            <pc:docMk/>
            <pc:sldMk cId="2133519428" sldId="388"/>
            <ac:spMk id="29" creationId="{C79380E8-6FB9-E3DA-4529-AB980BA8C896}"/>
          </ac:spMkLst>
        </pc:spChg>
        <pc:spChg chg="add del">
          <ac:chgData name="Dr. Wan Norhayati Binti Wan Ahmad" userId="e5497643-389a-4a03-ba60-04d6bd9196cb" providerId="ADAL" clId="{D5282EF2-085C-4F52-B90B-BBC1B103561B}" dt="2024-07-07T13:57:44.689" v="990" actId="22"/>
          <ac:spMkLst>
            <pc:docMk/>
            <pc:sldMk cId="2133519428" sldId="388"/>
            <ac:spMk id="31" creationId="{5FA26284-B335-BAD7-1FDD-29CF05ED1B24}"/>
          </ac:spMkLst>
        </pc:spChg>
        <pc:spChg chg="add del mod">
          <ac:chgData name="Dr. Wan Norhayati Binti Wan Ahmad" userId="e5497643-389a-4a03-ba60-04d6bd9196cb" providerId="ADAL" clId="{D5282EF2-085C-4F52-B90B-BBC1B103561B}" dt="2024-07-07T13:58:40.424" v="999" actId="478"/>
          <ac:spMkLst>
            <pc:docMk/>
            <pc:sldMk cId="2133519428" sldId="388"/>
            <ac:spMk id="33" creationId="{7FAB117B-94BE-D523-C473-F832FA5408A5}"/>
          </ac:spMkLst>
        </pc:spChg>
        <pc:spChg chg="add mod">
          <ac:chgData name="Dr. Wan Norhayati Binti Wan Ahmad" userId="e5497643-389a-4a03-ba60-04d6bd9196cb" providerId="ADAL" clId="{D5282EF2-085C-4F52-B90B-BBC1B103561B}" dt="2024-07-07T13:58:47.764" v="1001" actId="14100"/>
          <ac:spMkLst>
            <pc:docMk/>
            <pc:sldMk cId="2133519428" sldId="388"/>
            <ac:spMk id="34" creationId="{C8132E0E-7B6A-8EC3-FA71-D061CFD01EC8}"/>
          </ac:spMkLst>
        </pc:spChg>
        <pc:spChg chg="add del mod">
          <ac:chgData name="Dr. Wan Norhayati Binti Wan Ahmad" userId="e5497643-389a-4a03-ba60-04d6bd9196cb" providerId="ADAL" clId="{D5282EF2-085C-4F52-B90B-BBC1B103561B}" dt="2024-07-07T14:00:24.098" v="1008" actId="478"/>
          <ac:spMkLst>
            <pc:docMk/>
            <pc:sldMk cId="2133519428" sldId="388"/>
            <ac:spMk id="36" creationId="{AE09A8FC-ECF0-5CAF-8F3F-17AC21D61E2A}"/>
          </ac:spMkLst>
        </pc:spChg>
        <pc:spChg chg="add mod">
          <ac:chgData name="Dr. Wan Norhayati Binti Wan Ahmad" userId="e5497643-389a-4a03-ba60-04d6bd9196cb" providerId="ADAL" clId="{D5282EF2-085C-4F52-B90B-BBC1B103561B}" dt="2024-07-07T14:00:20.602" v="1007" actId="20577"/>
          <ac:spMkLst>
            <pc:docMk/>
            <pc:sldMk cId="2133519428" sldId="388"/>
            <ac:spMk id="37" creationId="{97A35F28-A061-746B-F3E8-896051811B3F}"/>
          </ac:spMkLst>
        </pc:spChg>
        <pc:spChg chg="add del mod">
          <ac:chgData name="Dr. Wan Norhayati Binti Wan Ahmad" userId="e5497643-389a-4a03-ba60-04d6bd9196cb" providerId="ADAL" clId="{D5282EF2-085C-4F52-B90B-BBC1B103561B}" dt="2024-07-07T14:03:08.202" v="1021"/>
          <ac:spMkLst>
            <pc:docMk/>
            <pc:sldMk cId="2133519428" sldId="388"/>
            <ac:spMk id="39" creationId="{E3CD88EC-0FB7-0BF5-C54C-E4910F4DCA9B}"/>
          </ac:spMkLst>
        </pc:spChg>
        <pc:spChg chg="add mod">
          <ac:chgData name="Dr. Wan Norhayati Binti Wan Ahmad" userId="e5497643-389a-4a03-ba60-04d6bd9196cb" providerId="ADAL" clId="{D5282EF2-085C-4F52-B90B-BBC1B103561B}" dt="2024-07-07T14:03:07.488" v="1019" actId="1076"/>
          <ac:spMkLst>
            <pc:docMk/>
            <pc:sldMk cId="2133519428" sldId="388"/>
            <ac:spMk id="40" creationId="{60DB43D7-B095-DA6A-3605-012E7B0FD64D}"/>
          </ac:spMkLst>
        </pc:spChg>
        <pc:spChg chg="add mod">
          <ac:chgData name="Dr. Wan Norhayati Binti Wan Ahmad" userId="e5497643-389a-4a03-ba60-04d6bd9196cb" providerId="ADAL" clId="{D5282EF2-085C-4F52-B90B-BBC1B103561B}" dt="2024-07-07T14:04:53.290" v="1024" actId="21"/>
          <ac:spMkLst>
            <pc:docMk/>
            <pc:sldMk cId="2133519428" sldId="388"/>
            <ac:spMk id="42" creationId="{576490FC-B82D-47F9-4D3C-32DF14CD463E}"/>
          </ac:spMkLst>
        </pc:spChg>
        <pc:spChg chg="add mod">
          <ac:chgData name="Dr. Wan Norhayati Binti Wan Ahmad" userId="e5497643-389a-4a03-ba60-04d6bd9196cb" providerId="ADAL" clId="{D5282EF2-085C-4F52-B90B-BBC1B103561B}" dt="2024-07-07T14:05:20.690" v="1028" actId="1076"/>
          <ac:spMkLst>
            <pc:docMk/>
            <pc:sldMk cId="2133519428" sldId="388"/>
            <ac:spMk id="43" creationId="{BF01AA08-B802-A84C-AA24-F0744B20BDF4}"/>
          </ac:spMkLst>
        </pc:spChg>
      </pc:sldChg>
      <pc:sldChg chg="addSp delSp modSp add mod">
        <pc:chgData name="Dr. Wan Norhayati Binti Wan Ahmad" userId="e5497643-389a-4a03-ba60-04d6bd9196cb" providerId="ADAL" clId="{D5282EF2-085C-4F52-B90B-BBC1B103561B}" dt="2024-07-09T02:18:27.274" v="1243" actId="1076"/>
        <pc:sldMkLst>
          <pc:docMk/>
          <pc:sldMk cId="4189510363" sldId="389"/>
        </pc:sldMkLst>
        <pc:spChg chg="mod">
          <ac:chgData name="Dr. Wan Norhayati Binti Wan Ahmad" userId="e5497643-389a-4a03-ba60-04d6bd9196cb" providerId="ADAL" clId="{D5282EF2-085C-4F52-B90B-BBC1B103561B}" dt="2024-07-09T02:09:49.863" v="1140" actId="20577"/>
          <ac:spMkLst>
            <pc:docMk/>
            <pc:sldMk cId="4189510363" sldId="389"/>
            <ac:spMk id="157" creationId="{00000000-0000-0000-0000-000000000000}"/>
          </ac:spMkLst>
        </pc:spChg>
        <pc:spChg chg="del mod">
          <ac:chgData name="Dr. Wan Norhayati Binti Wan Ahmad" userId="e5497643-389a-4a03-ba60-04d6bd9196cb" providerId="ADAL" clId="{D5282EF2-085C-4F52-B90B-BBC1B103561B}" dt="2024-07-09T02:18:13.146" v="1241" actId="478"/>
          <ac:spMkLst>
            <pc:docMk/>
            <pc:sldMk cId="4189510363" sldId="389"/>
            <ac:spMk id="158" creationId="{00000000-0000-0000-0000-000000000000}"/>
          </ac:spMkLst>
        </pc:spChg>
        <pc:graphicFrameChg chg="add mod modGraphic">
          <ac:chgData name="Dr. Wan Norhayati Binti Wan Ahmad" userId="e5497643-389a-4a03-ba60-04d6bd9196cb" providerId="ADAL" clId="{D5282EF2-085C-4F52-B90B-BBC1B103561B}" dt="2024-07-09T02:18:27.274" v="1243" actId="1076"/>
          <ac:graphicFrameMkLst>
            <pc:docMk/>
            <pc:sldMk cId="4189510363" sldId="389"/>
            <ac:graphicFrameMk id="2" creationId="{DF31734A-4A03-DD6E-81D9-B864B78AED8F}"/>
          </ac:graphicFrameMkLst>
        </pc:graphicFrameChg>
      </pc:sldChg>
      <pc:sldChg chg="add">
        <pc:chgData name="Dr. Wan Norhayati Binti Wan Ahmad" userId="e5497643-389a-4a03-ba60-04d6bd9196cb" providerId="ADAL" clId="{D5282EF2-085C-4F52-B90B-BBC1B103561B}" dt="2024-07-09T02:18:40.969" v="1244"/>
        <pc:sldMkLst>
          <pc:docMk/>
          <pc:sldMk cId="1601484236" sldId="390"/>
        </pc:sldMkLst>
      </pc:sldChg>
      <pc:sldChg chg="modSp add mod">
        <pc:chgData name="Dr. Wan Norhayati Binti Wan Ahmad" userId="e5497643-389a-4a03-ba60-04d6bd9196cb" providerId="ADAL" clId="{D5282EF2-085C-4F52-B90B-BBC1B103561B}" dt="2024-07-09T07:58:09.866" v="1269" actId="20577"/>
        <pc:sldMkLst>
          <pc:docMk/>
          <pc:sldMk cId="3677135149" sldId="391"/>
        </pc:sldMkLst>
        <pc:spChg chg="mod">
          <ac:chgData name="Dr. Wan Norhayati Binti Wan Ahmad" userId="e5497643-389a-4a03-ba60-04d6bd9196cb" providerId="ADAL" clId="{D5282EF2-085C-4F52-B90B-BBC1B103561B}" dt="2024-07-09T07:57:17.810" v="1250" actId="20577"/>
          <ac:spMkLst>
            <pc:docMk/>
            <pc:sldMk cId="3677135149" sldId="391"/>
            <ac:spMk id="157" creationId="{00000000-0000-0000-0000-000000000000}"/>
          </ac:spMkLst>
        </pc:spChg>
        <pc:spChg chg="mod">
          <ac:chgData name="Dr. Wan Norhayati Binti Wan Ahmad" userId="e5497643-389a-4a03-ba60-04d6bd9196cb" providerId="ADAL" clId="{D5282EF2-085C-4F52-B90B-BBC1B103561B}" dt="2024-07-09T07:58:09.866" v="1269" actId="20577"/>
          <ac:spMkLst>
            <pc:docMk/>
            <pc:sldMk cId="3677135149" sldId="391"/>
            <ac:spMk id="158" creationId="{00000000-0000-0000-0000-000000000000}"/>
          </ac:spMkLst>
        </pc:spChg>
      </pc:sldChg>
      <pc:sldMasterChg chg="delSldLayout">
        <pc:chgData name="Dr. Wan Norhayati Binti Wan Ahmad" userId="e5497643-389a-4a03-ba60-04d6bd9196cb" providerId="ADAL" clId="{D5282EF2-085C-4F52-B90B-BBC1B103561B}" dt="2024-07-07T05:47:45.314" v="719" actId="47"/>
        <pc:sldMasterMkLst>
          <pc:docMk/>
          <pc:sldMasterMk cId="0" sldId="2147483657"/>
        </pc:sldMasterMkLst>
        <pc:sldLayoutChg chg="del">
          <pc:chgData name="Dr. Wan Norhayati Binti Wan Ahmad" userId="e5497643-389a-4a03-ba60-04d6bd9196cb" providerId="ADAL" clId="{D5282EF2-085C-4F52-B90B-BBC1B103561B}" dt="2024-07-07T05:47:45.314" v="719" actId="47"/>
          <pc:sldLayoutMkLst>
            <pc:docMk/>
            <pc:sldMasterMk cId="0" sldId="2147483657"/>
            <pc:sldLayoutMk cId="3923658060"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90C41-38DF-4120-A8D5-C6EE18B6549D}" type="doc">
      <dgm:prSet loTypeId="urn:microsoft.com/office/officeart/2005/8/layout/hProcess9" loCatId="process" qsTypeId="urn:microsoft.com/office/officeart/2005/8/quickstyle/simple1" qsCatId="simple" csTypeId="urn:microsoft.com/office/officeart/2005/8/colors/colorful4" csCatId="colorful" phldr="1"/>
      <dgm:spPr/>
    </dgm:pt>
    <dgm:pt modelId="{7C992C8C-C4DE-4D77-B39F-B1375AB43E51}">
      <dgm:prSet phldrT="[Text]"/>
      <dgm:spPr/>
      <dgm:t>
        <a:bodyPr/>
        <a:lstStyle/>
        <a:p>
          <a:r>
            <a:rPr lang="en-GB" dirty="0"/>
            <a:t>Scope Identification</a:t>
          </a:r>
        </a:p>
      </dgm:t>
    </dgm:pt>
    <dgm:pt modelId="{CB837A0A-0DB6-47BF-BB5D-71B10C4EA9E0}" type="parTrans" cxnId="{83E7EA96-4B70-4E1F-A77F-D3704718285E}">
      <dgm:prSet/>
      <dgm:spPr/>
      <dgm:t>
        <a:bodyPr/>
        <a:lstStyle/>
        <a:p>
          <a:endParaRPr lang="en-GB"/>
        </a:p>
      </dgm:t>
    </dgm:pt>
    <dgm:pt modelId="{AFF61B0C-6BFC-4683-ABDE-7E09003A8A84}" type="sibTrans" cxnId="{83E7EA96-4B70-4E1F-A77F-D3704718285E}">
      <dgm:prSet/>
      <dgm:spPr/>
      <dgm:t>
        <a:bodyPr/>
        <a:lstStyle/>
        <a:p>
          <a:endParaRPr lang="en-GB"/>
        </a:p>
      </dgm:t>
    </dgm:pt>
    <dgm:pt modelId="{91AC314A-D323-41AB-B5EB-F05F70A0EE06}">
      <dgm:prSet phldrT="[Text]"/>
      <dgm:spPr/>
      <dgm:t>
        <a:bodyPr/>
        <a:lstStyle/>
        <a:p>
          <a:r>
            <a:rPr lang="en-GB" dirty="0"/>
            <a:t>Data Gathering</a:t>
          </a:r>
        </a:p>
      </dgm:t>
    </dgm:pt>
    <dgm:pt modelId="{C1C0E62A-4E57-4CC5-8469-B17230C73BFA}" type="parTrans" cxnId="{AE03CDC7-ACDB-4300-93CB-5640B68F3B7A}">
      <dgm:prSet/>
      <dgm:spPr/>
      <dgm:t>
        <a:bodyPr/>
        <a:lstStyle/>
        <a:p>
          <a:endParaRPr lang="en-GB"/>
        </a:p>
      </dgm:t>
    </dgm:pt>
    <dgm:pt modelId="{443F2998-DC7B-4B85-B34E-83ACFF83BDA5}" type="sibTrans" cxnId="{AE03CDC7-ACDB-4300-93CB-5640B68F3B7A}">
      <dgm:prSet/>
      <dgm:spPr/>
      <dgm:t>
        <a:bodyPr/>
        <a:lstStyle/>
        <a:p>
          <a:endParaRPr lang="en-GB"/>
        </a:p>
      </dgm:t>
    </dgm:pt>
    <dgm:pt modelId="{B33349A4-A58D-4E27-A231-F477689C3D66}">
      <dgm:prSet phldrT="[Text]"/>
      <dgm:spPr/>
      <dgm:t>
        <a:bodyPr/>
        <a:lstStyle/>
        <a:p>
          <a:r>
            <a:rPr lang="en-GB" dirty="0"/>
            <a:t>Data Analysis</a:t>
          </a:r>
        </a:p>
      </dgm:t>
    </dgm:pt>
    <dgm:pt modelId="{4F5EBF78-E2A0-461C-99C4-4B9A51D6F568}" type="parTrans" cxnId="{8D72ECED-13F7-4E24-AD29-3BC62826AA65}">
      <dgm:prSet/>
      <dgm:spPr/>
      <dgm:t>
        <a:bodyPr/>
        <a:lstStyle/>
        <a:p>
          <a:endParaRPr lang="en-GB"/>
        </a:p>
      </dgm:t>
    </dgm:pt>
    <dgm:pt modelId="{77073F38-A3AE-4C43-AB6A-48FD5AE76659}" type="sibTrans" cxnId="{8D72ECED-13F7-4E24-AD29-3BC62826AA65}">
      <dgm:prSet/>
      <dgm:spPr/>
      <dgm:t>
        <a:bodyPr/>
        <a:lstStyle/>
        <a:p>
          <a:endParaRPr lang="en-GB"/>
        </a:p>
      </dgm:t>
    </dgm:pt>
    <dgm:pt modelId="{516407B3-B2FE-4A7E-B11C-97A190340BE2}" type="pres">
      <dgm:prSet presAssocID="{33590C41-38DF-4120-A8D5-C6EE18B6549D}" presName="CompostProcess" presStyleCnt="0">
        <dgm:presLayoutVars>
          <dgm:dir/>
          <dgm:resizeHandles val="exact"/>
        </dgm:presLayoutVars>
      </dgm:prSet>
      <dgm:spPr/>
    </dgm:pt>
    <dgm:pt modelId="{6EBD081F-EFEA-4E7F-BBE0-DB77604AE6A6}" type="pres">
      <dgm:prSet presAssocID="{33590C41-38DF-4120-A8D5-C6EE18B6549D}" presName="arrow" presStyleLbl="bgShp" presStyleIdx="0" presStyleCnt="1"/>
      <dgm:spPr/>
    </dgm:pt>
    <dgm:pt modelId="{778EC188-76D0-4F5B-A71F-38EE4CA3BBB9}" type="pres">
      <dgm:prSet presAssocID="{33590C41-38DF-4120-A8D5-C6EE18B6549D}" presName="linearProcess" presStyleCnt="0"/>
      <dgm:spPr/>
    </dgm:pt>
    <dgm:pt modelId="{D5376087-9C4B-4CE2-9959-8C144811F1F7}" type="pres">
      <dgm:prSet presAssocID="{7C992C8C-C4DE-4D77-B39F-B1375AB43E51}" presName="textNode" presStyleLbl="node1" presStyleIdx="0" presStyleCnt="3">
        <dgm:presLayoutVars>
          <dgm:bulletEnabled val="1"/>
        </dgm:presLayoutVars>
      </dgm:prSet>
      <dgm:spPr/>
    </dgm:pt>
    <dgm:pt modelId="{216F08D0-FC67-4DD3-B47F-C6629BB901BA}" type="pres">
      <dgm:prSet presAssocID="{AFF61B0C-6BFC-4683-ABDE-7E09003A8A84}" presName="sibTrans" presStyleCnt="0"/>
      <dgm:spPr/>
    </dgm:pt>
    <dgm:pt modelId="{46CC01F7-9460-47E5-AD02-90D9E82E8EBF}" type="pres">
      <dgm:prSet presAssocID="{91AC314A-D323-41AB-B5EB-F05F70A0EE06}" presName="textNode" presStyleLbl="node1" presStyleIdx="1" presStyleCnt="3">
        <dgm:presLayoutVars>
          <dgm:bulletEnabled val="1"/>
        </dgm:presLayoutVars>
      </dgm:prSet>
      <dgm:spPr/>
    </dgm:pt>
    <dgm:pt modelId="{FD6D8A55-C61F-4174-B526-21F3EA0B799A}" type="pres">
      <dgm:prSet presAssocID="{443F2998-DC7B-4B85-B34E-83ACFF83BDA5}" presName="sibTrans" presStyleCnt="0"/>
      <dgm:spPr/>
    </dgm:pt>
    <dgm:pt modelId="{ABF964BC-AFCA-4489-9FB5-B5472AF09BF2}" type="pres">
      <dgm:prSet presAssocID="{B33349A4-A58D-4E27-A231-F477689C3D66}" presName="textNode" presStyleLbl="node1" presStyleIdx="2" presStyleCnt="3">
        <dgm:presLayoutVars>
          <dgm:bulletEnabled val="1"/>
        </dgm:presLayoutVars>
      </dgm:prSet>
      <dgm:spPr/>
    </dgm:pt>
  </dgm:ptLst>
  <dgm:cxnLst>
    <dgm:cxn modelId="{23115D4A-1E90-4BD1-91CA-016F4CF5868F}" type="presOf" srcId="{7C992C8C-C4DE-4D77-B39F-B1375AB43E51}" destId="{D5376087-9C4B-4CE2-9959-8C144811F1F7}" srcOrd="0" destOrd="0" presId="urn:microsoft.com/office/officeart/2005/8/layout/hProcess9"/>
    <dgm:cxn modelId="{7E8DF64D-FAD1-4780-94D4-936F19C678DB}" type="presOf" srcId="{33590C41-38DF-4120-A8D5-C6EE18B6549D}" destId="{516407B3-B2FE-4A7E-B11C-97A190340BE2}" srcOrd="0" destOrd="0" presId="urn:microsoft.com/office/officeart/2005/8/layout/hProcess9"/>
    <dgm:cxn modelId="{9F9F546F-4B7C-43C6-82B3-923275887315}" type="presOf" srcId="{B33349A4-A58D-4E27-A231-F477689C3D66}" destId="{ABF964BC-AFCA-4489-9FB5-B5472AF09BF2}" srcOrd="0" destOrd="0" presId="urn:microsoft.com/office/officeart/2005/8/layout/hProcess9"/>
    <dgm:cxn modelId="{1FA99D76-5426-4C69-B6F2-621FFEEAAFE8}" type="presOf" srcId="{91AC314A-D323-41AB-B5EB-F05F70A0EE06}" destId="{46CC01F7-9460-47E5-AD02-90D9E82E8EBF}" srcOrd="0" destOrd="0" presId="urn:microsoft.com/office/officeart/2005/8/layout/hProcess9"/>
    <dgm:cxn modelId="{83E7EA96-4B70-4E1F-A77F-D3704718285E}" srcId="{33590C41-38DF-4120-A8D5-C6EE18B6549D}" destId="{7C992C8C-C4DE-4D77-B39F-B1375AB43E51}" srcOrd="0" destOrd="0" parTransId="{CB837A0A-0DB6-47BF-BB5D-71B10C4EA9E0}" sibTransId="{AFF61B0C-6BFC-4683-ABDE-7E09003A8A84}"/>
    <dgm:cxn modelId="{AE03CDC7-ACDB-4300-93CB-5640B68F3B7A}" srcId="{33590C41-38DF-4120-A8D5-C6EE18B6549D}" destId="{91AC314A-D323-41AB-B5EB-F05F70A0EE06}" srcOrd="1" destOrd="0" parTransId="{C1C0E62A-4E57-4CC5-8469-B17230C73BFA}" sibTransId="{443F2998-DC7B-4B85-B34E-83ACFF83BDA5}"/>
    <dgm:cxn modelId="{8D72ECED-13F7-4E24-AD29-3BC62826AA65}" srcId="{33590C41-38DF-4120-A8D5-C6EE18B6549D}" destId="{B33349A4-A58D-4E27-A231-F477689C3D66}" srcOrd="2" destOrd="0" parTransId="{4F5EBF78-E2A0-461C-99C4-4B9A51D6F568}" sibTransId="{77073F38-A3AE-4C43-AB6A-48FD5AE76659}"/>
    <dgm:cxn modelId="{18F31253-A9C7-4D2E-A488-8B47D44E77A9}" type="presParOf" srcId="{516407B3-B2FE-4A7E-B11C-97A190340BE2}" destId="{6EBD081F-EFEA-4E7F-BBE0-DB77604AE6A6}" srcOrd="0" destOrd="0" presId="urn:microsoft.com/office/officeart/2005/8/layout/hProcess9"/>
    <dgm:cxn modelId="{1FAE317D-CCEE-4868-8BE7-DC6D59549160}" type="presParOf" srcId="{516407B3-B2FE-4A7E-B11C-97A190340BE2}" destId="{778EC188-76D0-4F5B-A71F-38EE4CA3BBB9}" srcOrd="1" destOrd="0" presId="urn:microsoft.com/office/officeart/2005/8/layout/hProcess9"/>
    <dgm:cxn modelId="{C4DFC514-65F6-4F6A-AE18-86DBD3966E9C}" type="presParOf" srcId="{778EC188-76D0-4F5B-A71F-38EE4CA3BBB9}" destId="{D5376087-9C4B-4CE2-9959-8C144811F1F7}" srcOrd="0" destOrd="0" presId="urn:microsoft.com/office/officeart/2005/8/layout/hProcess9"/>
    <dgm:cxn modelId="{3C9CA4F5-0E7A-477A-A721-139551D87D81}" type="presParOf" srcId="{778EC188-76D0-4F5B-A71F-38EE4CA3BBB9}" destId="{216F08D0-FC67-4DD3-B47F-C6629BB901BA}" srcOrd="1" destOrd="0" presId="urn:microsoft.com/office/officeart/2005/8/layout/hProcess9"/>
    <dgm:cxn modelId="{E38313A7-7D20-49FF-96EF-D9E292F416B0}" type="presParOf" srcId="{778EC188-76D0-4F5B-A71F-38EE4CA3BBB9}" destId="{46CC01F7-9460-47E5-AD02-90D9E82E8EBF}" srcOrd="2" destOrd="0" presId="urn:microsoft.com/office/officeart/2005/8/layout/hProcess9"/>
    <dgm:cxn modelId="{9BFAF09E-C948-4491-BA46-E30083C8A3EE}" type="presParOf" srcId="{778EC188-76D0-4F5B-A71F-38EE4CA3BBB9}" destId="{FD6D8A55-C61F-4174-B526-21F3EA0B799A}" srcOrd="3" destOrd="0" presId="urn:microsoft.com/office/officeart/2005/8/layout/hProcess9"/>
    <dgm:cxn modelId="{CAF7591D-FB41-4F20-9A47-BDCA4D8B287A}" type="presParOf" srcId="{778EC188-76D0-4F5B-A71F-38EE4CA3BBB9}" destId="{ABF964BC-AFCA-4489-9FB5-B5472AF09BF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D081F-EFEA-4E7F-BBE0-DB77604AE6A6}">
      <dsp:nvSpPr>
        <dsp:cNvPr id="0" name=""/>
        <dsp:cNvSpPr/>
      </dsp:nvSpPr>
      <dsp:spPr>
        <a:xfrm>
          <a:off x="609599" y="0"/>
          <a:ext cx="6908800" cy="4046774"/>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376087-9C4B-4CE2-9959-8C144811F1F7}">
      <dsp:nvSpPr>
        <dsp:cNvPr id="0" name=""/>
        <dsp:cNvSpPr/>
      </dsp:nvSpPr>
      <dsp:spPr>
        <a:xfrm>
          <a:off x="5953" y="1214032"/>
          <a:ext cx="2616200" cy="161870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Scope Identification</a:t>
          </a:r>
        </a:p>
      </dsp:txBody>
      <dsp:txXfrm>
        <a:off x="84972" y="1293051"/>
        <a:ext cx="2458162" cy="1460671"/>
      </dsp:txXfrm>
    </dsp:sp>
    <dsp:sp modelId="{46CC01F7-9460-47E5-AD02-90D9E82E8EBF}">
      <dsp:nvSpPr>
        <dsp:cNvPr id="0" name=""/>
        <dsp:cNvSpPr/>
      </dsp:nvSpPr>
      <dsp:spPr>
        <a:xfrm>
          <a:off x="2755899" y="1214032"/>
          <a:ext cx="2616200" cy="1618709"/>
        </a:xfrm>
        <a:prstGeom prst="roundRect">
          <a:avLst/>
        </a:prstGeom>
        <a:solidFill>
          <a:schemeClr val="accent4">
            <a:hueOff val="4900445"/>
            <a:satOff val="-20388"/>
            <a:lumOff val="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Data Gathering</a:t>
          </a:r>
        </a:p>
      </dsp:txBody>
      <dsp:txXfrm>
        <a:off x="2834918" y="1293051"/>
        <a:ext cx="2458162" cy="1460671"/>
      </dsp:txXfrm>
    </dsp:sp>
    <dsp:sp modelId="{ABF964BC-AFCA-4489-9FB5-B5472AF09BF2}">
      <dsp:nvSpPr>
        <dsp:cNvPr id="0" name=""/>
        <dsp:cNvSpPr/>
      </dsp:nvSpPr>
      <dsp:spPr>
        <a:xfrm>
          <a:off x="5505846" y="1214032"/>
          <a:ext cx="2616200" cy="1618709"/>
        </a:xfrm>
        <a:prstGeom prst="roundRect">
          <a:avLst/>
        </a:prstGeom>
        <a:solidFill>
          <a:schemeClr val="accent4">
            <a:hueOff val="9800891"/>
            <a:satOff val="-40777"/>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dirty="0"/>
            <a:t>Data Analysis</a:t>
          </a:r>
        </a:p>
      </dsp:txBody>
      <dsp:txXfrm>
        <a:off x="5584865" y="1293051"/>
        <a:ext cx="2458162" cy="14606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534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3782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482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56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515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899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0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465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38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63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706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918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87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084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763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858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66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12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32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222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04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0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4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70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40395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5</a:t>
            </a:r>
            <a:r>
              <a:rPr lang="en-US" sz="2700" b="1" dirty="0">
                <a:solidFill>
                  <a:srgbClr val="003399"/>
                </a:solidFill>
                <a:latin typeface="Century Gothic"/>
                <a:ea typeface="Century Gothic"/>
                <a:cs typeface="Century Gothic"/>
                <a:sym typeface="Century Gothic"/>
              </a:rPr>
              <a:t>:</a:t>
            </a:r>
            <a:r>
              <a:rPr lang="en-GB" sz="2700" b="1" dirty="0">
                <a:solidFill>
                  <a:srgbClr val="003399"/>
                </a:solidFill>
                <a:latin typeface="Century Gothic"/>
                <a:ea typeface="Century Gothic"/>
                <a:cs typeface="Century Gothic"/>
                <a:sym typeface="Century Gothic"/>
              </a:rPr>
              <a:t> </a:t>
            </a:r>
            <a:r>
              <a:rPr lang="en-GB" sz="2700" b="1" i="0" u="none" strike="noStrike" cap="none" dirty="0">
                <a:solidFill>
                  <a:srgbClr val="003399"/>
                </a:solidFill>
                <a:latin typeface="Century Gothic"/>
                <a:ea typeface="Century Gothic"/>
                <a:cs typeface="Century Gothic"/>
                <a:sym typeface="Century Gothic"/>
              </a:rPr>
              <a:t>Environmental, Social and Governance (ESG) in Organization</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Social Issues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1166813"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Community Impact: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Effects of climate change on local communities.</a:t>
            </a:r>
          </a:p>
          <a:p>
            <a:pPr marL="1166813"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Health and Safety: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Addressing health risks associated with environmental changes.</a:t>
            </a:r>
          </a:p>
          <a:p>
            <a:pPr marL="1166813"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Climate Justice: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Ensuring fair treatment and involvement of all people in climate policies.</a:t>
            </a:r>
          </a:p>
          <a:p>
            <a:pPr marL="1166813"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Employment Practices: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Shifting towards green jobs and sustainable practices.</a:t>
            </a:r>
          </a:p>
        </p:txBody>
      </p:sp>
    </p:spTree>
    <p:extLst>
      <p:ext uri="{BB962C8B-B14F-4D97-AF65-F5344CB8AC3E}">
        <p14:creationId xmlns:p14="http://schemas.microsoft.com/office/powerpoint/2010/main" val="203812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Governance Issues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1166813"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Failing in adhering to climate-related regulations and standards.</a:t>
            </a:r>
          </a:p>
          <a:p>
            <a:pPr marL="1166813"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Failing in disclosing climate risks and mitigation strategies.</a:t>
            </a:r>
          </a:p>
          <a:p>
            <a:pPr marL="1166813"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Failing to oversight climate-related risks.</a:t>
            </a:r>
          </a:p>
          <a:p>
            <a:pPr marL="1166813"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Failing in integrating climate risks into enterprise risk management frameworks.</a:t>
            </a:r>
          </a:p>
        </p:txBody>
      </p:sp>
    </p:spTree>
    <p:extLst>
      <p:ext uri="{BB962C8B-B14F-4D97-AF65-F5344CB8AC3E}">
        <p14:creationId xmlns:p14="http://schemas.microsoft.com/office/powerpoint/2010/main" val="23380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8" y="1371599"/>
            <a:ext cx="9524653" cy="92328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Stakeholders’ role in ESG</a:t>
            </a:r>
            <a:endPar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5" name="Picture 4">
            <a:extLst>
              <a:ext uri="{FF2B5EF4-FFF2-40B4-BE49-F238E27FC236}">
                <a16:creationId xmlns:a16="http://schemas.microsoft.com/office/drawing/2014/main" id="{2DDB988F-449E-E83C-602C-13BA592AD7EE}"/>
              </a:ext>
            </a:extLst>
          </p:cNvPr>
          <p:cNvPicPr>
            <a:picLocks noChangeAspect="1"/>
          </p:cNvPicPr>
          <p:nvPr/>
        </p:nvPicPr>
        <p:blipFill>
          <a:blip r:embed="rId3"/>
          <a:stretch>
            <a:fillRect/>
          </a:stretch>
        </p:blipFill>
        <p:spPr>
          <a:xfrm>
            <a:off x="1164368" y="2824162"/>
            <a:ext cx="9500014" cy="2546624"/>
          </a:xfrm>
          <a:prstGeom prst="rect">
            <a:avLst/>
          </a:prstGeom>
        </p:spPr>
      </p:pic>
    </p:spTree>
    <p:extLst>
      <p:ext uri="{BB962C8B-B14F-4D97-AF65-F5344CB8AC3E}">
        <p14:creationId xmlns:p14="http://schemas.microsoft.com/office/powerpoint/2010/main" val="120396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Stakeholders’ Roles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34814"/>
            <a:ext cx="9488130" cy="46035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Investors: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Demand for sustainable investments and responsible business practices.</a:t>
            </a:r>
          </a:p>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Employees: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Advocating for fair </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labor</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practices and a healthy work environment.</a:t>
            </a:r>
          </a:p>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Customers: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Preferring products and services from environmentally and socially responsible companies.</a:t>
            </a:r>
          </a:p>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Communities: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Expecting corporate contributions to local development and environmental protection.</a:t>
            </a:r>
          </a:p>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Regulators: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Setting and enforcing ESG-related regulations and standards.</a:t>
            </a:r>
          </a:p>
        </p:txBody>
      </p:sp>
    </p:spTree>
    <p:extLst>
      <p:ext uri="{BB962C8B-B14F-4D97-AF65-F5344CB8AC3E}">
        <p14:creationId xmlns:p14="http://schemas.microsoft.com/office/powerpoint/2010/main" val="395996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Best Practices for Engaging Stakeholders in ESG</a:t>
            </a:r>
          </a:p>
        </p:txBody>
      </p:sp>
      <p:sp>
        <p:nvSpPr>
          <p:cNvPr id="158" name="Google Shape;158;p46"/>
          <p:cNvSpPr txBox="1"/>
          <p:nvPr/>
        </p:nvSpPr>
        <p:spPr>
          <a:xfrm>
            <a:off x="993059" y="1334814"/>
            <a:ext cx="9488130" cy="460353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Transparency: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Maintaining open and transparent communication with stakeholders.</a:t>
            </a:r>
          </a:p>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Inclusion: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Including diverse stakeholder perspectives in decision-making processes.</a:t>
            </a:r>
          </a:p>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Responsiveness: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Being responsive to stakeholder concerns and feedback.</a:t>
            </a:r>
          </a:p>
          <a:p>
            <a:pPr marL="630238" lvl="1" indent="-5461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Continuous Improvement: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Continuously improving ESG practices based on stakeholder input.</a:t>
            </a:r>
          </a:p>
        </p:txBody>
      </p:sp>
    </p:spTree>
    <p:extLst>
      <p:ext uri="{BB962C8B-B14F-4D97-AF65-F5344CB8AC3E}">
        <p14:creationId xmlns:p14="http://schemas.microsoft.com/office/powerpoint/2010/main" val="187873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Challenges in Stakeholder Engagement </a:t>
            </a:r>
            <a:endParaRPr lang="en-US" sz="2800"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8742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Diverse Interests: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Balancing diverse and sometimes conflicting stakeholder interests.</a:t>
            </a:r>
          </a:p>
          <a:p>
            <a:pPr marL="98742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Resource Constraints: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Allocating sufficient resources for effective engagement.</a:t>
            </a:r>
          </a:p>
          <a:p>
            <a:pPr marL="98742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Communication: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Ensuring clear and effective communication with all stakeholders.</a:t>
            </a:r>
          </a:p>
          <a:p>
            <a:pPr marL="987425"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Measuring Impact: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Measuring and demonstrating the impact of stakeholder engagement on ESG performance..</a:t>
            </a:r>
          </a:p>
        </p:txBody>
      </p:sp>
    </p:spTree>
    <p:extLst>
      <p:ext uri="{BB962C8B-B14F-4D97-AF65-F5344CB8AC3E}">
        <p14:creationId xmlns:p14="http://schemas.microsoft.com/office/powerpoint/2010/main" val="19939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Picture 1">
            <a:extLst>
              <a:ext uri="{FF2B5EF4-FFF2-40B4-BE49-F238E27FC236}">
                <a16:creationId xmlns:a16="http://schemas.microsoft.com/office/drawing/2014/main" id="{E4FD80E5-73CE-6032-5CFB-54442F4E9500}"/>
              </a:ext>
            </a:extLst>
          </p:cNvPr>
          <p:cNvPicPr>
            <a:picLocks noChangeAspect="1"/>
          </p:cNvPicPr>
          <p:nvPr/>
        </p:nvPicPr>
        <p:blipFill>
          <a:blip r:embed="rId3"/>
          <a:stretch>
            <a:fillRect/>
          </a:stretch>
        </p:blipFill>
        <p:spPr>
          <a:xfrm>
            <a:off x="5787423" y="2577005"/>
            <a:ext cx="4417402" cy="3308788"/>
          </a:xfrm>
          <a:prstGeom prst="rect">
            <a:avLst/>
          </a:prstGeom>
        </p:spPr>
      </p:pic>
      <p:sp>
        <p:nvSpPr>
          <p:cNvPr id="157" name="Google Shape;157;p46"/>
          <p:cNvSpPr/>
          <p:nvPr/>
        </p:nvSpPr>
        <p:spPr>
          <a:xfrm>
            <a:off x="1164368" y="1371599"/>
            <a:ext cx="5068266"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 framework and implementation strategies</a:t>
            </a:r>
          </a:p>
        </p:txBody>
      </p:sp>
    </p:spTree>
    <p:extLst>
      <p:ext uri="{BB962C8B-B14F-4D97-AF65-F5344CB8AC3E}">
        <p14:creationId xmlns:p14="http://schemas.microsoft.com/office/powerpoint/2010/main" val="714468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 Reporting Framework</a:t>
            </a:r>
            <a:endParaRPr lang="en-US" sz="2800"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Google Shape;158;p46">
            <a:extLst>
              <a:ext uri="{FF2B5EF4-FFF2-40B4-BE49-F238E27FC236}">
                <a16:creationId xmlns:a16="http://schemas.microsoft.com/office/drawing/2014/main" id="{F3FD1F54-863B-AC6E-A8CB-55F5B8166042}"/>
              </a:ext>
            </a:extLst>
          </p:cNvPr>
          <p:cNvSpPr txBox="1"/>
          <p:nvPr/>
        </p:nvSpPr>
        <p:spPr>
          <a:xfrm>
            <a:off x="993059" y="1345324"/>
            <a:ext cx="9488130" cy="46665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193675" lvl="1">
              <a:lnSpc>
                <a:spcPct val="150000"/>
              </a:lnSpc>
              <a:buSzPts val="1600"/>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ESG reporting frameworks are used by companies for the disclosure of data covering business operations and opportunities and risks that are related to the environmental, social and governance (ESG) aspects of the business.</a:t>
            </a:r>
          </a:p>
          <a:p>
            <a:pPr marL="193675" lvl="1">
              <a:lnSpc>
                <a:spcPct val="150000"/>
              </a:lnSpc>
              <a:buSzPts val="1600"/>
            </a:pPr>
            <a:endParaRPr lang="en-GB" sz="200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193675" lvl="1">
              <a:lnSpc>
                <a:spcPct val="150000"/>
              </a:lnSpc>
              <a:buSzPts val="1600"/>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There are plenty of ESG reporting frameworks to choose from. Since each comes with its own unique set of metrics and reporting requirements, organization needs to figure out which one (or which combination) will work best for their organization.</a:t>
            </a:r>
          </a:p>
        </p:txBody>
      </p:sp>
    </p:spTree>
    <p:extLst>
      <p:ext uri="{BB962C8B-B14F-4D97-AF65-F5344CB8AC3E}">
        <p14:creationId xmlns:p14="http://schemas.microsoft.com/office/powerpoint/2010/main" val="229490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6">
            <a:extLst>
              <a:ext uri="{FF2B5EF4-FFF2-40B4-BE49-F238E27FC236}">
                <a16:creationId xmlns:a16="http://schemas.microsoft.com/office/drawing/2014/main" id="{0B84BB59-4F3D-BAF8-F758-ADFD789C5302}"/>
              </a:ext>
            </a:extLst>
          </p:cNvPr>
          <p:cNvSpPr/>
          <p:nvPr/>
        </p:nvSpPr>
        <p:spPr>
          <a:xfrm>
            <a:off x="6672849" y="1363076"/>
            <a:ext cx="630965" cy="63096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3" name="Oval 27">
            <a:extLst>
              <a:ext uri="{FF2B5EF4-FFF2-40B4-BE49-F238E27FC236}">
                <a16:creationId xmlns:a16="http://schemas.microsoft.com/office/drawing/2014/main" id="{0F1E2A36-2DBA-FA48-F4BC-ECB42B634BC0}"/>
              </a:ext>
            </a:extLst>
          </p:cNvPr>
          <p:cNvSpPr/>
          <p:nvPr/>
        </p:nvSpPr>
        <p:spPr>
          <a:xfrm>
            <a:off x="1726293" y="1334123"/>
            <a:ext cx="630965" cy="630965"/>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cs typeface="Arial" pitchFamily="34" charset="0"/>
            </a:endParaRPr>
          </a:p>
        </p:txBody>
      </p:sp>
      <p:sp>
        <p:nvSpPr>
          <p:cNvPr id="4" name="TextBox 3">
            <a:extLst>
              <a:ext uri="{FF2B5EF4-FFF2-40B4-BE49-F238E27FC236}">
                <a16:creationId xmlns:a16="http://schemas.microsoft.com/office/drawing/2014/main" id="{2DA09FDA-C856-5047-FFE2-7FCCF438AFAD}"/>
              </a:ext>
            </a:extLst>
          </p:cNvPr>
          <p:cNvSpPr txBox="1"/>
          <p:nvPr/>
        </p:nvSpPr>
        <p:spPr>
          <a:xfrm>
            <a:off x="2383307" y="1363076"/>
            <a:ext cx="2879921" cy="584775"/>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Global Reporting Initiative (GRI)</a:t>
            </a:r>
            <a:endParaRPr lang="ko-KR" altLang="en-US" sz="1600" b="1" dirty="0">
              <a:solidFill>
                <a:schemeClr val="tx1">
                  <a:lumMod val="75000"/>
                  <a:lumOff val="25000"/>
                </a:schemeClr>
              </a:solidFill>
              <a:cs typeface="Arial" pitchFamily="34" charset="0"/>
            </a:endParaRPr>
          </a:p>
        </p:txBody>
      </p:sp>
      <p:sp>
        <p:nvSpPr>
          <p:cNvPr id="5" name="Oval 34">
            <a:extLst>
              <a:ext uri="{FF2B5EF4-FFF2-40B4-BE49-F238E27FC236}">
                <a16:creationId xmlns:a16="http://schemas.microsoft.com/office/drawing/2014/main" id="{34E64496-D99B-2AF9-38D5-306F9FB97383}"/>
              </a:ext>
            </a:extLst>
          </p:cNvPr>
          <p:cNvSpPr/>
          <p:nvPr/>
        </p:nvSpPr>
        <p:spPr>
          <a:xfrm>
            <a:off x="6672849" y="2707811"/>
            <a:ext cx="630965" cy="63096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6" name="Oval 35">
            <a:extLst>
              <a:ext uri="{FF2B5EF4-FFF2-40B4-BE49-F238E27FC236}">
                <a16:creationId xmlns:a16="http://schemas.microsoft.com/office/drawing/2014/main" id="{96EFDF96-64BD-BEDF-A66A-765571FADB6A}"/>
              </a:ext>
            </a:extLst>
          </p:cNvPr>
          <p:cNvSpPr/>
          <p:nvPr/>
        </p:nvSpPr>
        <p:spPr>
          <a:xfrm>
            <a:off x="1726293" y="2678858"/>
            <a:ext cx="630965" cy="630965"/>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7" name="Round Same Side Corner Rectangle 11">
            <a:extLst>
              <a:ext uri="{FF2B5EF4-FFF2-40B4-BE49-F238E27FC236}">
                <a16:creationId xmlns:a16="http://schemas.microsoft.com/office/drawing/2014/main" id="{5D70F68D-C885-9DC4-F06D-872F594E85AB}"/>
              </a:ext>
            </a:extLst>
          </p:cNvPr>
          <p:cNvSpPr>
            <a:spLocks noChangeAspect="1"/>
          </p:cNvSpPr>
          <p:nvPr/>
        </p:nvSpPr>
        <p:spPr>
          <a:xfrm>
            <a:off x="1897666" y="2848032"/>
            <a:ext cx="288218" cy="292616"/>
          </a:xfrm>
          <a:custGeom>
            <a:avLst/>
            <a:gdLst/>
            <a:ahLst/>
            <a:cxnLst/>
            <a:rect l="l" t="t" r="r" b="b"/>
            <a:pathLst>
              <a:path w="3746212" h="3803392">
                <a:moveTo>
                  <a:pt x="1805718" y="1770898"/>
                </a:moveTo>
                <a:lnTo>
                  <a:pt x="1881311" y="1770898"/>
                </a:lnTo>
                <a:cubicBezTo>
                  <a:pt x="1923060" y="1770898"/>
                  <a:pt x="1956904" y="1804742"/>
                  <a:pt x="1956904" y="1846490"/>
                </a:cubicBezTo>
                <a:cubicBezTo>
                  <a:pt x="1956904" y="1888239"/>
                  <a:pt x="1923060" y="1922083"/>
                  <a:pt x="1881311" y="1922083"/>
                </a:cubicBezTo>
                <a:lnTo>
                  <a:pt x="1805718" y="1922083"/>
                </a:lnTo>
                <a:close/>
                <a:moveTo>
                  <a:pt x="1343303" y="1695515"/>
                </a:moveTo>
                <a:cubicBezTo>
                  <a:pt x="1329134" y="1694905"/>
                  <a:pt x="1314741" y="1695561"/>
                  <a:pt x="1300261" y="1697572"/>
                </a:cubicBezTo>
                <a:cubicBezTo>
                  <a:pt x="1184424" y="1713656"/>
                  <a:pt x="1097520" y="1811650"/>
                  <a:pt x="1095397" y="1928579"/>
                </a:cubicBezTo>
                <a:cubicBezTo>
                  <a:pt x="1093274" y="2045508"/>
                  <a:pt x="1176562" y="2146592"/>
                  <a:pt x="1291739" y="2166871"/>
                </a:cubicBezTo>
                <a:cubicBezTo>
                  <a:pt x="1406916" y="2187150"/>
                  <a:pt x="1519721" y="2120593"/>
                  <a:pt x="1557663" y="2009970"/>
                </a:cubicBezTo>
                <a:lnTo>
                  <a:pt x="1424986" y="1964463"/>
                </a:lnTo>
                <a:cubicBezTo>
                  <a:pt x="1409445" y="2009774"/>
                  <a:pt x="1363239" y="2037036"/>
                  <a:pt x="1316063" y="2028730"/>
                </a:cubicBezTo>
                <a:cubicBezTo>
                  <a:pt x="1268886" y="2020423"/>
                  <a:pt x="1234771" y="1979019"/>
                  <a:pt x="1235641" y="1931125"/>
                </a:cubicBezTo>
                <a:cubicBezTo>
                  <a:pt x="1236510" y="1883231"/>
                  <a:pt x="1272106" y="1843093"/>
                  <a:pt x="1319553" y="1836505"/>
                </a:cubicBezTo>
                <a:cubicBezTo>
                  <a:pt x="1367000" y="1829917"/>
                  <a:pt x="1412184" y="1858839"/>
                  <a:pt x="1426070" y="1904684"/>
                </a:cubicBezTo>
                <a:lnTo>
                  <a:pt x="1560313" y="1864024"/>
                </a:lnTo>
                <a:cubicBezTo>
                  <a:pt x="1530651" y="1766088"/>
                  <a:pt x="1442483" y="1699786"/>
                  <a:pt x="1343303" y="1695515"/>
                </a:cubicBezTo>
                <a:close/>
                <a:moveTo>
                  <a:pt x="2185615" y="1695314"/>
                </a:moveTo>
                <a:lnTo>
                  <a:pt x="2185615" y="1932918"/>
                </a:lnTo>
                <a:lnTo>
                  <a:pt x="2185783" y="1932918"/>
                </a:lnTo>
                <a:cubicBezTo>
                  <a:pt x="2187160" y="2017080"/>
                  <a:pt x="2231558" y="2094609"/>
                  <a:pt x="2303144" y="2137304"/>
                </a:cubicBezTo>
                <a:cubicBezTo>
                  <a:pt x="2376613" y="2181122"/>
                  <a:pt x="2467487" y="2181548"/>
                  <a:pt x="2541350" y="2138420"/>
                </a:cubicBezTo>
                <a:cubicBezTo>
                  <a:pt x="2613953" y="2096028"/>
                  <a:pt x="2659209" y="2017927"/>
                  <a:pt x="2660625" y="1932918"/>
                </a:cubicBezTo>
                <a:lnTo>
                  <a:pt x="2660770" y="1932918"/>
                </a:lnTo>
                <a:lnTo>
                  <a:pt x="2660770" y="1928491"/>
                </a:lnTo>
                <a:lnTo>
                  <a:pt x="2660770" y="1695314"/>
                </a:lnTo>
                <a:lnTo>
                  <a:pt x="2531183" y="1695314"/>
                </a:lnTo>
                <a:lnTo>
                  <a:pt x="2531183" y="1928491"/>
                </a:lnTo>
                <a:lnTo>
                  <a:pt x="2531063" y="1928491"/>
                </a:lnTo>
                <a:cubicBezTo>
                  <a:pt x="2531063" y="1967864"/>
                  <a:pt x="2510377" y="2004226"/>
                  <a:pt x="2476841" y="2023808"/>
                </a:cubicBezTo>
                <a:cubicBezTo>
                  <a:pt x="2443304" y="2043389"/>
                  <a:pt x="2402044" y="2043196"/>
                  <a:pt x="2368686" y="2023301"/>
                </a:cubicBezTo>
                <a:cubicBezTo>
                  <a:pt x="2335327" y="2003405"/>
                  <a:pt x="2314972" y="1966851"/>
                  <a:pt x="2315328" y="1927480"/>
                </a:cubicBezTo>
                <a:lnTo>
                  <a:pt x="2315203" y="1927479"/>
                </a:lnTo>
                <a:lnTo>
                  <a:pt x="2315203" y="1695314"/>
                </a:lnTo>
                <a:close/>
                <a:moveTo>
                  <a:pt x="1805719" y="1695314"/>
                </a:moveTo>
                <a:lnTo>
                  <a:pt x="1805719" y="1695315"/>
                </a:lnTo>
                <a:lnTo>
                  <a:pt x="1676117" y="1695315"/>
                </a:lnTo>
                <a:lnTo>
                  <a:pt x="1676117" y="2170470"/>
                </a:lnTo>
                <a:lnTo>
                  <a:pt x="1805719" y="2170470"/>
                </a:lnTo>
                <a:lnTo>
                  <a:pt x="1805719" y="1997667"/>
                </a:lnTo>
                <a:lnTo>
                  <a:pt x="1942866" y="1997667"/>
                </a:lnTo>
                <a:cubicBezTo>
                  <a:pt x="2018609" y="1997667"/>
                  <a:pt x="2080012" y="1936264"/>
                  <a:pt x="2080012" y="1860520"/>
                </a:cubicBezTo>
                <a:lnTo>
                  <a:pt x="2080012" y="1832461"/>
                </a:lnTo>
                <a:cubicBezTo>
                  <a:pt x="2080012" y="1756717"/>
                  <a:pt x="2018609" y="1695314"/>
                  <a:pt x="1942866" y="1695314"/>
                </a:cubicBezTo>
                <a:close/>
                <a:moveTo>
                  <a:pt x="936104" y="965696"/>
                </a:moveTo>
                <a:lnTo>
                  <a:pt x="2808312" y="965696"/>
                </a:lnTo>
                <a:lnTo>
                  <a:pt x="2808312" y="2837696"/>
                </a:lnTo>
                <a:lnTo>
                  <a:pt x="936104" y="2837696"/>
                </a:lnTo>
                <a:close/>
                <a:moveTo>
                  <a:pt x="753031" y="782519"/>
                </a:moveTo>
                <a:lnTo>
                  <a:pt x="753031" y="3020873"/>
                </a:lnTo>
                <a:lnTo>
                  <a:pt x="2991385" y="3020873"/>
                </a:lnTo>
                <a:lnTo>
                  <a:pt x="2991385" y="782519"/>
                </a:lnTo>
                <a:close/>
                <a:moveTo>
                  <a:pt x="856388" y="0"/>
                </a:moveTo>
                <a:cubicBezTo>
                  <a:pt x="916041" y="0"/>
                  <a:pt x="964400" y="48359"/>
                  <a:pt x="964400" y="108012"/>
                </a:cubicBezTo>
                <a:lnTo>
                  <a:pt x="964400" y="551696"/>
                </a:lnTo>
                <a:lnTo>
                  <a:pt x="1256286" y="551696"/>
                </a:lnTo>
                <a:lnTo>
                  <a:pt x="1256286" y="108012"/>
                </a:lnTo>
                <a:cubicBezTo>
                  <a:pt x="1256286" y="48359"/>
                  <a:pt x="1304645" y="0"/>
                  <a:pt x="1364298" y="0"/>
                </a:cubicBezTo>
                <a:cubicBezTo>
                  <a:pt x="1423951" y="0"/>
                  <a:pt x="1472310" y="48359"/>
                  <a:pt x="1472310" y="108012"/>
                </a:cubicBezTo>
                <a:lnTo>
                  <a:pt x="1472310" y="551696"/>
                </a:lnTo>
                <a:lnTo>
                  <a:pt x="1764196" y="551696"/>
                </a:lnTo>
                <a:lnTo>
                  <a:pt x="1764196" y="108012"/>
                </a:lnTo>
                <a:cubicBezTo>
                  <a:pt x="1764196" y="48359"/>
                  <a:pt x="1812555" y="0"/>
                  <a:pt x="1872208" y="0"/>
                </a:cubicBezTo>
                <a:cubicBezTo>
                  <a:pt x="1931861" y="0"/>
                  <a:pt x="1980220" y="48359"/>
                  <a:pt x="1980220" y="108012"/>
                </a:cubicBezTo>
                <a:lnTo>
                  <a:pt x="1980220" y="551696"/>
                </a:lnTo>
                <a:lnTo>
                  <a:pt x="2272106" y="551696"/>
                </a:lnTo>
                <a:lnTo>
                  <a:pt x="2272106" y="108012"/>
                </a:lnTo>
                <a:cubicBezTo>
                  <a:pt x="2272106" y="48359"/>
                  <a:pt x="2320465" y="0"/>
                  <a:pt x="2380118" y="0"/>
                </a:cubicBezTo>
                <a:cubicBezTo>
                  <a:pt x="2439771" y="0"/>
                  <a:pt x="2488130" y="48359"/>
                  <a:pt x="2488130" y="108012"/>
                </a:cubicBezTo>
                <a:lnTo>
                  <a:pt x="2488130" y="551696"/>
                </a:lnTo>
                <a:lnTo>
                  <a:pt x="2780016" y="551696"/>
                </a:lnTo>
                <a:lnTo>
                  <a:pt x="2780016" y="108012"/>
                </a:lnTo>
                <a:cubicBezTo>
                  <a:pt x="2780016" y="48359"/>
                  <a:pt x="2828375" y="0"/>
                  <a:pt x="2888028" y="0"/>
                </a:cubicBezTo>
                <a:cubicBezTo>
                  <a:pt x="2947681" y="0"/>
                  <a:pt x="2996040" y="48359"/>
                  <a:pt x="2996040" y="108012"/>
                </a:cubicBezTo>
                <a:lnTo>
                  <a:pt x="2996040" y="551696"/>
                </a:lnTo>
                <a:lnTo>
                  <a:pt x="3222208" y="551696"/>
                </a:lnTo>
                <a:lnTo>
                  <a:pt x="3222208" y="819836"/>
                </a:lnTo>
                <a:lnTo>
                  <a:pt x="3638200" y="819836"/>
                </a:lnTo>
                <a:cubicBezTo>
                  <a:pt x="3697853" y="819836"/>
                  <a:pt x="3746212" y="868195"/>
                  <a:pt x="3746212" y="927848"/>
                </a:cubicBezTo>
                <a:cubicBezTo>
                  <a:pt x="3746212" y="987501"/>
                  <a:pt x="3697853" y="1035860"/>
                  <a:pt x="3638200" y="1035860"/>
                </a:cubicBezTo>
                <a:lnTo>
                  <a:pt x="3222208" y="1035860"/>
                </a:lnTo>
                <a:lnTo>
                  <a:pt x="3222208" y="1327746"/>
                </a:lnTo>
                <a:lnTo>
                  <a:pt x="3638200" y="1327746"/>
                </a:lnTo>
                <a:cubicBezTo>
                  <a:pt x="3697853" y="1327746"/>
                  <a:pt x="3746212" y="1376105"/>
                  <a:pt x="3746212" y="1435758"/>
                </a:cubicBezTo>
                <a:cubicBezTo>
                  <a:pt x="3746212" y="1495411"/>
                  <a:pt x="3697853" y="1543770"/>
                  <a:pt x="3638200" y="1543770"/>
                </a:cubicBezTo>
                <a:lnTo>
                  <a:pt x="3222208" y="1543770"/>
                </a:lnTo>
                <a:lnTo>
                  <a:pt x="3222208" y="1835656"/>
                </a:lnTo>
                <a:lnTo>
                  <a:pt x="3638200" y="1835656"/>
                </a:lnTo>
                <a:cubicBezTo>
                  <a:pt x="3697853" y="1835656"/>
                  <a:pt x="3746212" y="1884015"/>
                  <a:pt x="3746212" y="1943668"/>
                </a:cubicBezTo>
                <a:cubicBezTo>
                  <a:pt x="3746212" y="2003321"/>
                  <a:pt x="3697853" y="2051680"/>
                  <a:pt x="3638200" y="2051680"/>
                </a:cubicBezTo>
                <a:lnTo>
                  <a:pt x="3222208" y="2051680"/>
                </a:lnTo>
                <a:lnTo>
                  <a:pt x="3222208" y="2343566"/>
                </a:lnTo>
                <a:lnTo>
                  <a:pt x="3638200" y="2343566"/>
                </a:lnTo>
                <a:cubicBezTo>
                  <a:pt x="3697853" y="2343566"/>
                  <a:pt x="3746212" y="2391925"/>
                  <a:pt x="3746212" y="2451578"/>
                </a:cubicBezTo>
                <a:cubicBezTo>
                  <a:pt x="3746212" y="2511231"/>
                  <a:pt x="3697853" y="2559590"/>
                  <a:pt x="3638200" y="2559590"/>
                </a:cubicBezTo>
                <a:lnTo>
                  <a:pt x="3222208" y="2559590"/>
                </a:lnTo>
                <a:lnTo>
                  <a:pt x="3222208" y="2851476"/>
                </a:lnTo>
                <a:lnTo>
                  <a:pt x="3638200" y="2851476"/>
                </a:lnTo>
                <a:cubicBezTo>
                  <a:pt x="3697853" y="2851476"/>
                  <a:pt x="3746212" y="2899835"/>
                  <a:pt x="3746212" y="2959488"/>
                </a:cubicBezTo>
                <a:cubicBezTo>
                  <a:pt x="3746212" y="3019141"/>
                  <a:pt x="3697853" y="3067500"/>
                  <a:pt x="3638200" y="3067500"/>
                </a:cubicBezTo>
                <a:lnTo>
                  <a:pt x="3222208" y="3067500"/>
                </a:lnTo>
                <a:lnTo>
                  <a:pt x="3222208" y="3251696"/>
                </a:lnTo>
                <a:lnTo>
                  <a:pt x="2996040" y="3251696"/>
                </a:lnTo>
                <a:lnTo>
                  <a:pt x="2996040" y="3695380"/>
                </a:lnTo>
                <a:cubicBezTo>
                  <a:pt x="2996040" y="3755033"/>
                  <a:pt x="2947681" y="3803392"/>
                  <a:pt x="2888028" y="3803392"/>
                </a:cubicBezTo>
                <a:cubicBezTo>
                  <a:pt x="2828375" y="3803392"/>
                  <a:pt x="2780016" y="3755033"/>
                  <a:pt x="2780016" y="3695380"/>
                </a:cubicBezTo>
                <a:lnTo>
                  <a:pt x="2780016" y="3251696"/>
                </a:lnTo>
                <a:lnTo>
                  <a:pt x="2488130" y="3251696"/>
                </a:lnTo>
                <a:lnTo>
                  <a:pt x="2488130" y="3695380"/>
                </a:lnTo>
                <a:cubicBezTo>
                  <a:pt x="2488130" y="3755033"/>
                  <a:pt x="2439771" y="3803392"/>
                  <a:pt x="2380118" y="3803392"/>
                </a:cubicBezTo>
                <a:cubicBezTo>
                  <a:pt x="2320465" y="3803392"/>
                  <a:pt x="2272106" y="3755033"/>
                  <a:pt x="2272106" y="3695380"/>
                </a:cubicBezTo>
                <a:lnTo>
                  <a:pt x="2272106" y="3251696"/>
                </a:lnTo>
                <a:lnTo>
                  <a:pt x="1980220" y="3251696"/>
                </a:lnTo>
                <a:lnTo>
                  <a:pt x="1980220" y="3695380"/>
                </a:lnTo>
                <a:cubicBezTo>
                  <a:pt x="1980220" y="3755033"/>
                  <a:pt x="1931861" y="3803392"/>
                  <a:pt x="1872208" y="3803392"/>
                </a:cubicBezTo>
                <a:cubicBezTo>
                  <a:pt x="1812555" y="3803392"/>
                  <a:pt x="1764196" y="3755033"/>
                  <a:pt x="1764196" y="3695380"/>
                </a:cubicBezTo>
                <a:lnTo>
                  <a:pt x="1764196" y="3251696"/>
                </a:lnTo>
                <a:lnTo>
                  <a:pt x="1472310" y="3251696"/>
                </a:lnTo>
                <a:lnTo>
                  <a:pt x="1472310" y="3695380"/>
                </a:lnTo>
                <a:cubicBezTo>
                  <a:pt x="1472310" y="3755033"/>
                  <a:pt x="1423951" y="3803392"/>
                  <a:pt x="1364298" y="3803392"/>
                </a:cubicBezTo>
                <a:cubicBezTo>
                  <a:pt x="1304645" y="3803392"/>
                  <a:pt x="1256286" y="3755033"/>
                  <a:pt x="1256286" y="3695380"/>
                </a:cubicBezTo>
                <a:lnTo>
                  <a:pt x="1256286" y="3251696"/>
                </a:lnTo>
                <a:lnTo>
                  <a:pt x="964400" y="3251696"/>
                </a:lnTo>
                <a:lnTo>
                  <a:pt x="964400" y="3695380"/>
                </a:lnTo>
                <a:cubicBezTo>
                  <a:pt x="964400" y="3755033"/>
                  <a:pt x="916041" y="3803392"/>
                  <a:pt x="856388" y="3803392"/>
                </a:cubicBezTo>
                <a:cubicBezTo>
                  <a:pt x="796735" y="3803392"/>
                  <a:pt x="748376" y="3755033"/>
                  <a:pt x="748376" y="3695380"/>
                </a:cubicBezTo>
                <a:lnTo>
                  <a:pt x="748376" y="3251696"/>
                </a:lnTo>
                <a:lnTo>
                  <a:pt x="522208" y="3251696"/>
                </a:lnTo>
                <a:lnTo>
                  <a:pt x="522208" y="3067500"/>
                </a:lnTo>
                <a:lnTo>
                  <a:pt x="108012" y="3067500"/>
                </a:lnTo>
                <a:cubicBezTo>
                  <a:pt x="48359" y="3067500"/>
                  <a:pt x="0" y="3019141"/>
                  <a:pt x="0" y="2959488"/>
                </a:cubicBezTo>
                <a:cubicBezTo>
                  <a:pt x="0" y="2899835"/>
                  <a:pt x="48359" y="2851476"/>
                  <a:pt x="108012" y="2851476"/>
                </a:cubicBezTo>
                <a:lnTo>
                  <a:pt x="522208" y="2851476"/>
                </a:lnTo>
                <a:lnTo>
                  <a:pt x="522208" y="2559590"/>
                </a:lnTo>
                <a:lnTo>
                  <a:pt x="108012" y="2559590"/>
                </a:lnTo>
                <a:cubicBezTo>
                  <a:pt x="48359" y="2559590"/>
                  <a:pt x="0" y="2511231"/>
                  <a:pt x="0" y="2451578"/>
                </a:cubicBezTo>
                <a:cubicBezTo>
                  <a:pt x="0" y="2391925"/>
                  <a:pt x="48359" y="2343566"/>
                  <a:pt x="108012" y="2343566"/>
                </a:cubicBezTo>
                <a:lnTo>
                  <a:pt x="522208" y="2343566"/>
                </a:lnTo>
                <a:lnTo>
                  <a:pt x="522208" y="2051680"/>
                </a:lnTo>
                <a:lnTo>
                  <a:pt x="108012" y="2051680"/>
                </a:lnTo>
                <a:cubicBezTo>
                  <a:pt x="48359" y="2051680"/>
                  <a:pt x="0" y="2003321"/>
                  <a:pt x="0" y="1943668"/>
                </a:cubicBezTo>
                <a:cubicBezTo>
                  <a:pt x="0" y="1884015"/>
                  <a:pt x="48359" y="1835656"/>
                  <a:pt x="108012" y="1835656"/>
                </a:cubicBezTo>
                <a:lnTo>
                  <a:pt x="522208" y="1835656"/>
                </a:lnTo>
                <a:lnTo>
                  <a:pt x="522208" y="1543770"/>
                </a:lnTo>
                <a:lnTo>
                  <a:pt x="108012" y="1543770"/>
                </a:lnTo>
                <a:cubicBezTo>
                  <a:pt x="48359" y="1543770"/>
                  <a:pt x="0" y="1495411"/>
                  <a:pt x="0" y="1435758"/>
                </a:cubicBezTo>
                <a:cubicBezTo>
                  <a:pt x="0" y="1376105"/>
                  <a:pt x="48359" y="1327746"/>
                  <a:pt x="108012" y="1327746"/>
                </a:cubicBezTo>
                <a:lnTo>
                  <a:pt x="522208" y="1327746"/>
                </a:lnTo>
                <a:lnTo>
                  <a:pt x="522208" y="1035860"/>
                </a:lnTo>
                <a:lnTo>
                  <a:pt x="108012" y="1035860"/>
                </a:lnTo>
                <a:cubicBezTo>
                  <a:pt x="48359" y="1035860"/>
                  <a:pt x="0" y="987501"/>
                  <a:pt x="0" y="927848"/>
                </a:cubicBezTo>
                <a:cubicBezTo>
                  <a:pt x="0" y="868195"/>
                  <a:pt x="48359" y="819836"/>
                  <a:pt x="108012" y="819836"/>
                </a:cubicBezTo>
                <a:lnTo>
                  <a:pt x="522208" y="819836"/>
                </a:lnTo>
                <a:lnTo>
                  <a:pt x="522208" y="551696"/>
                </a:lnTo>
                <a:lnTo>
                  <a:pt x="748376" y="551696"/>
                </a:lnTo>
                <a:lnTo>
                  <a:pt x="748376" y="108012"/>
                </a:lnTo>
                <a:cubicBezTo>
                  <a:pt x="748376" y="48359"/>
                  <a:pt x="796735" y="0"/>
                  <a:pt x="8563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 name="Oval 21">
            <a:extLst>
              <a:ext uri="{FF2B5EF4-FFF2-40B4-BE49-F238E27FC236}">
                <a16:creationId xmlns:a16="http://schemas.microsoft.com/office/drawing/2014/main" id="{A772B380-87B3-7792-8967-6163D2E52D11}"/>
              </a:ext>
            </a:extLst>
          </p:cNvPr>
          <p:cNvSpPr/>
          <p:nvPr/>
        </p:nvSpPr>
        <p:spPr>
          <a:xfrm rot="20700000">
            <a:off x="6829730" y="2884291"/>
            <a:ext cx="317202" cy="27800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Oval 34">
            <a:extLst>
              <a:ext uri="{FF2B5EF4-FFF2-40B4-BE49-F238E27FC236}">
                <a16:creationId xmlns:a16="http://schemas.microsoft.com/office/drawing/2014/main" id="{691261C5-B987-AC10-E83A-704303B408CD}"/>
              </a:ext>
            </a:extLst>
          </p:cNvPr>
          <p:cNvSpPr/>
          <p:nvPr/>
        </p:nvSpPr>
        <p:spPr>
          <a:xfrm>
            <a:off x="6672849" y="4152644"/>
            <a:ext cx="630965" cy="630965"/>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10" name="Oval 35">
            <a:extLst>
              <a:ext uri="{FF2B5EF4-FFF2-40B4-BE49-F238E27FC236}">
                <a16:creationId xmlns:a16="http://schemas.microsoft.com/office/drawing/2014/main" id="{52B43153-72F6-664E-21BC-4E3A6B975874}"/>
              </a:ext>
            </a:extLst>
          </p:cNvPr>
          <p:cNvSpPr/>
          <p:nvPr/>
        </p:nvSpPr>
        <p:spPr>
          <a:xfrm>
            <a:off x="1726293" y="4123691"/>
            <a:ext cx="630965" cy="630965"/>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11" name="Teardrop 1">
            <a:extLst>
              <a:ext uri="{FF2B5EF4-FFF2-40B4-BE49-F238E27FC236}">
                <a16:creationId xmlns:a16="http://schemas.microsoft.com/office/drawing/2014/main" id="{17CECACB-2B6B-0F89-3F64-3F50B03FD97E}"/>
              </a:ext>
            </a:extLst>
          </p:cNvPr>
          <p:cNvSpPr/>
          <p:nvPr/>
        </p:nvSpPr>
        <p:spPr>
          <a:xfrm rot="18805991">
            <a:off x="6796071" y="4283432"/>
            <a:ext cx="376835" cy="372904"/>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Round Same Side Corner Rectangle 11">
            <a:extLst>
              <a:ext uri="{FF2B5EF4-FFF2-40B4-BE49-F238E27FC236}">
                <a16:creationId xmlns:a16="http://schemas.microsoft.com/office/drawing/2014/main" id="{7C031357-1CCA-5DBF-28FF-99DC4E2B6B39}"/>
              </a:ext>
            </a:extLst>
          </p:cNvPr>
          <p:cNvSpPr>
            <a:spLocks noChangeAspect="1"/>
          </p:cNvSpPr>
          <p:nvPr/>
        </p:nvSpPr>
        <p:spPr>
          <a:xfrm rot="9900000">
            <a:off x="1937794" y="4319401"/>
            <a:ext cx="282045" cy="23954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ounded Rectangle 5">
            <a:extLst>
              <a:ext uri="{FF2B5EF4-FFF2-40B4-BE49-F238E27FC236}">
                <a16:creationId xmlns:a16="http://schemas.microsoft.com/office/drawing/2014/main" id="{3880AD99-D83B-BC64-A3AB-A7BB54D0B7F4}"/>
              </a:ext>
            </a:extLst>
          </p:cNvPr>
          <p:cNvSpPr/>
          <p:nvPr/>
        </p:nvSpPr>
        <p:spPr>
          <a:xfrm flipH="1">
            <a:off x="1873929" y="1524063"/>
            <a:ext cx="311955" cy="25734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ectangle 130">
            <a:extLst>
              <a:ext uri="{FF2B5EF4-FFF2-40B4-BE49-F238E27FC236}">
                <a16:creationId xmlns:a16="http://schemas.microsoft.com/office/drawing/2014/main" id="{E52EC609-EABE-E9AB-4902-2C2CB1F6E78A}"/>
              </a:ext>
            </a:extLst>
          </p:cNvPr>
          <p:cNvSpPr/>
          <p:nvPr/>
        </p:nvSpPr>
        <p:spPr>
          <a:xfrm>
            <a:off x="6827732" y="1518287"/>
            <a:ext cx="300236" cy="30159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Google Shape;157;p46">
            <a:extLst>
              <a:ext uri="{FF2B5EF4-FFF2-40B4-BE49-F238E27FC236}">
                <a16:creationId xmlns:a16="http://schemas.microsoft.com/office/drawing/2014/main" id="{4A5FC3FD-A5C7-16DD-C97A-F922A3DF25A0}"/>
              </a:ext>
            </a:extLst>
          </p:cNvPr>
          <p:cNvSpPr/>
          <p:nvPr/>
        </p:nvSpPr>
        <p:spPr>
          <a:xfrm>
            <a:off x="1024589" y="373487"/>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 Reporting Frameworks</a:t>
            </a:r>
            <a:endParaRPr lang="en-US" sz="2800"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6" name="Oval 35">
            <a:extLst>
              <a:ext uri="{FF2B5EF4-FFF2-40B4-BE49-F238E27FC236}">
                <a16:creationId xmlns:a16="http://schemas.microsoft.com/office/drawing/2014/main" id="{5A6EC62B-F963-25C2-0F08-FF208F05EDAF}"/>
              </a:ext>
            </a:extLst>
          </p:cNvPr>
          <p:cNvSpPr/>
          <p:nvPr/>
        </p:nvSpPr>
        <p:spPr>
          <a:xfrm>
            <a:off x="3703962" y="5289064"/>
            <a:ext cx="630965" cy="630965"/>
          </a:xfrm>
          <a:prstGeom prst="rect">
            <a:avLst/>
          </a:prstGeom>
          <a:solidFill>
            <a:srgbClr val="7030A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17" name="Round Same Side Corner Rectangle 11">
            <a:extLst>
              <a:ext uri="{FF2B5EF4-FFF2-40B4-BE49-F238E27FC236}">
                <a16:creationId xmlns:a16="http://schemas.microsoft.com/office/drawing/2014/main" id="{43E8C23D-E52C-9D15-D023-489B6D5EE3EA}"/>
              </a:ext>
            </a:extLst>
          </p:cNvPr>
          <p:cNvSpPr>
            <a:spLocks noChangeAspect="1"/>
          </p:cNvSpPr>
          <p:nvPr/>
        </p:nvSpPr>
        <p:spPr>
          <a:xfrm rot="9900000">
            <a:off x="3915463" y="5484774"/>
            <a:ext cx="282045" cy="23954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TextBox 17">
            <a:extLst>
              <a:ext uri="{FF2B5EF4-FFF2-40B4-BE49-F238E27FC236}">
                <a16:creationId xmlns:a16="http://schemas.microsoft.com/office/drawing/2014/main" id="{FC50B40F-2A62-2E6C-0598-DBB8A7207B05}"/>
              </a:ext>
            </a:extLst>
          </p:cNvPr>
          <p:cNvSpPr txBox="1"/>
          <p:nvPr/>
        </p:nvSpPr>
        <p:spPr>
          <a:xfrm>
            <a:off x="2383307" y="2666508"/>
            <a:ext cx="2879921" cy="830997"/>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Sustainability Accounting Standards Board (SASB)</a:t>
            </a:r>
          </a:p>
          <a:p>
            <a:endParaRPr lang="ko-KR" altLang="en-US" sz="16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A6D04EA1-79B8-FB03-E28C-B2931F7B0057}"/>
              </a:ext>
            </a:extLst>
          </p:cNvPr>
          <p:cNvSpPr txBox="1"/>
          <p:nvPr/>
        </p:nvSpPr>
        <p:spPr>
          <a:xfrm>
            <a:off x="7632799" y="4150121"/>
            <a:ext cx="2879921" cy="584775"/>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United Nations Global Compact (UNGC)</a:t>
            </a:r>
            <a:endParaRPr lang="ko-KR" altLang="en-US" sz="16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8ECA09C9-93C4-ECF3-12E8-95C77FDA2C26}"/>
              </a:ext>
            </a:extLst>
          </p:cNvPr>
          <p:cNvSpPr txBox="1"/>
          <p:nvPr/>
        </p:nvSpPr>
        <p:spPr>
          <a:xfrm>
            <a:off x="7632799" y="2667665"/>
            <a:ext cx="2879921" cy="584775"/>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Carbon Disclosure Project (CDP)</a:t>
            </a:r>
            <a:endParaRPr lang="ko-KR" altLang="en-US" sz="16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4737107C-2F21-3F58-9185-021858D1A00B}"/>
              </a:ext>
            </a:extLst>
          </p:cNvPr>
          <p:cNvSpPr txBox="1"/>
          <p:nvPr/>
        </p:nvSpPr>
        <p:spPr>
          <a:xfrm>
            <a:off x="7632799" y="1253587"/>
            <a:ext cx="2879921" cy="830997"/>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Task Force on Climate-related Financial Disclosures (TCFD)</a:t>
            </a:r>
            <a:endParaRPr lang="ko-KR" altLang="en-US" sz="16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A2386F34-11D5-715D-0522-C9B9D73F80F4}"/>
              </a:ext>
            </a:extLst>
          </p:cNvPr>
          <p:cNvSpPr txBox="1"/>
          <p:nvPr/>
        </p:nvSpPr>
        <p:spPr>
          <a:xfrm>
            <a:off x="2508027" y="4236717"/>
            <a:ext cx="2879921" cy="584775"/>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International Integrated Reporting Council (IIRC)</a:t>
            </a:r>
            <a:endParaRPr lang="ko-KR" altLang="en-US" sz="16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0319BA70-31DF-5136-4B9F-6A8375AD6ED0}"/>
              </a:ext>
            </a:extLst>
          </p:cNvPr>
          <p:cNvSpPr txBox="1"/>
          <p:nvPr/>
        </p:nvSpPr>
        <p:spPr>
          <a:xfrm>
            <a:off x="4520234" y="5335254"/>
            <a:ext cx="2879921" cy="584775"/>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Climate Disclosure Standards Board (CDSB)</a:t>
            </a:r>
            <a:endParaRPr lang="ko-KR" altLang="en-US" sz="16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38482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Co</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nsideration for choosing ESG Framework</a:t>
            </a:r>
          </a:p>
        </p:txBody>
      </p:sp>
      <p:sp>
        <p:nvSpPr>
          <p:cNvPr id="158" name="Google Shape;158;p46"/>
          <p:cNvSpPr txBox="1"/>
          <p:nvPr/>
        </p:nvSpPr>
        <p:spPr>
          <a:xfrm>
            <a:off x="993059" y="1345324"/>
            <a:ext cx="9488130" cy="447740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36575" lvl="1" indent="-342900">
              <a:lnSpc>
                <a:spcPct val="150000"/>
              </a:lnSpc>
              <a:buSzPts val="1600"/>
              <a:buFont typeface="Wingdings" panose="05000000000000000000" pitchFamily="2" charset="2"/>
              <a:buChar char="Ø"/>
            </a:pP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Alignment with Organizational Goals</a:t>
            </a:r>
          </a:p>
          <a:p>
            <a:pPr marL="536575" lvl="1" indent="-342900">
              <a:lnSpc>
                <a:spcPct val="150000"/>
              </a:lnSpc>
              <a:buSzPts val="1600"/>
              <a:buFont typeface="Wingdings" panose="05000000000000000000" pitchFamily="2" charset="2"/>
              <a:buChar char="Ø"/>
            </a:pP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Help fulfil regulatory Requirements</a:t>
            </a:r>
          </a:p>
          <a:p>
            <a:pPr marL="536575" lvl="1" indent="-342900">
              <a:lnSpc>
                <a:spcPct val="150000"/>
              </a:lnSpc>
              <a:buSzPts val="1600"/>
              <a:buFont typeface="Wingdings" panose="05000000000000000000" pitchFamily="2" charset="2"/>
              <a:buChar char="Ø"/>
            </a:pP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Meet stakeholder Expectations</a:t>
            </a:r>
          </a:p>
          <a:p>
            <a:pPr marL="536575" lvl="1" indent="-342900">
              <a:lnSpc>
                <a:spcPct val="150000"/>
              </a:lnSpc>
              <a:buSzPts val="1600"/>
              <a:buFont typeface="Wingdings" panose="05000000000000000000" pitchFamily="2" charset="2"/>
              <a:buChar char="Ø"/>
            </a:pP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Offers comprehensive coverage of all relevant ESG factors.</a:t>
            </a:r>
          </a:p>
          <a:p>
            <a:pPr marL="536575" lvl="1" indent="-342900">
              <a:lnSpc>
                <a:spcPct val="150000"/>
              </a:lnSpc>
              <a:buSzPts val="1600"/>
              <a:buFont typeface="Wingdings" panose="05000000000000000000" pitchFamily="2" charset="2"/>
              <a:buChar char="Ø"/>
            </a:pP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Widely recognized and respected in the global market.</a:t>
            </a:r>
          </a:p>
          <a:p>
            <a:pPr marL="536575" lvl="1" indent="-342900">
              <a:lnSpc>
                <a:spcPct val="150000"/>
              </a:lnSpc>
              <a:buSzPts val="1600"/>
              <a:buFont typeface="Wingdings" panose="05000000000000000000" pitchFamily="2" charset="2"/>
              <a:buChar char="Ø"/>
            </a:pP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Consider the frameworks that are most often used by companies that are in the same industry</a:t>
            </a:r>
          </a:p>
        </p:txBody>
      </p:sp>
    </p:spTree>
    <p:extLst>
      <p:ext uri="{BB962C8B-B14F-4D97-AF65-F5344CB8AC3E}">
        <p14:creationId xmlns:p14="http://schemas.microsoft.com/office/powerpoint/2010/main" val="189137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02980"/>
            <a:ext cx="9488130" cy="423486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The principles of environment, social and governance (ESG)</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ESG issues in relation to climate change</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Stakeholders’ role in ESG</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ESG framework and implementation strategies</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ESG rating agencies and indices</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Analysing ESG performance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7" y="1371599"/>
            <a:ext cx="5940625"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 rating agencies and indices</a:t>
            </a:r>
          </a:p>
        </p:txBody>
      </p:sp>
      <p:pic>
        <p:nvPicPr>
          <p:cNvPr id="3" name="Picture 2">
            <a:extLst>
              <a:ext uri="{FF2B5EF4-FFF2-40B4-BE49-F238E27FC236}">
                <a16:creationId xmlns:a16="http://schemas.microsoft.com/office/drawing/2014/main" id="{A85B7DC4-45D3-2D6C-C801-CAF63DF212F0}"/>
              </a:ext>
            </a:extLst>
          </p:cNvPr>
          <p:cNvPicPr>
            <a:picLocks noChangeAspect="1"/>
          </p:cNvPicPr>
          <p:nvPr/>
        </p:nvPicPr>
        <p:blipFill>
          <a:blip r:embed="rId3"/>
          <a:stretch>
            <a:fillRect/>
          </a:stretch>
        </p:blipFill>
        <p:spPr>
          <a:xfrm>
            <a:off x="7436233" y="1371598"/>
            <a:ext cx="3591400" cy="2585283"/>
          </a:xfrm>
          <a:prstGeom prst="rect">
            <a:avLst/>
          </a:prstGeom>
        </p:spPr>
      </p:pic>
    </p:spTree>
    <p:extLst>
      <p:ext uri="{BB962C8B-B14F-4D97-AF65-F5344CB8AC3E}">
        <p14:creationId xmlns:p14="http://schemas.microsoft.com/office/powerpoint/2010/main" val="344979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 Index and score</a:t>
            </a:r>
          </a:p>
        </p:txBody>
      </p:sp>
      <p:sp>
        <p:nvSpPr>
          <p:cNvPr id="158" name="Google Shape;158;p46"/>
          <p:cNvSpPr txBox="1"/>
          <p:nvPr/>
        </p:nvSpPr>
        <p:spPr>
          <a:xfrm>
            <a:off x="993059" y="1345324"/>
            <a:ext cx="9488130" cy="395189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193675" lvl="1">
              <a:lnSpc>
                <a:spcPct val="150000"/>
              </a:lnSpc>
              <a:buSzPts val="1600"/>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ESG index give scores to ESG performance. ESG scores are a measure investors can use to gauge a company’s performance on ESG issues and its exposure to ESG-related risks. They are calculated against a set of ESG metrics and may be expressed on a number scale or through a letter ranking system.</a:t>
            </a:r>
          </a:p>
        </p:txBody>
      </p:sp>
    </p:spTree>
    <p:extLst>
      <p:ext uri="{BB962C8B-B14F-4D97-AF65-F5344CB8AC3E}">
        <p14:creationId xmlns:p14="http://schemas.microsoft.com/office/powerpoint/2010/main" val="298777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6">
            <a:extLst>
              <a:ext uri="{FF2B5EF4-FFF2-40B4-BE49-F238E27FC236}">
                <a16:creationId xmlns:a16="http://schemas.microsoft.com/office/drawing/2014/main" id="{0B84BB59-4F3D-BAF8-F758-ADFD789C5302}"/>
              </a:ext>
            </a:extLst>
          </p:cNvPr>
          <p:cNvSpPr/>
          <p:nvPr/>
        </p:nvSpPr>
        <p:spPr>
          <a:xfrm>
            <a:off x="6672849" y="1363076"/>
            <a:ext cx="630965" cy="63096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3" name="Oval 27">
            <a:extLst>
              <a:ext uri="{FF2B5EF4-FFF2-40B4-BE49-F238E27FC236}">
                <a16:creationId xmlns:a16="http://schemas.microsoft.com/office/drawing/2014/main" id="{0F1E2A36-2DBA-FA48-F4BC-ECB42B634BC0}"/>
              </a:ext>
            </a:extLst>
          </p:cNvPr>
          <p:cNvSpPr/>
          <p:nvPr/>
        </p:nvSpPr>
        <p:spPr>
          <a:xfrm>
            <a:off x="1726293" y="1334123"/>
            <a:ext cx="630965" cy="630965"/>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cs typeface="Arial" pitchFamily="34" charset="0"/>
            </a:endParaRPr>
          </a:p>
        </p:txBody>
      </p:sp>
      <p:sp>
        <p:nvSpPr>
          <p:cNvPr id="4" name="TextBox 3">
            <a:extLst>
              <a:ext uri="{FF2B5EF4-FFF2-40B4-BE49-F238E27FC236}">
                <a16:creationId xmlns:a16="http://schemas.microsoft.com/office/drawing/2014/main" id="{2DA09FDA-C856-5047-FFE2-7FCCF438AFAD}"/>
              </a:ext>
            </a:extLst>
          </p:cNvPr>
          <p:cNvSpPr txBox="1"/>
          <p:nvPr/>
        </p:nvSpPr>
        <p:spPr>
          <a:xfrm>
            <a:off x="2383307" y="1363076"/>
            <a:ext cx="2879921" cy="584775"/>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Dow Jones Sustainability Indices (DJSI)</a:t>
            </a:r>
            <a:endParaRPr lang="ko-KR" altLang="en-US" sz="1600" b="1" dirty="0">
              <a:solidFill>
                <a:schemeClr val="tx1">
                  <a:lumMod val="75000"/>
                  <a:lumOff val="25000"/>
                </a:schemeClr>
              </a:solidFill>
              <a:cs typeface="Arial" pitchFamily="34" charset="0"/>
            </a:endParaRPr>
          </a:p>
        </p:txBody>
      </p:sp>
      <p:sp>
        <p:nvSpPr>
          <p:cNvPr id="5" name="Oval 34">
            <a:extLst>
              <a:ext uri="{FF2B5EF4-FFF2-40B4-BE49-F238E27FC236}">
                <a16:creationId xmlns:a16="http://schemas.microsoft.com/office/drawing/2014/main" id="{34E64496-D99B-2AF9-38D5-306F9FB97383}"/>
              </a:ext>
            </a:extLst>
          </p:cNvPr>
          <p:cNvSpPr/>
          <p:nvPr/>
        </p:nvSpPr>
        <p:spPr>
          <a:xfrm>
            <a:off x="6672849" y="2707811"/>
            <a:ext cx="630965" cy="630965"/>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6" name="Oval 35">
            <a:extLst>
              <a:ext uri="{FF2B5EF4-FFF2-40B4-BE49-F238E27FC236}">
                <a16:creationId xmlns:a16="http://schemas.microsoft.com/office/drawing/2014/main" id="{96EFDF96-64BD-BEDF-A66A-765571FADB6A}"/>
              </a:ext>
            </a:extLst>
          </p:cNvPr>
          <p:cNvSpPr/>
          <p:nvPr/>
        </p:nvSpPr>
        <p:spPr>
          <a:xfrm>
            <a:off x="1726293" y="2678858"/>
            <a:ext cx="630965" cy="630965"/>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7" name="Round Same Side Corner Rectangle 11">
            <a:extLst>
              <a:ext uri="{FF2B5EF4-FFF2-40B4-BE49-F238E27FC236}">
                <a16:creationId xmlns:a16="http://schemas.microsoft.com/office/drawing/2014/main" id="{5D70F68D-C885-9DC4-F06D-872F594E85AB}"/>
              </a:ext>
            </a:extLst>
          </p:cNvPr>
          <p:cNvSpPr>
            <a:spLocks noChangeAspect="1"/>
          </p:cNvSpPr>
          <p:nvPr/>
        </p:nvSpPr>
        <p:spPr>
          <a:xfrm>
            <a:off x="1897666" y="2848032"/>
            <a:ext cx="288218" cy="292616"/>
          </a:xfrm>
          <a:custGeom>
            <a:avLst/>
            <a:gdLst/>
            <a:ahLst/>
            <a:cxnLst/>
            <a:rect l="l" t="t" r="r" b="b"/>
            <a:pathLst>
              <a:path w="3746212" h="3803392">
                <a:moveTo>
                  <a:pt x="1805718" y="1770898"/>
                </a:moveTo>
                <a:lnTo>
                  <a:pt x="1881311" y="1770898"/>
                </a:lnTo>
                <a:cubicBezTo>
                  <a:pt x="1923060" y="1770898"/>
                  <a:pt x="1956904" y="1804742"/>
                  <a:pt x="1956904" y="1846490"/>
                </a:cubicBezTo>
                <a:cubicBezTo>
                  <a:pt x="1956904" y="1888239"/>
                  <a:pt x="1923060" y="1922083"/>
                  <a:pt x="1881311" y="1922083"/>
                </a:cubicBezTo>
                <a:lnTo>
                  <a:pt x="1805718" y="1922083"/>
                </a:lnTo>
                <a:close/>
                <a:moveTo>
                  <a:pt x="1343303" y="1695515"/>
                </a:moveTo>
                <a:cubicBezTo>
                  <a:pt x="1329134" y="1694905"/>
                  <a:pt x="1314741" y="1695561"/>
                  <a:pt x="1300261" y="1697572"/>
                </a:cubicBezTo>
                <a:cubicBezTo>
                  <a:pt x="1184424" y="1713656"/>
                  <a:pt x="1097520" y="1811650"/>
                  <a:pt x="1095397" y="1928579"/>
                </a:cubicBezTo>
                <a:cubicBezTo>
                  <a:pt x="1093274" y="2045508"/>
                  <a:pt x="1176562" y="2146592"/>
                  <a:pt x="1291739" y="2166871"/>
                </a:cubicBezTo>
                <a:cubicBezTo>
                  <a:pt x="1406916" y="2187150"/>
                  <a:pt x="1519721" y="2120593"/>
                  <a:pt x="1557663" y="2009970"/>
                </a:cubicBezTo>
                <a:lnTo>
                  <a:pt x="1424986" y="1964463"/>
                </a:lnTo>
                <a:cubicBezTo>
                  <a:pt x="1409445" y="2009774"/>
                  <a:pt x="1363239" y="2037036"/>
                  <a:pt x="1316063" y="2028730"/>
                </a:cubicBezTo>
                <a:cubicBezTo>
                  <a:pt x="1268886" y="2020423"/>
                  <a:pt x="1234771" y="1979019"/>
                  <a:pt x="1235641" y="1931125"/>
                </a:cubicBezTo>
                <a:cubicBezTo>
                  <a:pt x="1236510" y="1883231"/>
                  <a:pt x="1272106" y="1843093"/>
                  <a:pt x="1319553" y="1836505"/>
                </a:cubicBezTo>
                <a:cubicBezTo>
                  <a:pt x="1367000" y="1829917"/>
                  <a:pt x="1412184" y="1858839"/>
                  <a:pt x="1426070" y="1904684"/>
                </a:cubicBezTo>
                <a:lnTo>
                  <a:pt x="1560313" y="1864024"/>
                </a:lnTo>
                <a:cubicBezTo>
                  <a:pt x="1530651" y="1766088"/>
                  <a:pt x="1442483" y="1699786"/>
                  <a:pt x="1343303" y="1695515"/>
                </a:cubicBezTo>
                <a:close/>
                <a:moveTo>
                  <a:pt x="2185615" y="1695314"/>
                </a:moveTo>
                <a:lnTo>
                  <a:pt x="2185615" y="1932918"/>
                </a:lnTo>
                <a:lnTo>
                  <a:pt x="2185783" y="1932918"/>
                </a:lnTo>
                <a:cubicBezTo>
                  <a:pt x="2187160" y="2017080"/>
                  <a:pt x="2231558" y="2094609"/>
                  <a:pt x="2303144" y="2137304"/>
                </a:cubicBezTo>
                <a:cubicBezTo>
                  <a:pt x="2376613" y="2181122"/>
                  <a:pt x="2467487" y="2181548"/>
                  <a:pt x="2541350" y="2138420"/>
                </a:cubicBezTo>
                <a:cubicBezTo>
                  <a:pt x="2613953" y="2096028"/>
                  <a:pt x="2659209" y="2017927"/>
                  <a:pt x="2660625" y="1932918"/>
                </a:cubicBezTo>
                <a:lnTo>
                  <a:pt x="2660770" y="1932918"/>
                </a:lnTo>
                <a:lnTo>
                  <a:pt x="2660770" y="1928491"/>
                </a:lnTo>
                <a:lnTo>
                  <a:pt x="2660770" y="1695314"/>
                </a:lnTo>
                <a:lnTo>
                  <a:pt x="2531183" y="1695314"/>
                </a:lnTo>
                <a:lnTo>
                  <a:pt x="2531183" y="1928491"/>
                </a:lnTo>
                <a:lnTo>
                  <a:pt x="2531063" y="1928491"/>
                </a:lnTo>
                <a:cubicBezTo>
                  <a:pt x="2531063" y="1967864"/>
                  <a:pt x="2510377" y="2004226"/>
                  <a:pt x="2476841" y="2023808"/>
                </a:cubicBezTo>
                <a:cubicBezTo>
                  <a:pt x="2443304" y="2043389"/>
                  <a:pt x="2402044" y="2043196"/>
                  <a:pt x="2368686" y="2023301"/>
                </a:cubicBezTo>
                <a:cubicBezTo>
                  <a:pt x="2335327" y="2003405"/>
                  <a:pt x="2314972" y="1966851"/>
                  <a:pt x="2315328" y="1927480"/>
                </a:cubicBezTo>
                <a:lnTo>
                  <a:pt x="2315203" y="1927479"/>
                </a:lnTo>
                <a:lnTo>
                  <a:pt x="2315203" y="1695314"/>
                </a:lnTo>
                <a:close/>
                <a:moveTo>
                  <a:pt x="1805719" y="1695314"/>
                </a:moveTo>
                <a:lnTo>
                  <a:pt x="1805719" y="1695315"/>
                </a:lnTo>
                <a:lnTo>
                  <a:pt x="1676117" y="1695315"/>
                </a:lnTo>
                <a:lnTo>
                  <a:pt x="1676117" y="2170470"/>
                </a:lnTo>
                <a:lnTo>
                  <a:pt x="1805719" y="2170470"/>
                </a:lnTo>
                <a:lnTo>
                  <a:pt x="1805719" y="1997667"/>
                </a:lnTo>
                <a:lnTo>
                  <a:pt x="1942866" y="1997667"/>
                </a:lnTo>
                <a:cubicBezTo>
                  <a:pt x="2018609" y="1997667"/>
                  <a:pt x="2080012" y="1936264"/>
                  <a:pt x="2080012" y="1860520"/>
                </a:cubicBezTo>
                <a:lnTo>
                  <a:pt x="2080012" y="1832461"/>
                </a:lnTo>
                <a:cubicBezTo>
                  <a:pt x="2080012" y="1756717"/>
                  <a:pt x="2018609" y="1695314"/>
                  <a:pt x="1942866" y="1695314"/>
                </a:cubicBezTo>
                <a:close/>
                <a:moveTo>
                  <a:pt x="936104" y="965696"/>
                </a:moveTo>
                <a:lnTo>
                  <a:pt x="2808312" y="965696"/>
                </a:lnTo>
                <a:lnTo>
                  <a:pt x="2808312" y="2837696"/>
                </a:lnTo>
                <a:lnTo>
                  <a:pt x="936104" y="2837696"/>
                </a:lnTo>
                <a:close/>
                <a:moveTo>
                  <a:pt x="753031" y="782519"/>
                </a:moveTo>
                <a:lnTo>
                  <a:pt x="753031" y="3020873"/>
                </a:lnTo>
                <a:lnTo>
                  <a:pt x="2991385" y="3020873"/>
                </a:lnTo>
                <a:lnTo>
                  <a:pt x="2991385" y="782519"/>
                </a:lnTo>
                <a:close/>
                <a:moveTo>
                  <a:pt x="856388" y="0"/>
                </a:moveTo>
                <a:cubicBezTo>
                  <a:pt x="916041" y="0"/>
                  <a:pt x="964400" y="48359"/>
                  <a:pt x="964400" y="108012"/>
                </a:cubicBezTo>
                <a:lnTo>
                  <a:pt x="964400" y="551696"/>
                </a:lnTo>
                <a:lnTo>
                  <a:pt x="1256286" y="551696"/>
                </a:lnTo>
                <a:lnTo>
                  <a:pt x="1256286" y="108012"/>
                </a:lnTo>
                <a:cubicBezTo>
                  <a:pt x="1256286" y="48359"/>
                  <a:pt x="1304645" y="0"/>
                  <a:pt x="1364298" y="0"/>
                </a:cubicBezTo>
                <a:cubicBezTo>
                  <a:pt x="1423951" y="0"/>
                  <a:pt x="1472310" y="48359"/>
                  <a:pt x="1472310" y="108012"/>
                </a:cubicBezTo>
                <a:lnTo>
                  <a:pt x="1472310" y="551696"/>
                </a:lnTo>
                <a:lnTo>
                  <a:pt x="1764196" y="551696"/>
                </a:lnTo>
                <a:lnTo>
                  <a:pt x="1764196" y="108012"/>
                </a:lnTo>
                <a:cubicBezTo>
                  <a:pt x="1764196" y="48359"/>
                  <a:pt x="1812555" y="0"/>
                  <a:pt x="1872208" y="0"/>
                </a:cubicBezTo>
                <a:cubicBezTo>
                  <a:pt x="1931861" y="0"/>
                  <a:pt x="1980220" y="48359"/>
                  <a:pt x="1980220" y="108012"/>
                </a:cubicBezTo>
                <a:lnTo>
                  <a:pt x="1980220" y="551696"/>
                </a:lnTo>
                <a:lnTo>
                  <a:pt x="2272106" y="551696"/>
                </a:lnTo>
                <a:lnTo>
                  <a:pt x="2272106" y="108012"/>
                </a:lnTo>
                <a:cubicBezTo>
                  <a:pt x="2272106" y="48359"/>
                  <a:pt x="2320465" y="0"/>
                  <a:pt x="2380118" y="0"/>
                </a:cubicBezTo>
                <a:cubicBezTo>
                  <a:pt x="2439771" y="0"/>
                  <a:pt x="2488130" y="48359"/>
                  <a:pt x="2488130" y="108012"/>
                </a:cubicBezTo>
                <a:lnTo>
                  <a:pt x="2488130" y="551696"/>
                </a:lnTo>
                <a:lnTo>
                  <a:pt x="2780016" y="551696"/>
                </a:lnTo>
                <a:lnTo>
                  <a:pt x="2780016" y="108012"/>
                </a:lnTo>
                <a:cubicBezTo>
                  <a:pt x="2780016" y="48359"/>
                  <a:pt x="2828375" y="0"/>
                  <a:pt x="2888028" y="0"/>
                </a:cubicBezTo>
                <a:cubicBezTo>
                  <a:pt x="2947681" y="0"/>
                  <a:pt x="2996040" y="48359"/>
                  <a:pt x="2996040" y="108012"/>
                </a:cubicBezTo>
                <a:lnTo>
                  <a:pt x="2996040" y="551696"/>
                </a:lnTo>
                <a:lnTo>
                  <a:pt x="3222208" y="551696"/>
                </a:lnTo>
                <a:lnTo>
                  <a:pt x="3222208" y="819836"/>
                </a:lnTo>
                <a:lnTo>
                  <a:pt x="3638200" y="819836"/>
                </a:lnTo>
                <a:cubicBezTo>
                  <a:pt x="3697853" y="819836"/>
                  <a:pt x="3746212" y="868195"/>
                  <a:pt x="3746212" y="927848"/>
                </a:cubicBezTo>
                <a:cubicBezTo>
                  <a:pt x="3746212" y="987501"/>
                  <a:pt x="3697853" y="1035860"/>
                  <a:pt x="3638200" y="1035860"/>
                </a:cubicBezTo>
                <a:lnTo>
                  <a:pt x="3222208" y="1035860"/>
                </a:lnTo>
                <a:lnTo>
                  <a:pt x="3222208" y="1327746"/>
                </a:lnTo>
                <a:lnTo>
                  <a:pt x="3638200" y="1327746"/>
                </a:lnTo>
                <a:cubicBezTo>
                  <a:pt x="3697853" y="1327746"/>
                  <a:pt x="3746212" y="1376105"/>
                  <a:pt x="3746212" y="1435758"/>
                </a:cubicBezTo>
                <a:cubicBezTo>
                  <a:pt x="3746212" y="1495411"/>
                  <a:pt x="3697853" y="1543770"/>
                  <a:pt x="3638200" y="1543770"/>
                </a:cubicBezTo>
                <a:lnTo>
                  <a:pt x="3222208" y="1543770"/>
                </a:lnTo>
                <a:lnTo>
                  <a:pt x="3222208" y="1835656"/>
                </a:lnTo>
                <a:lnTo>
                  <a:pt x="3638200" y="1835656"/>
                </a:lnTo>
                <a:cubicBezTo>
                  <a:pt x="3697853" y="1835656"/>
                  <a:pt x="3746212" y="1884015"/>
                  <a:pt x="3746212" y="1943668"/>
                </a:cubicBezTo>
                <a:cubicBezTo>
                  <a:pt x="3746212" y="2003321"/>
                  <a:pt x="3697853" y="2051680"/>
                  <a:pt x="3638200" y="2051680"/>
                </a:cubicBezTo>
                <a:lnTo>
                  <a:pt x="3222208" y="2051680"/>
                </a:lnTo>
                <a:lnTo>
                  <a:pt x="3222208" y="2343566"/>
                </a:lnTo>
                <a:lnTo>
                  <a:pt x="3638200" y="2343566"/>
                </a:lnTo>
                <a:cubicBezTo>
                  <a:pt x="3697853" y="2343566"/>
                  <a:pt x="3746212" y="2391925"/>
                  <a:pt x="3746212" y="2451578"/>
                </a:cubicBezTo>
                <a:cubicBezTo>
                  <a:pt x="3746212" y="2511231"/>
                  <a:pt x="3697853" y="2559590"/>
                  <a:pt x="3638200" y="2559590"/>
                </a:cubicBezTo>
                <a:lnTo>
                  <a:pt x="3222208" y="2559590"/>
                </a:lnTo>
                <a:lnTo>
                  <a:pt x="3222208" y="2851476"/>
                </a:lnTo>
                <a:lnTo>
                  <a:pt x="3638200" y="2851476"/>
                </a:lnTo>
                <a:cubicBezTo>
                  <a:pt x="3697853" y="2851476"/>
                  <a:pt x="3746212" y="2899835"/>
                  <a:pt x="3746212" y="2959488"/>
                </a:cubicBezTo>
                <a:cubicBezTo>
                  <a:pt x="3746212" y="3019141"/>
                  <a:pt x="3697853" y="3067500"/>
                  <a:pt x="3638200" y="3067500"/>
                </a:cubicBezTo>
                <a:lnTo>
                  <a:pt x="3222208" y="3067500"/>
                </a:lnTo>
                <a:lnTo>
                  <a:pt x="3222208" y="3251696"/>
                </a:lnTo>
                <a:lnTo>
                  <a:pt x="2996040" y="3251696"/>
                </a:lnTo>
                <a:lnTo>
                  <a:pt x="2996040" y="3695380"/>
                </a:lnTo>
                <a:cubicBezTo>
                  <a:pt x="2996040" y="3755033"/>
                  <a:pt x="2947681" y="3803392"/>
                  <a:pt x="2888028" y="3803392"/>
                </a:cubicBezTo>
                <a:cubicBezTo>
                  <a:pt x="2828375" y="3803392"/>
                  <a:pt x="2780016" y="3755033"/>
                  <a:pt x="2780016" y="3695380"/>
                </a:cubicBezTo>
                <a:lnTo>
                  <a:pt x="2780016" y="3251696"/>
                </a:lnTo>
                <a:lnTo>
                  <a:pt x="2488130" y="3251696"/>
                </a:lnTo>
                <a:lnTo>
                  <a:pt x="2488130" y="3695380"/>
                </a:lnTo>
                <a:cubicBezTo>
                  <a:pt x="2488130" y="3755033"/>
                  <a:pt x="2439771" y="3803392"/>
                  <a:pt x="2380118" y="3803392"/>
                </a:cubicBezTo>
                <a:cubicBezTo>
                  <a:pt x="2320465" y="3803392"/>
                  <a:pt x="2272106" y="3755033"/>
                  <a:pt x="2272106" y="3695380"/>
                </a:cubicBezTo>
                <a:lnTo>
                  <a:pt x="2272106" y="3251696"/>
                </a:lnTo>
                <a:lnTo>
                  <a:pt x="1980220" y="3251696"/>
                </a:lnTo>
                <a:lnTo>
                  <a:pt x="1980220" y="3695380"/>
                </a:lnTo>
                <a:cubicBezTo>
                  <a:pt x="1980220" y="3755033"/>
                  <a:pt x="1931861" y="3803392"/>
                  <a:pt x="1872208" y="3803392"/>
                </a:cubicBezTo>
                <a:cubicBezTo>
                  <a:pt x="1812555" y="3803392"/>
                  <a:pt x="1764196" y="3755033"/>
                  <a:pt x="1764196" y="3695380"/>
                </a:cubicBezTo>
                <a:lnTo>
                  <a:pt x="1764196" y="3251696"/>
                </a:lnTo>
                <a:lnTo>
                  <a:pt x="1472310" y="3251696"/>
                </a:lnTo>
                <a:lnTo>
                  <a:pt x="1472310" y="3695380"/>
                </a:lnTo>
                <a:cubicBezTo>
                  <a:pt x="1472310" y="3755033"/>
                  <a:pt x="1423951" y="3803392"/>
                  <a:pt x="1364298" y="3803392"/>
                </a:cubicBezTo>
                <a:cubicBezTo>
                  <a:pt x="1304645" y="3803392"/>
                  <a:pt x="1256286" y="3755033"/>
                  <a:pt x="1256286" y="3695380"/>
                </a:cubicBezTo>
                <a:lnTo>
                  <a:pt x="1256286" y="3251696"/>
                </a:lnTo>
                <a:lnTo>
                  <a:pt x="964400" y="3251696"/>
                </a:lnTo>
                <a:lnTo>
                  <a:pt x="964400" y="3695380"/>
                </a:lnTo>
                <a:cubicBezTo>
                  <a:pt x="964400" y="3755033"/>
                  <a:pt x="916041" y="3803392"/>
                  <a:pt x="856388" y="3803392"/>
                </a:cubicBezTo>
                <a:cubicBezTo>
                  <a:pt x="796735" y="3803392"/>
                  <a:pt x="748376" y="3755033"/>
                  <a:pt x="748376" y="3695380"/>
                </a:cubicBezTo>
                <a:lnTo>
                  <a:pt x="748376" y="3251696"/>
                </a:lnTo>
                <a:lnTo>
                  <a:pt x="522208" y="3251696"/>
                </a:lnTo>
                <a:lnTo>
                  <a:pt x="522208" y="3067500"/>
                </a:lnTo>
                <a:lnTo>
                  <a:pt x="108012" y="3067500"/>
                </a:lnTo>
                <a:cubicBezTo>
                  <a:pt x="48359" y="3067500"/>
                  <a:pt x="0" y="3019141"/>
                  <a:pt x="0" y="2959488"/>
                </a:cubicBezTo>
                <a:cubicBezTo>
                  <a:pt x="0" y="2899835"/>
                  <a:pt x="48359" y="2851476"/>
                  <a:pt x="108012" y="2851476"/>
                </a:cubicBezTo>
                <a:lnTo>
                  <a:pt x="522208" y="2851476"/>
                </a:lnTo>
                <a:lnTo>
                  <a:pt x="522208" y="2559590"/>
                </a:lnTo>
                <a:lnTo>
                  <a:pt x="108012" y="2559590"/>
                </a:lnTo>
                <a:cubicBezTo>
                  <a:pt x="48359" y="2559590"/>
                  <a:pt x="0" y="2511231"/>
                  <a:pt x="0" y="2451578"/>
                </a:cubicBezTo>
                <a:cubicBezTo>
                  <a:pt x="0" y="2391925"/>
                  <a:pt x="48359" y="2343566"/>
                  <a:pt x="108012" y="2343566"/>
                </a:cubicBezTo>
                <a:lnTo>
                  <a:pt x="522208" y="2343566"/>
                </a:lnTo>
                <a:lnTo>
                  <a:pt x="522208" y="2051680"/>
                </a:lnTo>
                <a:lnTo>
                  <a:pt x="108012" y="2051680"/>
                </a:lnTo>
                <a:cubicBezTo>
                  <a:pt x="48359" y="2051680"/>
                  <a:pt x="0" y="2003321"/>
                  <a:pt x="0" y="1943668"/>
                </a:cubicBezTo>
                <a:cubicBezTo>
                  <a:pt x="0" y="1884015"/>
                  <a:pt x="48359" y="1835656"/>
                  <a:pt x="108012" y="1835656"/>
                </a:cubicBezTo>
                <a:lnTo>
                  <a:pt x="522208" y="1835656"/>
                </a:lnTo>
                <a:lnTo>
                  <a:pt x="522208" y="1543770"/>
                </a:lnTo>
                <a:lnTo>
                  <a:pt x="108012" y="1543770"/>
                </a:lnTo>
                <a:cubicBezTo>
                  <a:pt x="48359" y="1543770"/>
                  <a:pt x="0" y="1495411"/>
                  <a:pt x="0" y="1435758"/>
                </a:cubicBezTo>
                <a:cubicBezTo>
                  <a:pt x="0" y="1376105"/>
                  <a:pt x="48359" y="1327746"/>
                  <a:pt x="108012" y="1327746"/>
                </a:cubicBezTo>
                <a:lnTo>
                  <a:pt x="522208" y="1327746"/>
                </a:lnTo>
                <a:lnTo>
                  <a:pt x="522208" y="1035860"/>
                </a:lnTo>
                <a:lnTo>
                  <a:pt x="108012" y="1035860"/>
                </a:lnTo>
                <a:cubicBezTo>
                  <a:pt x="48359" y="1035860"/>
                  <a:pt x="0" y="987501"/>
                  <a:pt x="0" y="927848"/>
                </a:cubicBezTo>
                <a:cubicBezTo>
                  <a:pt x="0" y="868195"/>
                  <a:pt x="48359" y="819836"/>
                  <a:pt x="108012" y="819836"/>
                </a:cubicBezTo>
                <a:lnTo>
                  <a:pt x="522208" y="819836"/>
                </a:lnTo>
                <a:lnTo>
                  <a:pt x="522208" y="551696"/>
                </a:lnTo>
                <a:lnTo>
                  <a:pt x="748376" y="551696"/>
                </a:lnTo>
                <a:lnTo>
                  <a:pt x="748376" y="108012"/>
                </a:lnTo>
                <a:cubicBezTo>
                  <a:pt x="748376" y="48359"/>
                  <a:pt x="796735" y="0"/>
                  <a:pt x="8563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 name="Oval 21">
            <a:extLst>
              <a:ext uri="{FF2B5EF4-FFF2-40B4-BE49-F238E27FC236}">
                <a16:creationId xmlns:a16="http://schemas.microsoft.com/office/drawing/2014/main" id="{A772B380-87B3-7792-8967-6163D2E52D11}"/>
              </a:ext>
            </a:extLst>
          </p:cNvPr>
          <p:cNvSpPr/>
          <p:nvPr/>
        </p:nvSpPr>
        <p:spPr>
          <a:xfrm rot="20700000">
            <a:off x="6829730" y="2884291"/>
            <a:ext cx="317202" cy="27800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 name="Oval 34">
            <a:extLst>
              <a:ext uri="{FF2B5EF4-FFF2-40B4-BE49-F238E27FC236}">
                <a16:creationId xmlns:a16="http://schemas.microsoft.com/office/drawing/2014/main" id="{691261C5-B987-AC10-E83A-704303B408CD}"/>
              </a:ext>
            </a:extLst>
          </p:cNvPr>
          <p:cNvSpPr/>
          <p:nvPr/>
        </p:nvSpPr>
        <p:spPr>
          <a:xfrm>
            <a:off x="6672849" y="4152644"/>
            <a:ext cx="630965" cy="630965"/>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10" name="Oval 35">
            <a:extLst>
              <a:ext uri="{FF2B5EF4-FFF2-40B4-BE49-F238E27FC236}">
                <a16:creationId xmlns:a16="http://schemas.microsoft.com/office/drawing/2014/main" id="{52B43153-72F6-664E-21BC-4E3A6B975874}"/>
              </a:ext>
            </a:extLst>
          </p:cNvPr>
          <p:cNvSpPr/>
          <p:nvPr/>
        </p:nvSpPr>
        <p:spPr>
          <a:xfrm>
            <a:off x="1726293" y="4123691"/>
            <a:ext cx="630965" cy="630965"/>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11" name="Teardrop 1">
            <a:extLst>
              <a:ext uri="{FF2B5EF4-FFF2-40B4-BE49-F238E27FC236}">
                <a16:creationId xmlns:a16="http://schemas.microsoft.com/office/drawing/2014/main" id="{17CECACB-2B6B-0F89-3F64-3F50B03FD97E}"/>
              </a:ext>
            </a:extLst>
          </p:cNvPr>
          <p:cNvSpPr/>
          <p:nvPr/>
        </p:nvSpPr>
        <p:spPr>
          <a:xfrm rot="18805991">
            <a:off x="6796071" y="4283432"/>
            <a:ext cx="376835" cy="372904"/>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Round Same Side Corner Rectangle 11">
            <a:extLst>
              <a:ext uri="{FF2B5EF4-FFF2-40B4-BE49-F238E27FC236}">
                <a16:creationId xmlns:a16="http://schemas.microsoft.com/office/drawing/2014/main" id="{7C031357-1CCA-5DBF-28FF-99DC4E2B6B39}"/>
              </a:ext>
            </a:extLst>
          </p:cNvPr>
          <p:cNvSpPr>
            <a:spLocks noChangeAspect="1"/>
          </p:cNvSpPr>
          <p:nvPr/>
        </p:nvSpPr>
        <p:spPr>
          <a:xfrm rot="9900000">
            <a:off x="1937794" y="4319401"/>
            <a:ext cx="282045" cy="23954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ounded Rectangle 5">
            <a:extLst>
              <a:ext uri="{FF2B5EF4-FFF2-40B4-BE49-F238E27FC236}">
                <a16:creationId xmlns:a16="http://schemas.microsoft.com/office/drawing/2014/main" id="{3880AD99-D83B-BC64-A3AB-A7BB54D0B7F4}"/>
              </a:ext>
            </a:extLst>
          </p:cNvPr>
          <p:cNvSpPr/>
          <p:nvPr/>
        </p:nvSpPr>
        <p:spPr>
          <a:xfrm flipH="1">
            <a:off x="1873929" y="1524063"/>
            <a:ext cx="311955" cy="25734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ectangle 130">
            <a:extLst>
              <a:ext uri="{FF2B5EF4-FFF2-40B4-BE49-F238E27FC236}">
                <a16:creationId xmlns:a16="http://schemas.microsoft.com/office/drawing/2014/main" id="{E52EC609-EABE-E9AB-4902-2C2CB1F6E78A}"/>
              </a:ext>
            </a:extLst>
          </p:cNvPr>
          <p:cNvSpPr/>
          <p:nvPr/>
        </p:nvSpPr>
        <p:spPr>
          <a:xfrm>
            <a:off x="6827732" y="1518287"/>
            <a:ext cx="300236" cy="30159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Google Shape;157;p46">
            <a:extLst>
              <a:ext uri="{FF2B5EF4-FFF2-40B4-BE49-F238E27FC236}">
                <a16:creationId xmlns:a16="http://schemas.microsoft.com/office/drawing/2014/main" id="{4A5FC3FD-A5C7-16DD-C97A-F922A3DF25A0}"/>
              </a:ext>
            </a:extLst>
          </p:cNvPr>
          <p:cNvSpPr/>
          <p:nvPr/>
        </p:nvSpPr>
        <p:spPr>
          <a:xfrm>
            <a:off x="1024589" y="373487"/>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 Indices</a:t>
            </a:r>
            <a:endParaRPr lang="en-US" sz="2800"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6" name="Oval 35">
            <a:extLst>
              <a:ext uri="{FF2B5EF4-FFF2-40B4-BE49-F238E27FC236}">
                <a16:creationId xmlns:a16="http://schemas.microsoft.com/office/drawing/2014/main" id="{5A6EC62B-F963-25C2-0F08-FF208F05EDAF}"/>
              </a:ext>
            </a:extLst>
          </p:cNvPr>
          <p:cNvSpPr/>
          <p:nvPr/>
        </p:nvSpPr>
        <p:spPr>
          <a:xfrm>
            <a:off x="4436692" y="5168500"/>
            <a:ext cx="630965" cy="630965"/>
          </a:xfrm>
          <a:prstGeom prst="rect">
            <a:avLst/>
          </a:prstGeom>
          <a:solidFill>
            <a:srgbClr val="7030A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cs typeface="Arial" pitchFamily="34" charset="0"/>
            </a:endParaRPr>
          </a:p>
        </p:txBody>
      </p:sp>
      <p:sp>
        <p:nvSpPr>
          <p:cNvPr id="17" name="Round Same Side Corner Rectangle 11">
            <a:extLst>
              <a:ext uri="{FF2B5EF4-FFF2-40B4-BE49-F238E27FC236}">
                <a16:creationId xmlns:a16="http://schemas.microsoft.com/office/drawing/2014/main" id="{43E8C23D-E52C-9D15-D023-489B6D5EE3EA}"/>
              </a:ext>
            </a:extLst>
          </p:cNvPr>
          <p:cNvSpPr>
            <a:spLocks noChangeAspect="1"/>
          </p:cNvSpPr>
          <p:nvPr/>
        </p:nvSpPr>
        <p:spPr>
          <a:xfrm rot="9900000">
            <a:off x="4648193" y="5364210"/>
            <a:ext cx="282045" cy="23954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TextBox 17">
            <a:extLst>
              <a:ext uri="{FF2B5EF4-FFF2-40B4-BE49-F238E27FC236}">
                <a16:creationId xmlns:a16="http://schemas.microsoft.com/office/drawing/2014/main" id="{FC50B40F-2A62-2E6C-0598-DBB8A7207B05}"/>
              </a:ext>
            </a:extLst>
          </p:cNvPr>
          <p:cNvSpPr txBox="1"/>
          <p:nvPr/>
        </p:nvSpPr>
        <p:spPr>
          <a:xfrm>
            <a:off x="2350376" y="2857809"/>
            <a:ext cx="2879921" cy="338554"/>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 FTSE4Good Index Series</a:t>
            </a:r>
            <a:endParaRPr lang="ko-KR" altLang="en-US" sz="16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2ED90754-D6DE-A9B9-04ED-F61B31072917}"/>
              </a:ext>
            </a:extLst>
          </p:cNvPr>
          <p:cNvSpPr txBox="1"/>
          <p:nvPr/>
        </p:nvSpPr>
        <p:spPr>
          <a:xfrm>
            <a:off x="7303814" y="1482926"/>
            <a:ext cx="2304306" cy="338554"/>
          </a:xfrm>
          <a:prstGeom prst="rect">
            <a:avLst/>
          </a:prstGeom>
          <a:noFill/>
        </p:spPr>
        <p:txBody>
          <a:bodyPr wrap="square">
            <a:spAutoFit/>
          </a:bodyPr>
          <a:lstStyle/>
          <a:p>
            <a:r>
              <a:rPr lang="en-GB" sz="1600" b="1" dirty="0">
                <a:solidFill>
                  <a:schemeClr val="tx1">
                    <a:lumMod val="75000"/>
                    <a:lumOff val="25000"/>
                  </a:schemeClr>
                </a:solidFill>
                <a:cs typeface="Arial" pitchFamily="34" charset="0"/>
              </a:rPr>
              <a:t>MSCI ESG Indices</a:t>
            </a:r>
          </a:p>
        </p:txBody>
      </p:sp>
      <p:sp>
        <p:nvSpPr>
          <p:cNvPr id="34" name="TextBox 33">
            <a:extLst>
              <a:ext uri="{FF2B5EF4-FFF2-40B4-BE49-F238E27FC236}">
                <a16:creationId xmlns:a16="http://schemas.microsoft.com/office/drawing/2014/main" id="{C8132E0E-7B6A-8EC3-FA71-D061CFD01EC8}"/>
              </a:ext>
            </a:extLst>
          </p:cNvPr>
          <p:cNvSpPr txBox="1"/>
          <p:nvPr/>
        </p:nvSpPr>
        <p:spPr>
          <a:xfrm>
            <a:off x="7298952" y="2905349"/>
            <a:ext cx="3213768" cy="338554"/>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 Bloomberg ESG Data Services</a:t>
            </a:r>
            <a:endParaRPr lang="ko-KR" altLang="en-US" sz="16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97A35F28-A061-746B-F3E8-896051811B3F}"/>
              </a:ext>
            </a:extLst>
          </p:cNvPr>
          <p:cNvSpPr txBox="1"/>
          <p:nvPr/>
        </p:nvSpPr>
        <p:spPr>
          <a:xfrm>
            <a:off x="2449308" y="4295144"/>
            <a:ext cx="2879921" cy="338554"/>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 Refinitiv ESG Scores</a:t>
            </a:r>
          </a:p>
        </p:txBody>
      </p:sp>
      <p:sp>
        <p:nvSpPr>
          <p:cNvPr id="40" name="TextBox 39">
            <a:extLst>
              <a:ext uri="{FF2B5EF4-FFF2-40B4-BE49-F238E27FC236}">
                <a16:creationId xmlns:a16="http://schemas.microsoft.com/office/drawing/2014/main" id="{60DB43D7-B095-DA6A-3605-012E7B0FD64D}"/>
              </a:ext>
            </a:extLst>
          </p:cNvPr>
          <p:cNvSpPr txBox="1"/>
          <p:nvPr/>
        </p:nvSpPr>
        <p:spPr>
          <a:xfrm>
            <a:off x="7296128" y="4327772"/>
            <a:ext cx="3213768" cy="338554"/>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 FTSE Russell ESG Ratings</a:t>
            </a:r>
          </a:p>
        </p:txBody>
      </p:sp>
      <p:sp>
        <p:nvSpPr>
          <p:cNvPr id="42" name="TextBox 41">
            <a:extLst>
              <a:ext uri="{FF2B5EF4-FFF2-40B4-BE49-F238E27FC236}">
                <a16:creationId xmlns:a16="http://schemas.microsoft.com/office/drawing/2014/main" id="{576490FC-B82D-47F9-4D3C-32DF14CD463E}"/>
              </a:ext>
            </a:extLst>
          </p:cNvPr>
          <p:cNvSpPr txBox="1"/>
          <p:nvPr/>
        </p:nvSpPr>
        <p:spPr>
          <a:xfrm>
            <a:off x="3048000" y="3277739"/>
            <a:ext cx="6096000" cy="307777"/>
          </a:xfrm>
          <a:prstGeom prst="rect">
            <a:avLst/>
          </a:prstGeom>
          <a:noFill/>
        </p:spPr>
        <p:txBody>
          <a:bodyPr wrap="square">
            <a:spAutoFit/>
          </a:bodyPr>
          <a:lstStyle/>
          <a:p>
            <a:r>
              <a:rPr lang="en-GB" dirty="0"/>
              <a:t> </a:t>
            </a:r>
          </a:p>
        </p:txBody>
      </p:sp>
      <p:sp>
        <p:nvSpPr>
          <p:cNvPr id="43" name="TextBox 42">
            <a:extLst>
              <a:ext uri="{FF2B5EF4-FFF2-40B4-BE49-F238E27FC236}">
                <a16:creationId xmlns:a16="http://schemas.microsoft.com/office/drawing/2014/main" id="{BF01AA08-B802-A84C-AA24-F0744B20BDF4}"/>
              </a:ext>
            </a:extLst>
          </p:cNvPr>
          <p:cNvSpPr txBox="1"/>
          <p:nvPr/>
        </p:nvSpPr>
        <p:spPr>
          <a:xfrm>
            <a:off x="5230297" y="5323960"/>
            <a:ext cx="2879921" cy="338554"/>
          </a:xfrm>
          <a:prstGeom prst="rect">
            <a:avLst/>
          </a:prstGeom>
          <a:noFill/>
        </p:spPr>
        <p:txBody>
          <a:bodyPr wrap="square" rtlCol="0" anchor="ctr">
            <a:spAutoFit/>
          </a:bodyPr>
          <a:lstStyle/>
          <a:p>
            <a:r>
              <a:rPr lang="en-GB" altLang="ko-KR" sz="1600" b="1" dirty="0">
                <a:solidFill>
                  <a:schemeClr val="tx1">
                    <a:lumMod val="75000"/>
                    <a:lumOff val="25000"/>
                  </a:schemeClr>
                </a:solidFill>
                <a:cs typeface="Arial" pitchFamily="34" charset="0"/>
              </a:rPr>
              <a:t> ISS ESG</a:t>
            </a:r>
          </a:p>
        </p:txBody>
      </p:sp>
    </p:spTree>
    <p:extLst>
      <p:ext uri="{BB962C8B-B14F-4D97-AF65-F5344CB8AC3E}">
        <p14:creationId xmlns:p14="http://schemas.microsoft.com/office/powerpoint/2010/main" val="2133519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6097B7-5B43-2B2B-D728-F05973AD8C5A}"/>
              </a:ext>
            </a:extLst>
          </p:cNvPr>
          <p:cNvPicPr>
            <a:picLocks noChangeAspect="1"/>
          </p:cNvPicPr>
          <p:nvPr/>
        </p:nvPicPr>
        <p:blipFill>
          <a:blip r:embed="rId3"/>
          <a:stretch>
            <a:fillRect/>
          </a:stretch>
        </p:blipFill>
        <p:spPr>
          <a:xfrm>
            <a:off x="1813181" y="2279431"/>
            <a:ext cx="5304603" cy="3575264"/>
          </a:xfrm>
          <a:prstGeom prst="rect">
            <a:avLst/>
          </a:prstGeom>
        </p:spPr>
      </p:pic>
      <p:sp>
        <p:nvSpPr>
          <p:cNvPr id="157" name="Google Shape;157;p46"/>
          <p:cNvSpPr/>
          <p:nvPr/>
        </p:nvSpPr>
        <p:spPr>
          <a:xfrm>
            <a:off x="6314437" y="1424151"/>
            <a:ext cx="5026225"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Analysing ESG performance</a:t>
            </a:r>
          </a:p>
        </p:txBody>
      </p:sp>
    </p:spTree>
    <p:extLst>
      <p:ext uri="{BB962C8B-B14F-4D97-AF65-F5344CB8AC3E}">
        <p14:creationId xmlns:p14="http://schemas.microsoft.com/office/powerpoint/2010/main" val="1914324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Steps in ESG Analysis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graphicFrame>
        <p:nvGraphicFramePr>
          <p:cNvPr id="2" name="Diagram 1">
            <a:extLst>
              <a:ext uri="{FF2B5EF4-FFF2-40B4-BE49-F238E27FC236}">
                <a16:creationId xmlns:a16="http://schemas.microsoft.com/office/drawing/2014/main" id="{DF31734A-4A03-DD6E-81D9-B864B78AED8F}"/>
              </a:ext>
            </a:extLst>
          </p:cNvPr>
          <p:cNvGraphicFramePr/>
          <p:nvPr>
            <p:extLst>
              <p:ext uri="{D42A27DB-BD31-4B8C-83A1-F6EECF244321}">
                <p14:modId xmlns:p14="http://schemas.microsoft.com/office/powerpoint/2010/main" val="3996913134"/>
              </p:ext>
            </p:extLst>
          </p:nvPr>
        </p:nvGraphicFramePr>
        <p:xfrm>
          <a:off x="1863834" y="1566042"/>
          <a:ext cx="8128000" cy="404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510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Scope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Identify the purpose of your ESG analysis (investment decision, industry comparison, etc.).</a:t>
            </a:r>
          </a:p>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Determine the relevant ESG factors for your specific needs (e.g., climate change for energy companies).</a:t>
            </a:r>
          </a:p>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Consider the time frame for your analysis (past performance, future goals).</a:t>
            </a:r>
            <a:endParaRPr lang="en-GB" sz="24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77135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Key Components of ESG Analysis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Environmental: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Climate change, carbon footprint, resource use, waste management.</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Social: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Employee relations, diversity and inclusion, community impact, human rights.</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Governance: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Board diversity, executive compensation, shareholder rights, transparency.</a:t>
            </a:r>
            <a:endParaRPr lang="en-GB" sz="24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01484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Data Gathering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Sources of ESG Data:</a:t>
            </a:r>
          </a:p>
          <a:p>
            <a:pPr marL="79375" lvl="1">
              <a:lnSpc>
                <a:spcPct val="150000"/>
              </a:lnSpc>
              <a:buSzPts val="1600"/>
            </a:pPr>
            <a:endParaRPr lang="en-GB" sz="220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1071563" lvl="1" indent="-457200">
              <a:lnSpc>
                <a:spcPct val="150000"/>
              </a:lnSpc>
              <a:buSzPts val="1600"/>
              <a:buFont typeface="Wingdings" panose="05000000000000000000" pitchFamily="2" charset="2"/>
              <a:buChar char="§"/>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Corporate Reports: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Sustainability reports, annual reports.</a:t>
            </a:r>
          </a:p>
          <a:p>
            <a:pPr marL="1071563" lvl="1" indent="-457200">
              <a:lnSpc>
                <a:spcPct val="150000"/>
              </a:lnSpc>
              <a:buSzPts val="1600"/>
              <a:buFont typeface="Wingdings" panose="05000000000000000000" pitchFamily="2" charset="2"/>
              <a:buChar char="§"/>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Third-party Providers: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MSCI, Sustainalytics, </a:t>
            </a:r>
            <a:r>
              <a:rPr lang="en-GB" sz="2200" dirty="0" err="1">
                <a:solidFill>
                  <a:schemeClr val="tx1"/>
                </a:solidFill>
                <a:latin typeface="Segoe UI" panose="020B0502040204020203" pitchFamily="34" charset="0"/>
                <a:ea typeface="Quattrocento Sans"/>
                <a:cs typeface="Segoe UI" panose="020B0502040204020203" pitchFamily="34" charset="0"/>
                <a:sym typeface="Quattrocento Sans"/>
              </a:rPr>
              <a:t>CDP.Regulatory</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 Filings: SEC filings, mandatory disclosures.</a:t>
            </a:r>
          </a:p>
          <a:p>
            <a:pPr marL="1071563" lvl="1" indent="-457200">
              <a:lnSpc>
                <a:spcPct val="150000"/>
              </a:lnSpc>
              <a:buSzPts val="1600"/>
              <a:buFont typeface="Wingdings" panose="05000000000000000000" pitchFamily="2" charset="2"/>
              <a:buChar char="§"/>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Surveys and Questionnaires: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Direct engagement with companies.</a:t>
            </a:r>
          </a:p>
          <a:p>
            <a:pPr marL="1071563" lvl="1" indent="-457200">
              <a:lnSpc>
                <a:spcPct val="150000"/>
              </a:lnSpc>
              <a:buSzPts val="1600"/>
              <a:buFont typeface="Wingdings" panose="05000000000000000000" pitchFamily="2" charset="2"/>
              <a:buChar char="§"/>
            </a:pP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News articles and media coverage</a:t>
            </a:r>
          </a:p>
        </p:txBody>
      </p:sp>
    </p:spTree>
    <p:extLst>
      <p:ext uri="{BB962C8B-B14F-4D97-AF65-F5344CB8AC3E}">
        <p14:creationId xmlns:p14="http://schemas.microsoft.com/office/powerpoint/2010/main" val="3092936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Data Analysis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Evaluate the credibility and reliability of data sources.</a:t>
            </a:r>
          </a:p>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Assess quantitative data (e.g., emissions reduction targets) and qualitative information (e.g., diversity &amp; inclusion policies).</a:t>
            </a:r>
          </a:p>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Look for trends and patterns over time.</a:t>
            </a:r>
          </a:p>
          <a:p>
            <a:pPr marL="536575" lvl="1" indent="-457200">
              <a:lnSpc>
                <a:spcPct val="150000"/>
              </a:lnSpc>
              <a:buSzPts val="1600"/>
              <a:buFont typeface="Wingdings" panose="05000000000000000000" pitchFamily="2" charset="2"/>
              <a:buChar char="Ø"/>
            </a:pP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Identify areas of strength and weakness in the company's ESG performance.</a:t>
            </a:r>
            <a:endParaRPr lang="en-GB" sz="24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85093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Challenges in ESG Analysis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077141" y="1618593"/>
            <a:ext cx="9488130" cy="358402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400" dirty="0">
                <a:solidFill>
                  <a:srgbClr val="0070C0"/>
                </a:solidFill>
                <a:latin typeface="Segoe UI" panose="020B0502040204020203" pitchFamily="34" charset="0"/>
                <a:ea typeface="Quattrocento Sans"/>
                <a:cs typeface="Segoe UI" panose="020B0502040204020203" pitchFamily="34" charset="0"/>
                <a:sym typeface="Quattrocento Sans"/>
              </a:rPr>
              <a:t>Data Quality and Availability: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Inconsistent and incomplete data.</a:t>
            </a:r>
          </a:p>
          <a:p>
            <a:pPr marL="536575" lvl="1" indent="-457200">
              <a:lnSpc>
                <a:spcPct val="150000"/>
              </a:lnSpc>
              <a:buSzPts val="1600"/>
              <a:buFont typeface="Wingdings" panose="05000000000000000000" pitchFamily="2" charset="2"/>
              <a:buChar char="Ø"/>
            </a:pPr>
            <a:r>
              <a:rPr lang="en-GB" sz="2400" dirty="0">
                <a:solidFill>
                  <a:srgbClr val="0070C0"/>
                </a:solidFill>
                <a:latin typeface="Segoe UI" panose="020B0502040204020203" pitchFamily="34" charset="0"/>
                <a:ea typeface="Quattrocento Sans"/>
                <a:cs typeface="Segoe UI" panose="020B0502040204020203" pitchFamily="34" charset="0"/>
                <a:sym typeface="Quattrocento Sans"/>
              </a:rPr>
              <a:t>Standardization: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Lack of uniform ESG reporting standards.</a:t>
            </a:r>
          </a:p>
          <a:p>
            <a:pPr marL="536575" lvl="1" indent="-457200">
              <a:lnSpc>
                <a:spcPct val="150000"/>
              </a:lnSpc>
              <a:buSzPts val="1600"/>
              <a:buFont typeface="Wingdings" panose="05000000000000000000" pitchFamily="2" charset="2"/>
              <a:buChar char="Ø"/>
            </a:pPr>
            <a:r>
              <a:rPr lang="en-GB" sz="2400" dirty="0">
                <a:solidFill>
                  <a:srgbClr val="0070C0"/>
                </a:solidFill>
                <a:latin typeface="Segoe UI" panose="020B0502040204020203" pitchFamily="34" charset="0"/>
                <a:ea typeface="Quattrocento Sans"/>
                <a:cs typeface="Segoe UI" panose="020B0502040204020203" pitchFamily="34" charset="0"/>
                <a:sym typeface="Quattrocento Sans"/>
              </a:rPr>
              <a:t>Subjectivity: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Different weightings and interpretations of ESG factors.</a:t>
            </a:r>
          </a:p>
          <a:p>
            <a:pPr marL="536575" lvl="1" indent="-457200">
              <a:lnSpc>
                <a:spcPct val="150000"/>
              </a:lnSpc>
              <a:buSzPts val="1600"/>
              <a:buFont typeface="Wingdings" panose="05000000000000000000" pitchFamily="2" charset="2"/>
              <a:buChar char="Ø"/>
            </a:pPr>
            <a:r>
              <a:rPr lang="en-GB" sz="2400" dirty="0">
                <a:solidFill>
                  <a:srgbClr val="0070C0"/>
                </a:solidFill>
                <a:latin typeface="Segoe UI" panose="020B0502040204020203" pitchFamily="34" charset="0"/>
                <a:ea typeface="Quattrocento Sans"/>
                <a:cs typeface="Segoe UI" panose="020B0502040204020203" pitchFamily="34" charset="0"/>
                <a:sym typeface="Quattrocento Sans"/>
              </a:rPr>
              <a:t>Dynamic Landscape: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Evolving regulations and stakeholder expectations.</a:t>
            </a:r>
          </a:p>
        </p:txBody>
      </p:sp>
    </p:spTree>
    <p:extLst>
      <p:ext uri="{BB962C8B-B14F-4D97-AF65-F5344CB8AC3E}">
        <p14:creationId xmlns:p14="http://schemas.microsoft.com/office/powerpoint/2010/main" val="151057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8" y="1371599"/>
            <a:ext cx="9524653"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principles of environment, social and governance (ESG)</a:t>
            </a:r>
          </a:p>
        </p:txBody>
      </p:sp>
      <p:pic>
        <p:nvPicPr>
          <p:cNvPr id="2" name="Picture 1">
            <a:extLst>
              <a:ext uri="{FF2B5EF4-FFF2-40B4-BE49-F238E27FC236}">
                <a16:creationId xmlns:a16="http://schemas.microsoft.com/office/drawing/2014/main" id="{228EC986-1390-B268-E4A7-6A60524B51CA}"/>
              </a:ext>
            </a:extLst>
          </p:cNvPr>
          <p:cNvPicPr>
            <a:picLocks noChangeAspect="1"/>
          </p:cNvPicPr>
          <p:nvPr/>
        </p:nvPicPr>
        <p:blipFill>
          <a:blip r:embed="rId3"/>
          <a:stretch>
            <a:fillRect/>
          </a:stretch>
        </p:blipFill>
        <p:spPr>
          <a:xfrm>
            <a:off x="2848304" y="3530491"/>
            <a:ext cx="6274676" cy="1955910"/>
          </a:xfrm>
          <a:prstGeom prst="rect">
            <a:avLst/>
          </a:prstGeom>
        </p:spPr>
      </p:pic>
    </p:spTree>
    <p:extLst>
      <p:ext uri="{BB962C8B-B14F-4D97-AF65-F5344CB8AC3E}">
        <p14:creationId xmlns:p14="http://schemas.microsoft.com/office/powerpoint/2010/main" val="1487690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6519D2CF-5579-2093-4602-5852D555357B}"/>
              </a:ext>
            </a:extLst>
          </p:cNvPr>
          <p:cNvPicPr>
            <a:picLocks noChangeAspect="1"/>
          </p:cNvPicPr>
          <p:nvPr/>
        </p:nvPicPr>
        <p:blipFill>
          <a:blip r:embed="rId3"/>
          <a:stretch>
            <a:fillRect/>
          </a:stretch>
        </p:blipFill>
        <p:spPr>
          <a:xfrm>
            <a:off x="2406869" y="1524000"/>
            <a:ext cx="7409793" cy="3909848"/>
          </a:xfrm>
          <a:prstGeom prst="rect">
            <a:avLst/>
          </a:prstGeom>
        </p:spPr>
      </p:pic>
    </p:spTree>
    <p:extLst>
      <p:ext uri="{BB962C8B-B14F-4D97-AF65-F5344CB8AC3E}">
        <p14:creationId xmlns:p14="http://schemas.microsoft.com/office/powerpoint/2010/main" val="330203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7;p46">
            <a:extLst>
              <a:ext uri="{FF2B5EF4-FFF2-40B4-BE49-F238E27FC236}">
                <a16:creationId xmlns:a16="http://schemas.microsoft.com/office/drawing/2014/main" id="{1D2A9428-C07A-5EDD-347B-C47161D9901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a:t>
            </a:r>
          </a:p>
        </p:txBody>
      </p:sp>
      <p:sp>
        <p:nvSpPr>
          <p:cNvPr id="7" name="Google Shape;158;p46">
            <a:extLst>
              <a:ext uri="{FF2B5EF4-FFF2-40B4-BE49-F238E27FC236}">
                <a16:creationId xmlns:a16="http://schemas.microsoft.com/office/drawing/2014/main" id="{B697AC42-81B4-FB16-3116-65D246076A56}"/>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ESG is a set of standards measuring a business's impact on society, the environment, and how transparent and accountable it is.</a:t>
            </a:r>
          </a:p>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ESG is a framework that helps stakeholders understand how an organization is managing risks and opportunities related to environmental, social, and governance criteria</a:t>
            </a:r>
          </a:p>
        </p:txBody>
      </p:sp>
    </p:spTree>
    <p:extLst>
      <p:ext uri="{BB962C8B-B14F-4D97-AF65-F5344CB8AC3E}">
        <p14:creationId xmlns:p14="http://schemas.microsoft.com/office/powerpoint/2010/main" val="69285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Environmental Principles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Sustainable Resource Use: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Efficient use of natural resources and minimizing waste.</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Climate Change Mitigation: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Reducing greenhouse gas emissions and transitioning to renewable energy</a:t>
            </a: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Biodiversity Protection: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Conserving natural habitats and protecting ecosystems.</a:t>
            </a:r>
          </a:p>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Pollution Control: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Preventing pollution and managing environmental impact.</a:t>
            </a:r>
          </a:p>
        </p:txBody>
      </p:sp>
    </p:spTree>
    <p:extLst>
      <p:ext uri="{BB962C8B-B14F-4D97-AF65-F5344CB8AC3E}">
        <p14:creationId xmlns:p14="http://schemas.microsoft.com/office/powerpoint/2010/main" val="31326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Social Principles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Labor Practices: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Ensuring fair </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labor</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practices and safe working conditions.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Community Engagement: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Supporting local communities and fostering positive relationships.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Diversity and Inclusion: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Promoting diversity and equal opportunities within the workplace.</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Human Rights: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Upholding human rights and ethical practices throughout the supply chain.</a:t>
            </a:r>
          </a:p>
        </p:txBody>
      </p:sp>
    </p:spTree>
    <p:extLst>
      <p:ext uri="{BB962C8B-B14F-4D97-AF65-F5344CB8AC3E}">
        <p14:creationId xmlns:p14="http://schemas.microsoft.com/office/powerpoint/2010/main" val="104931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Governance</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Principles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Board Structure: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Establishing a competent and diverse board of directors.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Transparency: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Maintaining transparency in corporate policies and reporting.</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Ethical Conduct: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Promoting ethical </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behavior</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and integrity in business practices.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Risk Management: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Implementing effective risk management strategies and internal controls</a:t>
            </a:r>
          </a:p>
        </p:txBody>
      </p:sp>
    </p:spTree>
    <p:extLst>
      <p:ext uri="{BB962C8B-B14F-4D97-AF65-F5344CB8AC3E}">
        <p14:creationId xmlns:p14="http://schemas.microsoft.com/office/powerpoint/2010/main" val="230706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8" y="1371599"/>
            <a:ext cx="9524653"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ESG issues in relation to climate change</a:t>
            </a:r>
          </a:p>
        </p:txBody>
      </p:sp>
      <p:pic>
        <p:nvPicPr>
          <p:cNvPr id="3" name="Picture 2">
            <a:extLst>
              <a:ext uri="{FF2B5EF4-FFF2-40B4-BE49-F238E27FC236}">
                <a16:creationId xmlns:a16="http://schemas.microsoft.com/office/drawing/2014/main" id="{62B7D794-DDA1-423D-39A3-0F4DFCC7E7D8}"/>
              </a:ext>
            </a:extLst>
          </p:cNvPr>
          <p:cNvPicPr>
            <a:picLocks noChangeAspect="1"/>
          </p:cNvPicPr>
          <p:nvPr/>
        </p:nvPicPr>
        <p:blipFill rotWithShape="1">
          <a:blip r:embed="rId3"/>
          <a:srcRect l="6562" t="10994" r="8986" b="20873"/>
          <a:stretch/>
        </p:blipFill>
        <p:spPr>
          <a:xfrm>
            <a:off x="2606566" y="3429000"/>
            <a:ext cx="6222124" cy="1878724"/>
          </a:xfrm>
          <a:prstGeom prst="rect">
            <a:avLst/>
          </a:prstGeom>
        </p:spPr>
      </p:pic>
    </p:spTree>
    <p:extLst>
      <p:ext uri="{BB962C8B-B14F-4D97-AF65-F5344CB8AC3E}">
        <p14:creationId xmlns:p14="http://schemas.microsoft.com/office/powerpoint/2010/main" val="55906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Environmental Issues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1166813"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Climate Change: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Rising global temperatures, extreme weather events, rising sea levels.</a:t>
            </a:r>
          </a:p>
          <a:p>
            <a:pPr marL="1166813"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Resource Depletion: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Water scarcity, deforestation, biodiversity loss.</a:t>
            </a:r>
          </a:p>
          <a:p>
            <a:pPr marL="1166813"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Pollution: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Air, water, and soil pollution impacting human health and ecosystems..</a:t>
            </a:r>
          </a:p>
        </p:txBody>
      </p:sp>
    </p:spTree>
    <p:extLst>
      <p:ext uri="{BB962C8B-B14F-4D97-AF65-F5344CB8AC3E}">
        <p14:creationId xmlns:p14="http://schemas.microsoft.com/office/powerpoint/2010/main" val="271619903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17024</TotalTime>
  <Words>1192</Words>
  <Application>Microsoft Office PowerPoint</Application>
  <PresentationFormat>Widescreen</PresentationFormat>
  <Paragraphs>128</Paragraphs>
  <Slides>30</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Wingdings</vt: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Wan Norhayati Binti Wan Ahmad</cp:lastModifiedBy>
  <cp:revision>34</cp:revision>
  <dcterms:created xsi:type="dcterms:W3CDTF">2020-01-02T01:56:26Z</dcterms:created>
  <dcterms:modified xsi:type="dcterms:W3CDTF">2024-07-09T08:01:13Z</dcterms:modified>
</cp:coreProperties>
</file>