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23"/>
  </p:notesMasterIdLst>
  <p:sldIdLst>
    <p:sldId id="256" r:id="rId3"/>
    <p:sldId id="295" r:id="rId4"/>
    <p:sldId id="260" r:id="rId5"/>
    <p:sldId id="262" r:id="rId6"/>
    <p:sldId id="354" r:id="rId7"/>
    <p:sldId id="355" r:id="rId8"/>
    <p:sldId id="356" r:id="rId9"/>
    <p:sldId id="264" r:id="rId10"/>
    <p:sldId id="357" r:id="rId11"/>
    <p:sldId id="358" r:id="rId12"/>
    <p:sldId id="352" r:id="rId13"/>
    <p:sldId id="265" r:id="rId14"/>
    <p:sldId id="361" r:id="rId15"/>
    <p:sldId id="359" r:id="rId16"/>
    <p:sldId id="360" r:id="rId17"/>
    <p:sldId id="362" r:id="rId18"/>
    <p:sldId id="363" r:id="rId19"/>
    <p:sldId id="364" r:id="rId20"/>
    <p:sldId id="266" r:id="rId21"/>
    <p:sldId id="353" r:id="rId22"/>
  </p:sldIdLst>
  <p:sldSz cx="12192000" cy="6858000"/>
  <p:notesSz cx="6951663" cy="10082213"/>
  <p:embeddedFontLst>
    <p:embeddedFont>
      <p:font typeface="Barlow" panose="00000500000000000000" pitchFamily="2" charset="0"/>
      <p:regular r:id="rId24"/>
      <p:bold r:id="rId25"/>
    </p:embeddedFont>
    <p:embeddedFont>
      <p:font typeface="Century Gothic" panose="020B0502020202020204" pitchFamily="34" charset="0"/>
      <p:regular r:id="rId26"/>
      <p:bold r:id="rId27"/>
      <p:italic r:id="rId28"/>
      <p:boldItalic r:id="rId29"/>
    </p:embeddedFont>
    <p:embeddedFont>
      <p:font typeface="Montserrat" panose="00000500000000000000" pitchFamily="2" charset="0"/>
      <p:regular r:id="rId30"/>
      <p:bold r:id="rId31"/>
    </p:embeddedFont>
    <p:embeddedFont>
      <p:font typeface="Segoe UI" panose="020B0502040204020203"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8"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962A05-57E5-4E4C-8C7A-453EC45216EE}" v="35" dt="2024-06-21T23:45:42.744"/>
  </p1510:revLst>
</p1510:revInfo>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6" d="100"/>
          <a:sy n="66" d="100"/>
        </p:scale>
        <p:origin x="600" y="-16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10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font" Target="fonts/font11.fntdata"/><Relationship Id="rId11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11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114"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113"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108"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Wan Norhayati Binti Wan Ahmad" userId="e5497643-389a-4a03-ba60-04d6bd9196cb" providerId="ADAL" clId="{D5962A05-57E5-4E4C-8C7A-453EC45216EE}"/>
    <pc:docChg chg="undo custSel addSld delSld modSld sldOrd">
      <pc:chgData name="Dr. Wan Norhayati Binti Wan Ahmad" userId="e5497643-389a-4a03-ba60-04d6bd9196cb" providerId="ADAL" clId="{D5962A05-57E5-4E4C-8C7A-453EC45216EE}" dt="2024-06-21T23:46:56.199" v="695" actId="14100"/>
      <pc:docMkLst>
        <pc:docMk/>
      </pc:docMkLst>
      <pc:sldChg chg="del">
        <pc:chgData name="Dr. Wan Norhayati Binti Wan Ahmad" userId="e5497643-389a-4a03-ba60-04d6bd9196cb" providerId="ADAL" clId="{D5962A05-57E5-4E4C-8C7A-453EC45216EE}" dt="2024-06-21T14:00:08.132" v="11" actId="2696"/>
        <pc:sldMkLst>
          <pc:docMk/>
          <pc:sldMk cId="0" sldId="257"/>
        </pc:sldMkLst>
      </pc:sldChg>
      <pc:sldChg chg="modSp mod">
        <pc:chgData name="Dr. Wan Norhayati Binti Wan Ahmad" userId="e5497643-389a-4a03-ba60-04d6bd9196cb" providerId="ADAL" clId="{D5962A05-57E5-4E4C-8C7A-453EC45216EE}" dt="2024-06-21T14:13:21.943" v="123" actId="20577"/>
        <pc:sldMkLst>
          <pc:docMk/>
          <pc:sldMk cId="2716199034" sldId="260"/>
        </pc:sldMkLst>
        <pc:spChg chg="mod">
          <ac:chgData name="Dr. Wan Norhayati Binti Wan Ahmad" userId="e5497643-389a-4a03-ba60-04d6bd9196cb" providerId="ADAL" clId="{D5962A05-57E5-4E4C-8C7A-453EC45216EE}" dt="2024-06-21T14:12:09.885" v="46" actId="20577"/>
          <ac:spMkLst>
            <pc:docMk/>
            <pc:sldMk cId="2716199034" sldId="260"/>
            <ac:spMk id="157" creationId="{00000000-0000-0000-0000-000000000000}"/>
          </ac:spMkLst>
        </pc:spChg>
        <pc:spChg chg="mod">
          <ac:chgData name="Dr. Wan Norhayati Binti Wan Ahmad" userId="e5497643-389a-4a03-ba60-04d6bd9196cb" providerId="ADAL" clId="{D5962A05-57E5-4E4C-8C7A-453EC45216EE}" dt="2024-06-21T14:13:21.943" v="123" actId="20577"/>
          <ac:spMkLst>
            <pc:docMk/>
            <pc:sldMk cId="2716199034" sldId="260"/>
            <ac:spMk id="158" creationId="{00000000-0000-0000-0000-000000000000}"/>
          </ac:spMkLst>
        </pc:spChg>
      </pc:sldChg>
      <pc:sldChg chg="modSp mod">
        <pc:chgData name="Dr. Wan Norhayati Binti Wan Ahmad" userId="e5497643-389a-4a03-ba60-04d6bd9196cb" providerId="ADAL" clId="{D5962A05-57E5-4E4C-8C7A-453EC45216EE}" dt="2024-06-21T14:18:56.422" v="148" actId="207"/>
        <pc:sldMkLst>
          <pc:docMk/>
          <pc:sldMk cId="945183760" sldId="262"/>
        </pc:sldMkLst>
        <pc:spChg chg="mod">
          <ac:chgData name="Dr. Wan Norhayati Binti Wan Ahmad" userId="e5497643-389a-4a03-ba60-04d6bd9196cb" providerId="ADAL" clId="{D5962A05-57E5-4E4C-8C7A-453EC45216EE}" dt="2024-06-21T14:14:30.769" v="124"/>
          <ac:spMkLst>
            <pc:docMk/>
            <pc:sldMk cId="945183760" sldId="262"/>
            <ac:spMk id="157" creationId="{00000000-0000-0000-0000-000000000000}"/>
          </ac:spMkLst>
        </pc:spChg>
        <pc:spChg chg="mod">
          <ac:chgData name="Dr. Wan Norhayati Binti Wan Ahmad" userId="e5497643-389a-4a03-ba60-04d6bd9196cb" providerId="ADAL" clId="{D5962A05-57E5-4E4C-8C7A-453EC45216EE}" dt="2024-06-21T14:18:56.422" v="148" actId="207"/>
          <ac:spMkLst>
            <pc:docMk/>
            <pc:sldMk cId="945183760" sldId="262"/>
            <ac:spMk id="158" creationId="{00000000-0000-0000-0000-000000000000}"/>
          </ac:spMkLst>
        </pc:spChg>
      </pc:sldChg>
      <pc:sldChg chg="modSp del mod">
        <pc:chgData name="Dr. Wan Norhayati Binti Wan Ahmad" userId="e5497643-389a-4a03-ba60-04d6bd9196cb" providerId="ADAL" clId="{D5962A05-57E5-4E4C-8C7A-453EC45216EE}" dt="2024-06-21T14:24:08.457" v="170" actId="47"/>
        <pc:sldMkLst>
          <pc:docMk/>
          <pc:sldMk cId="1357174521" sldId="263"/>
        </pc:sldMkLst>
        <pc:spChg chg="mod">
          <ac:chgData name="Dr. Wan Norhayati Binti Wan Ahmad" userId="e5497643-389a-4a03-ba60-04d6bd9196cb" providerId="ADAL" clId="{D5962A05-57E5-4E4C-8C7A-453EC45216EE}" dt="2024-06-21T14:20:02.797" v="149"/>
          <ac:spMkLst>
            <pc:docMk/>
            <pc:sldMk cId="1357174521" sldId="263"/>
            <ac:spMk id="157" creationId="{00000000-0000-0000-0000-000000000000}"/>
          </ac:spMkLst>
        </pc:spChg>
        <pc:spChg chg="mod">
          <ac:chgData name="Dr. Wan Norhayati Binti Wan Ahmad" userId="e5497643-389a-4a03-ba60-04d6bd9196cb" providerId="ADAL" clId="{D5962A05-57E5-4E4C-8C7A-453EC45216EE}" dt="2024-06-21T14:21:12.647" v="151" actId="27636"/>
          <ac:spMkLst>
            <pc:docMk/>
            <pc:sldMk cId="1357174521" sldId="263"/>
            <ac:spMk id="158" creationId="{00000000-0000-0000-0000-000000000000}"/>
          </ac:spMkLst>
        </pc:spChg>
      </pc:sldChg>
      <pc:sldChg chg="addSp delSp modSp mod">
        <pc:chgData name="Dr. Wan Norhayati Binti Wan Ahmad" userId="e5497643-389a-4a03-ba60-04d6bd9196cb" providerId="ADAL" clId="{D5962A05-57E5-4E4C-8C7A-453EC45216EE}" dt="2024-06-21T15:08:08.721" v="294" actId="27636"/>
        <pc:sldMkLst>
          <pc:docMk/>
          <pc:sldMk cId="3303405173" sldId="264"/>
        </pc:sldMkLst>
        <pc:spChg chg="add del">
          <ac:chgData name="Dr. Wan Norhayati Binti Wan Ahmad" userId="e5497643-389a-4a03-ba60-04d6bd9196cb" providerId="ADAL" clId="{D5962A05-57E5-4E4C-8C7A-453EC45216EE}" dt="2024-06-21T15:05:02.398" v="273" actId="22"/>
          <ac:spMkLst>
            <pc:docMk/>
            <pc:sldMk cId="3303405173" sldId="264"/>
            <ac:spMk id="3" creationId="{A4B2EB89-3D45-71A3-8916-477FA9B75643}"/>
          </ac:spMkLst>
        </pc:spChg>
        <pc:spChg chg="add del">
          <ac:chgData name="Dr. Wan Norhayati Binti Wan Ahmad" userId="e5497643-389a-4a03-ba60-04d6bd9196cb" providerId="ADAL" clId="{D5962A05-57E5-4E4C-8C7A-453EC45216EE}" dt="2024-06-21T15:05:14.792" v="275" actId="22"/>
          <ac:spMkLst>
            <pc:docMk/>
            <pc:sldMk cId="3303405173" sldId="264"/>
            <ac:spMk id="5" creationId="{D8D4098E-7380-7C16-2CBE-E11E082091B9}"/>
          </ac:spMkLst>
        </pc:spChg>
        <pc:spChg chg="add mod">
          <ac:chgData name="Dr. Wan Norhayati Binti Wan Ahmad" userId="e5497643-389a-4a03-ba60-04d6bd9196cb" providerId="ADAL" clId="{D5962A05-57E5-4E4C-8C7A-453EC45216EE}" dt="2024-06-21T15:08:08.721" v="294" actId="27636"/>
          <ac:spMkLst>
            <pc:docMk/>
            <pc:sldMk cId="3303405173" sldId="264"/>
            <ac:spMk id="6" creationId="{14BF8B33-BC29-DB93-FDD3-27B02ED1BFB1}"/>
          </ac:spMkLst>
        </pc:spChg>
        <pc:spChg chg="mod">
          <ac:chgData name="Dr. Wan Norhayati Binti Wan Ahmad" userId="e5497643-389a-4a03-ba60-04d6bd9196cb" providerId="ADAL" clId="{D5962A05-57E5-4E4C-8C7A-453EC45216EE}" dt="2024-06-21T15:05:50.865" v="280" actId="14100"/>
          <ac:spMkLst>
            <pc:docMk/>
            <pc:sldMk cId="3303405173" sldId="264"/>
            <ac:spMk id="157" creationId="{00000000-0000-0000-0000-000000000000}"/>
          </ac:spMkLst>
        </pc:spChg>
        <pc:spChg chg="mod">
          <ac:chgData name="Dr. Wan Norhayati Binti Wan Ahmad" userId="e5497643-389a-4a03-ba60-04d6bd9196cb" providerId="ADAL" clId="{D5962A05-57E5-4E4C-8C7A-453EC45216EE}" dt="2024-06-21T15:07:36.062" v="290" actId="27636"/>
          <ac:spMkLst>
            <pc:docMk/>
            <pc:sldMk cId="3303405173" sldId="264"/>
            <ac:spMk id="158" creationId="{00000000-0000-0000-0000-000000000000}"/>
          </ac:spMkLst>
        </pc:spChg>
      </pc:sldChg>
      <pc:sldChg chg="addSp modSp mod">
        <pc:chgData name="Dr. Wan Norhayati Binti Wan Ahmad" userId="e5497643-389a-4a03-ba60-04d6bd9196cb" providerId="ADAL" clId="{D5962A05-57E5-4E4C-8C7A-453EC45216EE}" dt="2024-06-21T15:29:49.027" v="472" actId="27636"/>
        <pc:sldMkLst>
          <pc:docMk/>
          <pc:sldMk cId="3624398430" sldId="265"/>
        </pc:sldMkLst>
        <pc:spChg chg="add mod">
          <ac:chgData name="Dr. Wan Norhayati Binti Wan Ahmad" userId="e5497643-389a-4a03-ba60-04d6bd9196cb" providerId="ADAL" clId="{D5962A05-57E5-4E4C-8C7A-453EC45216EE}" dt="2024-06-21T15:29:49.027" v="472" actId="27636"/>
          <ac:spMkLst>
            <pc:docMk/>
            <pc:sldMk cId="3624398430" sldId="265"/>
            <ac:spMk id="3" creationId="{C1AEDE1C-8DA4-49C3-7E73-2B5537FA6BD6}"/>
          </ac:spMkLst>
        </pc:spChg>
        <pc:spChg chg="add mod">
          <ac:chgData name="Dr. Wan Norhayati Binti Wan Ahmad" userId="e5497643-389a-4a03-ba60-04d6bd9196cb" providerId="ADAL" clId="{D5962A05-57E5-4E4C-8C7A-453EC45216EE}" dt="2024-06-21T15:29:35.535" v="470" actId="20577"/>
          <ac:spMkLst>
            <pc:docMk/>
            <pc:sldMk cId="3624398430" sldId="265"/>
            <ac:spMk id="4" creationId="{56E250C0-D8FD-3600-98A4-971BAB41FC9D}"/>
          </ac:spMkLst>
        </pc:spChg>
        <pc:spChg chg="mod">
          <ac:chgData name="Dr. Wan Norhayati Binti Wan Ahmad" userId="e5497643-389a-4a03-ba60-04d6bd9196cb" providerId="ADAL" clId="{D5962A05-57E5-4E4C-8C7A-453EC45216EE}" dt="2024-06-21T15:27:30.208" v="455" actId="14100"/>
          <ac:spMkLst>
            <pc:docMk/>
            <pc:sldMk cId="3624398430" sldId="265"/>
            <ac:spMk id="157" creationId="{00000000-0000-0000-0000-000000000000}"/>
          </ac:spMkLst>
        </pc:spChg>
        <pc:spChg chg="mod">
          <ac:chgData name="Dr. Wan Norhayati Binti Wan Ahmad" userId="e5497643-389a-4a03-ba60-04d6bd9196cb" providerId="ADAL" clId="{D5962A05-57E5-4E4C-8C7A-453EC45216EE}" dt="2024-06-21T15:26:04.593" v="440" actId="179"/>
          <ac:spMkLst>
            <pc:docMk/>
            <pc:sldMk cId="3624398430" sldId="265"/>
            <ac:spMk id="158" creationId="{00000000-0000-0000-0000-000000000000}"/>
          </ac:spMkLst>
        </pc:spChg>
        <pc:picChg chg="add mod">
          <ac:chgData name="Dr. Wan Norhayati Binti Wan Ahmad" userId="e5497643-389a-4a03-ba60-04d6bd9196cb" providerId="ADAL" clId="{D5962A05-57E5-4E4C-8C7A-453EC45216EE}" dt="2024-06-21T15:24:32.979" v="404" actId="14100"/>
          <ac:picMkLst>
            <pc:docMk/>
            <pc:sldMk cId="3624398430" sldId="265"/>
            <ac:picMk id="2" creationId="{7410480F-8D6C-F5AA-0D7C-54B34F2AB581}"/>
          </ac:picMkLst>
        </pc:picChg>
        <pc:picChg chg="add mod">
          <ac:chgData name="Dr. Wan Norhayati Binti Wan Ahmad" userId="e5497643-389a-4a03-ba60-04d6bd9196cb" providerId="ADAL" clId="{D5962A05-57E5-4E4C-8C7A-453EC45216EE}" dt="2024-06-21T15:26:55.476" v="450" actId="14100"/>
          <ac:picMkLst>
            <pc:docMk/>
            <pc:sldMk cId="3624398430" sldId="265"/>
            <ac:picMk id="5" creationId="{1C2CF8F5-8F0E-8738-2EED-E0282DFB3ABC}"/>
          </ac:picMkLst>
        </pc:picChg>
        <pc:picChg chg="add mod">
          <ac:chgData name="Dr. Wan Norhayati Binti Wan Ahmad" userId="e5497643-389a-4a03-ba60-04d6bd9196cb" providerId="ADAL" clId="{D5962A05-57E5-4E4C-8C7A-453EC45216EE}" dt="2024-06-21T15:27:33.848" v="456" actId="14100"/>
          <ac:picMkLst>
            <pc:docMk/>
            <pc:sldMk cId="3624398430" sldId="265"/>
            <ac:picMk id="6" creationId="{574B6A0C-2424-F392-D54B-28DB7609A705}"/>
          </ac:picMkLst>
        </pc:picChg>
      </pc:sldChg>
      <pc:sldChg chg="addSp delSp modSp mod">
        <pc:chgData name="Dr. Wan Norhayati Binti Wan Ahmad" userId="e5497643-389a-4a03-ba60-04d6bd9196cb" providerId="ADAL" clId="{D5962A05-57E5-4E4C-8C7A-453EC45216EE}" dt="2024-06-21T23:29:47.836" v="552" actId="1076"/>
        <pc:sldMkLst>
          <pc:docMk/>
          <pc:sldMk cId="937763204" sldId="266"/>
        </pc:sldMkLst>
        <pc:spChg chg="add mod">
          <ac:chgData name="Dr. Wan Norhayati Binti Wan Ahmad" userId="e5497643-389a-4a03-ba60-04d6bd9196cb" providerId="ADAL" clId="{D5962A05-57E5-4E4C-8C7A-453EC45216EE}" dt="2024-06-21T23:29:47.836" v="552" actId="1076"/>
          <ac:spMkLst>
            <pc:docMk/>
            <pc:sldMk cId="937763204" sldId="266"/>
            <ac:spMk id="2" creationId="{67D38525-FAE7-B2C2-304F-98F23061D7CC}"/>
          </ac:spMkLst>
        </pc:spChg>
        <pc:spChg chg="add mod">
          <ac:chgData name="Dr. Wan Norhayati Binti Wan Ahmad" userId="e5497643-389a-4a03-ba60-04d6bd9196cb" providerId="ADAL" clId="{D5962A05-57E5-4E4C-8C7A-453EC45216EE}" dt="2024-06-21T23:29:47.836" v="552" actId="1076"/>
          <ac:spMkLst>
            <pc:docMk/>
            <pc:sldMk cId="937763204" sldId="266"/>
            <ac:spMk id="3" creationId="{7C4601A0-8B41-DCA7-747A-B36BF96EC8ED}"/>
          </ac:spMkLst>
        </pc:spChg>
        <pc:spChg chg="add mod">
          <ac:chgData name="Dr. Wan Norhayati Binti Wan Ahmad" userId="e5497643-389a-4a03-ba60-04d6bd9196cb" providerId="ADAL" clId="{D5962A05-57E5-4E4C-8C7A-453EC45216EE}" dt="2024-06-21T23:29:47.836" v="552" actId="1076"/>
          <ac:spMkLst>
            <pc:docMk/>
            <pc:sldMk cId="937763204" sldId="266"/>
            <ac:spMk id="4" creationId="{98F9271F-344E-F9E6-0F8F-03097E87CD0D}"/>
          </ac:spMkLst>
        </pc:spChg>
        <pc:spChg chg="add mod">
          <ac:chgData name="Dr. Wan Norhayati Binti Wan Ahmad" userId="e5497643-389a-4a03-ba60-04d6bd9196cb" providerId="ADAL" clId="{D5962A05-57E5-4E4C-8C7A-453EC45216EE}" dt="2024-06-21T23:28:48.524" v="548"/>
          <ac:spMkLst>
            <pc:docMk/>
            <pc:sldMk cId="937763204" sldId="266"/>
            <ac:spMk id="5" creationId="{B307D013-04FA-B6FB-8D1F-B852C264AD1B}"/>
          </ac:spMkLst>
        </pc:spChg>
        <pc:spChg chg="add mod">
          <ac:chgData name="Dr. Wan Norhayati Binti Wan Ahmad" userId="e5497643-389a-4a03-ba60-04d6bd9196cb" providerId="ADAL" clId="{D5962A05-57E5-4E4C-8C7A-453EC45216EE}" dt="2024-06-21T23:28:48.524" v="548"/>
          <ac:spMkLst>
            <pc:docMk/>
            <pc:sldMk cId="937763204" sldId="266"/>
            <ac:spMk id="6" creationId="{A1873956-3992-E283-6802-78FDEF681137}"/>
          </ac:spMkLst>
        </pc:spChg>
        <pc:spChg chg="add mod">
          <ac:chgData name="Dr. Wan Norhayati Binti Wan Ahmad" userId="e5497643-389a-4a03-ba60-04d6bd9196cb" providerId="ADAL" clId="{D5962A05-57E5-4E4C-8C7A-453EC45216EE}" dt="2024-06-21T23:28:48.524" v="548"/>
          <ac:spMkLst>
            <pc:docMk/>
            <pc:sldMk cId="937763204" sldId="266"/>
            <ac:spMk id="7" creationId="{3195594C-F7A1-4F77-8371-A1B0E94F2E71}"/>
          </ac:spMkLst>
        </pc:spChg>
        <pc:spChg chg="add mod">
          <ac:chgData name="Dr. Wan Norhayati Binti Wan Ahmad" userId="e5497643-389a-4a03-ba60-04d6bd9196cb" providerId="ADAL" clId="{D5962A05-57E5-4E4C-8C7A-453EC45216EE}" dt="2024-06-21T23:29:47.836" v="552" actId="1076"/>
          <ac:spMkLst>
            <pc:docMk/>
            <pc:sldMk cId="937763204" sldId="266"/>
            <ac:spMk id="8" creationId="{B4656B85-D726-2B3C-D881-F990F356CA9C}"/>
          </ac:spMkLst>
        </pc:spChg>
        <pc:spChg chg="add mod">
          <ac:chgData name="Dr. Wan Norhayati Binti Wan Ahmad" userId="e5497643-389a-4a03-ba60-04d6bd9196cb" providerId="ADAL" clId="{D5962A05-57E5-4E4C-8C7A-453EC45216EE}" dt="2024-06-21T23:29:47.836" v="552" actId="1076"/>
          <ac:spMkLst>
            <pc:docMk/>
            <pc:sldMk cId="937763204" sldId="266"/>
            <ac:spMk id="9" creationId="{94A5686D-C662-D1DA-8BD1-DF15CC4833E1}"/>
          </ac:spMkLst>
        </pc:spChg>
        <pc:spChg chg="add mod">
          <ac:chgData name="Dr. Wan Norhayati Binti Wan Ahmad" userId="e5497643-389a-4a03-ba60-04d6bd9196cb" providerId="ADAL" clId="{D5962A05-57E5-4E4C-8C7A-453EC45216EE}" dt="2024-06-21T23:29:47.836" v="552" actId="1076"/>
          <ac:spMkLst>
            <pc:docMk/>
            <pc:sldMk cId="937763204" sldId="266"/>
            <ac:spMk id="10" creationId="{E5DD5BFC-29FF-C9FD-0489-3EE8EB09E5BF}"/>
          </ac:spMkLst>
        </pc:spChg>
        <pc:spChg chg="add mod">
          <ac:chgData name="Dr. Wan Norhayati Binti Wan Ahmad" userId="e5497643-389a-4a03-ba60-04d6bd9196cb" providerId="ADAL" clId="{D5962A05-57E5-4E4C-8C7A-453EC45216EE}" dt="2024-06-21T23:28:48.524" v="548"/>
          <ac:spMkLst>
            <pc:docMk/>
            <pc:sldMk cId="937763204" sldId="266"/>
            <ac:spMk id="11" creationId="{A048AB08-DBE1-9972-D9BC-9168297D9C4C}"/>
          </ac:spMkLst>
        </pc:spChg>
        <pc:spChg chg="add mod">
          <ac:chgData name="Dr. Wan Norhayati Binti Wan Ahmad" userId="e5497643-389a-4a03-ba60-04d6bd9196cb" providerId="ADAL" clId="{D5962A05-57E5-4E4C-8C7A-453EC45216EE}" dt="2024-06-21T23:28:48.524" v="548"/>
          <ac:spMkLst>
            <pc:docMk/>
            <pc:sldMk cId="937763204" sldId="266"/>
            <ac:spMk id="12" creationId="{DB4B29C0-1B25-4D14-C36E-84EAB4157FF8}"/>
          </ac:spMkLst>
        </pc:spChg>
        <pc:spChg chg="add mod">
          <ac:chgData name="Dr. Wan Norhayati Binti Wan Ahmad" userId="e5497643-389a-4a03-ba60-04d6bd9196cb" providerId="ADAL" clId="{D5962A05-57E5-4E4C-8C7A-453EC45216EE}" dt="2024-06-21T23:28:48.524" v="548"/>
          <ac:spMkLst>
            <pc:docMk/>
            <pc:sldMk cId="937763204" sldId="266"/>
            <ac:spMk id="13" creationId="{6F2632B2-E0CF-CAB8-5F7C-DBF885BE5807}"/>
          </ac:spMkLst>
        </pc:spChg>
        <pc:spChg chg="mod">
          <ac:chgData name="Dr. Wan Norhayati Binti Wan Ahmad" userId="e5497643-389a-4a03-ba60-04d6bd9196cb" providerId="ADAL" clId="{D5962A05-57E5-4E4C-8C7A-453EC45216EE}" dt="2024-06-21T23:29:31.008" v="551" actId="14100"/>
          <ac:spMkLst>
            <pc:docMk/>
            <pc:sldMk cId="937763204" sldId="266"/>
            <ac:spMk id="157" creationId="{00000000-0000-0000-0000-000000000000}"/>
          </ac:spMkLst>
        </pc:spChg>
        <pc:spChg chg="del">
          <ac:chgData name="Dr. Wan Norhayati Binti Wan Ahmad" userId="e5497643-389a-4a03-ba60-04d6bd9196cb" providerId="ADAL" clId="{D5962A05-57E5-4E4C-8C7A-453EC45216EE}" dt="2024-06-21T23:28:36.148" v="547" actId="478"/>
          <ac:spMkLst>
            <pc:docMk/>
            <pc:sldMk cId="937763204" sldId="266"/>
            <ac:spMk id="158" creationId="{00000000-0000-0000-0000-000000000000}"/>
          </ac:spMkLst>
        </pc:spChg>
      </pc:sldChg>
      <pc:sldChg chg="del">
        <pc:chgData name="Dr. Wan Norhayati Binti Wan Ahmad" userId="e5497643-389a-4a03-ba60-04d6bd9196cb" providerId="ADAL" clId="{D5962A05-57E5-4E4C-8C7A-453EC45216EE}" dt="2024-06-21T23:30:35.034" v="553" actId="47"/>
        <pc:sldMkLst>
          <pc:docMk/>
          <pc:sldMk cId="3035952661" sldId="268"/>
        </pc:sldMkLst>
      </pc:sldChg>
      <pc:sldChg chg="del">
        <pc:chgData name="Dr. Wan Norhayati Binti Wan Ahmad" userId="e5497643-389a-4a03-ba60-04d6bd9196cb" providerId="ADAL" clId="{D5962A05-57E5-4E4C-8C7A-453EC45216EE}" dt="2024-06-21T23:30:35.034" v="553" actId="47"/>
        <pc:sldMkLst>
          <pc:docMk/>
          <pc:sldMk cId="526131397" sldId="269"/>
        </pc:sldMkLst>
      </pc:sldChg>
      <pc:sldChg chg="del">
        <pc:chgData name="Dr. Wan Norhayati Binti Wan Ahmad" userId="e5497643-389a-4a03-ba60-04d6bd9196cb" providerId="ADAL" clId="{D5962A05-57E5-4E4C-8C7A-453EC45216EE}" dt="2024-06-21T23:30:35.034" v="553" actId="47"/>
        <pc:sldMkLst>
          <pc:docMk/>
          <pc:sldMk cId="4169149729" sldId="270"/>
        </pc:sldMkLst>
      </pc:sldChg>
      <pc:sldChg chg="del">
        <pc:chgData name="Dr. Wan Norhayati Binti Wan Ahmad" userId="e5497643-389a-4a03-ba60-04d6bd9196cb" providerId="ADAL" clId="{D5962A05-57E5-4E4C-8C7A-453EC45216EE}" dt="2024-06-21T23:30:35.034" v="553" actId="47"/>
        <pc:sldMkLst>
          <pc:docMk/>
          <pc:sldMk cId="3687209180" sldId="271"/>
        </pc:sldMkLst>
      </pc:sldChg>
      <pc:sldChg chg="del">
        <pc:chgData name="Dr. Wan Norhayati Binti Wan Ahmad" userId="e5497643-389a-4a03-ba60-04d6bd9196cb" providerId="ADAL" clId="{D5962A05-57E5-4E4C-8C7A-453EC45216EE}" dt="2024-06-21T23:30:35.034" v="553" actId="47"/>
        <pc:sldMkLst>
          <pc:docMk/>
          <pc:sldMk cId="871651220" sldId="272"/>
        </pc:sldMkLst>
      </pc:sldChg>
      <pc:sldChg chg="addSp delSp modSp add del mod">
        <pc:chgData name="Dr. Wan Norhayati Binti Wan Ahmad" userId="e5497643-389a-4a03-ba60-04d6bd9196cb" providerId="ADAL" clId="{D5962A05-57E5-4E4C-8C7A-453EC45216EE}" dt="2024-06-21T23:29:15.933" v="550" actId="47"/>
        <pc:sldMkLst>
          <pc:docMk/>
          <pc:sldMk cId="0" sldId="286"/>
        </pc:sldMkLst>
        <pc:spChg chg="add mod">
          <ac:chgData name="Dr. Wan Norhayati Binti Wan Ahmad" userId="e5497643-389a-4a03-ba60-04d6bd9196cb" providerId="ADAL" clId="{D5962A05-57E5-4E4C-8C7A-453EC45216EE}" dt="2024-06-21T23:27:58.289" v="543"/>
          <ac:spMkLst>
            <pc:docMk/>
            <pc:sldMk cId="0" sldId="286"/>
            <ac:spMk id="2" creationId="{FD493AE3-9E2A-77A4-F911-32919EEDF442}"/>
          </ac:spMkLst>
        </pc:spChg>
        <pc:spChg chg="del mod">
          <ac:chgData name="Dr. Wan Norhayati Binti Wan Ahmad" userId="e5497643-389a-4a03-ba60-04d6bd9196cb" providerId="ADAL" clId="{D5962A05-57E5-4E4C-8C7A-453EC45216EE}" dt="2024-06-21T23:27:49.751" v="542" actId="478"/>
          <ac:spMkLst>
            <pc:docMk/>
            <pc:sldMk cId="0" sldId="286"/>
            <ac:spMk id="4" creationId="{00000000-0000-0000-0000-000000000000}"/>
          </ac:spMkLst>
        </pc:spChg>
        <pc:spChg chg="mod">
          <ac:chgData name="Dr. Wan Norhayati Binti Wan Ahmad" userId="e5497643-389a-4a03-ba60-04d6bd9196cb" providerId="ADAL" clId="{D5962A05-57E5-4E4C-8C7A-453EC45216EE}" dt="2024-06-21T23:28:24.219" v="546" actId="1076"/>
          <ac:spMkLst>
            <pc:docMk/>
            <pc:sldMk cId="0" sldId="286"/>
            <ac:spMk id="5" creationId="{00000000-0000-0000-0000-000000000000}"/>
          </ac:spMkLst>
        </pc:spChg>
        <pc:spChg chg="mod">
          <ac:chgData name="Dr. Wan Norhayati Binti Wan Ahmad" userId="e5497643-389a-4a03-ba60-04d6bd9196cb" providerId="ADAL" clId="{D5962A05-57E5-4E4C-8C7A-453EC45216EE}" dt="2024-06-21T23:28:24.219" v="546" actId="1076"/>
          <ac:spMkLst>
            <pc:docMk/>
            <pc:sldMk cId="0" sldId="286"/>
            <ac:spMk id="6" creationId="{00000000-0000-0000-0000-000000000000}"/>
          </ac:spMkLst>
        </pc:spChg>
        <pc:spChg chg="mod">
          <ac:chgData name="Dr. Wan Norhayati Binti Wan Ahmad" userId="e5497643-389a-4a03-ba60-04d6bd9196cb" providerId="ADAL" clId="{D5962A05-57E5-4E4C-8C7A-453EC45216EE}" dt="2024-06-21T23:28:24.219" v="546" actId="1076"/>
          <ac:spMkLst>
            <pc:docMk/>
            <pc:sldMk cId="0" sldId="286"/>
            <ac:spMk id="7" creationId="{00000000-0000-0000-0000-000000000000}"/>
          </ac:spMkLst>
        </pc:spChg>
        <pc:spChg chg="mod">
          <ac:chgData name="Dr. Wan Norhayati Binti Wan Ahmad" userId="e5497643-389a-4a03-ba60-04d6bd9196cb" providerId="ADAL" clId="{D5962A05-57E5-4E4C-8C7A-453EC45216EE}" dt="2024-06-21T23:28:24.219" v="546" actId="1076"/>
          <ac:spMkLst>
            <pc:docMk/>
            <pc:sldMk cId="0" sldId="286"/>
            <ac:spMk id="8" creationId="{00000000-0000-0000-0000-000000000000}"/>
          </ac:spMkLst>
        </pc:spChg>
        <pc:spChg chg="mod">
          <ac:chgData name="Dr. Wan Norhayati Binti Wan Ahmad" userId="e5497643-389a-4a03-ba60-04d6bd9196cb" providerId="ADAL" clId="{D5962A05-57E5-4E4C-8C7A-453EC45216EE}" dt="2024-06-21T23:28:24.219" v="546" actId="1076"/>
          <ac:spMkLst>
            <pc:docMk/>
            <pc:sldMk cId="0" sldId="286"/>
            <ac:spMk id="9" creationId="{00000000-0000-0000-0000-000000000000}"/>
          </ac:spMkLst>
        </pc:spChg>
        <pc:spChg chg="mod">
          <ac:chgData name="Dr. Wan Norhayati Binti Wan Ahmad" userId="e5497643-389a-4a03-ba60-04d6bd9196cb" providerId="ADAL" clId="{D5962A05-57E5-4E4C-8C7A-453EC45216EE}" dt="2024-06-21T23:28:24.219" v="546" actId="1076"/>
          <ac:spMkLst>
            <pc:docMk/>
            <pc:sldMk cId="0" sldId="286"/>
            <ac:spMk id="10" creationId="{00000000-0000-0000-0000-000000000000}"/>
          </ac:spMkLst>
        </pc:spChg>
        <pc:spChg chg="mod">
          <ac:chgData name="Dr. Wan Norhayati Binti Wan Ahmad" userId="e5497643-389a-4a03-ba60-04d6bd9196cb" providerId="ADAL" clId="{D5962A05-57E5-4E4C-8C7A-453EC45216EE}" dt="2024-06-21T23:28:24.219" v="546" actId="1076"/>
          <ac:spMkLst>
            <pc:docMk/>
            <pc:sldMk cId="0" sldId="286"/>
            <ac:spMk id="11" creationId="{00000000-0000-0000-0000-000000000000}"/>
          </ac:spMkLst>
        </pc:spChg>
        <pc:spChg chg="mod">
          <ac:chgData name="Dr. Wan Norhayati Binti Wan Ahmad" userId="e5497643-389a-4a03-ba60-04d6bd9196cb" providerId="ADAL" clId="{D5962A05-57E5-4E4C-8C7A-453EC45216EE}" dt="2024-06-21T23:28:24.219" v="546" actId="1076"/>
          <ac:spMkLst>
            <pc:docMk/>
            <pc:sldMk cId="0" sldId="286"/>
            <ac:spMk id="12" creationId="{00000000-0000-0000-0000-000000000000}"/>
          </ac:spMkLst>
        </pc:spChg>
        <pc:spChg chg="mod">
          <ac:chgData name="Dr. Wan Norhayati Binti Wan Ahmad" userId="e5497643-389a-4a03-ba60-04d6bd9196cb" providerId="ADAL" clId="{D5962A05-57E5-4E4C-8C7A-453EC45216EE}" dt="2024-06-21T23:28:24.219" v="546" actId="1076"/>
          <ac:spMkLst>
            <pc:docMk/>
            <pc:sldMk cId="0" sldId="286"/>
            <ac:spMk id="13" creationId="{00000000-0000-0000-0000-000000000000}"/>
          </ac:spMkLst>
        </pc:spChg>
        <pc:spChg chg="mod">
          <ac:chgData name="Dr. Wan Norhayati Binti Wan Ahmad" userId="e5497643-389a-4a03-ba60-04d6bd9196cb" providerId="ADAL" clId="{D5962A05-57E5-4E4C-8C7A-453EC45216EE}" dt="2024-06-21T23:28:24.219" v="546" actId="1076"/>
          <ac:spMkLst>
            <pc:docMk/>
            <pc:sldMk cId="0" sldId="286"/>
            <ac:spMk id="14" creationId="{00000000-0000-0000-0000-000000000000}"/>
          </ac:spMkLst>
        </pc:spChg>
        <pc:spChg chg="mod">
          <ac:chgData name="Dr. Wan Norhayati Binti Wan Ahmad" userId="e5497643-389a-4a03-ba60-04d6bd9196cb" providerId="ADAL" clId="{D5962A05-57E5-4E4C-8C7A-453EC45216EE}" dt="2024-06-21T23:28:24.219" v="546" actId="1076"/>
          <ac:spMkLst>
            <pc:docMk/>
            <pc:sldMk cId="0" sldId="286"/>
            <ac:spMk id="15" creationId="{00000000-0000-0000-0000-000000000000}"/>
          </ac:spMkLst>
        </pc:spChg>
        <pc:spChg chg="mod">
          <ac:chgData name="Dr. Wan Norhayati Binti Wan Ahmad" userId="e5497643-389a-4a03-ba60-04d6bd9196cb" providerId="ADAL" clId="{D5962A05-57E5-4E4C-8C7A-453EC45216EE}" dt="2024-06-21T23:28:24.219" v="546" actId="1076"/>
          <ac:spMkLst>
            <pc:docMk/>
            <pc:sldMk cId="0" sldId="286"/>
            <ac:spMk id="16" creationId="{00000000-0000-0000-0000-000000000000}"/>
          </ac:spMkLst>
        </pc:spChg>
        <pc:spChg chg="mod">
          <ac:chgData name="Dr. Wan Norhayati Binti Wan Ahmad" userId="e5497643-389a-4a03-ba60-04d6bd9196cb" providerId="ADAL" clId="{D5962A05-57E5-4E4C-8C7A-453EC45216EE}" dt="2024-06-21T23:26:51.153" v="538" actId="207"/>
          <ac:spMkLst>
            <pc:docMk/>
            <pc:sldMk cId="0" sldId="286"/>
            <ac:spMk id="18" creationId="{18EEDFA4-EC9D-9767-6A32-BD238B1D359A}"/>
          </ac:spMkLst>
        </pc:spChg>
      </pc:sldChg>
      <pc:sldChg chg="addSp delSp modSp mod">
        <pc:chgData name="Dr. Wan Norhayati Binti Wan Ahmad" userId="e5497643-389a-4a03-ba60-04d6bd9196cb" providerId="ADAL" clId="{D5962A05-57E5-4E4C-8C7A-453EC45216EE}" dt="2024-06-21T13:59:52.825" v="10" actId="1076"/>
        <pc:sldMkLst>
          <pc:docMk/>
          <pc:sldMk cId="1487690051" sldId="295"/>
        </pc:sldMkLst>
        <pc:spChg chg="mod">
          <ac:chgData name="Dr. Wan Norhayati Binti Wan Ahmad" userId="e5497643-389a-4a03-ba60-04d6bd9196cb" providerId="ADAL" clId="{D5962A05-57E5-4E4C-8C7A-453EC45216EE}" dt="2024-06-21T13:59:49.622" v="9" actId="1076"/>
          <ac:spMkLst>
            <pc:docMk/>
            <pc:sldMk cId="1487690051" sldId="295"/>
            <ac:spMk id="157" creationId="{00000000-0000-0000-0000-000000000000}"/>
          </ac:spMkLst>
        </pc:spChg>
        <pc:picChg chg="add mod">
          <ac:chgData name="Dr. Wan Norhayati Binti Wan Ahmad" userId="e5497643-389a-4a03-ba60-04d6bd9196cb" providerId="ADAL" clId="{D5962A05-57E5-4E4C-8C7A-453EC45216EE}" dt="2024-06-21T13:59:52.825" v="10" actId="1076"/>
          <ac:picMkLst>
            <pc:docMk/>
            <pc:sldMk cId="1487690051" sldId="295"/>
            <ac:picMk id="2" creationId="{0E692737-861A-F786-36DA-B572DCC1A12D}"/>
          </ac:picMkLst>
        </pc:picChg>
        <pc:picChg chg="del">
          <ac:chgData name="Dr. Wan Norhayati Binti Wan Ahmad" userId="e5497643-389a-4a03-ba60-04d6bd9196cb" providerId="ADAL" clId="{D5962A05-57E5-4E4C-8C7A-453EC45216EE}" dt="2024-06-21T13:59:24.052" v="5" actId="478"/>
          <ac:picMkLst>
            <pc:docMk/>
            <pc:sldMk cId="1487690051" sldId="295"/>
            <ac:picMk id="3" creationId="{8B930380-A1A2-EFD1-DAD3-062B5DD430EF}"/>
          </ac:picMkLst>
        </pc:picChg>
      </pc:sldChg>
      <pc:sldChg chg="addSp delSp modSp mod ord">
        <pc:chgData name="Dr. Wan Norhayati Binti Wan Ahmad" userId="e5497643-389a-4a03-ba60-04d6bd9196cb" providerId="ADAL" clId="{D5962A05-57E5-4E4C-8C7A-453EC45216EE}" dt="2024-06-21T15:17:02.950" v="367" actId="1076"/>
        <pc:sldMkLst>
          <pc:docMk/>
          <pc:sldMk cId="2288578301" sldId="352"/>
        </pc:sldMkLst>
        <pc:spChg chg="mod">
          <ac:chgData name="Dr. Wan Norhayati Binti Wan Ahmad" userId="e5497643-389a-4a03-ba60-04d6bd9196cb" providerId="ADAL" clId="{D5962A05-57E5-4E4C-8C7A-453EC45216EE}" dt="2024-06-21T13:58:05.914" v="2" actId="14100"/>
          <ac:spMkLst>
            <pc:docMk/>
            <pc:sldMk cId="2288578301" sldId="352"/>
            <ac:spMk id="157" creationId="{00000000-0000-0000-0000-000000000000}"/>
          </ac:spMkLst>
        </pc:spChg>
        <pc:picChg chg="del mod">
          <ac:chgData name="Dr. Wan Norhayati Binti Wan Ahmad" userId="e5497643-389a-4a03-ba60-04d6bd9196cb" providerId="ADAL" clId="{D5962A05-57E5-4E4C-8C7A-453EC45216EE}" dt="2024-06-21T15:12:07.488" v="360" actId="478"/>
          <ac:picMkLst>
            <pc:docMk/>
            <pc:sldMk cId="2288578301" sldId="352"/>
            <ac:picMk id="2" creationId="{0353FED3-B998-53AB-EAA1-2745E31D01E5}"/>
          </ac:picMkLst>
        </pc:picChg>
        <pc:picChg chg="add mod">
          <ac:chgData name="Dr. Wan Norhayati Binti Wan Ahmad" userId="e5497643-389a-4a03-ba60-04d6bd9196cb" providerId="ADAL" clId="{D5962A05-57E5-4E4C-8C7A-453EC45216EE}" dt="2024-06-21T15:17:02.950" v="367" actId="1076"/>
          <ac:picMkLst>
            <pc:docMk/>
            <pc:sldMk cId="2288578301" sldId="352"/>
            <ac:picMk id="3" creationId="{D01BAD37-B3C7-EA94-ED8D-1C08C8DEAE92}"/>
          </ac:picMkLst>
        </pc:picChg>
      </pc:sldChg>
      <pc:sldChg chg="modSp add mod">
        <pc:chgData name="Dr. Wan Norhayati Binti Wan Ahmad" userId="e5497643-389a-4a03-ba60-04d6bd9196cb" providerId="ADAL" clId="{D5962A05-57E5-4E4C-8C7A-453EC45216EE}" dt="2024-06-21T14:23:51.746" v="168" actId="207"/>
        <pc:sldMkLst>
          <pc:docMk/>
          <pc:sldMk cId="1688334797" sldId="354"/>
        </pc:sldMkLst>
        <pc:spChg chg="mod">
          <ac:chgData name="Dr. Wan Norhayati Binti Wan Ahmad" userId="e5497643-389a-4a03-ba60-04d6bd9196cb" providerId="ADAL" clId="{D5962A05-57E5-4E4C-8C7A-453EC45216EE}" dt="2024-06-21T14:21:40.524" v="153"/>
          <ac:spMkLst>
            <pc:docMk/>
            <pc:sldMk cId="1688334797" sldId="354"/>
            <ac:spMk id="157" creationId="{00000000-0000-0000-0000-000000000000}"/>
          </ac:spMkLst>
        </pc:spChg>
        <pc:spChg chg="mod">
          <ac:chgData name="Dr. Wan Norhayati Binti Wan Ahmad" userId="e5497643-389a-4a03-ba60-04d6bd9196cb" providerId="ADAL" clId="{D5962A05-57E5-4E4C-8C7A-453EC45216EE}" dt="2024-06-21T14:23:51.746" v="168" actId="207"/>
          <ac:spMkLst>
            <pc:docMk/>
            <pc:sldMk cId="1688334797" sldId="354"/>
            <ac:spMk id="158" creationId="{00000000-0000-0000-0000-000000000000}"/>
          </ac:spMkLst>
        </pc:spChg>
      </pc:sldChg>
      <pc:sldChg chg="modSp add mod">
        <pc:chgData name="Dr. Wan Norhayati Binti Wan Ahmad" userId="e5497643-389a-4a03-ba60-04d6bd9196cb" providerId="ADAL" clId="{D5962A05-57E5-4E4C-8C7A-453EC45216EE}" dt="2024-06-21T14:27:16.826" v="203" actId="207"/>
        <pc:sldMkLst>
          <pc:docMk/>
          <pc:sldMk cId="3131246844" sldId="355"/>
        </pc:sldMkLst>
        <pc:spChg chg="mod">
          <ac:chgData name="Dr. Wan Norhayati Binti Wan Ahmad" userId="e5497643-389a-4a03-ba60-04d6bd9196cb" providerId="ADAL" clId="{D5962A05-57E5-4E4C-8C7A-453EC45216EE}" dt="2024-06-21T14:24:43.711" v="171"/>
          <ac:spMkLst>
            <pc:docMk/>
            <pc:sldMk cId="3131246844" sldId="355"/>
            <ac:spMk id="157" creationId="{00000000-0000-0000-0000-000000000000}"/>
          </ac:spMkLst>
        </pc:spChg>
        <pc:spChg chg="mod">
          <ac:chgData name="Dr. Wan Norhayati Binti Wan Ahmad" userId="e5497643-389a-4a03-ba60-04d6bd9196cb" providerId="ADAL" clId="{D5962A05-57E5-4E4C-8C7A-453EC45216EE}" dt="2024-06-21T14:27:16.826" v="203" actId="207"/>
          <ac:spMkLst>
            <pc:docMk/>
            <pc:sldMk cId="3131246844" sldId="355"/>
            <ac:spMk id="158" creationId="{00000000-0000-0000-0000-000000000000}"/>
          </ac:spMkLst>
        </pc:spChg>
      </pc:sldChg>
      <pc:sldChg chg="modSp add mod">
        <pc:chgData name="Dr. Wan Norhayati Binti Wan Ahmad" userId="e5497643-389a-4a03-ba60-04d6bd9196cb" providerId="ADAL" clId="{D5962A05-57E5-4E4C-8C7A-453EC45216EE}" dt="2024-06-21T14:32:15.615" v="220" actId="207"/>
        <pc:sldMkLst>
          <pc:docMk/>
          <pc:sldMk cId="2123582664" sldId="356"/>
        </pc:sldMkLst>
        <pc:spChg chg="mod">
          <ac:chgData name="Dr. Wan Norhayati Binti Wan Ahmad" userId="e5497643-389a-4a03-ba60-04d6bd9196cb" providerId="ADAL" clId="{D5962A05-57E5-4E4C-8C7A-453EC45216EE}" dt="2024-06-21T14:29:20.147" v="205"/>
          <ac:spMkLst>
            <pc:docMk/>
            <pc:sldMk cId="2123582664" sldId="356"/>
            <ac:spMk id="157" creationId="{00000000-0000-0000-0000-000000000000}"/>
          </ac:spMkLst>
        </pc:spChg>
        <pc:spChg chg="mod">
          <ac:chgData name="Dr. Wan Norhayati Binti Wan Ahmad" userId="e5497643-389a-4a03-ba60-04d6bd9196cb" providerId="ADAL" clId="{D5962A05-57E5-4E4C-8C7A-453EC45216EE}" dt="2024-06-21T14:32:15.615" v="220" actId="207"/>
          <ac:spMkLst>
            <pc:docMk/>
            <pc:sldMk cId="2123582664" sldId="356"/>
            <ac:spMk id="158" creationId="{00000000-0000-0000-0000-000000000000}"/>
          </ac:spMkLst>
        </pc:spChg>
      </pc:sldChg>
      <pc:sldChg chg="new del">
        <pc:chgData name="Dr. Wan Norhayati Binti Wan Ahmad" userId="e5497643-389a-4a03-ba60-04d6bd9196cb" providerId="ADAL" clId="{D5962A05-57E5-4E4C-8C7A-453EC45216EE}" dt="2024-06-21T15:05:23.684" v="277" actId="680"/>
        <pc:sldMkLst>
          <pc:docMk/>
          <pc:sldMk cId="2234100821" sldId="357"/>
        </pc:sldMkLst>
      </pc:sldChg>
      <pc:sldChg chg="modSp add mod">
        <pc:chgData name="Dr. Wan Norhayati Binti Wan Ahmad" userId="e5497643-389a-4a03-ba60-04d6bd9196cb" providerId="ADAL" clId="{D5962A05-57E5-4E4C-8C7A-453EC45216EE}" dt="2024-06-21T15:09:20.275" v="301" actId="27636"/>
        <pc:sldMkLst>
          <pc:docMk/>
          <pc:sldMk cId="3565073628" sldId="357"/>
        </pc:sldMkLst>
        <pc:spChg chg="mod">
          <ac:chgData name="Dr. Wan Norhayati Binti Wan Ahmad" userId="e5497643-389a-4a03-ba60-04d6bd9196cb" providerId="ADAL" clId="{D5962A05-57E5-4E4C-8C7A-453EC45216EE}" dt="2024-06-21T15:09:20.275" v="301" actId="27636"/>
          <ac:spMkLst>
            <pc:docMk/>
            <pc:sldMk cId="3565073628" sldId="357"/>
            <ac:spMk id="6" creationId="{14BF8B33-BC29-DB93-FDD3-27B02ED1BFB1}"/>
          </ac:spMkLst>
        </pc:spChg>
        <pc:spChg chg="mod">
          <ac:chgData name="Dr. Wan Norhayati Binti Wan Ahmad" userId="e5497643-389a-4a03-ba60-04d6bd9196cb" providerId="ADAL" clId="{D5962A05-57E5-4E4C-8C7A-453EC45216EE}" dt="2024-06-21T15:08:52.362" v="297" actId="27636"/>
          <ac:spMkLst>
            <pc:docMk/>
            <pc:sldMk cId="3565073628" sldId="357"/>
            <ac:spMk id="158" creationId="{00000000-0000-0000-0000-000000000000}"/>
          </ac:spMkLst>
        </pc:spChg>
      </pc:sldChg>
      <pc:sldChg chg="delSp modSp add mod">
        <pc:chgData name="Dr. Wan Norhayati Binti Wan Ahmad" userId="e5497643-389a-4a03-ba60-04d6bd9196cb" providerId="ADAL" clId="{D5962A05-57E5-4E4C-8C7A-453EC45216EE}" dt="2024-06-21T15:11:48.257" v="357" actId="27636"/>
        <pc:sldMkLst>
          <pc:docMk/>
          <pc:sldMk cId="3330034870" sldId="358"/>
        </pc:sldMkLst>
        <pc:spChg chg="del mod">
          <ac:chgData name="Dr. Wan Norhayati Binti Wan Ahmad" userId="e5497643-389a-4a03-ba60-04d6bd9196cb" providerId="ADAL" clId="{D5962A05-57E5-4E4C-8C7A-453EC45216EE}" dt="2024-06-21T15:09:54.122" v="304" actId="478"/>
          <ac:spMkLst>
            <pc:docMk/>
            <pc:sldMk cId="3330034870" sldId="358"/>
            <ac:spMk id="6" creationId="{14BF8B33-BC29-DB93-FDD3-27B02ED1BFB1}"/>
          </ac:spMkLst>
        </pc:spChg>
        <pc:spChg chg="mod">
          <ac:chgData name="Dr. Wan Norhayati Binti Wan Ahmad" userId="e5497643-389a-4a03-ba60-04d6bd9196cb" providerId="ADAL" clId="{D5962A05-57E5-4E4C-8C7A-453EC45216EE}" dt="2024-06-21T15:11:48.257" v="357" actId="27636"/>
          <ac:spMkLst>
            <pc:docMk/>
            <pc:sldMk cId="3330034870" sldId="358"/>
            <ac:spMk id="158" creationId="{00000000-0000-0000-0000-000000000000}"/>
          </ac:spMkLst>
        </pc:spChg>
      </pc:sldChg>
      <pc:sldChg chg="delSp modSp add mod">
        <pc:chgData name="Dr. Wan Norhayati Binti Wan Ahmad" userId="e5497643-389a-4a03-ba60-04d6bd9196cb" providerId="ADAL" clId="{D5962A05-57E5-4E4C-8C7A-453EC45216EE}" dt="2024-06-21T23:08:57.825" v="514" actId="14100"/>
        <pc:sldMkLst>
          <pc:docMk/>
          <pc:sldMk cId="3512010481" sldId="359"/>
        </pc:sldMkLst>
        <pc:spChg chg="mod">
          <ac:chgData name="Dr. Wan Norhayati Binti Wan Ahmad" userId="e5497643-389a-4a03-ba60-04d6bd9196cb" providerId="ADAL" clId="{D5962A05-57E5-4E4C-8C7A-453EC45216EE}" dt="2024-06-21T23:08:44.959" v="511" actId="1076"/>
          <ac:spMkLst>
            <pc:docMk/>
            <pc:sldMk cId="3512010481" sldId="359"/>
            <ac:spMk id="3" creationId="{C1AEDE1C-8DA4-49C3-7E73-2B5537FA6BD6}"/>
          </ac:spMkLst>
        </pc:spChg>
        <pc:spChg chg="del">
          <ac:chgData name="Dr. Wan Norhayati Binti Wan Ahmad" userId="e5497643-389a-4a03-ba60-04d6bd9196cb" providerId="ADAL" clId="{D5962A05-57E5-4E4C-8C7A-453EC45216EE}" dt="2024-06-21T23:07:23.334" v="491" actId="478"/>
          <ac:spMkLst>
            <pc:docMk/>
            <pc:sldMk cId="3512010481" sldId="359"/>
            <ac:spMk id="4" creationId="{56E250C0-D8FD-3600-98A4-971BAB41FC9D}"/>
          </ac:spMkLst>
        </pc:spChg>
        <pc:spChg chg="mod">
          <ac:chgData name="Dr. Wan Norhayati Binti Wan Ahmad" userId="e5497643-389a-4a03-ba60-04d6bd9196cb" providerId="ADAL" clId="{D5962A05-57E5-4E4C-8C7A-453EC45216EE}" dt="2024-06-21T23:08:32.393" v="509" actId="14100"/>
          <ac:spMkLst>
            <pc:docMk/>
            <pc:sldMk cId="3512010481" sldId="359"/>
            <ac:spMk id="157" creationId="{00000000-0000-0000-0000-000000000000}"/>
          </ac:spMkLst>
        </pc:spChg>
        <pc:spChg chg="mod">
          <ac:chgData name="Dr. Wan Norhayati Binti Wan Ahmad" userId="e5497643-389a-4a03-ba60-04d6bd9196cb" providerId="ADAL" clId="{D5962A05-57E5-4E4C-8C7A-453EC45216EE}" dt="2024-06-21T23:08:20.517" v="507" actId="14100"/>
          <ac:spMkLst>
            <pc:docMk/>
            <pc:sldMk cId="3512010481" sldId="359"/>
            <ac:spMk id="158" creationId="{00000000-0000-0000-0000-000000000000}"/>
          </ac:spMkLst>
        </pc:spChg>
        <pc:picChg chg="mod">
          <ac:chgData name="Dr. Wan Norhayati Binti Wan Ahmad" userId="e5497643-389a-4a03-ba60-04d6bd9196cb" providerId="ADAL" clId="{D5962A05-57E5-4E4C-8C7A-453EC45216EE}" dt="2024-06-21T23:08:53.657" v="513" actId="14100"/>
          <ac:picMkLst>
            <pc:docMk/>
            <pc:sldMk cId="3512010481" sldId="359"/>
            <ac:picMk id="2" creationId="{7410480F-8D6C-F5AA-0D7C-54B34F2AB581}"/>
          </ac:picMkLst>
        </pc:picChg>
        <pc:picChg chg="del">
          <ac:chgData name="Dr. Wan Norhayati Binti Wan Ahmad" userId="e5497643-389a-4a03-ba60-04d6bd9196cb" providerId="ADAL" clId="{D5962A05-57E5-4E4C-8C7A-453EC45216EE}" dt="2024-06-21T23:07:14.959" v="489" actId="478"/>
          <ac:picMkLst>
            <pc:docMk/>
            <pc:sldMk cId="3512010481" sldId="359"/>
            <ac:picMk id="5" creationId="{1C2CF8F5-8F0E-8738-2EED-E0282DFB3ABC}"/>
          </ac:picMkLst>
        </pc:picChg>
        <pc:picChg chg="mod">
          <ac:chgData name="Dr. Wan Norhayati Binti Wan Ahmad" userId="e5497643-389a-4a03-ba60-04d6bd9196cb" providerId="ADAL" clId="{D5962A05-57E5-4E4C-8C7A-453EC45216EE}" dt="2024-06-21T23:08:57.825" v="514" actId="14100"/>
          <ac:picMkLst>
            <pc:docMk/>
            <pc:sldMk cId="3512010481" sldId="359"/>
            <ac:picMk id="6" creationId="{574B6A0C-2424-F392-D54B-28DB7609A705}"/>
          </ac:picMkLst>
        </pc:picChg>
      </pc:sldChg>
      <pc:sldChg chg="modSp add mod">
        <pc:chgData name="Dr. Wan Norhayati Binti Wan Ahmad" userId="e5497643-389a-4a03-ba60-04d6bd9196cb" providerId="ADAL" clId="{D5962A05-57E5-4E4C-8C7A-453EC45216EE}" dt="2024-06-21T23:11:05.166" v="520"/>
        <pc:sldMkLst>
          <pc:docMk/>
          <pc:sldMk cId="1805077626" sldId="360"/>
        </pc:sldMkLst>
        <pc:spChg chg="mod">
          <ac:chgData name="Dr. Wan Norhayati Binti Wan Ahmad" userId="e5497643-389a-4a03-ba60-04d6bd9196cb" providerId="ADAL" clId="{D5962A05-57E5-4E4C-8C7A-453EC45216EE}" dt="2024-06-21T23:11:05.166" v="520"/>
          <ac:spMkLst>
            <pc:docMk/>
            <pc:sldMk cId="1805077626" sldId="360"/>
            <ac:spMk id="3" creationId="{C1AEDE1C-8DA4-49C3-7E73-2B5537FA6BD6}"/>
          </ac:spMkLst>
        </pc:spChg>
        <pc:spChg chg="mod">
          <ac:chgData name="Dr. Wan Norhayati Binti Wan Ahmad" userId="e5497643-389a-4a03-ba60-04d6bd9196cb" providerId="ADAL" clId="{D5962A05-57E5-4E4C-8C7A-453EC45216EE}" dt="2024-06-21T23:10:17.203" v="517"/>
          <ac:spMkLst>
            <pc:docMk/>
            <pc:sldMk cId="1805077626" sldId="360"/>
            <ac:spMk id="158" creationId="{00000000-0000-0000-0000-000000000000}"/>
          </ac:spMkLst>
        </pc:spChg>
      </pc:sldChg>
      <pc:sldChg chg="modSp add mod">
        <pc:chgData name="Dr. Wan Norhayati Binti Wan Ahmad" userId="e5497643-389a-4a03-ba60-04d6bd9196cb" providerId="ADAL" clId="{D5962A05-57E5-4E4C-8C7A-453EC45216EE}" dt="2024-06-21T23:19:15.735" v="531" actId="27636"/>
        <pc:sldMkLst>
          <pc:docMk/>
          <pc:sldMk cId="708324166" sldId="361"/>
        </pc:sldMkLst>
        <pc:spChg chg="mod">
          <ac:chgData name="Dr. Wan Norhayati Binti Wan Ahmad" userId="e5497643-389a-4a03-ba60-04d6bd9196cb" providerId="ADAL" clId="{D5962A05-57E5-4E4C-8C7A-453EC45216EE}" dt="2024-06-21T23:18:21.854" v="522"/>
          <ac:spMkLst>
            <pc:docMk/>
            <pc:sldMk cId="708324166" sldId="361"/>
            <ac:spMk id="157" creationId="{00000000-0000-0000-0000-000000000000}"/>
          </ac:spMkLst>
        </pc:spChg>
        <pc:spChg chg="mod">
          <ac:chgData name="Dr. Wan Norhayati Binti Wan Ahmad" userId="e5497643-389a-4a03-ba60-04d6bd9196cb" providerId="ADAL" clId="{D5962A05-57E5-4E4C-8C7A-453EC45216EE}" dt="2024-06-21T23:19:15.735" v="531" actId="27636"/>
          <ac:spMkLst>
            <pc:docMk/>
            <pc:sldMk cId="708324166" sldId="361"/>
            <ac:spMk id="158" creationId="{00000000-0000-0000-0000-000000000000}"/>
          </ac:spMkLst>
        </pc:spChg>
      </pc:sldChg>
      <pc:sldChg chg="addSp delSp modSp add mod">
        <pc:chgData name="Dr. Wan Norhayati Binti Wan Ahmad" userId="e5497643-389a-4a03-ba60-04d6bd9196cb" providerId="ADAL" clId="{D5962A05-57E5-4E4C-8C7A-453EC45216EE}" dt="2024-06-21T23:39:02.084" v="571" actId="1076"/>
        <pc:sldMkLst>
          <pc:docMk/>
          <pc:sldMk cId="3843273" sldId="362"/>
        </pc:sldMkLst>
        <pc:spChg chg="mod">
          <ac:chgData name="Dr. Wan Norhayati Binti Wan Ahmad" userId="e5497643-389a-4a03-ba60-04d6bd9196cb" providerId="ADAL" clId="{D5962A05-57E5-4E4C-8C7A-453EC45216EE}" dt="2024-06-21T23:38:39.524" v="566" actId="14100"/>
          <ac:spMkLst>
            <pc:docMk/>
            <pc:sldMk cId="3843273" sldId="362"/>
            <ac:spMk id="157" creationId="{00000000-0000-0000-0000-000000000000}"/>
          </ac:spMkLst>
        </pc:spChg>
        <pc:picChg chg="add mod">
          <ac:chgData name="Dr. Wan Norhayati Binti Wan Ahmad" userId="e5497643-389a-4a03-ba60-04d6bd9196cb" providerId="ADAL" clId="{D5962A05-57E5-4E4C-8C7A-453EC45216EE}" dt="2024-06-21T23:39:02.084" v="571" actId="1076"/>
          <ac:picMkLst>
            <pc:docMk/>
            <pc:sldMk cId="3843273" sldId="362"/>
            <ac:picMk id="2" creationId="{3118C66C-9D85-1856-CB76-1A79F1F4F1A1}"/>
          </ac:picMkLst>
        </pc:picChg>
        <pc:picChg chg="del">
          <ac:chgData name="Dr. Wan Norhayati Binti Wan Ahmad" userId="e5497643-389a-4a03-ba60-04d6bd9196cb" providerId="ADAL" clId="{D5962A05-57E5-4E4C-8C7A-453EC45216EE}" dt="2024-06-21T23:37:47.595" v="558" actId="478"/>
          <ac:picMkLst>
            <pc:docMk/>
            <pc:sldMk cId="3843273" sldId="362"/>
            <ac:picMk id="3" creationId="{D01BAD37-B3C7-EA94-ED8D-1C08C8DEAE92}"/>
          </ac:picMkLst>
        </pc:picChg>
      </pc:sldChg>
      <pc:sldChg chg="addSp modSp add mod">
        <pc:chgData name="Dr. Wan Norhayati Binti Wan Ahmad" userId="e5497643-389a-4a03-ba60-04d6bd9196cb" providerId="ADAL" clId="{D5962A05-57E5-4E4C-8C7A-453EC45216EE}" dt="2024-06-21T23:41:03.183" v="602" actId="27636"/>
        <pc:sldMkLst>
          <pc:docMk/>
          <pc:sldMk cId="2932851382" sldId="363"/>
        </pc:sldMkLst>
        <pc:spChg chg="add">
          <ac:chgData name="Dr. Wan Norhayati Binti Wan Ahmad" userId="e5497643-389a-4a03-ba60-04d6bd9196cb" providerId="ADAL" clId="{D5962A05-57E5-4E4C-8C7A-453EC45216EE}" dt="2024-06-21T23:40:00.053" v="573"/>
          <ac:spMkLst>
            <pc:docMk/>
            <pc:sldMk cId="2932851382" sldId="363"/>
            <ac:spMk id="2" creationId="{5FFA17C7-1BEA-D549-FB8B-81E7BEA72C8B}"/>
          </ac:spMkLst>
        </pc:spChg>
        <pc:spChg chg="mod">
          <ac:chgData name="Dr. Wan Norhayati Binti Wan Ahmad" userId="e5497643-389a-4a03-ba60-04d6bd9196cb" providerId="ADAL" clId="{D5962A05-57E5-4E4C-8C7A-453EC45216EE}" dt="2024-06-21T23:40:20.270" v="597" actId="20577"/>
          <ac:spMkLst>
            <pc:docMk/>
            <pc:sldMk cId="2932851382" sldId="363"/>
            <ac:spMk id="157" creationId="{00000000-0000-0000-0000-000000000000}"/>
          </ac:spMkLst>
        </pc:spChg>
        <pc:spChg chg="mod">
          <ac:chgData name="Dr. Wan Norhayati Binti Wan Ahmad" userId="e5497643-389a-4a03-ba60-04d6bd9196cb" providerId="ADAL" clId="{D5962A05-57E5-4E4C-8C7A-453EC45216EE}" dt="2024-06-21T23:41:03.183" v="602" actId="27636"/>
          <ac:spMkLst>
            <pc:docMk/>
            <pc:sldMk cId="2932851382" sldId="363"/>
            <ac:spMk id="158" creationId="{00000000-0000-0000-0000-000000000000}"/>
          </ac:spMkLst>
        </pc:spChg>
      </pc:sldChg>
      <pc:sldChg chg="addSp delSp modSp add mod">
        <pc:chgData name="Dr. Wan Norhayati Binti Wan Ahmad" userId="e5497643-389a-4a03-ba60-04d6bd9196cb" providerId="ADAL" clId="{D5962A05-57E5-4E4C-8C7A-453EC45216EE}" dt="2024-06-21T23:46:56.199" v="695" actId="14100"/>
        <pc:sldMkLst>
          <pc:docMk/>
          <pc:sldMk cId="2794037496" sldId="364"/>
        </pc:sldMkLst>
        <pc:spChg chg="del mod">
          <ac:chgData name="Dr. Wan Norhayati Binti Wan Ahmad" userId="e5497643-389a-4a03-ba60-04d6bd9196cb" providerId="ADAL" clId="{D5962A05-57E5-4E4C-8C7A-453EC45216EE}" dt="2024-06-21T23:44:38.169" v="665" actId="478"/>
          <ac:spMkLst>
            <pc:docMk/>
            <pc:sldMk cId="2794037496" sldId="364"/>
            <ac:spMk id="3" creationId="{C1AEDE1C-8DA4-49C3-7E73-2B5537FA6BD6}"/>
          </ac:spMkLst>
        </pc:spChg>
        <pc:spChg chg="add mod">
          <ac:chgData name="Dr. Wan Norhayati Binti Wan Ahmad" userId="e5497643-389a-4a03-ba60-04d6bd9196cb" providerId="ADAL" clId="{D5962A05-57E5-4E4C-8C7A-453EC45216EE}" dt="2024-06-21T23:46:40.529" v="691" actId="1076"/>
          <ac:spMkLst>
            <pc:docMk/>
            <pc:sldMk cId="2794037496" sldId="364"/>
            <ac:spMk id="4" creationId="{AF686A9F-E921-2E40-909E-806AD114E171}"/>
          </ac:spMkLst>
        </pc:spChg>
        <pc:spChg chg="add mod">
          <ac:chgData name="Dr. Wan Norhayati Binti Wan Ahmad" userId="e5497643-389a-4a03-ba60-04d6bd9196cb" providerId="ADAL" clId="{D5962A05-57E5-4E4C-8C7A-453EC45216EE}" dt="2024-06-21T23:46:56.199" v="695" actId="14100"/>
          <ac:spMkLst>
            <pc:docMk/>
            <pc:sldMk cId="2794037496" sldId="364"/>
            <ac:spMk id="5" creationId="{CFB6A457-BF40-4299-04BD-0E2FC58AF7E7}"/>
          </ac:spMkLst>
        </pc:spChg>
        <pc:spChg chg="add mod">
          <ac:chgData name="Dr. Wan Norhayati Binti Wan Ahmad" userId="e5497643-389a-4a03-ba60-04d6bd9196cb" providerId="ADAL" clId="{D5962A05-57E5-4E4C-8C7A-453EC45216EE}" dt="2024-06-21T23:46:47.311" v="692" actId="1076"/>
          <ac:spMkLst>
            <pc:docMk/>
            <pc:sldMk cId="2794037496" sldId="364"/>
            <ac:spMk id="7" creationId="{73623734-0EDB-D143-E759-7FC65FEE72E9}"/>
          </ac:spMkLst>
        </pc:spChg>
        <pc:spChg chg="mod">
          <ac:chgData name="Dr. Wan Norhayati Binti Wan Ahmad" userId="e5497643-389a-4a03-ba60-04d6bd9196cb" providerId="ADAL" clId="{D5962A05-57E5-4E4C-8C7A-453EC45216EE}" dt="2024-06-21T23:45:02.618" v="668" actId="14100"/>
          <ac:spMkLst>
            <pc:docMk/>
            <pc:sldMk cId="2794037496" sldId="364"/>
            <ac:spMk id="157" creationId="{00000000-0000-0000-0000-000000000000}"/>
          </ac:spMkLst>
        </pc:spChg>
        <pc:spChg chg="mod">
          <ac:chgData name="Dr. Wan Norhayati Binti Wan Ahmad" userId="e5497643-389a-4a03-ba60-04d6bd9196cb" providerId="ADAL" clId="{D5962A05-57E5-4E4C-8C7A-453EC45216EE}" dt="2024-06-21T23:46:51.658" v="694" actId="27636"/>
          <ac:spMkLst>
            <pc:docMk/>
            <pc:sldMk cId="2794037496" sldId="364"/>
            <ac:spMk id="158" creationId="{00000000-0000-0000-0000-000000000000}"/>
          </ac:spMkLst>
        </pc:spChg>
        <pc:picChg chg="del">
          <ac:chgData name="Dr. Wan Norhayati Binti Wan Ahmad" userId="e5497643-389a-4a03-ba60-04d6bd9196cb" providerId="ADAL" clId="{D5962A05-57E5-4E4C-8C7A-453EC45216EE}" dt="2024-06-21T23:41:36.256" v="604" actId="478"/>
          <ac:picMkLst>
            <pc:docMk/>
            <pc:sldMk cId="2794037496" sldId="364"/>
            <ac:picMk id="2" creationId="{7410480F-8D6C-F5AA-0D7C-54B34F2AB581}"/>
          </ac:picMkLst>
        </pc:picChg>
        <pc:picChg chg="del">
          <ac:chgData name="Dr. Wan Norhayati Binti Wan Ahmad" userId="e5497643-389a-4a03-ba60-04d6bd9196cb" providerId="ADAL" clId="{D5962A05-57E5-4E4C-8C7A-453EC45216EE}" dt="2024-06-21T23:41:38.344" v="605" actId="478"/>
          <ac:picMkLst>
            <pc:docMk/>
            <pc:sldMk cId="2794037496" sldId="364"/>
            <ac:picMk id="6" creationId="{574B6A0C-2424-F392-D54B-28DB7609A705}"/>
          </ac:picMkLst>
        </pc:picChg>
      </pc:sldChg>
      <pc:sldMasterChg chg="delSldLayout">
        <pc:chgData name="Dr. Wan Norhayati Binti Wan Ahmad" userId="e5497643-389a-4a03-ba60-04d6bd9196cb" providerId="ADAL" clId="{D5962A05-57E5-4E4C-8C7A-453EC45216EE}" dt="2024-06-21T23:29:15.933" v="550" actId="47"/>
        <pc:sldMasterMkLst>
          <pc:docMk/>
          <pc:sldMasterMk cId="0" sldId="2147483657"/>
        </pc:sldMasterMkLst>
        <pc:sldLayoutChg chg="del">
          <pc:chgData name="Dr. Wan Norhayati Binti Wan Ahmad" userId="e5497643-389a-4a03-ba60-04d6bd9196cb" providerId="ADAL" clId="{D5962A05-57E5-4E4C-8C7A-453EC45216EE}" dt="2024-06-21T23:29:15.933" v="550" actId="47"/>
          <pc:sldLayoutMkLst>
            <pc:docMk/>
            <pc:sldMasterMk cId="0" sldId="2147483657"/>
            <pc:sldLayoutMk cId="4171021403"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995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0208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1247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1107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3375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0234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1594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4953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7044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8344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7881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4122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2448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21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937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907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2157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8250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8078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959342"/>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Corporate Governance and Climate Change</a:t>
            </a:r>
          </a:p>
          <a:p>
            <a:pPr marL="0" marR="0" lvl="0" indent="0" algn="ctr"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Topic 1: </a:t>
            </a:r>
            <a:r>
              <a:rPr lang="en-GB" sz="2700" b="1" i="0" u="none" strike="noStrike" cap="none" dirty="0">
                <a:solidFill>
                  <a:srgbClr val="003399"/>
                </a:solidFill>
                <a:latin typeface="Century Gothic"/>
                <a:ea typeface="Century Gothic"/>
                <a:cs typeface="Century Gothic"/>
                <a:sym typeface="Century Gothic"/>
              </a:rPr>
              <a:t>Overview of Corporate Governance</a:t>
            </a:r>
            <a:endParaRPr lang="en-US" sz="2700" b="1" i="0" u="none" strike="noStrike" cap="none" dirty="0">
              <a:solidFill>
                <a:srgbClr val="003399"/>
              </a:solidFill>
              <a:latin typeface="Century Gothic"/>
              <a:ea typeface="Century Gothic"/>
              <a:cs typeface="Century Gothic"/>
              <a:sym typeface="Century Gothic"/>
            </a:endParaRPr>
          </a:p>
          <a:p>
            <a:pPr marL="0" marR="0" lvl="0" indent="0" algn="ctr"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a:t>
            </a:r>
            <a:r>
              <a:rPr lang="en-US" sz="2200" b="1" dirty="0">
                <a:solidFill>
                  <a:srgbClr val="003399"/>
                </a:solidFill>
                <a:highlight>
                  <a:srgbClr val="FFFF00"/>
                </a:highlight>
                <a:latin typeface="Century Gothic"/>
                <a:ea typeface="Century Gothic"/>
                <a:cs typeface="Century Gothic"/>
                <a:sym typeface="Century Gothic"/>
              </a:rPr>
              <a:t>…</a:t>
            </a:r>
            <a:endParaRPr sz="2200" b="0" i="0" u="none" strike="noStrike" cap="none" dirty="0">
              <a:solidFill>
                <a:srgbClr val="000000"/>
              </a:solidFill>
              <a:highlight>
                <a:srgbClr val="FFFF00"/>
              </a:highlight>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780044"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NATIONAL CODE OF CORPORATE GOVERNANCE</a:t>
            </a:r>
          </a:p>
        </p:txBody>
      </p:sp>
      <p:sp>
        <p:nvSpPr>
          <p:cNvPr id="158" name="Google Shape;158;p46"/>
          <p:cNvSpPr txBox="1"/>
          <p:nvPr/>
        </p:nvSpPr>
        <p:spPr>
          <a:xfrm>
            <a:off x="993058" y="1079938"/>
            <a:ext cx="9780044" cy="469812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marL="457200" lvl="1">
              <a:lnSpc>
                <a:spcPct val="150000"/>
              </a:lnSpc>
              <a:buSzPts val="1600"/>
            </a:pPr>
            <a:r>
              <a:rPr lang="en-GB" sz="2800" dirty="0">
                <a:latin typeface="Segoe UI" panose="020B0502040204020203" pitchFamily="34" charset="0"/>
                <a:ea typeface="Quattrocento Sans"/>
                <a:cs typeface="Segoe UI" panose="020B0502040204020203" pitchFamily="34" charset="0"/>
                <a:sym typeface="Quattrocento Sans"/>
              </a:rPr>
              <a:t>National codes of corporate governance provide essential frameworks tailored to the specific needs and contexts of different countries.</a:t>
            </a:r>
          </a:p>
          <a:p>
            <a:pPr marL="457200" lvl="1">
              <a:lnSpc>
                <a:spcPct val="150000"/>
              </a:lnSpc>
              <a:buSzPts val="1600"/>
            </a:pPr>
            <a:endParaRPr lang="en-GB" sz="2800" dirty="0">
              <a:latin typeface="Segoe UI" panose="020B0502040204020203" pitchFamily="34" charset="0"/>
              <a:ea typeface="Quattrocento Sans"/>
              <a:cs typeface="Segoe UI" panose="020B0502040204020203" pitchFamily="34" charset="0"/>
              <a:sym typeface="Quattrocento Sans"/>
            </a:endParaRPr>
          </a:p>
          <a:p>
            <a:pPr marL="457200" lvl="1">
              <a:lnSpc>
                <a:spcPct val="150000"/>
              </a:lnSpc>
              <a:buSzPts val="1600"/>
            </a:pPr>
            <a:r>
              <a:rPr lang="en-GB" sz="2800" dirty="0">
                <a:latin typeface="Segoe UI" panose="020B0502040204020203" pitchFamily="34" charset="0"/>
                <a:ea typeface="Quattrocento Sans"/>
                <a:cs typeface="Segoe UI" panose="020B0502040204020203" pitchFamily="34" charset="0"/>
                <a:sym typeface="Quattrocento Sans"/>
              </a:rPr>
              <a:t>Emphasizing the need for continuous improvement and adaptation of governance practices to meet evolving challenges.</a:t>
            </a:r>
          </a:p>
          <a:p>
            <a:pPr marL="457200" lvl="1">
              <a:lnSpc>
                <a:spcPct val="150000"/>
              </a:lnSpc>
              <a:buSzPts val="1600"/>
            </a:pPr>
            <a:endParaRPr lang="en-GB" sz="2800" dirty="0">
              <a:latin typeface="Segoe UI" panose="020B0502040204020203" pitchFamily="34" charset="0"/>
              <a:ea typeface="Quattrocento Sans"/>
              <a:cs typeface="Segoe UI" panose="020B0502040204020203" pitchFamily="34" charset="0"/>
              <a:sym typeface="Quattrocento Sans"/>
            </a:endParaRPr>
          </a:p>
          <a:p>
            <a:pPr marL="457200" lvl="1">
              <a:lnSpc>
                <a:spcPct val="150000"/>
              </a:lnSpc>
              <a:buSzPts val="1600"/>
            </a:pPr>
            <a:r>
              <a:rPr lang="en-GB" sz="2800" dirty="0">
                <a:latin typeface="Segoe UI" panose="020B0502040204020203" pitchFamily="34" charset="0"/>
                <a:ea typeface="Quattrocento Sans"/>
                <a:cs typeface="Segoe UI" panose="020B0502040204020203" pitchFamily="34" charset="0"/>
                <a:sym typeface="Quattrocento Sans"/>
              </a:rPr>
              <a:t>Strong adherence to national codes not only benefits individual companies but also contributes to the overall health and stability of the national economy.</a:t>
            </a:r>
          </a:p>
        </p:txBody>
      </p:sp>
    </p:spTree>
    <p:extLst>
      <p:ext uri="{BB962C8B-B14F-4D97-AF65-F5344CB8AC3E}">
        <p14:creationId xmlns:p14="http://schemas.microsoft.com/office/powerpoint/2010/main" val="3330034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164368" y="1371599"/>
            <a:ext cx="9219853" cy="1754286"/>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54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Internal and external governance mechanisms</a:t>
            </a:r>
          </a:p>
        </p:txBody>
      </p:sp>
      <p:pic>
        <p:nvPicPr>
          <p:cNvPr id="3" name="Picture 2">
            <a:extLst>
              <a:ext uri="{FF2B5EF4-FFF2-40B4-BE49-F238E27FC236}">
                <a16:creationId xmlns:a16="http://schemas.microsoft.com/office/drawing/2014/main" id="{D01BAD37-B3C7-EA94-ED8D-1C08C8DEAE92}"/>
              </a:ext>
            </a:extLst>
          </p:cNvPr>
          <p:cNvPicPr>
            <a:picLocks noChangeAspect="1"/>
          </p:cNvPicPr>
          <p:nvPr/>
        </p:nvPicPr>
        <p:blipFill>
          <a:blip r:embed="rId3"/>
          <a:stretch>
            <a:fillRect/>
          </a:stretch>
        </p:blipFill>
        <p:spPr>
          <a:xfrm>
            <a:off x="2117834" y="3209558"/>
            <a:ext cx="7956331" cy="2439222"/>
          </a:xfrm>
          <a:prstGeom prst="rect">
            <a:avLst/>
          </a:prstGeom>
        </p:spPr>
      </p:pic>
    </p:spTree>
    <p:extLst>
      <p:ext uri="{BB962C8B-B14F-4D97-AF65-F5344CB8AC3E}">
        <p14:creationId xmlns:p14="http://schemas.microsoft.com/office/powerpoint/2010/main" val="2288578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695961" cy="523180"/>
          </a:xfrm>
          <a:prstGeom prst="rect">
            <a:avLst/>
          </a:prstGeom>
          <a:solidFill>
            <a:srgbClr val="003399"/>
          </a:solidFill>
          <a:ln>
            <a:noFill/>
          </a:ln>
        </p:spPr>
        <p:txBody>
          <a:bodyPr spcFirstLastPara="1" wrap="square" lIns="91425" tIns="45700" rIns="91425" bIns="45700" anchor="t" anchorCtr="0">
            <a:spAutoFit/>
          </a:bodyPr>
          <a:lstStyle/>
          <a:p>
            <a:pPr algn="ctr">
              <a:buSzPts val="2800"/>
            </a:pPr>
            <a:r>
              <a:rPr lang="en-US" sz="2800" dirty="0">
                <a:solidFill>
                  <a:srgbClr val="FFFFFF"/>
                </a:solidFill>
                <a:latin typeface="Segoe UI"/>
                <a:cs typeface="Segoe UI"/>
              </a:rPr>
              <a:t>INTERNAL GOVERNANCE MECHANISM</a:t>
            </a:r>
          </a:p>
        </p:txBody>
      </p:sp>
      <p:sp>
        <p:nvSpPr>
          <p:cNvPr id="158" name="Google Shape;158;p46"/>
          <p:cNvSpPr txBox="1"/>
          <p:nvPr/>
        </p:nvSpPr>
        <p:spPr>
          <a:xfrm>
            <a:off x="993059" y="2448910"/>
            <a:ext cx="3021893" cy="328893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55000" lnSpcReduction="20000"/>
          </a:bodyPr>
          <a:lstStyle/>
          <a:p>
            <a:pPr marL="84138" lvl="1" algn="ctr">
              <a:lnSpc>
                <a:spcPct val="150000"/>
              </a:lnSpc>
              <a:buSzPts val="1600"/>
            </a:pPr>
            <a:r>
              <a:rPr lang="en-GB" sz="2800" b="1" dirty="0">
                <a:solidFill>
                  <a:schemeClr val="accent1"/>
                </a:solidFill>
                <a:latin typeface="Segoe UI" panose="020B0502040204020203" pitchFamily="34" charset="0"/>
                <a:ea typeface="Quattrocento Sans"/>
                <a:cs typeface="Segoe UI" panose="020B0502040204020203" pitchFamily="34" charset="0"/>
                <a:sym typeface="Quattrocento Sans"/>
              </a:rPr>
              <a:t>Organizational Structures</a:t>
            </a:r>
          </a:p>
          <a:p>
            <a:pPr marL="457200" lvl="1">
              <a:lnSpc>
                <a:spcPct val="150000"/>
              </a:lnSpc>
              <a:buSzPts val="1600"/>
            </a:pPr>
            <a:endParaRPr lang="en-GB" sz="2800" dirty="0">
              <a:latin typeface="Segoe UI" panose="020B0502040204020203" pitchFamily="34" charset="0"/>
              <a:ea typeface="Quattrocento Sans"/>
              <a:cs typeface="Segoe UI" panose="020B0502040204020203" pitchFamily="34" charset="0"/>
              <a:sym typeface="Quattrocento Sans"/>
            </a:endParaRPr>
          </a:p>
          <a:p>
            <a:pPr lvl="1" algn="ctr">
              <a:lnSpc>
                <a:spcPct val="150000"/>
              </a:lnSpc>
              <a:buSzPts val="1600"/>
            </a:pPr>
            <a:r>
              <a:rPr lang="en-GB" sz="2800" dirty="0">
                <a:latin typeface="Segoe UI" panose="020B0502040204020203" pitchFamily="34" charset="0"/>
                <a:ea typeface="Quattrocento Sans"/>
                <a:cs typeface="Segoe UI" panose="020B0502040204020203" pitchFamily="34" charset="0"/>
                <a:sym typeface="Quattrocento Sans"/>
              </a:rPr>
              <a:t>A clear and well-defined organizational structure with distinct reporting lines, roles, and responsibilities helps establish accountability and facilitate effective decision-making within the company.</a:t>
            </a:r>
          </a:p>
        </p:txBody>
      </p:sp>
      <p:pic>
        <p:nvPicPr>
          <p:cNvPr id="2" name="Image 0" descr="preencoded.png">
            <a:extLst>
              <a:ext uri="{FF2B5EF4-FFF2-40B4-BE49-F238E27FC236}">
                <a16:creationId xmlns:a16="http://schemas.microsoft.com/office/drawing/2014/main" id="{7410480F-8D6C-F5AA-0D7C-54B34F2AB581}"/>
              </a:ext>
            </a:extLst>
          </p:cNvPr>
          <p:cNvPicPr>
            <a:picLocks noChangeAspect="1"/>
          </p:cNvPicPr>
          <p:nvPr/>
        </p:nvPicPr>
        <p:blipFill>
          <a:blip r:embed="rId3"/>
          <a:stretch>
            <a:fillRect/>
          </a:stretch>
        </p:blipFill>
        <p:spPr>
          <a:xfrm>
            <a:off x="993059" y="1000741"/>
            <a:ext cx="3021893" cy="1322045"/>
          </a:xfrm>
          <a:prstGeom prst="rect">
            <a:avLst/>
          </a:prstGeom>
        </p:spPr>
      </p:pic>
      <p:sp>
        <p:nvSpPr>
          <p:cNvPr id="3" name="Google Shape;158;p46">
            <a:extLst>
              <a:ext uri="{FF2B5EF4-FFF2-40B4-BE49-F238E27FC236}">
                <a16:creationId xmlns:a16="http://schemas.microsoft.com/office/drawing/2014/main" id="{C1AEDE1C-8DA4-49C3-7E73-2B5537FA6BD6}"/>
              </a:ext>
            </a:extLst>
          </p:cNvPr>
          <p:cNvSpPr txBox="1"/>
          <p:nvPr/>
        </p:nvSpPr>
        <p:spPr>
          <a:xfrm>
            <a:off x="4330093" y="2448910"/>
            <a:ext cx="3021893" cy="328893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0000" lnSpcReduction="20000"/>
          </a:bodyPr>
          <a:lstStyle/>
          <a:p>
            <a:pPr marL="84138" lvl="1" algn="ctr">
              <a:lnSpc>
                <a:spcPct val="150000"/>
              </a:lnSpc>
              <a:buSzPts val="1600"/>
            </a:pPr>
            <a:r>
              <a:rPr lang="en-GB" sz="2600" b="1" dirty="0">
                <a:solidFill>
                  <a:schemeClr val="accent1"/>
                </a:solidFill>
                <a:latin typeface="Segoe UI" panose="020B0502040204020203" pitchFamily="34" charset="0"/>
                <a:ea typeface="Quattrocento Sans"/>
                <a:cs typeface="Segoe UI" panose="020B0502040204020203" pitchFamily="34" charset="0"/>
                <a:sym typeface="Quattrocento Sans"/>
              </a:rPr>
              <a:t>Board of Directors </a:t>
            </a:r>
            <a:endParaRPr lang="en-GB" sz="2600" dirty="0">
              <a:latin typeface="Segoe UI" panose="020B0502040204020203" pitchFamily="34" charset="0"/>
              <a:ea typeface="Quattrocento Sans"/>
              <a:cs typeface="Segoe UI" panose="020B0502040204020203" pitchFamily="34" charset="0"/>
              <a:sym typeface="Quattrocento Sans"/>
            </a:endParaRPr>
          </a:p>
          <a:p>
            <a:pPr lvl="1" algn="ctr">
              <a:lnSpc>
                <a:spcPct val="150000"/>
              </a:lnSpc>
              <a:buSzPts val="1600"/>
            </a:pPr>
            <a:r>
              <a:rPr lang="en-GB" sz="2600" dirty="0">
                <a:latin typeface="Segoe UI" panose="020B0502040204020203" pitchFamily="34" charset="0"/>
                <a:ea typeface="Quattrocento Sans"/>
                <a:cs typeface="Segoe UI" panose="020B0502040204020203" pitchFamily="34" charset="0"/>
                <a:sym typeface="Quattrocento Sans"/>
              </a:rPr>
              <a:t>The board of directors plays a crucial role in overseeing the company's strategic direction, ensuring effective risk management, and holding the executive team accountable.</a:t>
            </a:r>
          </a:p>
        </p:txBody>
      </p:sp>
      <p:sp>
        <p:nvSpPr>
          <p:cNvPr id="4" name="Google Shape;158;p46">
            <a:extLst>
              <a:ext uri="{FF2B5EF4-FFF2-40B4-BE49-F238E27FC236}">
                <a16:creationId xmlns:a16="http://schemas.microsoft.com/office/drawing/2014/main" id="{56E250C0-D8FD-3600-98A4-971BAB41FC9D}"/>
              </a:ext>
            </a:extLst>
          </p:cNvPr>
          <p:cNvSpPr txBox="1"/>
          <p:nvPr/>
        </p:nvSpPr>
        <p:spPr>
          <a:xfrm>
            <a:off x="7667127" y="2448910"/>
            <a:ext cx="3021893" cy="328893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55000" lnSpcReduction="20000"/>
          </a:bodyPr>
          <a:lstStyle/>
          <a:p>
            <a:pPr marL="84138" lvl="1" algn="ctr">
              <a:lnSpc>
                <a:spcPct val="150000"/>
              </a:lnSpc>
              <a:buSzPts val="1600"/>
            </a:pPr>
            <a:r>
              <a:rPr lang="en-GB" sz="2800" b="1" dirty="0">
                <a:solidFill>
                  <a:schemeClr val="accent1"/>
                </a:solidFill>
                <a:latin typeface="Segoe UI" panose="020B0502040204020203" pitchFamily="34" charset="0"/>
                <a:ea typeface="Quattrocento Sans"/>
                <a:cs typeface="Segoe UI" panose="020B0502040204020203" pitchFamily="34" charset="0"/>
                <a:sym typeface="Quattrocento Sans"/>
              </a:rPr>
              <a:t>Policies and procedures </a:t>
            </a:r>
            <a:endParaRPr lang="en-GB" sz="2800" dirty="0">
              <a:latin typeface="Segoe UI" panose="020B0502040204020203" pitchFamily="34" charset="0"/>
              <a:ea typeface="Quattrocento Sans"/>
              <a:cs typeface="Segoe UI" panose="020B0502040204020203" pitchFamily="34" charset="0"/>
              <a:sym typeface="Quattrocento Sans"/>
            </a:endParaRPr>
          </a:p>
          <a:p>
            <a:pPr lvl="1" algn="ctr">
              <a:lnSpc>
                <a:spcPct val="150000"/>
              </a:lnSpc>
              <a:buSzPts val="1600"/>
            </a:pPr>
            <a:r>
              <a:rPr lang="en-GB" sz="2800" dirty="0">
                <a:latin typeface="Segoe UI" panose="020B0502040204020203" pitchFamily="34" charset="0"/>
                <a:ea typeface="Quattrocento Sans"/>
                <a:cs typeface="Segoe UI" panose="020B0502040204020203" pitchFamily="34" charset="0"/>
                <a:sym typeface="Quattrocento Sans"/>
              </a:rPr>
              <a:t>Comprehensive policies and procedures that address key aspects of the business, such as financial management, risk management, and employee conduct, help ensure consistent and transparent decision-making.</a:t>
            </a:r>
          </a:p>
          <a:p>
            <a:pPr lvl="1" algn="ctr">
              <a:lnSpc>
                <a:spcPct val="150000"/>
              </a:lnSpc>
              <a:buSzPts val="1600"/>
            </a:pPr>
            <a:r>
              <a:rPr lang="en-GB" sz="2800" dirty="0">
                <a:latin typeface="Segoe UI" panose="020B0502040204020203" pitchFamily="34" charset="0"/>
                <a:ea typeface="Quattrocento Sans"/>
                <a:cs typeface="Segoe UI" panose="020B0502040204020203" pitchFamily="34" charset="0"/>
                <a:sym typeface="Quattrocento Sans"/>
              </a:rPr>
              <a:t>.</a:t>
            </a:r>
          </a:p>
        </p:txBody>
      </p:sp>
      <p:pic>
        <p:nvPicPr>
          <p:cNvPr id="5" name="Image 1" descr="preencoded.png">
            <a:extLst>
              <a:ext uri="{FF2B5EF4-FFF2-40B4-BE49-F238E27FC236}">
                <a16:creationId xmlns:a16="http://schemas.microsoft.com/office/drawing/2014/main" id="{1C2CF8F5-8F0E-8738-2EED-E0282DFB3ABC}"/>
              </a:ext>
            </a:extLst>
          </p:cNvPr>
          <p:cNvPicPr>
            <a:picLocks noChangeAspect="1"/>
          </p:cNvPicPr>
          <p:nvPr/>
        </p:nvPicPr>
        <p:blipFill>
          <a:blip r:embed="rId4"/>
          <a:stretch>
            <a:fillRect/>
          </a:stretch>
        </p:blipFill>
        <p:spPr>
          <a:xfrm>
            <a:off x="4330092" y="1000741"/>
            <a:ext cx="3021893" cy="1322045"/>
          </a:xfrm>
          <a:prstGeom prst="rect">
            <a:avLst/>
          </a:prstGeom>
        </p:spPr>
      </p:pic>
      <p:pic>
        <p:nvPicPr>
          <p:cNvPr id="6" name="Image 2" descr="preencoded.png">
            <a:extLst>
              <a:ext uri="{FF2B5EF4-FFF2-40B4-BE49-F238E27FC236}">
                <a16:creationId xmlns:a16="http://schemas.microsoft.com/office/drawing/2014/main" id="{574B6A0C-2424-F392-D54B-28DB7609A705}"/>
              </a:ext>
            </a:extLst>
          </p:cNvPr>
          <p:cNvPicPr>
            <a:picLocks noChangeAspect="1"/>
          </p:cNvPicPr>
          <p:nvPr/>
        </p:nvPicPr>
        <p:blipFill>
          <a:blip r:embed="rId5"/>
          <a:stretch>
            <a:fillRect/>
          </a:stretch>
        </p:blipFill>
        <p:spPr>
          <a:xfrm>
            <a:off x="7667125" y="1000741"/>
            <a:ext cx="3021893" cy="1322045"/>
          </a:xfrm>
          <a:prstGeom prst="rect">
            <a:avLst/>
          </a:prstGeom>
        </p:spPr>
      </p:pic>
    </p:spTree>
    <p:extLst>
      <p:ext uri="{BB962C8B-B14F-4D97-AF65-F5344CB8AC3E}">
        <p14:creationId xmlns:p14="http://schemas.microsoft.com/office/powerpoint/2010/main" val="3624398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EXTERNAL GOVERNANCE MECHANISM</a:t>
            </a:r>
          </a:p>
        </p:txBody>
      </p:sp>
      <p:sp>
        <p:nvSpPr>
          <p:cNvPr id="158" name="Google Shape;158;p46"/>
          <p:cNvSpPr txBox="1"/>
          <p:nvPr/>
        </p:nvSpPr>
        <p:spPr>
          <a:xfrm>
            <a:off x="993059" y="1450428"/>
            <a:ext cx="9488130" cy="428741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marL="914400" lvl="1" indent="-457200">
              <a:lnSpc>
                <a:spcPct val="150000"/>
              </a:lnSpc>
              <a:buSzPts val="1600"/>
              <a:buFont typeface="Wingdings" panose="05000000000000000000" pitchFamily="2" charset="2"/>
              <a:buChar char="Ø"/>
            </a:pPr>
            <a:r>
              <a:rPr lang="en-GB" sz="2800" dirty="0">
                <a:latin typeface="Segoe UI" panose="020B0502040204020203" pitchFamily="34" charset="0"/>
                <a:ea typeface="Quattrocento Sans"/>
                <a:cs typeface="Segoe UI" panose="020B0502040204020203" pitchFamily="34" charset="0"/>
                <a:sym typeface="Quattrocento Sans"/>
              </a:rPr>
              <a:t>External mechanisms are forces and institutions outside the company that exert influence on how the company is directed and controlled. </a:t>
            </a:r>
          </a:p>
          <a:p>
            <a:pPr marL="914400" lvl="1" indent="-457200">
              <a:lnSpc>
                <a:spcPct val="150000"/>
              </a:lnSpc>
              <a:buSzPts val="1600"/>
              <a:buFont typeface="Wingdings" panose="05000000000000000000" pitchFamily="2" charset="2"/>
              <a:buChar char="Ø"/>
            </a:pPr>
            <a:r>
              <a:rPr lang="en-GB" sz="2800" dirty="0">
                <a:latin typeface="Segoe UI" panose="020B0502040204020203" pitchFamily="34" charset="0"/>
                <a:ea typeface="Quattrocento Sans"/>
                <a:cs typeface="Segoe UI" panose="020B0502040204020203" pitchFamily="34" charset="0"/>
                <a:sym typeface="Quattrocento Sans"/>
              </a:rPr>
              <a:t>They complement and support the internal governance mechanisms that companies put in place. </a:t>
            </a:r>
          </a:p>
          <a:p>
            <a:pPr marL="914400" lvl="1" indent="-457200">
              <a:lnSpc>
                <a:spcPct val="150000"/>
              </a:lnSpc>
              <a:buSzPts val="1600"/>
              <a:buFont typeface="Wingdings" panose="05000000000000000000" pitchFamily="2" charset="2"/>
              <a:buChar char="Ø"/>
            </a:pPr>
            <a:r>
              <a:rPr lang="en-GB" sz="2800" dirty="0">
                <a:latin typeface="Segoe UI" panose="020B0502040204020203" pitchFamily="34" charset="0"/>
                <a:ea typeface="Quattrocento Sans"/>
                <a:cs typeface="Segoe UI" panose="020B0502040204020203" pitchFamily="34" charset="0"/>
                <a:sym typeface="Quattrocento Sans"/>
              </a:rPr>
              <a:t>These external mechanisms help to promote transparency, accountability, and ethical </a:t>
            </a:r>
            <a:r>
              <a:rPr lang="en-GB" sz="2800" dirty="0" err="1">
                <a:latin typeface="Segoe UI" panose="020B0502040204020203" pitchFamily="34" charset="0"/>
                <a:ea typeface="Quattrocento Sans"/>
                <a:cs typeface="Segoe UI" panose="020B0502040204020203" pitchFamily="34" charset="0"/>
                <a:sym typeface="Quattrocento Sans"/>
              </a:rPr>
              <a:t>behavior</a:t>
            </a:r>
            <a:r>
              <a:rPr lang="en-GB" sz="2800" dirty="0">
                <a:latin typeface="Segoe UI" panose="020B0502040204020203" pitchFamily="34" charset="0"/>
                <a:ea typeface="Quattrocento Sans"/>
                <a:cs typeface="Segoe UI" panose="020B0502040204020203" pitchFamily="34" charset="0"/>
                <a:sym typeface="Quattrocento Sans"/>
              </a:rPr>
              <a:t> within companies.</a:t>
            </a:r>
            <a:endParaRPr lang="en-GB" sz="2800" dirty="0">
              <a:solidFill>
                <a:schemeClr val="tx1"/>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708324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970116" cy="523180"/>
          </a:xfrm>
          <a:prstGeom prst="rect">
            <a:avLst/>
          </a:prstGeom>
          <a:solidFill>
            <a:srgbClr val="003399"/>
          </a:solidFill>
          <a:ln>
            <a:noFill/>
          </a:ln>
        </p:spPr>
        <p:txBody>
          <a:bodyPr spcFirstLastPara="1" wrap="square" lIns="91425" tIns="45700" rIns="91425" bIns="45700" anchor="t" anchorCtr="0">
            <a:spAutoFit/>
          </a:bodyPr>
          <a:lstStyle/>
          <a:p>
            <a:pPr algn="ctr">
              <a:buSzPts val="2800"/>
            </a:pPr>
            <a:r>
              <a:rPr lang="en-US" sz="2800" dirty="0">
                <a:solidFill>
                  <a:srgbClr val="FFFFFF"/>
                </a:solidFill>
                <a:latin typeface="Segoe UI"/>
                <a:cs typeface="Segoe UI"/>
              </a:rPr>
              <a:t>EXTERNAL GOVERNANCE MECHANISM</a:t>
            </a:r>
          </a:p>
        </p:txBody>
      </p:sp>
      <p:sp>
        <p:nvSpPr>
          <p:cNvPr id="158" name="Google Shape;158;p46"/>
          <p:cNvSpPr txBox="1"/>
          <p:nvPr/>
        </p:nvSpPr>
        <p:spPr>
          <a:xfrm>
            <a:off x="993059" y="2448909"/>
            <a:ext cx="4829672" cy="340834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marL="84138" lvl="1" algn="ctr">
              <a:lnSpc>
                <a:spcPct val="150000"/>
              </a:lnSpc>
              <a:buSzPts val="1600"/>
            </a:pPr>
            <a:r>
              <a:rPr lang="en-GB" sz="2800" b="1" dirty="0">
                <a:solidFill>
                  <a:schemeClr val="accent1"/>
                </a:solidFill>
                <a:latin typeface="Segoe UI" panose="020B0502040204020203" pitchFamily="34" charset="0"/>
                <a:ea typeface="Quattrocento Sans"/>
                <a:cs typeface="Segoe UI" panose="020B0502040204020203" pitchFamily="34" charset="0"/>
                <a:sym typeface="Quattrocento Sans"/>
              </a:rPr>
              <a:t>Regulatory Oversight</a:t>
            </a:r>
          </a:p>
          <a:p>
            <a:pPr marL="457200" lvl="1">
              <a:lnSpc>
                <a:spcPct val="150000"/>
              </a:lnSpc>
              <a:buSzPts val="1600"/>
            </a:pPr>
            <a:r>
              <a:rPr lang="en-GB" sz="2800" dirty="0">
                <a:latin typeface="Segoe UI" panose="020B0502040204020203" pitchFamily="34" charset="0"/>
                <a:ea typeface="Quattrocento Sans"/>
                <a:cs typeface="Segoe UI" panose="020B0502040204020203" pitchFamily="34" charset="0"/>
                <a:sym typeface="Quattrocento Sans"/>
              </a:rPr>
              <a:t>Government agencies, stock exchanges, and other regulatory bodies establish and enforce rules and standards to ensure corporate accountability and transparency.</a:t>
            </a:r>
          </a:p>
        </p:txBody>
      </p:sp>
      <p:pic>
        <p:nvPicPr>
          <p:cNvPr id="2" name="Image 0" descr="preencoded.png">
            <a:extLst>
              <a:ext uri="{FF2B5EF4-FFF2-40B4-BE49-F238E27FC236}">
                <a16:creationId xmlns:a16="http://schemas.microsoft.com/office/drawing/2014/main" id="{7410480F-8D6C-F5AA-0D7C-54B34F2AB581}"/>
              </a:ext>
            </a:extLst>
          </p:cNvPr>
          <p:cNvPicPr>
            <a:picLocks noChangeAspect="1"/>
          </p:cNvPicPr>
          <p:nvPr/>
        </p:nvPicPr>
        <p:blipFill>
          <a:blip r:embed="rId3"/>
          <a:stretch>
            <a:fillRect/>
          </a:stretch>
        </p:blipFill>
        <p:spPr>
          <a:xfrm>
            <a:off x="993059" y="1000742"/>
            <a:ext cx="4829672" cy="1322045"/>
          </a:xfrm>
          <a:prstGeom prst="rect">
            <a:avLst/>
          </a:prstGeom>
        </p:spPr>
      </p:pic>
      <p:sp>
        <p:nvSpPr>
          <p:cNvPr id="3" name="Google Shape;158;p46">
            <a:extLst>
              <a:ext uri="{FF2B5EF4-FFF2-40B4-BE49-F238E27FC236}">
                <a16:creationId xmlns:a16="http://schemas.microsoft.com/office/drawing/2014/main" id="{C1AEDE1C-8DA4-49C3-7E73-2B5537FA6BD6}"/>
              </a:ext>
            </a:extLst>
          </p:cNvPr>
          <p:cNvSpPr txBox="1"/>
          <p:nvPr/>
        </p:nvSpPr>
        <p:spPr>
          <a:xfrm>
            <a:off x="6496280" y="2448909"/>
            <a:ext cx="4466895" cy="340834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marL="84138" lvl="1" algn="ctr">
              <a:lnSpc>
                <a:spcPct val="150000"/>
              </a:lnSpc>
              <a:buSzPts val="1600"/>
            </a:pPr>
            <a:r>
              <a:rPr lang="en-GB" sz="2600" b="1" dirty="0">
                <a:solidFill>
                  <a:schemeClr val="accent1"/>
                </a:solidFill>
                <a:latin typeface="Segoe UI" panose="020B0502040204020203" pitchFamily="34" charset="0"/>
                <a:ea typeface="Quattrocento Sans"/>
                <a:cs typeface="Segoe UI" panose="020B0502040204020203" pitchFamily="34" charset="0"/>
                <a:sym typeface="Quattrocento Sans"/>
              </a:rPr>
              <a:t>Market Forces</a:t>
            </a:r>
          </a:p>
          <a:p>
            <a:pPr lvl="1" algn="ctr">
              <a:lnSpc>
                <a:spcPct val="150000"/>
              </a:lnSpc>
              <a:buSzPts val="1600"/>
            </a:pPr>
            <a:r>
              <a:rPr lang="en-GB" sz="2600" dirty="0">
                <a:latin typeface="Segoe UI" panose="020B0502040204020203" pitchFamily="34" charset="0"/>
                <a:ea typeface="Quattrocento Sans"/>
                <a:cs typeface="Segoe UI" panose="020B0502040204020203" pitchFamily="34" charset="0"/>
                <a:sym typeface="Quattrocento Sans"/>
              </a:rPr>
              <a:t>Competitive pressures, investor sentiment, and media scrutiny exert external pressure on companies to maintain good governance practices.</a:t>
            </a:r>
          </a:p>
        </p:txBody>
      </p:sp>
      <p:pic>
        <p:nvPicPr>
          <p:cNvPr id="6" name="Image 2" descr="preencoded.png">
            <a:extLst>
              <a:ext uri="{FF2B5EF4-FFF2-40B4-BE49-F238E27FC236}">
                <a16:creationId xmlns:a16="http://schemas.microsoft.com/office/drawing/2014/main" id="{574B6A0C-2424-F392-D54B-28DB7609A705}"/>
              </a:ext>
            </a:extLst>
          </p:cNvPr>
          <p:cNvPicPr>
            <a:picLocks noChangeAspect="1"/>
          </p:cNvPicPr>
          <p:nvPr/>
        </p:nvPicPr>
        <p:blipFill>
          <a:blip r:embed="rId4"/>
          <a:stretch>
            <a:fillRect/>
          </a:stretch>
        </p:blipFill>
        <p:spPr>
          <a:xfrm>
            <a:off x="6496280" y="967622"/>
            <a:ext cx="4466895" cy="1322045"/>
          </a:xfrm>
          <a:prstGeom prst="rect">
            <a:avLst/>
          </a:prstGeom>
        </p:spPr>
      </p:pic>
    </p:spTree>
    <p:extLst>
      <p:ext uri="{BB962C8B-B14F-4D97-AF65-F5344CB8AC3E}">
        <p14:creationId xmlns:p14="http://schemas.microsoft.com/office/powerpoint/2010/main" val="3512010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970116" cy="523180"/>
          </a:xfrm>
          <a:prstGeom prst="rect">
            <a:avLst/>
          </a:prstGeom>
          <a:solidFill>
            <a:srgbClr val="003399"/>
          </a:solidFill>
          <a:ln>
            <a:noFill/>
          </a:ln>
        </p:spPr>
        <p:txBody>
          <a:bodyPr spcFirstLastPara="1" wrap="square" lIns="91425" tIns="45700" rIns="91425" bIns="45700" anchor="t" anchorCtr="0">
            <a:spAutoFit/>
          </a:bodyPr>
          <a:lstStyle/>
          <a:p>
            <a:pPr algn="ctr">
              <a:buSzPts val="2800"/>
            </a:pPr>
            <a:r>
              <a:rPr lang="en-US" sz="2800" dirty="0">
                <a:solidFill>
                  <a:srgbClr val="FFFFFF"/>
                </a:solidFill>
                <a:latin typeface="Segoe UI"/>
                <a:cs typeface="Segoe UI"/>
              </a:rPr>
              <a:t>EXTERNAL GOVERNANCE MECHANISM</a:t>
            </a:r>
          </a:p>
        </p:txBody>
      </p:sp>
      <p:sp>
        <p:nvSpPr>
          <p:cNvPr id="158" name="Google Shape;158;p46"/>
          <p:cNvSpPr txBox="1"/>
          <p:nvPr/>
        </p:nvSpPr>
        <p:spPr>
          <a:xfrm>
            <a:off x="993059" y="2448909"/>
            <a:ext cx="4829672" cy="340834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marL="84138" lvl="1" algn="ctr">
              <a:lnSpc>
                <a:spcPct val="150000"/>
              </a:lnSpc>
              <a:buSzPts val="1600"/>
            </a:pPr>
            <a:r>
              <a:rPr lang="en-GB" sz="2800" b="1" dirty="0">
                <a:solidFill>
                  <a:schemeClr val="accent1"/>
                </a:solidFill>
                <a:latin typeface="Segoe UI" panose="020B0502040204020203" pitchFamily="34" charset="0"/>
                <a:ea typeface="Quattrocento Sans"/>
                <a:cs typeface="Segoe UI" panose="020B0502040204020203" pitchFamily="34" charset="0"/>
                <a:sym typeface="Quattrocento Sans"/>
              </a:rPr>
              <a:t>Shareholder Activism</a:t>
            </a:r>
          </a:p>
          <a:p>
            <a:pPr marL="457200" lvl="1">
              <a:lnSpc>
                <a:spcPct val="150000"/>
              </a:lnSpc>
              <a:buSzPts val="1600"/>
            </a:pPr>
            <a:r>
              <a:rPr lang="en-GB" sz="2800" dirty="0">
                <a:latin typeface="Segoe UI" panose="020B0502040204020203" pitchFamily="34" charset="0"/>
                <a:ea typeface="Quattrocento Sans"/>
                <a:cs typeface="Segoe UI" panose="020B0502040204020203" pitchFamily="34" charset="0"/>
                <a:sym typeface="Quattrocento Sans"/>
              </a:rPr>
              <a:t>Shareholders, especially institutional investors, can actively engage with companies and influence their governance practices through voting, proposals, and legal action.</a:t>
            </a:r>
          </a:p>
        </p:txBody>
      </p:sp>
      <p:pic>
        <p:nvPicPr>
          <p:cNvPr id="2" name="Image 0" descr="preencoded.png">
            <a:extLst>
              <a:ext uri="{FF2B5EF4-FFF2-40B4-BE49-F238E27FC236}">
                <a16:creationId xmlns:a16="http://schemas.microsoft.com/office/drawing/2014/main" id="{7410480F-8D6C-F5AA-0D7C-54B34F2AB581}"/>
              </a:ext>
            </a:extLst>
          </p:cNvPr>
          <p:cNvPicPr>
            <a:picLocks noChangeAspect="1"/>
          </p:cNvPicPr>
          <p:nvPr/>
        </p:nvPicPr>
        <p:blipFill>
          <a:blip r:embed="rId3"/>
          <a:stretch>
            <a:fillRect/>
          </a:stretch>
        </p:blipFill>
        <p:spPr>
          <a:xfrm>
            <a:off x="993059" y="1000742"/>
            <a:ext cx="4829672" cy="1322045"/>
          </a:xfrm>
          <a:prstGeom prst="rect">
            <a:avLst/>
          </a:prstGeom>
        </p:spPr>
      </p:pic>
      <p:sp>
        <p:nvSpPr>
          <p:cNvPr id="3" name="Google Shape;158;p46">
            <a:extLst>
              <a:ext uri="{FF2B5EF4-FFF2-40B4-BE49-F238E27FC236}">
                <a16:creationId xmlns:a16="http://schemas.microsoft.com/office/drawing/2014/main" id="{C1AEDE1C-8DA4-49C3-7E73-2B5537FA6BD6}"/>
              </a:ext>
            </a:extLst>
          </p:cNvPr>
          <p:cNvSpPr txBox="1"/>
          <p:nvPr/>
        </p:nvSpPr>
        <p:spPr>
          <a:xfrm>
            <a:off x="6496280" y="2448909"/>
            <a:ext cx="4466895" cy="340834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10000"/>
          </a:bodyPr>
          <a:lstStyle/>
          <a:p>
            <a:pPr marL="84138" lvl="1" algn="ctr">
              <a:lnSpc>
                <a:spcPct val="150000"/>
              </a:lnSpc>
              <a:buSzPts val="1600"/>
            </a:pPr>
            <a:r>
              <a:rPr lang="en-GB" sz="2600" b="1" dirty="0">
                <a:solidFill>
                  <a:schemeClr val="accent1"/>
                </a:solidFill>
                <a:latin typeface="Segoe UI" panose="020B0502040204020203" pitchFamily="34" charset="0"/>
                <a:ea typeface="Quattrocento Sans"/>
                <a:cs typeface="Segoe UI" panose="020B0502040204020203" pitchFamily="34" charset="0"/>
                <a:sym typeface="Quattrocento Sans"/>
              </a:rPr>
              <a:t>Auditing and Assurance</a:t>
            </a:r>
          </a:p>
          <a:p>
            <a:pPr lvl="1" algn="ctr">
              <a:lnSpc>
                <a:spcPct val="150000"/>
              </a:lnSpc>
              <a:buSzPts val="1600"/>
            </a:pPr>
            <a:r>
              <a:rPr lang="en-GB" sz="2600" dirty="0">
                <a:latin typeface="Segoe UI" panose="020B0502040204020203" pitchFamily="34" charset="0"/>
                <a:ea typeface="Quattrocento Sans"/>
                <a:cs typeface="Segoe UI" panose="020B0502040204020203" pitchFamily="34" charset="0"/>
                <a:sym typeface="Quattrocento Sans"/>
              </a:rPr>
              <a:t>Independent auditors and assurance providers play a crucial role in verifying the accuracy and reliability of a company's financial and non-financial disclosures.</a:t>
            </a:r>
          </a:p>
        </p:txBody>
      </p:sp>
      <p:pic>
        <p:nvPicPr>
          <p:cNvPr id="6" name="Image 2" descr="preencoded.png">
            <a:extLst>
              <a:ext uri="{FF2B5EF4-FFF2-40B4-BE49-F238E27FC236}">
                <a16:creationId xmlns:a16="http://schemas.microsoft.com/office/drawing/2014/main" id="{574B6A0C-2424-F392-D54B-28DB7609A705}"/>
              </a:ext>
            </a:extLst>
          </p:cNvPr>
          <p:cNvPicPr>
            <a:picLocks noChangeAspect="1"/>
          </p:cNvPicPr>
          <p:nvPr/>
        </p:nvPicPr>
        <p:blipFill>
          <a:blip r:embed="rId4"/>
          <a:stretch>
            <a:fillRect/>
          </a:stretch>
        </p:blipFill>
        <p:spPr>
          <a:xfrm>
            <a:off x="6496280" y="967622"/>
            <a:ext cx="4466895" cy="1322045"/>
          </a:xfrm>
          <a:prstGeom prst="rect">
            <a:avLst/>
          </a:prstGeom>
        </p:spPr>
      </p:pic>
    </p:spTree>
    <p:extLst>
      <p:ext uri="{BB962C8B-B14F-4D97-AF65-F5344CB8AC3E}">
        <p14:creationId xmlns:p14="http://schemas.microsoft.com/office/powerpoint/2010/main" val="1805077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164367" y="1371599"/>
            <a:ext cx="4543413" cy="3416279"/>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54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Role of stakeholders in corporate governance</a:t>
            </a:r>
          </a:p>
        </p:txBody>
      </p:sp>
      <p:pic>
        <p:nvPicPr>
          <p:cNvPr id="2" name="Picture 1">
            <a:extLst>
              <a:ext uri="{FF2B5EF4-FFF2-40B4-BE49-F238E27FC236}">
                <a16:creationId xmlns:a16="http://schemas.microsoft.com/office/drawing/2014/main" id="{3118C66C-9D85-1856-CB76-1A79F1F4F1A1}"/>
              </a:ext>
            </a:extLst>
          </p:cNvPr>
          <p:cNvPicPr>
            <a:picLocks noChangeAspect="1"/>
          </p:cNvPicPr>
          <p:nvPr/>
        </p:nvPicPr>
        <p:blipFill>
          <a:blip r:embed="rId3"/>
          <a:stretch>
            <a:fillRect/>
          </a:stretch>
        </p:blipFill>
        <p:spPr>
          <a:xfrm>
            <a:off x="5707780" y="1371599"/>
            <a:ext cx="4145280" cy="3416279"/>
          </a:xfrm>
          <a:prstGeom prst="rect">
            <a:avLst/>
          </a:prstGeom>
        </p:spPr>
      </p:pic>
    </p:spTree>
    <p:extLst>
      <p:ext uri="{BB962C8B-B14F-4D97-AF65-F5344CB8AC3E}">
        <p14:creationId xmlns:p14="http://schemas.microsoft.com/office/powerpoint/2010/main" val="3843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Who are STAKEHOLDERS?</a:t>
            </a:r>
          </a:p>
        </p:txBody>
      </p:sp>
      <p:sp>
        <p:nvSpPr>
          <p:cNvPr id="158" name="Google Shape;158;p46"/>
          <p:cNvSpPr txBox="1"/>
          <p:nvPr/>
        </p:nvSpPr>
        <p:spPr>
          <a:xfrm>
            <a:off x="993059" y="1450428"/>
            <a:ext cx="9488130" cy="428741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marL="914400" lvl="1" indent="-457200">
              <a:lnSpc>
                <a:spcPct val="150000"/>
              </a:lnSpc>
              <a:buSzPts val="1600"/>
              <a:buFont typeface="Wingdings" panose="05000000000000000000" pitchFamily="2" charset="2"/>
              <a:buChar char="Ø"/>
            </a:pPr>
            <a:r>
              <a:rPr lang="en-GB" sz="2800" dirty="0">
                <a:latin typeface="Segoe UI" panose="020B0502040204020203" pitchFamily="34" charset="0"/>
                <a:ea typeface="Quattrocento Sans"/>
                <a:cs typeface="Segoe UI" panose="020B0502040204020203" pitchFamily="34" charset="0"/>
                <a:sym typeface="Quattrocento Sans"/>
              </a:rPr>
              <a:t>Stakeholders are individuals or groups who are impacted by a company's decisions.</a:t>
            </a:r>
          </a:p>
          <a:p>
            <a:pPr marL="914400" lvl="1" indent="-457200">
              <a:lnSpc>
                <a:spcPct val="150000"/>
              </a:lnSpc>
              <a:buSzPts val="1600"/>
              <a:buFont typeface="Wingdings" panose="05000000000000000000" pitchFamily="2" charset="2"/>
              <a:buChar char="Ø"/>
            </a:pPr>
            <a:r>
              <a:rPr lang="en-GB" sz="2800" dirty="0">
                <a:latin typeface="Segoe UI" panose="020B0502040204020203" pitchFamily="34" charset="0"/>
                <a:ea typeface="Quattrocento Sans"/>
                <a:cs typeface="Segoe UI" panose="020B0502040204020203" pitchFamily="34" charset="0"/>
                <a:sym typeface="Quattrocento Sans"/>
              </a:rPr>
              <a:t>Include internal and external stakeholders.</a:t>
            </a:r>
          </a:p>
          <a:p>
            <a:pPr marL="914400" lvl="1" indent="-457200">
              <a:lnSpc>
                <a:spcPct val="150000"/>
              </a:lnSpc>
              <a:buSzPts val="1600"/>
              <a:buFont typeface="Wingdings" panose="05000000000000000000" pitchFamily="2" charset="2"/>
              <a:buChar char="Ø"/>
            </a:pPr>
            <a:r>
              <a:rPr lang="en-GB" sz="2800" dirty="0">
                <a:latin typeface="Segoe UI" panose="020B0502040204020203" pitchFamily="34" charset="0"/>
                <a:ea typeface="Quattrocento Sans"/>
                <a:cs typeface="Segoe UI" panose="020B0502040204020203" pitchFamily="34" charset="0"/>
                <a:sym typeface="Quattrocento Sans"/>
              </a:rPr>
              <a:t>Each stakeholder group has distinct interests and priorities.</a:t>
            </a:r>
          </a:p>
          <a:p>
            <a:pPr marL="914400" lvl="1" indent="-457200">
              <a:lnSpc>
                <a:spcPct val="150000"/>
              </a:lnSpc>
              <a:buSzPts val="1600"/>
              <a:buFont typeface="Wingdings" panose="05000000000000000000" pitchFamily="2" charset="2"/>
              <a:buChar char="Ø"/>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companies need to consider the impact of their decisions on all stakeholders to achieve sustainable success.</a:t>
            </a:r>
          </a:p>
        </p:txBody>
      </p:sp>
    </p:spTree>
    <p:extLst>
      <p:ext uri="{BB962C8B-B14F-4D97-AF65-F5344CB8AC3E}">
        <p14:creationId xmlns:p14="http://schemas.microsoft.com/office/powerpoint/2010/main" val="2932851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10205884" cy="523180"/>
          </a:xfrm>
          <a:prstGeom prst="rect">
            <a:avLst/>
          </a:prstGeom>
          <a:solidFill>
            <a:srgbClr val="003399"/>
          </a:solidFill>
          <a:ln>
            <a:noFill/>
          </a:ln>
        </p:spPr>
        <p:txBody>
          <a:bodyPr spcFirstLastPara="1" wrap="square" lIns="91425" tIns="45700" rIns="91425" bIns="45700" anchor="t" anchorCtr="0">
            <a:spAutoFit/>
          </a:bodyPr>
          <a:lstStyle/>
          <a:p>
            <a:pPr algn="ctr">
              <a:buSzPts val="2800"/>
            </a:pPr>
            <a:r>
              <a:rPr lang="en-US" sz="2800" dirty="0">
                <a:solidFill>
                  <a:srgbClr val="FFFFFF"/>
                </a:solidFill>
                <a:latin typeface="Segoe UI"/>
                <a:cs typeface="Segoe UI"/>
              </a:rPr>
              <a:t>STAKEHOLDERS</a:t>
            </a:r>
          </a:p>
        </p:txBody>
      </p:sp>
      <p:sp>
        <p:nvSpPr>
          <p:cNvPr id="158" name="Google Shape;158;p46"/>
          <p:cNvSpPr txBox="1"/>
          <p:nvPr/>
        </p:nvSpPr>
        <p:spPr>
          <a:xfrm>
            <a:off x="993059" y="1614000"/>
            <a:ext cx="4829672" cy="419003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10000"/>
          </a:bodyPr>
          <a:lstStyle/>
          <a:p>
            <a:pPr marL="84138" lvl="1">
              <a:lnSpc>
                <a:spcPct val="150000"/>
              </a:lnSpc>
              <a:buSzPts val="1600"/>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Employees: The engine that drives the company's operations.</a:t>
            </a:r>
          </a:p>
          <a:p>
            <a:pPr marL="84138" lvl="1">
              <a:lnSpc>
                <a:spcPct val="150000"/>
              </a:lnSpc>
              <a:buSzPts val="1600"/>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Management: Responsible for day-to-day operations and implementing strategy.</a:t>
            </a:r>
          </a:p>
          <a:p>
            <a:pPr marL="84138" lvl="1">
              <a:lnSpc>
                <a:spcPct val="150000"/>
              </a:lnSpc>
              <a:buSzPts val="1600"/>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Board of Directors: Oversees the company's long-term direction and strategy.</a:t>
            </a:r>
          </a:p>
        </p:txBody>
      </p:sp>
      <p:sp>
        <p:nvSpPr>
          <p:cNvPr id="4" name="Google Shape;158;p46">
            <a:extLst>
              <a:ext uri="{FF2B5EF4-FFF2-40B4-BE49-F238E27FC236}">
                <a16:creationId xmlns:a16="http://schemas.microsoft.com/office/drawing/2014/main" id="{AF686A9F-E921-2E40-909E-806AD114E171}"/>
              </a:ext>
            </a:extLst>
          </p:cNvPr>
          <p:cNvSpPr txBox="1"/>
          <p:nvPr/>
        </p:nvSpPr>
        <p:spPr>
          <a:xfrm>
            <a:off x="1555058" y="981428"/>
            <a:ext cx="3705674" cy="459524"/>
          </a:xfrm>
          <a:prstGeom prst="rect">
            <a:avLst/>
          </a:prstGeom>
          <a:solidFill>
            <a:schemeClr val="accent5">
              <a:lumMod val="40000"/>
              <a:lumOff val="60000"/>
            </a:schemeClr>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62500" lnSpcReduction="20000"/>
          </a:bodyPr>
          <a:lstStyle/>
          <a:p>
            <a:pPr marL="84138" lvl="1" algn="ctr">
              <a:lnSpc>
                <a:spcPct val="150000"/>
              </a:lnSpc>
              <a:buSzPts val="1600"/>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Internal Stakeholders</a:t>
            </a:r>
          </a:p>
        </p:txBody>
      </p:sp>
      <p:sp>
        <p:nvSpPr>
          <p:cNvPr id="5" name="Google Shape;158;p46">
            <a:extLst>
              <a:ext uri="{FF2B5EF4-FFF2-40B4-BE49-F238E27FC236}">
                <a16:creationId xmlns:a16="http://schemas.microsoft.com/office/drawing/2014/main" id="{CFB6A457-BF40-4299-04BD-0E2FC58AF7E7}"/>
              </a:ext>
            </a:extLst>
          </p:cNvPr>
          <p:cNvSpPr txBox="1"/>
          <p:nvPr/>
        </p:nvSpPr>
        <p:spPr>
          <a:xfrm>
            <a:off x="6369271" y="1614000"/>
            <a:ext cx="4829672" cy="419003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55000" lnSpcReduction="20000"/>
          </a:bodyPr>
          <a:lstStyle/>
          <a:p>
            <a:pPr marL="84138" lvl="1">
              <a:lnSpc>
                <a:spcPct val="150000"/>
              </a:lnSpc>
              <a:buSzPts val="1600"/>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Shareholders: Provide capital for the company and expect a return on their investment.</a:t>
            </a:r>
          </a:p>
          <a:p>
            <a:pPr marL="84138" lvl="1">
              <a:lnSpc>
                <a:spcPct val="150000"/>
              </a:lnSpc>
              <a:buSzPts val="1600"/>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Customers: Purchase the company's products or services.</a:t>
            </a:r>
          </a:p>
          <a:p>
            <a:pPr marL="84138" lvl="1">
              <a:lnSpc>
                <a:spcPct val="150000"/>
              </a:lnSpc>
              <a:buSzPts val="1600"/>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Suppliers: Provide the company with goods and services needed for operations.</a:t>
            </a:r>
          </a:p>
          <a:p>
            <a:pPr marL="84138" lvl="1">
              <a:lnSpc>
                <a:spcPct val="150000"/>
              </a:lnSpc>
              <a:buSzPts val="1600"/>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Lenders: Provide the company with loans and other forms of financing.</a:t>
            </a:r>
          </a:p>
          <a:p>
            <a:pPr marL="84138" lvl="1">
              <a:lnSpc>
                <a:spcPct val="150000"/>
              </a:lnSpc>
              <a:buSzPts val="1600"/>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Communities: Impacted by the company's operations, both environmentally and socially.</a:t>
            </a:r>
          </a:p>
          <a:p>
            <a:pPr marL="84138" lvl="1">
              <a:lnSpc>
                <a:spcPct val="150000"/>
              </a:lnSpc>
              <a:buSzPts val="1600"/>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Media: Scrutinizes the company's actions and influences public perception.</a:t>
            </a:r>
          </a:p>
        </p:txBody>
      </p:sp>
      <p:sp>
        <p:nvSpPr>
          <p:cNvPr id="7" name="Google Shape;158;p46">
            <a:extLst>
              <a:ext uri="{FF2B5EF4-FFF2-40B4-BE49-F238E27FC236}">
                <a16:creationId xmlns:a16="http://schemas.microsoft.com/office/drawing/2014/main" id="{73623734-0EDB-D143-E759-7FC65FEE72E9}"/>
              </a:ext>
            </a:extLst>
          </p:cNvPr>
          <p:cNvSpPr txBox="1"/>
          <p:nvPr/>
        </p:nvSpPr>
        <p:spPr>
          <a:xfrm>
            <a:off x="6931268" y="981428"/>
            <a:ext cx="3705674" cy="459524"/>
          </a:xfrm>
          <a:prstGeom prst="rect">
            <a:avLst/>
          </a:prstGeom>
          <a:solidFill>
            <a:schemeClr val="accent5">
              <a:lumMod val="40000"/>
              <a:lumOff val="60000"/>
            </a:schemeClr>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62500" lnSpcReduction="20000"/>
          </a:bodyPr>
          <a:lstStyle/>
          <a:p>
            <a:pPr marL="84138" lvl="1" algn="ctr">
              <a:lnSpc>
                <a:spcPct val="150000"/>
              </a:lnSpc>
              <a:buSzPts val="1600"/>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External Stakeholders</a:t>
            </a:r>
          </a:p>
        </p:txBody>
      </p:sp>
    </p:spTree>
    <p:extLst>
      <p:ext uri="{BB962C8B-B14F-4D97-AF65-F5344CB8AC3E}">
        <p14:creationId xmlns:p14="http://schemas.microsoft.com/office/powerpoint/2010/main" val="2794037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706778"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Role of Stakeholders in Corporate Governance</a:t>
            </a:r>
          </a:p>
        </p:txBody>
      </p:sp>
      <p:sp>
        <p:nvSpPr>
          <p:cNvPr id="2" name="Shape 2">
            <a:extLst>
              <a:ext uri="{FF2B5EF4-FFF2-40B4-BE49-F238E27FC236}">
                <a16:creationId xmlns:a16="http://schemas.microsoft.com/office/drawing/2014/main" id="{67D38525-FAE7-B2C2-304F-98F23061D7CC}"/>
              </a:ext>
            </a:extLst>
          </p:cNvPr>
          <p:cNvSpPr/>
          <p:nvPr/>
        </p:nvSpPr>
        <p:spPr>
          <a:xfrm>
            <a:off x="993059" y="1355640"/>
            <a:ext cx="4536579" cy="1955304"/>
          </a:xfrm>
          <a:prstGeom prst="roundRect">
            <a:avLst>
              <a:gd name="adj" fmla="val 5682"/>
            </a:avLst>
          </a:prstGeom>
          <a:solidFill>
            <a:schemeClr val="accent5">
              <a:lumMod val="40000"/>
              <a:lumOff val="60000"/>
            </a:schemeClr>
          </a:solidFill>
          <a:ln>
            <a:solidFill>
              <a:schemeClr val="accent5">
                <a:lumMod val="40000"/>
                <a:lumOff val="60000"/>
              </a:schemeClr>
            </a:solidFill>
          </a:ln>
        </p:spPr>
        <p:txBody>
          <a:bodyPr/>
          <a:lstStyle/>
          <a:p>
            <a:endParaRPr lang="en-GB" sz="1167"/>
          </a:p>
        </p:txBody>
      </p:sp>
      <p:sp>
        <p:nvSpPr>
          <p:cNvPr id="3" name="Text 3">
            <a:extLst>
              <a:ext uri="{FF2B5EF4-FFF2-40B4-BE49-F238E27FC236}">
                <a16:creationId xmlns:a16="http://schemas.microsoft.com/office/drawing/2014/main" id="{7C4601A0-8B41-DCA7-747A-B36BF96EC8ED}"/>
              </a:ext>
            </a:extLst>
          </p:cNvPr>
          <p:cNvSpPr/>
          <p:nvPr/>
        </p:nvSpPr>
        <p:spPr>
          <a:xfrm>
            <a:off x="1178201" y="1540782"/>
            <a:ext cx="2314575" cy="289322"/>
          </a:xfrm>
          <a:prstGeom prst="rect">
            <a:avLst/>
          </a:prstGeom>
          <a:noFill/>
          <a:ln/>
        </p:spPr>
        <p:txBody>
          <a:bodyPr wrap="none" rtlCol="0" anchor="t"/>
          <a:lstStyle/>
          <a:p>
            <a:pPr>
              <a:lnSpc>
                <a:spcPts val="2278"/>
              </a:lnSpc>
            </a:pPr>
            <a:r>
              <a:rPr lang="en-US" sz="1822" b="1" dirty="0">
                <a:solidFill>
                  <a:srgbClr val="396AF1"/>
                </a:solidFill>
                <a:latin typeface="Barlow" pitchFamily="34" charset="0"/>
                <a:ea typeface="Barlow" pitchFamily="34" charset="-122"/>
                <a:cs typeface="Barlow" pitchFamily="34" charset="-120"/>
              </a:rPr>
              <a:t>Shareholders</a:t>
            </a:r>
            <a:endParaRPr lang="en-US" sz="1822" dirty="0"/>
          </a:p>
        </p:txBody>
      </p:sp>
      <p:sp>
        <p:nvSpPr>
          <p:cNvPr id="4" name="Text 4">
            <a:extLst>
              <a:ext uri="{FF2B5EF4-FFF2-40B4-BE49-F238E27FC236}">
                <a16:creationId xmlns:a16="http://schemas.microsoft.com/office/drawing/2014/main" id="{98F9271F-344E-F9E6-0F8F-03097E87CD0D}"/>
              </a:ext>
            </a:extLst>
          </p:cNvPr>
          <p:cNvSpPr/>
          <p:nvPr/>
        </p:nvSpPr>
        <p:spPr>
          <a:xfrm>
            <a:off x="1178201" y="1941130"/>
            <a:ext cx="4166294" cy="1184672"/>
          </a:xfrm>
          <a:prstGeom prst="rect">
            <a:avLst/>
          </a:prstGeom>
          <a:noFill/>
          <a:ln/>
        </p:spPr>
        <p:txBody>
          <a:bodyPr wrap="square" rtlCol="0" anchor="t"/>
          <a:lstStyle/>
          <a:p>
            <a:pPr>
              <a:lnSpc>
                <a:spcPts val="2332"/>
              </a:lnSpc>
            </a:pPr>
            <a:r>
              <a:rPr lang="en-US" sz="1458" dirty="0">
                <a:solidFill>
                  <a:srgbClr val="272525"/>
                </a:solidFill>
                <a:latin typeface="Montserrat" pitchFamily="34" charset="0"/>
                <a:ea typeface="Montserrat" pitchFamily="34" charset="-122"/>
                <a:cs typeface="Montserrat" pitchFamily="34" charset="-120"/>
              </a:rPr>
              <a:t>Shareholders have a vested interest in the company's performance and long-term sustainability, and can influence corporate decision-making.</a:t>
            </a:r>
            <a:endParaRPr lang="en-US" sz="1458" dirty="0"/>
          </a:p>
        </p:txBody>
      </p:sp>
      <p:sp>
        <p:nvSpPr>
          <p:cNvPr id="5" name="Shape 5">
            <a:extLst>
              <a:ext uri="{FF2B5EF4-FFF2-40B4-BE49-F238E27FC236}">
                <a16:creationId xmlns:a16="http://schemas.microsoft.com/office/drawing/2014/main" id="{B307D013-04FA-B6FB-8D1F-B852C264AD1B}"/>
              </a:ext>
            </a:extLst>
          </p:cNvPr>
          <p:cNvSpPr/>
          <p:nvPr/>
        </p:nvSpPr>
        <p:spPr>
          <a:xfrm>
            <a:off x="6163258" y="1355640"/>
            <a:ext cx="4536579" cy="1955304"/>
          </a:xfrm>
          <a:prstGeom prst="roundRect">
            <a:avLst>
              <a:gd name="adj" fmla="val 5682"/>
            </a:avLst>
          </a:prstGeom>
          <a:solidFill>
            <a:schemeClr val="accent5">
              <a:lumMod val="40000"/>
              <a:lumOff val="60000"/>
            </a:schemeClr>
          </a:solidFill>
          <a:ln/>
        </p:spPr>
        <p:txBody>
          <a:bodyPr/>
          <a:lstStyle/>
          <a:p>
            <a:endParaRPr lang="en-GB" sz="1167"/>
          </a:p>
        </p:txBody>
      </p:sp>
      <p:sp>
        <p:nvSpPr>
          <p:cNvPr id="6" name="Text 6">
            <a:extLst>
              <a:ext uri="{FF2B5EF4-FFF2-40B4-BE49-F238E27FC236}">
                <a16:creationId xmlns:a16="http://schemas.microsoft.com/office/drawing/2014/main" id="{A1873956-3992-E283-6802-78FDEF681137}"/>
              </a:ext>
            </a:extLst>
          </p:cNvPr>
          <p:cNvSpPr/>
          <p:nvPr/>
        </p:nvSpPr>
        <p:spPr>
          <a:xfrm>
            <a:off x="6348400" y="1540782"/>
            <a:ext cx="2314575" cy="289322"/>
          </a:xfrm>
          <a:prstGeom prst="rect">
            <a:avLst/>
          </a:prstGeom>
          <a:noFill/>
          <a:ln/>
        </p:spPr>
        <p:txBody>
          <a:bodyPr wrap="none" rtlCol="0" anchor="t"/>
          <a:lstStyle/>
          <a:p>
            <a:pPr>
              <a:lnSpc>
                <a:spcPts val="2278"/>
              </a:lnSpc>
            </a:pPr>
            <a:r>
              <a:rPr lang="en-US" sz="1822" b="1" dirty="0">
                <a:solidFill>
                  <a:srgbClr val="396AF1"/>
                </a:solidFill>
                <a:latin typeface="Barlow" pitchFamily="34" charset="0"/>
                <a:ea typeface="Barlow" pitchFamily="34" charset="-122"/>
                <a:cs typeface="Barlow" pitchFamily="34" charset="-120"/>
              </a:rPr>
              <a:t>Employees</a:t>
            </a:r>
            <a:endParaRPr lang="en-US" sz="1822" dirty="0"/>
          </a:p>
        </p:txBody>
      </p:sp>
      <p:sp>
        <p:nvSpPr>
          <p:cNvPr id="7" name="Text 7">
            <a:extLst>
              <a:ext uri="{FF2B5EF4-FFF2-40B4-BE49-F238E27FC236}">
                <a16:creationId xmlns:a16="http://schemas.microsoft.com/office/drawing/2014/main" id="{3195594C-F7A1-4F77-8371-A1B0E94F2E71}"/>
              </a:ext>
            </a:extLst>
          </p:cNvPr>
          <p:cNvSpPr/>
          <p:nvPr/>
        </p:nvSpPr>
        <p:spPr>
          <a:xfrm>
            <a:off x="6348401" y="1941130"/>
            <a:ext cx="4166294" cy="888504"/>
          </a:xfrm>
          <a:prstGeom prst="rect">
            <a:avLst/>
          </a:prstGeom>
          <a:noFill/>
          <a:ln/>
        </p:spPr>
        <p:txBody>
          <a:bodyPr wrap="square" rtlCol="0" anchor="t"/>
          <a:lstStyle/>
          <a:p>
            <a:pPr>
              <a:lnSpc>
                <a:spcPts val="2332"/>
              </a:lnSpc>
            </a:pPr>
            <a:r>
              <a:rPr lang="en-US" sz="1458" dirty="0">
                <a:solidFill>
                  <a:srgbClr val="272525"/>
                </a:solidFill>
                <a:latin typeface="Montserrat" pitchFamily="34" charset="0"/>
                <a:ea typeface="Montserrat" pitchFamily="34" charset="-122"/>
                <a:cs typeface="Montserrat" pitchFamily="34" charset="-120"/>
              </a:rPr>
              <a:t>Employees are crucial stakeholders who can provide valuable insights and feedback to improve corporate governance practices.</a:t>
            </a:r>
            <a:endParaRPr lang="en-US" sz="1458" dirty="0"/>
          </a:p>
        </p:txBody>
      </p:sp>
      <p:sp>
        <p:nvSpPr>
          <p:cNvPr id="8" name="Shape 8">
            <a:extLst>
              <a:ext uri="{FF2B5EF4-FFF2-40B4-BE49-F238E27FC236}">
                <a16:creationId xmlns:a16="http://schemas.microsoft.com/office/drawing/2014/main" id="{B4656B85-D726-2B3C-D881-F990F356CA9C}"/>
              </a:ext>
            </a:extLst>
          </p:cNvPr>
          <p:cNvSpPr/>
          <p:nvPr/>
        </p:nvSpPr>
        <p:spPr>
          <a:xfrm>
            <a:off x="993059" y="3496086"/>
            <a:ext cx="4536579" cy="1955304"/>
          </a:xfrm>
          <a:prstGeom prst="roundRect">
            <a:avLst>
              <a:gd name="adj" fmla="val 5682"/>
            </a:avLst>
          </a:prstGeom>
          <a:solidFill>
            <a:schemeClr val="accent5">
              <a:lumMod val="40000"/>
              <a:lumOff val="60000"/>
            </a:schemeClr>
          </a:solidFill>
          <a:ln/>
        </p:spPr>
        <p:txBody>
          <a:bodyPr/>
          <a:lstStyle/>
          <a:p>
            <a:endParaRPr lang="en-GB" sz="1167"/>
          </a:p>
        </p:txBody>
      </p:sp>
      <p:sp>
        <p:nvSpPr>
          <p:cNvPr id="9" name="Text 9">
            <a:extLst>
              <a:ext uri="{FF2B5EF4-FFF2-40B4-BE49-F238E27FC236}">
                <a16:creationId xmlns:a16="http://schemas.microsoft.com/office/drawing/2014/main" id="{94A5686D-C662-D1DA-8BD1-DF15CC4833E1}"/>
              </a:ext>
            </a:extLst>
          </p:cNvPr>
          <p:cNvSpPr/>
          <p:nvPr/>
        </p:nvSpPr>
        <p:spPr>
          <a:xfrm>
            <a:off x="1178201" y="3681228"/>
            <a:ext cx="2562523" cy="289322"/>
          </a:xfrm>
          <a:prstGeom prst="rect">
            <a:avLst/>
          </a:prstGeom>
          <a:noFill/>
          <a:ln/>
        </p:spPr>
        <p:txBody>
          <a:bodyPr wrap="none" rtlCol="0" anchor="t"/>
          <a:lstStyle/>
          <a:p>
            <a:pPr>
              <a:lnSpc>
                <a:spcPts val="2278"/>
              </a:lnSpc>
            </a:pPr>
            <a:r>
              <a:rPr lang="en-US" sz="1822" b="1" dirty="0">
                <a:solidFill>
                  <a:srgbClr val="396AF1"/>
                </a:solidFill>
                <a:latin typeface="Barlow" pitchFamily="34" charset="0"/>
                <a:ea typeface="Barlow" pitchFamily="34" charset="-122"/>
                <a:cs typeface="Barlow" pitchFamily="34" charset="-120"/>
              </a:rPr>
              <a:t>Customers and Suppliers</a:t>
            </a:r>
            <a:endParaRPr lang="en-US" sz="1822" dirty="0"/>
          </a:p>
        </p:txBody>
      </p:sp>
      <p:sp>
        <p:nvSpPr>
          <p:cNvPr id="10" name="Text 10">
            <a:extLst>
              <a:ext uri="{FF2B5EF4-FFF2-40B4-BE49-F238E27FC236}">
                <a16:creationId xmlns:a16="http://schemas.microsoft.com/office/drawing/2014/main" id="{E5DD5BFC-29FF-C9FD-0489-3EE8EB09E5BF}"/>
              </a:ext>
            </a:extLst>
          </p:cNvPr>
          <p:cNvSpPr/>
          <p:nvPr/>
        </p:nvSpPr>
        <p:spPr>
          <a:xfrm>
            <a:off x="1178201" y="4081576"/>
            <a:ext cx="4166294" cy="1184672"/>
          </a:xfrm>
          <a:prstGeom prst="rect">
            <a:avLst/>
          </a:prstGeom>
          <a:noFill/>
          <a:ln/>
        </p:spPr>
        <p:txBody>
          <a:bodyPr wrap="square" rtlCol="0" anchor="t"/>
          <a:lstStyle/>
          <a:p>
            <a:pPr>
              <a:lnSpc>
                <a:spcPts val="2332"/>
              </a:lnSpc>
            </a:pPr>
            <a:r>
              <a:rPr lang="en-US" sz="1458" dirty="0">
                <a:solidFill>
                  <a:srgbClr val="272525"/>
                </a:solidFill>
                <a:latin typeface="Montserrat" pitchFamily="34" charset="0"/>
                <a:ea typeface="Montserrat" pitchFamily="34" charset="-122"/>
                <a:cs typeface="Montserrat" pitchFamily="34" charset="-120"/>
              </a:rPr>
              <a:t>Maintaining strong relationships with customers and suppliers can enhance a company's reputation and resilience in the market.</a:t>
            </a:r>
            <a:endParaRPr lang="en-US" sz="1458" dirty="0"/>
          </a:p>
        </p:txBody>
      </p:sp>
      <p:sp>
        <p:nvSpPr>
          <p:cNvPr id="11" name="Shape 11">
            <a:extLst>
              <a:ext uri="{FF2B5EF4-FFF2-40B4-BE49-F238E27FC236}">
                <a16:creationId xmlns:a16="http://schemas.microsoft.com/office/drawing/2014/main" id="{A048AB08-DBE1-9972-D9BC-9168297D9C4C}"/>
              </a:ext>
            </a:extLst>
          </p:cNvPr>
          <p:cNvSpPr/>
          <p:nvPr/>
        </p:nvSpPr>
        <p:spPr>
          <a:xfrm>
            <a:off x="6163258" y="3496086"/>
            <a:ext cx="4536579" cy="1955304"/>
          </a:xfrm>
          <a:prstGeom prst="roundRect">
            <a:avLst>
              <a:gd name="adj" fmla="val 5682"/>
            </a:avLst>
          </a:prstGeom>
          <a:solidFill>
            <a:schemeClr val="accent5">
              <a:lumMod val="40000"/>
              <a:lumOff val="60000"/>
            </a:schemeClr>
          </a:solidFill>
          <a:ln/>
        </p:spPr>
        <p:txBody>
          <a:bodyPr/>
          <a:lstStyle/>
          <a:p>
            <a:endParaRPr lang="en-GB" sz="1167"/>
          </a:p>
        </p:txBody>
      </p:sp>
      <p:sp>
        <p:nvSpPr>
          <p:cNvPr id="12" name="Text 12">
            <a:extLst>
              <a:ext uri="{FF2B5EF4-FFF2-40B4-BE49-F238E27FC236}">
                <a16:creationId xmlns:a16="http://schemas.microsoft.com/office/drawing/2014/main" id="{DB4B29C0-1B25-4D14-C36E-84EAB4157FF8}"/>
              </a:ext>
            </a:extLst>
          </p:cNvPr>
          <p:cNvSpPr/>
          <p:nvPr/>
        </p:nvSpPr>
        <p:spPr>
          <a:xfrm>
            <a:off x="6348400" y="3681228"/>
            <a:ext cx="2953842" cy="289322"/>
          </a:xfrm>
          <a:prstGeom prst="rect">
            <a:avLst/>
          </a:prstGeom>
          <a:noFill/>
          <a:ln/>
        </p:spPr>
        <p:txBody>
          <a:bodyPr wrap="none" rtlCol="0" anchor="t"/>
          <a:lstStyle/>
          <a:p>
            <a:pPr>
              <a:lnSpc>
                <a:spcPts val="2278"/>
              </a:lnSpc>
            </a:pPr>
            <a:r>
              <a:rPr lang="en-US" sz="1822" b="1" dirty="0">
                <a:solidFill>
                  <a:srgbClr val="396AF1"/>
                </a:solidFill>
                <a:latin typeface="Barlow" pitchFamily="34" charset="0"/>
                <a:ea typeface="Barlow" pitchFamily="34" charset="-122"/>
                <a:cs typeface="Barlow" pitchFamily="34" charset="-120"/>
              </a:rPr>
              <a:t>Community and Environment</a:t>
            </a:r>
            <a:endParaRPr lang="en-US" sz="1822" dirty="0"/>
          </a:p>
        </p:txBody>
      </p:sp>
      <p:sp>
        <p:nvSpPr>
          <p:cNvPr id="13" name="Text 13">
            <a:extLst>
              <a:ext uri="{FF2B5EF4-FFF2-40B4-BE49-F238E27FC236}">
                <a16:creationId xmlns:a16="http://schemas.microsoft.com/office/drawing/2014/main" id="{6F2632B2-E0CF-CAB8-5F7C-DBF885BE5807}"/>
              </a:ext>
            </a:extLst>
          </p:cNvPr>
          <p:cNvSpPr/>
          <p:nvPr/>
        </p:nvSpPr>
        <p:spPr>
          <a:xfrm>
            <a:off x="6348401" y="4081576"/>
            <a:ext cx="4166294" cy="888504"/>
          </a:xfrm>
          <a:prstGeom prst="rect">
            <a:avLst/>
          </a:prstGeom>
          <a:noFill/>
          <a:ln/>
        </p:spPr>
        <p:txBody>
          <a:bodyPr wrap="square" rtlCol="0" anchor="t"/>
          <a:lstStyle/>
          <a:p>
            <a:pPr>
              <a:lnSpc>
                <a:spcPts val="2332"/>
              </a:lnSpc>
            </a:pPr>
            <a:r>
              <a:rPr lang="en-US" sz="1458" dirty="0">
                <a:solidFill>
                  <a:srgbClr val="272525"/>
                </a:solidFill>
                <a:latin typeface="Montserrat" pitchFamily="34" charset="0"/>
                <a:ea typeface="Montserrat" pitchFamily="34" charset="-122"/>
                <a:cs typeface="Montserrat" pitchFamily="34" charset="-120"/>
              </a:rPr>
              <a:t>Companies have a responsibility to consider the impact of their operations on the local community and the environment.</a:t>
            </a:r>
            <a:endParaRPr lang="en-US" sz="1458" dirty="0"/>
          </a:p>
        </p:txBody>
      </p:sp>
    </p:spTree>
    <p:extLst>
      <p:ext uri="{BB962C8B-B14F-4D97-AF65-F5344CB8AC3E}">
        <p14:creationId xmlns:p14="http://schemas.microsoft.com/office/powerpoint/2010/main" val="937763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01609" y="940675"/>
            <a:ext cx="6519857" cy="3416279"/>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54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International and national code of Corporate Governance</a:t>
            </a:r>
          </a:p>
        </p:txBody>
      </p:sp>
      <p:pic>
        <p:nvPicPr>
          <p:cNvPr id="2" name="Picture 1">
            <a:extLst>
              <a:ext uri="{FF2B5EF4-FFF2-40B4-BE49-F238E27FC236}">
                <a16:creationId xmlns:a16="http://schemas.microsoft.com/office/drawing/2014/main" id="{0E692737-861A-F786-36DA-B572DCC1A12D}"/>
              </a:ext>
            </a:extLst>
          </p:cNvPr>
          <p:cNvPicPr>
            <a:picLocks noChangeAspect="1"/>
          </p:cNvPicPr>
          <p:nvPr/>
        </p:nvPicPr>
        <p:blipFill>
          <a:blip r:embed="rId3"/>
          <a:stretch>
            <a:fillRect/>
          </a:stretch>
        </p:blipFill>
        <p:spPr>
          <a:xfrm>
            <a:off x="6380942" y="3044463"/>
            <a:ext cx="2710671" cy="3508737"/>
          </a:xfrm>
          <a:prstGeom prst="rect">
            <a:avLst/>
          </a:prstGeom>
        </p:spPr>
      </p:pic>
    </p:spTree>
    <p:extLst>
      <p:ext uri="{BB962C8B-B14F-4D97-AF65-F5344CB8AC3E}">
        <p14:creationId xmlns:p14="http://schemas.microsoft.com/office/powerpoint/2010/main" val="1487690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4" name="Picture 3">
            <a:extLst>
              <a:ext uri="{FF2B5EF4-FFF2-40B4-BE49-F238E27FC236}">
                <a16:creationId xmlns:a16="http://schemas.microsoft.com/office/drawing/2014/main" id="{6519D2CF-5579-2093-4602-5852D555357B}"/>
              </a:ext>
            </a:extLst>
          </p:cNvPr>
          <p:cNvPicPr>
            <a:picLocks noChangeAspect="1"/>
          </p:cNvPicPr>
          <p:nvPr/>
        </p:nvPicPr>
        <p:blipFill>
          <a:blip r:embed="rId3"/>
          <a:stretch>
            <a:fillRect/>
          </a:stretch>
        </p:blipFill>
        <p:spPr>
          <a:xfrm>
            <a:off x="2406869" y="1524000"/>
            <a:ext cx="7409793" cy="3909848"/>
          </a:xfrm>
          <a:prstGeom prst="rect">
            <a:avLst/>
          </a:prstGeom>
        </p:spPr>
      </p:pic>
    </p:spTree>
    <p:extLst>
      <p:ext uri="{BB962C8B-B14F-4D97-AF65-F5344CB8AC3E}">
        <p14:creationId xmlns:p14="http://schemas.microsoft.com/office/powerpoint/2010/main" val="3302030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520632"/>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INTERNATIONAL CODE OF CORPORATE GOVERNANCE</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gn="ctr">
              <a:lnSpc>
                <a:spcPct val="150000"/>
              </a:lnSpc>
              <a:buSzPts val="1600"/>
            </a:pPr>
            <a:r>
              <a:rPr lang="en-GB" sz="2800" dirty="0">
                <a:latin typeface="Segoe UI" panose="020B0502040204020203" pitchFamily="34" charset="0"/>
                <a:ea typeface="Quattrocento Sans"/>
                <a:cs typeface="Segoe UI" panose="020B0502040204020203" pitchFamily="34" charset="0"/>
                <a:sym typeface="Quattrocento Sans"/>
              </a:rPr>
              <a:t>International Code of Corporate Governance are frameworks and guidelines developed by various international organizations to promote good corporate governance practices globally. The aim is to ensure consistent and high standards of governance across different countries and markets.</a:t>
            </a:r>
          </a:p>
        </p:txBody>
      </p:sp>
    </p:spTree>
    <p:extLst>
      <p:ext uri="{BB962C8B-B14F-4D97-AF65-F5344CB8AC3E}">
        <p14:creationId xmlns:p14="http://schemas.microsoft.com/office/powerpoint/2010/main" val="2716199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OECD Principles of Corporate Governance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450428"/>
            <a:ext cx="9488130" cy="428741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55000" lnSpcReduction="20000"/>
          </a:bodyPr>
          <a:lstStyle/>
          <a:p>
            <a:pPr marL="457200" lvl="1">
              <a:lnSpc>
                <a:spcPct val="150000"/>
              </a:lnSpc>
              <a:buSzPts val="1600"/>
            </a:pPr>
            <a:r>
              <a:rPr lang="en-GB" sz="2800" dirty="0">
                <a:latin typeface="Segoe UI" panose="020B0502040204020203" pitchFamily="34" charset="0"/>
                <a:ea typeface="Quattrocento Sans"/>
                <a:cs typeface="Segoe UI" panose="020B0502040204020203" pitchFamily="34" charset="0"/>
                <a:sym typeface="Quattrocento Sans"/>
              </a:rPr>
              <a:t>Developed by the Organisation for Economic Co-operation and Development (OECD) to assist governments in improving the legal, institutional, and regulatory framework for corporate governance.</a:t>
            </a:r>
          </a:p>
          <a:p>
            <a:pPr marL="457200" lvl="1">
              <a:lnSpc>
                <a:spcPct val="150000"/>
              </a:lnSpc>
              <a:buSzPts val="1600"/>
            </a:pPr>
            <a:r>
              <a:rPr lang="en-GB" sz="2800" dirty="0">
                <a:highlight>
                  <a:srgbClr val="00FFFF"/>
                </a:highlight>
                <a:latin typeface="Segoe UI" panose="020B0502040204020203" pitchFamily="34" charset="0"/>
                <a:ea typeface="Quattrocento Sans"/>
                <a:cs typeface="Segoe UI" panose="020B0502040204020203" pitchFamily="34" charset="0"/>
                <a:sym typeface="Quattrocento Sans"/>
              </a:rPr>
              <a:t>Key Principles</a:t>
            </a:r>
          </a:p>
          <a:p>
            <a:pPr marL="914400" lvl="1" indent="-457200">
              <a:lnSpc>
                <a:spcPct val="150000"/>
              </a:lnSpc>
              <a:buSzPts val="1600"/>
              <a:buFont typeface="Arial" panose="020B0604020202020204" pitchFamily="34" charset="0"/>
              <a:buChar char="•"/>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Ensuring the Basis for an Effective Corporate Governance Framework</a:t>
            </a:r>
            <a:r>
              <a:rPr lang="en-GB" sz="2800" dirty="0">
                <a:latin typeface="Segoe UI" panose="020B0502040204020203" pitchFamily="34" charset="0"/>
                <a:ea typeface="Quattrocento Sans"/>
                <a:cs typeface="Segoe UI" panose="020B0502040204020203" pitchFamily="34" charset="0"/>
                <a:sym typeface="Quattrocento Sans"/>
              </a:rPr>
              <a:t>: Establishing a sound legal and regulatory environment.</a:t>
            </a:r>
          </a:p>
          <a:p>
            <a:pPr marL="914400" lvl="1" indent="-457200">
              <a:lnSpc>
                <a:spcPct val="150000"/>
              </a:lnSpc>
              <a:buSzPts val="1600"/>
              <a:buFont typeface="Arial" panose="020B0604020202020204" pitchFamily="34" charset="0"/>
              <a:buChar char="•"/>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Rights and Equitable Treatment of Shareholders: </a:t>
            </a:r>
            <a:r>
              <a:rPr lang="en-GB" sz="2800" dirty="0">
                <a:latin typeface="Segoe UI" panose="020B0502040204020203" pitchFamily="34" charset="0"/>
                <a:ea typeface="Quattrocento Sans"/>
                <a:cs typeface="Segoe UI" panose="020B0502040204020203" pitchFamily="34" charset="0"/>
                <a:sym typeface="Quattrocento Sans"/>
              </a:rPr>
              <a:t>Protecting and facilitating the exercise of shareholders’ rights.</a:t>
            </a:r>
          </a:p>
          <a:p>
            <a:pPr marL="914400" lvl="1" indent="-457200">
              <a:lnSpc>
                <a:spcPct val="150000"/>
              </a:lnSpc>
              <a:buSzPts val="1600"/>
              <a:buFont typeface="Arial" panose="020B0604020202020204" pitchFamily="34" charset="0"/>
              <a:buChar char="•"/>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Institutional Investors, Stock Markets, and Other Intermediaries: </a:t>
            </a:r>
            <a:r>
              <a:rPr lang="en-GB" sz="2800" dirty="0">
                <a:latin typeface="Segoe UI" panose="020B0502040204020203" pitchFamily="34" charset="0"/>
                <a:ea typeface="Quattrocento Sans"/>
                <a:cs typeface="Segoe UI" panose="020B0502040204020203" pitchFamily="34" charset="0"/>
                <a:sym typeface="Quattrocento Sans"/>
              </a:rPr>
              <a:t>Ensuring fair and transparent markets.</a:t>
            </a:r>
          </a:p>
          <a:p>
            <a:pPr marL="914400" lvl="1" indent="-457200">
              <a:lnSpc>
                <a:spcPct val="150000"/>
              </a:lnSpc>
              <a:buSzPts val="1600"/>
              <a:buFont typeface="Arial" panose="020B0604020202020204" pitchFamily="34" charset="0"/>
              <a:buChar char="•"/>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Role of Stakeholders in Corporate Governance: </a:t>
            </a:r>
            <a:r>
              <a:rPr lang="en-GB" sz="2800" dirty="0">
                <a:latin typeface="Segoe UI" panose="020B0502040204020203" pitchFamily="34" charset="0"/>
                <a:ea typeface="Quattrocento Sans"/>
                <a:cs typeface="Segoe UI" panose="020B0502040204020203" pitchFamily="34" charset="0"/>
                <a:sym typeface="Quattrocento Sans"/>
              </a:rPr>
              <a:t>Recognizing the rights of stakeholders and encouraging active cooperation.</a:t>
            </a:r>
          </a:p>
          <a:p>
            <a:pPr marL="914400" lvl="1" indent="-457200">
              <a:lnSpc>
                <a:spcPct val="150000"/>
              </a:lnSpc>
              <a:buSzPts val="1600"/>
              <a:buFont typeface="Arial" panose="020B0604020202020204" pitchFamily="34" charset="0"/>
              <a:buChar char="•"/>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Disclosure and Transparency: </a:t>
            </a:r>
            <a:r>
              <a:rPr lang="en-GB" sz="2800" dirty="0">
                <a:latin typeface="Segoe UI" panose="020B0502040204020203" pitchFamily="34" charset="0"/>
                <a:ea typeface="Quattrocento Sans"/>
                <a:cs typeface="Segoe UI" panose="020B0502040204020203" pitchFamily="34" charset="0"/>
                <a:sym typeface="Quattrocento Sans"/>
              </a:rPr>
              <a:t>Timely and accurate disclosure of all material matters.</a:t>
            </a:r>
          </a:p>
          <a:p>
            <a:pPr marL="914400" lvl="1" indent="-457200">
              <a:lnSpc>
                <a:spcPct val="150000"/>
              </a:lnSpc>
              <a:buSzPts val="1600"/>
              <a:buFont typeface="Arial" panose="020B0604020202020204" pitchFamily="34" charset="0"/>
              <a:buChar char="•"/>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Responsibilities of the Board: </a:t>
            </a:r>
            <a:r>
              <a:rPr lang="en-GB" sz="2800" dirty="0">
                <a:latin typeface="Segoe UI" panose="020B0502040204020203" pitchFamily="34" charset="0"/>
                <a:ea typeface="Quattrocento Sans"/>
                <a:cs typeface="Segoe UI" panose="020B0502040204020203" pitchFamily="34" charset="0"/>
                <a:sym typeface="Quattrocento Sans"/>
              </a:rPr>
              <a:t>Effective guidance and oversight by the board.</a:t>
            </a:r>
          </a:p>
        </p:txBody>
      </p:sp>
    </p:spTree>
    <p:extLst>
      <p:ext uri="{BB962C8B-B14F-4D97-AF65-F5344CB8AC3E}">
        <p14:creationId xmlns:p14="http://schemas.microsoft.com/office/powerpoint/2010/main" val="945183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UK Corporate Governance Code</a:t>
            </a:r>
          </a:p>
        </p:txBody>
      </p:sp>
      <p:sp>
        <p:nvSpPr>
          <p:cNvPr id="158" name="Google Shape;158;p46"/>
          <p:cNvSpPr txBox="1"/>
          <p:nvPr/>
        </p:nvSpPr>
        <p:spPr>
          <a:xfrm>
            <a:off x="993059" y="1450428"/>
            <a:ext cx="9488130" cy="428741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55000" lnSpcReduction="20000"/>
          </a:bodyPr>
          <a:lstStyle/>
          <a:p>
            <a:pPr marL="457200" lvl="1">
              <a:lnSpc>
                <a:spcPct val="150000"/>
              </a:lnSpc>
              <a:buSzPts val="1600"/>
            </a:pPr>
            <a:r>
              <a:rPr lang="en-GB" sz="2800" dirty="0">
                <a:latin typeface="Segoe UI" panose="020B0502040204020203" pitchFamily="34" charset="0"/>
                <a:ea typeface="Quattrocento Sans"/>
                <a:cs typeface="Segoe UI" panose="020B0502040204020203" pitchFamily="34" charset="0"/>
                <a:sym typeface="Quattrocento Sans"/>
              </a:rPr>
              <a:t>Developed by the Financial Reporting Council (FRC) to enhance corporate governance in UK-listed companies.</a:t>
            </a:r>
          </a:p>
          <a:p>
            <a:pPr marL="457200" lvl="1">
              <a:lnSpc>
                <a:spcPct val="150000"/>
              </a:lnSpc>
              <a:buSzPts val="1600"/>
            </a:pPr>
            <a:r>
              <a:rPr lang="en-GB" sz="2800" dirty="0">
                <a:highlight>
                  <a:srgbClr val="00FFFF"/>
                </a:highlight>
                <a:latin typeface="Segoe UI" panose="020B0502040204020203" pitchFamily="34" charset="0"/>
                <a:ea typeface="Quattrocento Sans"/>
                <a:cs typeface="Segoe UI" panose="020B0502040204020203" pitchFamily="34" charset="0"/>
                <a:sym typeface="Quattrocento Sans"/>
              </a:rPr>
              <a:t>Key Principles</a:t>
            </a:r>
          </a:p>
          <a:p>
            <a:pPr marL="914400" lvl="1" indent="-457200">
              <a:lnSpc>
                <a:spcPct val="150000"/>
              </a:lnSpc>
              <a:buSzPts val="1600"/>
              <a:buFont typeface="Arial" panose="020B0604020202020204" pitchFamily="34" charset="0"/>
              <a:buChar char="•"/>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Leadership: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The board's role in providing entrepreneurial leadership within a framework of prudent and effective controls.</a:t>
            </a:r>
          </a:p>
          <a:p>
            <a:pPr marL="914400" lvl="1" indent="-457200">
              <a:lnSpc>
                <a:spcPct val="150000"/>
              </a:lnSpc>
              <a:buSzPts val="1600"/>
              <a:buFont typeface="Arial" panose="020B0604020202020204" pitchFamily="34" charset="0"/>
              <a:buChar char="•"/>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Effectiveness</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 Ensuring the board has the appropriate balance of skills, experience, independence, and knowledge.</a:t>
            </a:r>
          </a:p>
          <a:p>
            <a:pPr marL="914400" lvl="1" indent="-457200">
              <a:lnSpc>
                <a:spcPct val="150000"/>
              </a:lnSpc>
              <a:buSzPts val="1600"/>
              <a:buFont typeface="Arial" panose="020B0604020202020204" pitchFamily="34" charset="0"/>
              <a:buChar char="•"/>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Accountability: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The board’s responsibility for presenting a fair, balanced, and understandable assessment of the company’s position and prospects.</a:t>
            </a:r>
          </a:p>
          <a:p>
            <a:pPr marL="914400" lvl="1" indent="-457200">
              <a:lnSpc>
                <a:spcPct val="150000"/>
              </a:lnSpc>
              <a:buSzPts val="1600"/>
              <a:buFont typeface="Arial" panose="020B0604020202020204" pitchFamily="34" charset="0"/>
              <a:buChar char="•"/>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Remuneration</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 The board’s role in setting executive remuneration and aligning it with long-term company performance.</a:t>
            </a:r>
          </a:p>
          <a:p>
            <a:pPr marL="914400" lvl="1" indent="-457200">
              <a:lnSpc>
                <a:spcPct val="150000"/>
              </a:lnSpc>
              <a:buSzPts val="1600"/>
              <a:buFont typeface="Arial" panose="020B0604020202020204" pitchFamily="34" charset="0"/>
              <a:buChar char="•"/>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Relations with Shareholders</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 Ensuring effective dialogue with shareholders based on the mutual understanding of objectives.</a:t>
            </a:r>
          </a:p>
        </p:txBody>
      </p:sp>
    </p:spTree>
    <p:extLst>
      <p:ext uri="{BB962C8B-B14F-4D97-AF65-F5344CB8AC3E}">
        <p14:creationId xmlns:p14="http://schemas.microsoft.com/office/powerpoint/2010/main" val="1688334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Sarbanes-Oxley Act (SOX)</a:t>
            </a:r>
          </a:p>
        </p:txBody>
      </p:sp>
      <p:sp>
        <p:nvSpPr>
          <p:cNvPr id="158" name="Google Shape;158;p46"/>
          <p:cNvSpPr txBox="1"/>
          <p:nvPr/>
        </p:nvSpPr>
        <p:spPr>
          <a:xfrm>
            <a:off x="993059" y="1450428"/>
            <a:ext cx="9488130" cy="428741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62500" lnSpcReduction="20000"/>
          </a:bodyPr>
          <a:lstStyle/>
          <a:p>
            <a:pPr marL="457200" lvl="1">
              <a:lnSpc>
                <a:spcPct val="150000"/>
              </a:lnSpc>
              <a:buSzPts val="1600"/>
            </a:pPr>
            <a:r>
              <a:rPr lang="en-GB" sz="2800" dirty="0">
                <a:latin typeface="Segoe UI" panose="020B0502040204020203" pitchFamily="34" charset="0"/>
                <a:ea typeface="Quattrocento Sans"/>
                <a:cs typeface="Segoe UI" panose="020B0502040204020203" pitchFamily="34" charset="0"/>
                <a:sym typeface="Quattrocento Sans"/>
              </a:rPr>
              <a:t>Enacted in 2002 in the United States to protect investors from fraudulent financial reporting by corporations.</a:t>
            </a:r>
          </a:p>
          <a:p>
            <a:pPr marL="457200" lvl="1">
              <a:lnSpc>
                <a:spcPct val="150000"/>
              </a:lnSpc>
              <a:buSzPts val="1600"/>
            </a:pPr>
            <a:r>
              <a:rPr lang="en-GB" sz="2800" dirty="0">
                <a:highlight>
                  <a:srgbClr val="00FFFF"/>
                </a:highlight>
                <a:latin typeface="Segoe UI" panose="020B0502040204020203" pitchFamily="34" charset="0"/>
                <a:ea typeface="Quattrocento Sans"/>
                <a:cs typeface="Segoe UI" panose="020B0502040204020203" pitchFamily="34" charset="0"/>
                <a:sym typeface="Quattrocento Sans"/>
              </a:rPr>
              <a:t>Key Sections</a:t>
            </a:r>
          </a:p>
          <a:p>
            <a:pPr marL="914400" lvl="1" indent="-457200">
              <a:lnSpc>
                <a:spcPct val="150000"/>
              </a:lnSpc>
              <a:buSzPts val="1600"/>
              <a:buFont typeface="Arial" panose="020B0604020202020204" pitchFamily="34" charset="0"/>
              <a:buChar char="•"/>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Section 302</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 Corporate Responsibility for Financial Reports – Requires senior management to certify the accuracy of financial statements.</a:t>
            </a:r>
          </a:p>
          <a:p>
            <a:pPr marL="914400" lvl="1" indent="-457200">
              <a:lnSpc>
                <a:spcPct val="150000"/>
              </a:lnSpc>
              <a:buSzPts val="1600"/>
              <a:buFont typeface="Arial" panose="020B0604020202020204" pitchFamily="34" charset="0"/>
              <a:buChar char="•"/>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Section 404: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Management Assessment of Internal Controls – Mandates internal control reports and audits.</a:t>
            </a:r>
          </a:p>
          <a:p>
            <a:pPr marL="914400" lvl="1" indent="-457200">
              <a:lnSpc>
                <a:spcPct val="150000"/>
              </a:lnSpc>
              <a:buSzPts val="1600"/>
              <a:buFont typeface="Arial" panose="020B0604020202020204" pitchFamily="34" charset="0"/>
              <a:buChar char="•"/>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Section 409: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Real-Time Issuer Disclosures – Requires companies to disclose material changes in financial condition or operations in real time.</a:t>
            </a:r>
          </a:p>
          <a:p>
            <a:pPr marL="914400" lvl="1" indent="-457200">
              <a:lnSpc>
                <a:spcPct val="150000"/>
              </a:lnSpc>
              <a:buSzPts val="1600"/>
              <a:buFont typeface="Arial" panose="020B0604020202020204" pitchFamily="34" charset="0"/>
              <a:buChar char="•"/>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Whistleblower Protection: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Provides protections for whistleblowers who report fraudulent activities.</a:t>
            </a:r>
          </a:p>
        </p:txBody>
      </p:sp>
    </p:spTree>
    <p:extLst>
      <p:ext uri="{BB962C8B-B14F-4D97-AF65-F5344CB8AC3E}">
        <p14:creationId xmlns:p14="http://schemas.microsoft.com/office/powerpoint/2010/main" val="3131246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King IV Code of Corporate Governance</a:t>
            </a:r>
          </a:p>
        </p:txBody>
      </p:sp>
      <p:sp>
        <p:nvSpPr>
          <p:cNvPr id="158" name="Google Shape;158;p46"/>
          <p:cNvSpPr txBox="1"/>
          <p:nvPr/>
        </p:nvSpPr>
        <p:spPr>
          <a:xfrm>
            <a:off x="993059" y="1450428"/>
            <a:ext cx="9488130" cy="428741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0000" lnSpcReduction="20000"/>
          </a:bodyPr>
          <a:lstStyle/>
          <a:p>
            <a:pPr marL="457200" lvl="1">
              <a:lnSpc>
                <a:spcPct val="150000"/>
              </a:lnSpc>
              <a:buSzPts val="1600"/>
            </a:pPr>
            <a:r>
              <a:rPr lang="en-GB" sz="2800" dirty="0">
                <a:latin typeface="Segoe UI" panose="020B0502040204020203" pitchFamily="34" charset="0"/>
                <a:ea typeface="Quattrocento Sans"/>
                <a:cs typeface="Segoe UI" panose="020B0502040204020203" pitchFamily="34" charset="0"/>
                <a:sym typeface="Quattrocento Sans"/>
              </a:rPr>
              <a:t>Issued by the Institute of Directors in Southern Africa to promote corporate governance in South Africa.</a:t>
            </a:r>
          </a:p>
          <a:p>
            <a:pPr marL="457200" lvl="1">
              <a:lnSpc>
                <a:spcPct val="150000"/>
              </a:lnSpc>
              <a:buSzPts val="1600"/>
            </a:pPr>
            <a:r>
              <a:rPr lang="en-GB" sz="2800" dirty="0">
                <a:highlight>
                  <a:srgbClr val="00FFFF"/>
                </a:highlight>
                <a:latin typeface="Segoe UI" panose="020B0502040204020203" pitchFamily="34" charset="0"/>
                <a:ea typeface="Quattrocento Sans"/>
                <a:cs typeface="Segoe UI" panose="020B0502040204020203" pitchFamily="34" charset="0"/>
                <a:sym typeface="Quattrocento Sans"/>
              </a:rPr>
              <a:t>Key Principles</a:t>
            </a:r>
          </a:p>
          <a:p>
            <a:pPr marL="914400" lvl="1" indent="-457200">
              <a:lnSpc>
                <a:spcPct val="150000"/>
              </a:lnSpc>
              <a:buSzPts val="1600"/>
              <a:buFont typeface="Arial" panose="020B0604020202020204" pitchFamily="34" charset="0"/>
              <a:buChar char="•"/>
            </a:pPr>
            <a:r>
              <a:rPr lang="en-GB" sz="2800" dirty="0">
                <a:solidFill>
                  <a:schemeClr val="accent1"/>
                </a:solidFill>
                <a:latin typeface="Segoe UI" panose="020B0502040204020203" pitchFamily="34" charset="0"/>
                <a:ea typeface="Quattrocento Sans"/>
                <a:cs typeface="Segoe UI" panose="020B0502040204020203" pitchFamily="34" charset="0"/>
                <a:sym typeface="Quattrocento Sans"/>
              </a:rPr>
              <a:t>Ethical Leadership: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The board should lead ethically and effectively.</a:t>
            </a:r>
          </a:p>
          <a:p>
            <a:pPr marL="914400" lvl="1" indent="-457200">
              <a:lnSpc>
                <a:spcPct val="150000"/>
              </a:lnSpc>
              <a:buSzPts val="1600"/>
              <a:buFont typeface="Arial" panose="020B0604020202020204" pitchFamily="34" charset="0"/>
              <a:buChar char="•"/>
            </a:pPr>
            <a:r>
              <a:rPr lang="en-GB" sz="2800" dirty="0">
                <a:solidFill>
                  <a:schemeClr val="accent1"/>
                </a:solidFill>
                <a:latin typeface="Segoe UI" panose="020B0502040204020203" pitchFamily="34" charset="0"/>
                <a:ea typeface="Quattrocento Sans"/>
                <a:cs typeface="Segoe UI" panose="020B0502040204020203" pitchFamily="34" charset="0"/>
                <a:sym typeface="Quattrocento Sans"/>
              </a:rPr>
              <a:t>Organization in Society: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The organization should act in a way that benefits the society in which it operates.</a:t>
            </a:r>
          </a:p>
          <a:p>
            <a:pPr marL="914400" lvl="1" indent="-457200">
              <a:lnSpc>
                <a:spcPct val="150000"/>
              </a:lnSpc>
              <a:buSzPts val="1600"/>
              <a:buFont typeface="Arial" panose="020B0604020202020204" pitchFamily="34" charset="0"/>
              <a:buChar char="•"/>
            </a:pPr>
            <a:r>
              <a:rPr lang="en-GB" sz="2800" dirty="0">
                <a:solidFill>
                  <a:schemeClr val="accent1"/>
                </a:solidFill>
                <a:latin typeface="Segoe UI" panose="020B0502040204020203" pitchFamily="34" charset="0"/>
                <a:ea typeface="Quattrocento Sans"/>
                <a:cs typeface="Segoe UI" panose="020B0502040204020203" pitchFamily="34" charset="0"/>
                <a:sym typeface="Quattrocento Sans"/>
              </a:rPr>
              <a:t>Corporate Citizenship: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The organization should ensure it is a responsible corporate citizen.</a:t>
            </a:r>
          </a:p>
          <a:p>
            <a:pPr marL="914400" lvl="1" indent="-457200">
              <a:lnSpc>
                <a:spcPct val="150000"/>
              </a:lnSpc>
              <a:buSzPts val="1600"/>
              <a:buFont typeface="Arial" panose="020B0604020202020204" pitchFamily="34" charset="0"/>
              <a:buChar char="•"/>
            </a:pPr>
            <a:r>
              <a:rPr lang="en-GB" sz="2800" dirty="0">
                <a:solidFill>
                  <a:schemeClr val="accent1"/>
                </a:solidFill>
                <a:latin typeface="Segoe UI" panose="020B0502040204020203" pitchFamily="34" charset="0"/>
                <a:ea typeface="Quattrocento Sans"/>
                <a:cs typeface="Segoe UI" panose="020B0502040204020203" pitchFamily="34" charset="0"/>
                <a:sym typeface="Quattrocento Sans"/>
              </a:rPr>
              <a:t>Sustainable Development: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The board should ensure the organization's strategies promote sustainable development.</a:t>
            </a:r>
          </a:p>
        </p:txBody>
      </p:sp>
    </p:spTree>
    <p:extLst>
      <p:ext uri="{BB962C8B-B14F-4D97-AF65-F5344CB8AC3E}">
        <p14:creationId xmlns:p14="http://schemas.microsoft.com/office/powerpoint/2010/main" val="2123582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780044"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NATIONAL CODE OF CORPORATE GOVERNANCE</a:t>
            </a:r>
          </a:p>
        </p:txBody>
      </p:sp>
      <p:sp>
        <p:nvSpPr>
          <p:cNvPr id="158" name="Google Shape;158;p46"/>
          <p:cNvSpPr txBox="1"/>
          <p:nvPr/>
        </p:nvSpPr>
        <p:spPr>
          <a:xfrm>
            <a:off x="993058" y="1079938"/>
            <a:ext cx="4498427" cy="469812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marL="457200" lvl="1">
              <a:lnSpc>
                <a:spcPct val="150000"/>
              </a:lnSpc>
              <a:buSzPts val="1600"/>
            </a:pPr>
            <a:r>
              <a:rPr lang="en-GB" sz="2800" dirty="0">
                <a:latin typeface="Segoe UI" panose="020B0502040204020203" pitchFamily="34" charset="0"/>
                <a:ea typeface="Quattrocento Sans"/>
                <a:cs typeface="Segoe UI" panose="020B0502040204020203" pitchFamily="34" charset="0"/>
                <a:sym typeface="Quattrocento Sans"/>
              </a:rPr>
              <a:t>Many countries have developed their own national codes of corporate governance, tailored to the unique legal, regulatory, and cultural context of that nation. These codes provide a framework for best practices in corporate governance.</a:t>
            </a:r>
          </a:p>
        </p:txBody>
      </p:sp>
      <p:sp>
        <p:nvSpPr>
          <p:cNvPr id="6" name="Google Shape;158;p46">
            <a:extLst>
              <a:ext uri="{FF2B5EF4-FFF2-40B4-BE49-F238E27FC236}">
                <a16:creationId xmlns:a16="http://schemas.microsoft.com/office/drawing/2014/main" id="{14BF8B33-BC29-DB93-FDD3-27B02ED1BFB1}"/>
              </a:ext>
            </a:extLst>
          </p:cNvPr>
          <p:cNvSpPr txBox="1"/>
          <p:nvPr/>
        </p:nvSpPr>
        <p:spPr>
          <a:xfrm>
            <a:off x="6274676" y="1082566"/>
            <a:ext cx="4498427" cy="469812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pPr marL="457200" lvl="1">
              <a:lnSpc>
                <a:spcPct val="150000"/>
              </a:lnSpc>
              <a:buSzPts val="1600"/>
            </a:pPr>
            <a:r>
              <a:rPr lang="en-GB" sz="2800">
                <a:latin typeface="Segoe UI" panose="020B0502040204020203" pitchFamily="34" charset="0"/>
                <a:ea typeface="Quattrocento Sans"/>
                <a:cs typeface="Segoe UI" panose="020B0502040204020203" pitchFamily="34" charset="0"/>
                <a:sym typeface="Quattrocento Sans"/>
              </a:rPr>
              <a:t>Common principles found in national codes include ensuring board independence, protecting shareholder rights, promoting transparency and disclosure, and emphasizing the role of stakeholders in corporate decision-making.</a:t>
            </a:r>
            <a:endParaRPr lang="en-GB" sz="28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303405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780044"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NATIONAL CODE OF CORPORATE GOVERNANCE</a:t>
            </a:r>
          </a:p>
        </p:txBody>
      </p:sp>
      <p:sp>
        <p:nvSpPr>
          <p:cNvPr id="158" name="Google Shape;158;p46"/>
          <p:cNvSpPr txBox="1"/>
          <p:nvPr/>
        </p:nvSpPr>
        <p:spPr>
          <a:xfrm>
            <a:off x="993058" y="1079938"/>
            <a:ext cx="4498427" cy="469812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pPr marL="457200" lvl="1">
              <a:lnSpc>
                <a:spcPct val="150000"/>
              </a:lnSpc>
              <a:buSzPts val="1600"/>
            </a:pPr>
            <a:r>
              <a:rPr lang="en-GB" sz="2800" dirty="0">
                <a:latin typeface="Segoe UI" panose="020B0502040204020203" pitchFamily="34" charset="0"/>
                <a:ea typeface="Quattrocento Sans"/>
                <a:cs typeface="Segoe UI" panose="020B0502040204020203" pitchFamily="34" charset="0"/>
                <a:sym typeface="Quattrocento Sans"/>
              </a:rPr>
              <a:t>National codes have evolved over time to address emerging issues, such as sustainability, cybersecurity, and executive compensation. Periodic updates ensure the codes remain relevant and effective.</a:t>
            </a:r>
          </a:p>
        </p:txBody>
      </p:sp>
      <p:sp>
        <p:nvSpPr>
          <p:cNvPr id="6" name="Google Shape;158;p46">
            <a:extLst>
              <a:ext uri="{FF2B5EF4-FFF2-40B4-BE49-F238E27FC236}">
                <a16:creationId xmlns:a16="http://schemas.microsoft.com/office/drawing/2014/main" id="{14BF8B33-BC29-DB93-FDD3-27B02ED1BFB1}"/>
              </a:ext>
            </a:extLst>
          </p:cNvPr>
          <p:cNvSpPr txBox="1"/>
          <p:nvPr/>
        </p:nvSpPr>
        <p:spPr>
          <a:xfrm>
            <a:off x="6274676" y="1082566"/>
            <a:ext cx="4498427" cy="469812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10000"/>
          </a:bodyPr>
          <a:lstStyle/>
          <a:p>
            <a:pPr marL="457200" lvl="1">
              <a:lnSpc>
                <a:spcPct val="150000"/>
              </a:lnSpc>
              <a:buSzPts val="1600"/>
            </a:pPr>
            <a:r>
              <a:rPr lang="en-GB" sz="2800" dirty="0">
                <a:latin typeface="Segoe UI" panose="020B0502040204020203" pitchFamily="34" charset="0"/>
                <a:ea typeface="Quattrocento Sans"/>
                <a:cs typeface="Segoe UI" panose="020B0502040204020203" pitchFamily="34" charset="0"/>
                <a:sym typeface="Quattrocento Sans"/>
              </a:rPr>
              <a:t>While national codes are often voluntary, companies are increasingly expected to comply or explain any deviations. Regulatory bodies and stock exchanges play a role in enforcing compliance.</a:t>
            </a:r>
          </a:p>
          <a:p>
            <a:pPr marL="457200" lvl="1">
              <a:lnSpc>
                <a:spcPct val="150000"/>
              </a:lnSpc>
              <a:buSzPts val="1600"/>
            </a:pPr>
            <a:endParaRPr lang="en-GB" sz="28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56507362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8633</TotalTime>
  <Words>1275</Words>
  <Application>Microsoft Office PowerPoint</Application>
  <PresentationFormat>Widescreen</PresentationFormat>
  <Paragraphs>105</Paragraphs>
  <Slides>20</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Montserrat</vt:lpstr>
      <vt:lpstr>Calibri</vt:lpstr>
      <vt:lpstr>Segoe UI</vt:lpstr>
      <vt:lpstr>Century Gothic</vt:lpstr>
      <vt:lpstr>Arial</vt:lpstr>
      <vt:lpstr>Barlow</vt:lpstr>
      <vt:lpstr>Wingdings</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Dr. Wan Norhayati Binti Wan Ahmad</cp:lastModifiedBy>
  <cp:revision>32</cp:revision>
  <dcterms:created xsi:type="dcterms:W3CDTF">2020-01-02T01:56:26Z</dcterms:created>
  <dcterms:modified xsi:type="dcterms:W3CDTF">2024-06-21T23:47:02Z</dcterms:modified>
</cp:coreProperties>
</file>