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67" r:id="rId4"/>
    <p:sldId id="288" r:id="rId5"/>
    <p:sldId id="269" r:id="rId6"/>
    <p:sldId id="270" r:id="rId7"/>
    <p:sldId id="271" r:id="rId8"/>
    <p:sldId id="272" r:id="rId9"/>
    <p:sldId id="285" r:id="rId10"/>
    <p:sldId id="274" r:id="rId11"/>
    <p:sldId id="275" r:id="rId12"/>
    <p:sldId id="287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015F79-B380-421B-BEBC-CFC0E0318262}" v="13" dt="2024-03-14T21:29:20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Blackett" userId="a5079bfc-ba07-499b-bd65-464132532f8f" providerId="ADAL" clId="{FD015F79-B380-421B-BEBC-CFC0E0318262}"/>
    <pc:docChg chg="undo custSel addSld delSld modSld sldOrd">
      <pc:chgData name="Matthew Blackett" userId="a5079bfc-ba07-499b-bd65-464132532f8f" providerId="ADAL" clId="{FD015F79-B380-421B-BEBC-CFC0E0318262}" dt="2024-03-14T21:29:25.355" v="238" actId="1076"/>
      <pc:docMkLst>
        <pc:docMk/>
      </pc:docMkLst>
      <pc:sldChg chg="modSp mod">
        <pc:chgData name="Matthew Blackett" userId="a5079bfc-ba07-499b-bd65-464132532f8f" providerId="ADAL" clId="{FD015F79-B380-421B-BEBC-CFC0E0318262}" dt="2024-03-14T21:14:56.961" v="26" actId="21"/>
        <pc:sldMkLst>
          <pc:docMk/>
          <pc:sldMk cId="3654186186" sldId="267"/>
        </pc:sldMkLst>
        <pc:spChg chg="mod">
          <ac:chgData name="Matthew Blackett" userId="a5079bfc-ba07-499b-bd65-464132532f8f" providerId="ADAL" clId="{FD015F79-B380-421B-BEBC-CFC0E0318262}" dt="2024-03-14T21:14:56.961" v="26" actId="21"/>
          <ac:spMkLst>
            <pc:docMk/>
            <pc:sldMk cId="3654186186" sldId="267"/>
            <ac:spMk id="3" creationId="{00000000-0000-0000-0000-000000000000}"/>
          </ac:spMkLst>
        </pc:spChg>
      </pc:sldChg>
      <pc:sldChg chg="modSp mod">
        <pc:chgData name="Matthew Blackett" userId="a5079bfc-ba07-499b-bd65-464132532f8f" providerId="ADAL" clId="{FD015F79-B380-421B-BEBC-CFC0E0318262}" dt="2024-03-14T21:15:31.839" v="37" actId="255"/>
        <pc:sldMkLst>
          <pc:docMk/>
          <pc:sldMk cId="3349478460" sldId="277"/>
        </pc:sldMkLst>
        <pc:spChg chg="mod">
          <ac:chgData name="Matthew Blackett" userId="a5079bfc-ba07-499b-bd65-464132532f8f" providerId="ADAL" clId="{FD015F79-B380-421B-BEBC-CFC0E0318262}" dt="2024-03-14T21:15:31.839" v="37" actId="255"/>
          <ac:spMkLst>
            <pc:docMk/>
            <pc:sldMk cId="3349478460" sldId="277"/>
            <ac:spMk id="3" creationId="{00000000-0000-0000-0000-000000000000}"/>
          </ac:spMkLst>
        </pc:spChg>
      </pc:sldChg>
      <pc:sldChg chg="addSp delSp modSp add mod ord setBg delDesignElem">
        <pc:chgData name="Matthew Blackett" userId="a5079bfc-ba07-499b-bd65-464132532f8f" providerId="ADAL" clId="{FD015F79-B380-421B-BEBC-CFC0E0318262}" dt="2024-03-14T21:22:46.324" v="206" actId="113"/>
        <pc:sldMkLst>
          <pc:docMk/>
          <pc:sldMk cId="592335409" sldId="285"/>
        </pc:sldMkLst>
        <pc:spChg chg="mod">
          <ac:chgData name="Matthew Blackett" userId="a5079bfc-ba07-499b-bd65-464132532f8f" providerId="ADAL" clId="{FD015F79-B380-421B-BEBC-CFC0E0318262}" dt="2024-03-14T21:21:01.124" v="81" actId="20577"/>
          <ac:spMkLst>
            <pc:docMk/>
            <pc:sldMk cId="592335409" sldId="285"/>
            <ac:spMk id="2" creationId="{00000000-0000-0000-0000-000000000000}"/>
          </ac:spMkLst>
        </pc:spChg>
        <pc:spChg chg="mod">
          <ac:chgData name="Matthew Blackett" userId="a5079bfc-ba07-499b-bd65-464132532f8f" providerId="ADAL" clId="{FD015F79-B380-421B-BEBC-CFC0E0318262}" dt="2024-03-14T21:22:46.324" v="206" actId="113"/>
          <ac:spMkLst>
            <pc:docMk/>
            <pc:sldMk cId="592335409" sldId="285"/>
            <ac:spMk id="3" creationId="{00000000-0000-0000-0000-000000000000}"/>
          </ac:spMkLst>
        </pc:spChg>
        <pc:spChg chg="del">
          <ac:chgData name="Matthew Blackett" userId="a5079bfc-ba07-499b-bd65-464132532f8f" providerId="ADAL" clId="{FD015F79-B380-421B-BEBC-CFC0E0318262}" dt="2024-03-14T21:20:03.151" v="71"/>
          <ac:spMkLst>
            <pc:docMk/>
            <pc:sldMk cId="592335409" sldId="285"/>
            <ac:spMk id="10" creationId="{8181FC64-B306-4821-98E2-780662EFC486}"/>
          </ac:spMkLst>
        </pc:spChg>
        <pc:spChg chg="add">
          <ac:chgData name="Matthew Blackett" userId="a5079bfc-ba07-499b-bd65-464132532f8f" providerId="ADAL" clId="{FD015F79-B380-421B-BEBC-CFC0E0318262}" dt="2024-03-14T21:20:24.993" v="75" actId="26606"/>
          <ac:spMkLst>
            <pc:docMk/>
            <pc:sldMk cId="592335409" sldId="285"/>
            <ac:spMk id="11" creationId="{8181FC64-B306-4821-98E2-780662EFC486}"/>
          </ac:spMkLst>
        </pc:spChg>
        <pc:spChg chg="del">
          <ac:chgData name="Matthew Blackett" userId="a5079bfc-ba07-499b-bd65-464132532f8f" providerId="ADAL" clId="{FD015F79-B380-421B-BEBC-CFC0E0318262}" dt="2024-03-14T21:20:03.151" v="71"/>
          <ac:spMkLst>
            <pc:docMk/>
            <pc:sldMk cId="592335409" sldId="285"/>
            <ac:spMk id="12" creationId="{5871FC61-DD4E-47D4-81FD-8A7E7D12B371}"/>
          </ac:spMkLst>
        </pc:spChg>
        <pc:spChg chg="del">
          <ac:chgData name="Matthew Blackett" userId="a5079bfc-ba07-499b-bd65-464132532f8f" providerId="ADAL" clId="{FD015F79-B380-421B-BEBC-CFC0E0318262}" dt="2024-03-14T21:20:03.151" v="71"/>
          <ac:spMkLst>
            <pc:docMk/>
            <pc:sldMk cId="592335409" sldId="285"/>
            <ac:spMk id="14" creationId="{8B598134-D292-43E6-9C55-117198046913}"/>
          </ac:spMkLst>
        </pc:spChg>
        <pc:spChg chg="del">
          <ac:chgData name="Matthew Blackett" userId="a5079bfc-ba07-499b-bd65-464132532f8f" providerId="ADAL" clId="{FD015F79-B380-421B-BEBC-CFC0E0318262}" dt="2024-03-14T21:20:03.151" v="71"/>
          <ac:spMkLst>
            <pc:docMk/>
            <pc:sldMk cId="592335409" sldId="285"/>
            <ac:spMk id="16" creationId="{829A1E2C-5AC8-40FC-99E9-832069D39792}"/>
          </ac:spMkLst>
        </pc:spChg>
        <pc:grpChg chg="add">
          <ac:chgData name="Matthew Blackett" userId="a5079bfc-ba07-499b-bd65-464132532f8f" providerId="ADAL" clId="{FD015F79-B380-421B-BEBC-CFC0E0318262}" dt="2024-03-14T21:20:24.993" v="75" actId="26606"/>
          <ac:grpSpMkLst>
            <pc:docMk/>
            <pc:sldMk cId="592335409" sldId="285"/>
            <ac:grpSpMk id="13" creationId="{57E5BCCD-DB23-4AD8-B850-9154AAE91E0F}"/>
          </ac:grpSpMkLst>
        </pc:grpChg>
        <pc:picChg chg="mod ord">
          <ac:chgData name="Matthew Blackett" userId="a5079bfc-ba07-499b-bd65-464132532f8f" providerId="ADAL" clId="{FD015F79-B380-421B-BEBC-CFC0E0318262}" dt="2024-03-14T21:20:24.993" v="75" actId="26606"/>
          <ac:picMkLst>
            <pc:docMk/>
            <pc:sldMk cId="592335409" sldId="285"/>
            <ac:picMk id="6" creationId="{0FB66516-A6AB-1B7B-C8F9-3F845F3E3F67}"/>
          </ac:picMkLst>
        </pc:picChg>
      </pc:sldChg>
      <pc:sldChg chg="addSp delSp modSp add del mod setBg delDesignElem">
        <pc:chgData name="Matthew Blackett" userId="a5079bfc-ba07-499b-bd65-464132532f8f" providerId="ADAL" clId="{FD015F79-B380-421B-BEBC-CFC0E0318262}" dt="2024-03-14T21:19:51.852" v="69"/>
        <pc:sldMkLst>
          <pc:docMk/>
          <pc:sldMk cId="3283435833" sldId="285"/>
        </pc:sldMkLst>
        <pc:spChg chg="mod">
          <ac:chgData name="Matthew Blackett" userId="a5079bfc-ba07-499b-bd65-464132532f8f" providerId="ADAL" clId="{FD015F79-B380-421B-BEBC-CFC0E0318262}" dt="2024-03-14T21:17:43.441" v="47" actId="20577"/>
          <ac:spMkLst>
            <pc:docMk/>
            <pc:sldMk cId="3283435833" sldId="285"/>
            <ac:spMk id="2" creationId="{00000000-0000-0000-0000-000000000000}"/>
          </ac:spMkLst>
        </pc:spChg>
        <pc:spChg chg="mod">
          <ac:chgData name="Matthew Blackett" userId="a5079bfc-ba07-499b-bd65-464132532f8f" providerId="ADAL" clId="{FD015F79-B380-421B-BEBC-CFC0E0318262}" dt="2024-03-14T21:19:51.296" v="68" actId="20577"/>
          <ac:spMkLst>
            <pc:docMk/>
            <pc:sldMk cId="3283435833" sldId="285"/>
            <ac:spMk id="3" creationId="{00000000-0000-0000-0000-000000000000}"/>
          </ac:spMkLst>
        </pc:spChg>
        <pc:spChg chg="add del">
          <ac:chgData name="Matthew Blackett" userId="a5079bfc-ba07-499b-bd65-464132532f8f" providerId="ADAL" clId="{FD015F79-B380-421B-BEBC-CFC0E0318262}" dt="2024-03-14T21:19:51.852" v="69"/>
          <ac:spMkLst>
            <pc:docMk/>
            <pc:sldMk cId="3283435833" sldId="285"/>
            <ac:spMk id="21" creationId="{593B4D24-F4A8-4141-A20A-E0575D199633}"/>
          </ac:spMkLst>
        </pc:spChg>
        <pc:spChg chg="add del">
          <ac:chgData name="Matthew Blackett" userId="a5079bfc-ba07-499b-bd65-464132532f8f" providerId="ADAL" clId="{FD015F79-B380-421B-BEBC-CFC0E0318262}" dt="2024-03-14T21:19:51.852" v="69"/>
          <ac:spMkLst>
            <pc:docMk/>
            <pc:sldMk cId="3283435833" sldId="285"/>
            <ac:spMk id="23" creationId="{55A741C2-AB82-4BF5-9324-5D0B56A3D0F7}"/>
          </ac:spMkLst>
        </pc:spChg>
        <pc:spChg chg="add del">
          <ac:chgData name="Matthew Blackett" userId="a5079bfc-ba07-499b-bd65-464132532f8f" providerId="ADAL" clId="{FD015F79-B380-421B-BEBC-CFC0E0318262}" dt="2024-03-14T21:19:51.852" v="69"/>
          <ac:spMkLst>
            <pc:docMk/>
            <pc:sldMk cId="3283435833" sldId="285"/>
            <ac:spMk id="25" creationId="{DCD46807-BF17-4E5D-90A8-A062604C00C6}"/>
          </ac:spMkLst>
        </pc:spChg>
        <pc:spChg chg="add del">
          <ac:chgData name="Matthew Blackett" userId="a5079bfc-ba07-499b-bd65-464132532f8f" providerId="ADAL" clId="{FD015F79-B380-421B-BEBC-CFC0E0318262}" dt="2024-03-14T21:19:51.852" v="69"/>
          <ac:spMkLst>
            <pc:docMk/>
            <pc:sldMk cId="3283435833" sldId="285"/>
            <ac:spMk id="27" creationId="{823926DB-76C8-474A-B5FB-F43C59E33FC5}"/>
          </ac:spMkLst>
        </pc:spChg>
      </pc:sldChg>
      <pc:sldChg chg="addSp delSp modSp new del mod ord delAnim modAnim">
        <pc:chgData name="Matthew Blackett" userId="a5079bfc-ba07-499b-bd65-464132532f8f" providerId="ADAL" clId="{FD015F79-B380-421B-BEBC-CFC0E0318262}" dt="2024-03-14T21:27:24.265" v="224" actId="47"/>
        <pc:sldMkLst>
          <pc:docMk/>
          <pc:sldMk cId="336992966" sldId="286"/>
        </pc:sldMkLst>
        <pc:spChg chg="del">
          <ac:chgData name="Matthew Blackett" userId="a5079bfc-ba07-499b-bd65-464132532f8f" providerId="ADAL" clId="{FD015F79-B380-421B-BEBC-CFC0E0318262}" dt="2024-03-14T21:26:31.079" v="208" actId="478"/>
          <ac:spMkLst>
            <pc:docMk/>
            <pc:sldMk cId="336992966" sldId="286"/>
            <ac:spMk id="2" creationId="{353CA362-B294-E393-2EFE-F88EB6BD317E}"/>
          </ac:spMkLst>
        </pc:spChg>
        <pc:spChg chg="del">
          <ac:chgData name="Matthew Blackett" userId="a5079bfc-ba07-499b-bd65-464132532f8f" providerId="ADAL" clId="{FD015F79-B380-421B-BEBC-CFC0E0318262}" dt="2024-03-14T21:26:31.079" v="208" actId="478"/>
          <ac:spMkLst>
            <pc:docMk/>
            <pc:sldMk cId="336992966" sldId="286"/>
            <ac:spMk id="3" creationId="{BB712899-0353-DA0B-31C2-BB3A1579FA97}"/>
          </ac:spMkLst>
        </pc:spChg>
        <pc:picChg chg="add del mod">
          <ac:chgData name="Matthew Blackett" userId="a5079bfc-ba07-499b-bd65-464132532f8f" providerId="ADAL" clId="{FD015F79-B380-421B-BEBC-CFC0E0318262}" dt="2024-03-14T21:27:21.391" v="222" actId="21"/>
          <ac:picMkLst>
            <pc:docMk/>
            <pc:sldMk cId="336992966" sldId="286"/>
            <ac:picMk id="4" creationId="{7CB4BC26-DFDC-5D58-1CF8-EA32A351F299}"/>
          </ac:picMkLst>
        </pc:picChg>
      </pc:sldChg>
      <pc:sldChg chg="addSp delSp modSp add mod setBg modAnim delDesignElem">
        <pc:chgData name="Matthew Blackett" userId="a5079bfc-ba07-499b-bd65-464132532f8f" providerId="ADAL" clId="{FD015F79-B380-421B-BEBC-CFC0E0318262}" dt="2024-03-14T21:27:22.524" v="223"/>
        <pc:sldMkLst>
          <pc:docMk/>
          <pc:sldMk cId="2471459161" sldId="287"/>
        </pc:sldMkLst>
        <pc:spChg chg="del">
          <ac:chgData name="Matthew Blackett" userId="a5079bfc-ba07-499b-bd65-464132532f8f" providerId="ADAL" clId="{FD015F79-B380-421B-BEBC-CFC0E0318262}" dt="2024-03-14T21:27:16.022" v="220" actId="478"/>
          <ac:spMkLst>
            <pc:docMk/>
            <pc:sldMk cId="2471459161" sldId="287"/>
            <ac:spMk id="2" creationId="{00000000-0000-0000-0000-000000000000}"/>
          </ac:spMkLst>
        </pc:spChg>
        <pc:spChg chg="del">
          <ac:chgData name="Matthew Blackett" userId="a5079bfc-ba07-499b-bd65-464132532f8f" providerId="ADAL" clId="{FD015F79-B380-421B-BEBC-CFC0E0318262}" dt="2024-03-14T21:27:16.022" v="220" actId="478"/>
          <ac:spMkLst>
            <pc:docMk/>
            <pc:sldMk cId="2471459161" sldId="287"/>
            <ac:spMk id="3" creationId="{00000000-0000-0000-0000-000000000000}"/>
          </ac:spMkLst>
        </pc:spChg>
        <pc:spChg chg="add del mod">
          <ac:chgData name="Matthew Blackett" userId="a5079bfc-ba07-499b-bd65-464132532f8f" providerId="ADAL" clId="{FD015F79-B380-421B-BEBC-CFC0E0318262}" dt="2024-03-14T21:27:18.781" v="221" actId="478"/>
          <ac:spMkLst>
            <pc:docMk/>
            <pc:sldMk cId="2471459161" sldId="287"/>
            <ac:spMk id="5" creationId="{EF48A9BA-D833-B229-DDA3-067422FEE2CB}"/>
          </ac:spMkLst>
        </pc:spChg>
        <pc:spChg chg="add del mod">
          <ac:chgData name="Matthew Blackett" userId="a5079bfc-ba07-499b-bd65-464132532f8f" providerId="ADAL" clId="{FD015F79-B380-421B-BEBC-CFC0E0318262}" dt="2024-03-14T21:27:18.781" v="221" actId="478"/>
          <ac:spMkLst>
            <pc:docMk/>
            <pc:sldMk cId="2471459161" sldId="287"/>
            <ac:spMk id="8" creationId="{8B9F1E5F-1472-BC31-62F6-886648917756}"/>
          </ac:spMkLst>
        </pc:spChg>
        <pc:spChg chg="del">
          <ac:chgData name="Matthew Blackett" userId="a5079bfc-ba07-499b-bd65-464132532f8f" providerId="ADAL" clId="{FD015F79-B380-421B-BEBC-CFC0E0318262}" dt="2024-03-14T21:27:07.954" v="217"/>
          <ac:spMkLst>
            <pc:docMk/>
            <pc:sldMk cId="2471459161" sldId="287"/>
            <ac:spMk id="21" creationId="{593B4D24-F4A8-4141-A20A-E0575D199633}"/>
          </ac:spMkLst>
        </pc:spChg>
        <pc:spChg chg="del">
          <ac:chgData name="Matthew Blackett" userId="a5079bfc-ba07-499b-bd65-464132532f8f" providerId="ADAL" clId="{FD015F79-B380-421B-BEBC-CFC0E0318262}" dt="2024-03-14T21:27:07.954" v="217"/>
          <ac:spMkLst>
            <pc:docMk/>
            <pc:sldMk cId="2471459161" sldId="287"/>
            <ac:spMk id="23" creationId="{55A741C2-AB82-4BF5-9324-5D0B56A3D0F7}"/>
          </ac:spMkLst>
        </pc:spChg>
        <pc:spChg chg="del">
          <ac:chgData name="Matthew Blackett" userId="a5079bfc-ba07-499b-bd65-464132532f8f" providerId="ADAL" clId="{FD015F79-B380-421B-BEBC-CFC0E0318262}" dt="2024-03-14T21:27:07.954" v="217"/>
          <ac:spMkLst>
            <pc:docMk/>
            <pc:sldMk cId="2471459161" sldId="287"/>
            <ac:spMk id="25" creationId="{DCD46807-BF17-4E5D-90A8-A062604C00C6}"/>
          </ac:spMkLst>
        </pc:spChg>
        <pc:spChg chg="del">
          <ac:chgData name="Matthew Blackett" userId="a5079bfc-ba07-499b-bd65-464132532f8f" providerId="ADAL" clId="{FD015F79-B380-421B-BEBC-CFC0E0318262}" dt="2024-03-14T21:27:07.954" v="217"/>
          <ac:spMkLst>
            <pc:docMk/>
            <pc:sldMk cId="2471459161" sldId="287"/>
            <ac:spMk id="27" creationId="{823926DB-76C8-474A-B5FB-F43C59E33FC5}"/>
          </ac:spMkLst>
        </pc:spChg>
        <pc:picChg chg="mod">
          <ac:chgData name="Matthew Blackett" userId="a5079bfc-ba07-499b-bd65-464132532f8f" providerId="ADAL" clId="{FD015F79-B380-421B-BEBC-CFC0E0318262}" dt="2024-03-14T21:27:13.901" v="219" actId="1076"/>
          <ac:picMkLst>
            <pc:docMk/>
            <pc:sldMk cId="2471459161" sldId="287"/>
            <ac:picMk id="6" creationId="{C267CD8F-31A2-5817-DD0F-91EE1F4642ED}"/>
          </ac:picMkLst>
        </pc:picChg>
        <pc:picChg chg="add mod">
          <ac:chgData name="Matthew Blackett" userId="a5079bfc-ba07-499b-bd65-464132532f8f" providerId="ADAL" clId="{FD015F79-B380-421B-BEBC-CFC0E0318262}" dt="2024-03-14T21:27:22.524" v="223"/>
          <ac:picMkLst>
            <pc:docMk/>
            <pc:sldMk cId="2471459161" sldId="287"/>
            <ac:picMk id="9" creationId="{ED505DCA-D1BA-5063-37AA-197FA11FE2FE}"/>
          </ac:picMkLst>
        </pc:picChg>
      </pc:sldChg>
      <pc:sldChg chg="new del">
        <pc:chgData name="Matthew Blackett" userId="a5079bfc-ba07-499b-bd65-464132532f8f" providerId="ADAL" clId="{FD015F79-B380-421B-BEBC-CFC0E0318262}" dt="2024-03-14T21:28:47.926" v="226" actId="680"/>
        <pc:sldMkLst>
          <pc:docMk/>
          <pc:sldMk cId="2424926726" sldId="288"/>
        </pc:sldMkLst>
      </pc:sldChg>
      <pc:sldChg chg="addSp delSp modSp add mod setBg modAnim delDesignElem">
        <pc:chgData name="Matthew Blackett" userId="a5079bfc-ba07-499b-bd65-464132532f8f" providerId="ADAL" clId="{FD015F79-B380-421B-BEBC-CFC0E0318262}" dt="2024-03-14T21:29:25.355" v="238" actId="1076"/>
        <pc:sldMkLst>
          <pc:docMk/>
          <pc:sldMk cId="4245340669" sldId="288"/>
        </pc:sldMkLst>
        <pc:spChg chg="del">
          <ac:chgData name="Matthew Blackett" userId="a5079bfc-ba07-499b-bd65-464132532f8f" providerId="ADAL" clId="{FD015F79-B380-421B-BEBC-CFC0E0318262}" dt="2024-03-14T21:28:55.745" v="229" actId="478"/>
          <ac:spMkLst>
            <pc:docMk/>
            <pc:sldMk cId="4245340669" sldId="288"/>
            <ac:spMk id="2" creationId="{00000000-0000-0000-0000-000000000000}"/>
          </ac:spMkLst>
        </pc:spChg>
        <pc:spChg chg="del">
          <ac:chgData name="Matthew Blackett" userId="a5079bfc-ba07-499b-bd65-464132532f8f" providerId="ADAL" clId="{FD015F79-B380-421B-BEBC-CFC0E0318262}" dt="2024-03-14T21:28:57.968" v="230" actId="478"/>
          <ac:spMkLst>
            <pc:docMk/>
            <pc:sldMk cId="4245340669" sldId="288"/>
            <ac:spMk id="3" creationId="{00000000-0000-0000-0000-000000000000}"/>
          </ac:spMkLst>
        </pc:spChg>
        <pc:spChg chg="add del mod">
          <ac:chgData name="Matthew Blackett" userId="a5079bfc-ba07-499b-bd65-464132532f8f" providerId="ADAL" clId="{FD015F79-B380-421B-BEBC-CFC0E0318262}" dt="2024-03-14T21:29:06.045" v="234" actId="478"/>
          <ac:spMkLst>
            <pc:docMk/>
            <pc:sldMk cId="4245340669" sldId="288"/>
            <ac:spMk id="5" creationId="{051A018A-509B-1754-AE5C-AD019229EF77}"/>
          </ac:spMkLst>
        </pc:spChg>
        <pc:spChg chg="add del mod">
          <ac:chgData name="Matthew Blackett" userId="a5079bfc-ba07-499b-bd65-464132532f8f" providerId="ADAL" clId="{FD015F79-B380-421B-BEBC-CFC0E0318262}" dt="2024-03-14T21:28:59.766" v="231" actId="478"/>
          <ac:spMkLst>
            <pc:docMk/>
            <pc:sldMk cId="4245340669" sldId="288"/>
            <ac:spMk id="8" creationId="{F38AE613-F950-46BB-35E5-520A7B09F0D7}"/>
          </ac:spMkLst>
        </pc:spChg>
        <pc:spChg chg="del">
          <ac:chgData name="Matthew Blackett" userId="a5079bfc-ba07-499b-bd65-464132532f8f" providerId="ADAL" clId="{FD015F79-B380-421B-BEBC-CFC0E0318262}" dt="2024-03-14T21:28:49.022" v="228"/>
          <ac:spMkLst>
            <pc:docMk/>
            <pc:sldMk cId="4245340669" sldId="288"/>
            <ac:spMk id="21" creationId="{10CE40DC-5723-449B-A365-A61D8C262E93}"/>
          </ac:spMkLst>
        </pc:spChg>
        <pc:spChg chg="del">
          <ac:chgData name="Matthew Blackett" userId="a5079bfc-ba07-499b-bd65-464132532f8f" providerId="ADAL" clId="{FD015F79-B380-421B-BEBC-CFC0E0318262}" dt="2024-03-14T21:28:49.022" v="228"/>
          <ac:spMkLst>
            <pc:docMk/>
            <pc:sldMk cId="4245340669" sldId="288"/>
            <ac:spMk id="23" creationId="{28207E96-6DFF-4119-B2EA-3299067D2F45}"/>
          </ac:spMkLst>
        </pc:spChg>
        <pc:spChg chg="del">
          <ac:chgData name="Matthew Blackett" userId="a5079bfc-ba07-499b-bd65-464132532f8f" providerId="ADAL" clId="{FD015F79-B380-421B-BEBC-CFC0E0318262}" dt="2024-03-14T21:28:49.022" v="228"/>
          <ac:spMkLst>
            <pc:docMk/>
            <pc:sldMk cId="4245340669" sldId="288"/>
            <ac:spMk id="25" creationId="{9E223C86-12C5-4A60-A21A-D7FC75EFC658}"/>
          </ac:spMkLst>
        </pc:spChg>
        <pc:spChg chg="del">
          <ac:chgData name="Matthew Blackett" userId="a5079bfc-ba07-499b-bd65-464132532f8f" providerId="ADAL" clId="{FD015F79-B380-421B-BEBC-CFC0E0318262}" dt="2024-03-14T21:28:49.022" v="228"/>
          <ac:spMkLst>
            <pc:docMk/>
            <pc:sldMk cId="4245340669" sldId="288"/>
            <ac:spMk id="27" creationId="{FA573AF0-3C0B-4895-A7A6-F41B03211538}"/>
          </ac:spMkLst>
        </pc:spChg>
        <pc:spChg chg="del">
          <ac:chgData name="Matthew Blackett" userId="a5079bfc-ba07-499b-bd65-464132532f8f" providerId="ADAL" clId="{FD015F79-B380-421B-BEBC-CFC0E0318262}" dt="2024-03-14T21:28:49.022" v="228"/>
          <ac:spMkLst>
            <pc:docMk/>
            <pc:sldMk cId="4245340669" sldId="288"/>
            <ac:spMk id="29" creationId="{62442AC3-A9B0-4865-8A8A-1504FFC6E4D0}"/>
          </ac:spMkLst>
        </pc:spChg>
        <pc:spChg chg="del">
          <ac:chgData name="Matthew Blackett" userId="a5079bfc-ba07-499b-bd65-464132532f8f" providerId="ADAL" clId="{FD015F79-B380-421B-BEBC-CFC0E0318262}" dt="2024-03-14T21:28:49.022" v="228"/>
          <ac:spMkLst>
            <pc:docMk/>
            <pc:sldMk cId="4245340669" sldId="288"/>
            <ac:spMk id="31" creationId="{68451DCE-129E-43B6-BA50-3C8339E4618E}"/>
          </ac:spMkLst>
        </pc:spChg>
        <pc:picChg chg="add del">
          <ac:chgData name="Matthew Blackett" userId="a5079bfc-ba07-499b-bd65-464132532f8f" providerId="ADAL" clId="{FD015F79-B380-421B-BEBC-CFC0E0318262}" dt="2024-03-14T21:29:02.339" v="233" actId="478"/>
          <ac:picMkLst>
            <pc:docMk/>
            <pc:sldMk cId="4245340669" sldId="288"/>
            <ac:picMk id="6" creationId="{A5B2EBF0-73F2-27AD-7A33-21EAE9DBEB6A}"/>
          </ac:picMkLst>
        </pc:picChg>
        <pc:picChg chg="add mod">
          <ac:chgData name="Matthew Blackett" userId="a5079bfc-ba07-499b-bd65-464132532f8f" providerId="ADAL" clId="{FD015F79-B380-421B-BEBC-CFC0E0318262}" dt="2024-03-14T21:29:25.355" v="238" actId="1076"/>
          <ac:picMkLst>
            <pc:docMk/>
            <pc:sldMk cId="4245340669" sldId="288"/>
            <ac:picMk id="9" creationId="{4E5E4C61-4F54-A7E2-2155-24E544C7366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806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7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71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3/14/2024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4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3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2910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1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15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121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93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19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tprintcalculator.org/home/en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tprintcalculator.org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g49bL9f7mU?feature=oembed" TargetMode="Externa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92180091930518X?casa_token=sFhH_lItD9kAAAAA:NwuA0Gs8WfVQYOMFf7YxHwz0rNP2Qd0I2uVEjlufzNoJR_2lkXmq_fC2f9GcxOMQ4lD0dtnnEFc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_aguo7V0Q4?feature=oembed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2210670720300512?casa_token=1tf86WG8tBQAAAAA:-JZeTwSCsfqMaWZdbChcGxeJTIgKbrFdlAn33vVQvTwM8t2ZUIp35aluD4meOtmOQLBhhOG4L8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180531" y="1346268"/>
            <a:ext cx="5274860" cy="3066706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Ecological Footprint</a:t>
            </a:r>
            <a:endParaRPr lang="en-US" dirty="0">
              <a:ea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7D887A3-61AD-4674-BC53-8DFA8CF7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9F0FB3-8461-462D-84A2-53106FBF4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1E3C311-4E8A-45D9-97BF-07F5FD346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B04178-FCF6-7362-BC43-391CD557C0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0" r="46056" b="-3"/>
          <a:stretch/>
        </p:blipFill>
        <p:spPr>
          <a:xfrm>
            <a:off x="7187979" y="10"/>
            <a:ext cx="5004021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2027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 descr="Graph on document with pen">
            <a:extLst>
              <a:ext uri="{FF2B5EF4-FFF2-40B4-BE49-F238E27FC236}">
                <a16:creationId xmlns:a16="http://schemas.microsoft.com/office/drawing/2014/main" id="{5D75C883-2AF0-555B-0DD6-4A23F14317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3" r="-1" b="14305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A741C2-AB82-4BF5-9324-5D0B56A3D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920875" y="442913"/>
            <a:ext cx="8391967" cy="1344612"/>
          </a:xfrm>
        </p:spPr>
        <p:txBody>
          <a:bodyPr anchor="b">
            <a:normAutofit/>
          </a:bodyPr>
          <a:lstStyle/>
          <a:p>
            <a:r>
              <a:rPr lang="en-US" dirty="0"/>
              <a:t>Calculate your ecological footprint</a:t>
            </a:r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CD46807-BF17-4E5D-90A8-A062604C0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23926DB-76C8-474A-B5FB-F43C59E3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198547" y="2107096"/>
            <a:ext cx="11815747" cy="2846567"/>
          </a:xfrm>
        </p:spPr>
        <p:txBody>
          <a:bodyPr vert="horz" lIns="109728" tIns="109728" rIns="109728" bIns="9144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en-US" sz="1200" dirty="0"/>
              <a:t>You will do this by using one of the global standard products: </a:t>
            </a:r>
            <a:r>
              <a:rPr lang="en-US" sz="1200" dirty="0">
                <a:hlinkClick r:id="rId3"/>
              </a:rPr>
              <a:t>https://www.footprintcalculator.org/home/en</a:t>
            </a:r>
            <a:r>
              <a:rPr lang="en-US" sz="1200" dirty="0"/>
              <a:t> </a:t>
            </a:r>
            <a:endParaRPr lang="en-US" sz="1200" dirty="0">
              <a:ea typeface="Meiryo"/>
            </a:endParaRPr>
          </a:p>
          <a:p>
            <a:pPr>
              <a:lnSpc>
                <a:spcPct val="130000"/>
              </a:lnSpc>
            </a:pPr>
            <a:endParaRPr lang="en-US" sz="1200" b="1" dirty="0">
              <a:ea typeface="Meiryo"/>
            </a:endParaRPr>
          </a:p>
          <a:p>
            <a:pPr lvl="0">
              <a:lnSpc>
                <a:spcPct val="130000"/>
              </a:lnSpc>
            </a:pPr>
            <a:r>
              <a:rPr lang="en-US" sz="1200" b="1" dirty="0"/>
              <a:t>Important definition: Overshoot day</a:t>
            </a:r>
            <a:endParaRPr lang="en-US" sz="1200" b="1" dirty="0">
              <a:ea typeface="Meiryo"/>
            </a:endParaRPr>
          </a:p>
          <a:p>
            <a:pPr lvl="0">
              <a:lnSpc>
                <a:spcPct val="130000"/>
              </a:lnSpc>
            </a:pPr>
            <a:r>
              <a:rPr lang="en-US" sz="1200" dirty="0"/>
              <a:t>Earth Overshoot Day is the point in the year when human consumption outstrips the resources nature can regenerate</a:t>
            </a:r>
            <a:endParaRPr lang="en-US" sz="1200" dirty="0">
              <a:ea typeface="Meiryo"/>
            </a:endParaRPr>
          </a:p>
          <a:p>
            <a:pPr>
              <a:lnSpc>
                <a:spcPct val="130000"/>
              </a:lnSpc>
            </a:pPr>
            <a:endParaRPr lang="en-US" sz="1200" b="1" dirty="0">
              <a:ea typeface="Meiryo"/>
            </a:endParaRPr>
          </a:p>
          <a:p>
            <a:pPr>
              <a:lnSpc>
                <a:spcPct val="130000"/>
              </a:lnSpc>
            </a:pPr>
            <a:r>
              <a:rPr lang="en-US" sz="1200" b="1" dirty="0"/>
              <a:t>Tasks:</a:t>
            </a:r>
            <a:endParaRPr lang="en-US" sz="1200" b="1" dirty="0">
              <a:ea typeface="Meiryo"/>
            </a:endParaRPr>
          </a:p>
          <a:p>
            <a:pPr marL="171450" lvl="0" indent="-1714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200" dirty="0"/>
              <a:t>Work through the interface and calculate your own footprint, with as much detail as you can, and not down the various outputs you get</a:t>
            </a:r>
            <a:endParaRPr lang="en-US" sz="1200" dirty="0">
              <a:ea typeface="Meiryo"/>
            </a:endParaRPr>
          </a:p>
          <a:p>
            <a:pPr marL="171450" lvl="0" indent="-1714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200" dirty="0"/>
              <a:t>You will present back to the group, your personal footprint and personal Overshoot day, with a critique of how yours compares with other’s</a:t>
            </a:r>
            <a:endParaRPr lang="en-US" sz="1200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932005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 descr="Graph on document with pen">
            <a:extLst>
              <a:ext uri="{FF2B5EF4-FFF2-40B4-BE49-F238E27FC236}">
                <a16:creationId xmlns:a16="http://schemas.microsoft.com/office/drawing/2014/main" id="{C267CD8F-31A2-5817-DD0F-91EE1F4642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3" r="-1" b="14305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A741C2-AB82-4BF5-9324-5D0B56A3D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920875" y="442913"/>
            <a:ext cx="8391967" cy="1344612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000"/>
              <a:t>Compare the ecological footprints of different countries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CD46807-BF17-4E5D-90A8-A062604C0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23926DB-76C8-474A-B5FB-F43C59E3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344683" y="1877452"/>
            <a:ext cx="11648733" cy="2846567"/>
          </a:xfrm>
        </p:spPr>
        <p:txBody>
          <a:bodyPr vert="horz" lIns="109728" tIns="109728" rIns="109728" bIns="9144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en-US" sz="1200" dirty="0"/>
              <a:t>A lot of data is available at the </a:t>
            </a:r>
            <a:r>
              <a:rPr lang="en-US" sz="1200" dirty="0">
                <a:hlinkClick r:id="rId3"/>
              </a:rPr>
              <a:t>https://www.footprintcalculator.org/</a:t>
            </a:r>
            <a:r>
              <a:rPr lang="en-US" sz="1200" dirty="0"/>
              <a:t> for all countries</a:t>
            </a:r>
            <a:endParaRPr lang="en-US" sz="1200" dirty="0">
              <a:ea typeface="Meiryo"/>
            </a:endParaRPr>
          </a:p>
          <a:p>
            <a:pPr>
              <a:lnSpc>
                <a:spcPct val="130000"/>
              </a:lnSpc>
            </a:pPr>
            <a:endParaRPr lang="en-US" sz="1200" b="1" dirty="0"/>
          </a:p>
          <a:p>
            <a:pPr>
              <a:lnSpc>
                <a:spcPct val="130000"/>
              </a:lnSpc>
            </a:pPr>
            <a:r>
              <a:rPr lang="en-US" sz="1200" b="1" dirty="0"/>
              <a:t>Tasks:</a:t>
            </a:r>
            <a:endParaRPr lang="en-US" sz="1200" b="1" dirty="0">
              <a:ea typeface="Meiryo"/>
            </a:endParaRPr>
          </a:p>
          <a:p>
            <a:pPr marL="228600" indent="-228600">
              <a:lnSpc>
                <a:spcPct val="130000"/>
              </a:lnSpc>
              <a:buAutoNum type="arabicPeriod"/>
            </a:pPr>
            <a:r>
              <a:rPr lang="en-US" sz="1200" dirty="0"/>
              <a:t>Choose three countries and explore all the data available, making sure you look at trends over time. Data to consider and compare should include</a:t>
            </a:r>
            <a:endParaRPr lang="en-US" sz="1200" dirty="0">
              <a:ea typeface="Meiryo"/>
            </a:endParaRPr>
          </a:p>
          <a:p>
            <a:pPr marL="171450" lvl="1" indent="-1714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200" dirty="0"/>
              <a:t>Biocapacity per person</a:t>
            </a:r>
            <a:endParaRPr lang="en-US" sz="1200" dirty="0">
              <a:ea typeface="Meiryo"/>
            </a:endParaRPr>
          </a:p>
          <a:p>
            <a:pPr marL="171450" lvl="1" indent="-1714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200" dirty="0"/>
              <a:t>Ecological Footprint per person</a:t>
            </a:r>
            <a:endParaRPr lang="en-US" sz="1200" dirty="0">
              <a:ea typeface="Meiryo"/>
            </a:endParaRPr>
          </a:p>
          <a:p>
            <a:pPr marL="171450" lvl="1" indent="-1714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200" dirty="0"/>
              <a:t>Biocapacity deficit or reserve</a:t>
            </a:r>
            <a:endParaRPr lang="en-US" sz="1200" dirty="0">
              <a:ea typeface="Meiryo"/>
            </a:endParaRPr>
          </a:p>
          <a:p>
            <a:pPr marL="171450" lvl="1" indent="-1714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200" dirty="0"/>
              <a:t>Ecological Footprint vs Biocapacity</a:t>
            </a:r>
            <a:endParaRPr lang="en-US" sz="1200" dirty="0">
              <a:ea typeface="Meiryo"/>
            </a:endParaRPr>
          </a:p>
          <a:p>
            <a:pPr marL="171450" lvl="1" indent="-1714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200" dirty="0"/>
              <a:t>Ecological Footprint vs Biocapacity</a:t>
            </a:r>
            <a:endParaRPr lang="en-US" sz="1200" dirty="0">
              <a:ea typeface="Meiryo"/>
            </a:endParaRPr>
          </a:p>
          <a:p>
            <a:pPr marL="171450" lvl="1" indent="-1714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200" dirty="0"/>
              <a:t>Ecological Footprint</a:t>
            </a:r>
            <a:endParaRPr lang="en-US" sz="1200" dirty="0">
              <a:ea typeface="Meiryo"/>
            </a:endParaRPr>
          </a:p>
          <a:p>
            <a:pPr lvl="1">
              <a:lnSpc>
                <a:spcPct val="130000"/>
              </a:lnSpc>
            </a:pPr>
            <a:endParaRPr lang="en-US" sz="1200" dirty="0">
              <a:ea typeface="Meiryo"/>
            </a:endParaRPr>
          </a:p>
          <a:p>
            <a:pPr lvl="1">
              <a:lnSpc>
                <a:spcPct val="130000"/>
              </a:lnSpc>
            </a:pPr>
            <a:r>
              <a:rPr lang="en-US" sz="1200" dirty="0"/>
              <a:t>2. Present your comparison back to the group, attempting to </a:t>
            </a:r>
            <a:r>
              <a:rPr lang="en-US" sz="1200" dirty="0" err="1"/>
              <a:t>rationalise</a:t>
            </a:r>
            <a:r>
              <a:rPr lang="en-US" sz="1200" dirty="0"/>
              <a:t> the differences</a:t>
            </a:r>
            <a:endParaRPr lang="en-US" sz="1200" dirty="0">
              <a:ea typeface="Meiryo"/>
            </a:endParaRPr>
          </a:p>
          <a:p>
            <a:pPr lvl="1">
              <a:lnSpc>
                <a:spcPct val="130000"/>
              </a:lnSpc>
            </a:pPr>
            <a:endParaRPr lang="en-US" sz="1200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391169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 on document with pen">
            <a:extLst>
              <a:ext uri="{FF2B5EF4-FFF2-40B4-BE49-F238E27FC236}">
                <a16:creationId xmlns:a16="http://schemas.microsoft.com/office/drawing/2014/main" id="{C267CD8F-31A2-5817-DD0F-91EE1F4642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3" r="-1" b="14305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pic>
        <p:nvPicPr>
          <p:cNvPr id="9" name="Online Media 3" title="Ecological Footprint of Countries: Deficit or Reserve?">
            <a:hlinkClick r:id="" action="ppaction://media"/>
            <a:extLst>
              <a:ext uri="{FF2B5EF4-FFF2-40B4-BE49-F238E27FC236}">
                <a16:creationId xmlns:a16="http://schemas.microsoft.com/office/drawing/2014/main" id="{ED505DCA-D1BA-5063-37AA-197FA11FE2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39893" y="647758"/>
            <a:ext cx="10559410" cy="596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5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 descr="Miniature succulent plants">
            <a:extLst>
              <a:ext uri="{FF2B5EF4-FFF2-40B4-BE49-F238E27FC236}">
                <a16:creationId xmlns:a16="http://schemas.microsoft.com/office/drawing/2014/main" id="{E2387223-4035-CF52-4B1B-5D2E96504B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25" b="-3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046720" y="1045596"/>
            <a:ext cx="3689406" cy="1944371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Ecological Footprint and Sustainability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8062077" y="2989967"/>
            <a:ext cx="3999089" cy="3381858"/>
          </a:xfrm>
        </p:spPr>
        <p:txBody>
          <a:bodyPr vert="horz" lIns="109728" tIns="109728" rIns="109728" bIns="9144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en-US" sz="1100" dirty="0"/>
              <a:t>Sustainability Goals aim to:</a:t>
            </a: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100" dirty="0">
                <a:ea typeface="Meiryo"/>
              </a:rPr>
              <a:t>Reduce the ecological footprint to within Earth's biocapacity</a:t>
            </a: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100" dirty="0"/>
              <a:t>Ensure equitable distribution of resources globally</a:t>
            </a:r>
            <a:endParaRPr lang="en-US" sz="1100" dirty="0">
              <a:ea typeface="Meiryo"/>
            </a:endParaRP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100" dirty="0"/>
              <a:t>Preserve biodiversity and ecosystem health</a:t>
            </a: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100" dirty="0">
                <a:solidFill>
                  <a:srgbClr val="404040"/>
                </a:solidFill>
                <a:ea typeface="+mn-lt"/>
                <a:cs typeface="+mn-lt"/>
              </a:rPr>
              <a:t>And of course: to reduce the ecological footprint to within Earth's biocapacity</a:t>
            </a: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100" dirty="0">
                <a:ea typeface="Meiryo"/>
              </a:rPr>
              <a:t>Key reading: </a:t>
            </a:r>
            <a:r>
              <a:rPr lang="en-US" sz="1100" dirty="0">
                <a:ea typeface="Meiryo"/>
                <a:hlinkClick r:id="rId3"/>
              </a:rPr>
              <a:t>Syrovátka (2020)</a:t>
            </a:r>
            <a:endParaRPr lang="en-US" sz="1100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349478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 descr="Small plant growing on soil">
            <a:extLst>
              <a:ext uri="{FF2B5EF4-FFF2-40B4-BE49-F238E27FC236}">
                <a16:creationId xmlns:a16="http://schemas.microsoft.com/office/drawing/2014/main" id="{2D474BF7-C3F9-F687-9FD7-31C0659CC7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25" b="-3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046720" y="1045596"/>
            <a:ext cx="3689406" cy="1944371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Ecological Footprint and Sustainability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8046719" y="3220278"/>
            <a:ext cx="3633747" cy="2592125"/>
          </a:xfrm>
        </p:spPr>
        <p:txBody>
          <a:bodyPr vert="horz" lIns="109728" tIns="109728" rIns="109728" bIns="91440" rtlCol="0" anchor="t"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en-US" sz="1400" dirty="0"/>
              <a:t>How to reduce our footprint:</a:t>
            </a:r>
            <a:endParaRPr lang="en-US" dirty="0">
              <a:ea typeface="Meiryo"/>
            </a:endParaRP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400" dirty="0"/>
              <a:t>Transitioning to renewable energy sources</a:t>
            </a:r>
            <a:endParaRPr lang="en-US" sz="1400" dirty="0">
              <a:ea typeface="Meiryo"/>
            </a:endParaRP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400" dirty="0"/>
              <a:t>Promoting sustainable agriculture and land use practices</a:t>
            </a:r>
            <a:endParaRPr lang="en-US" sz="1400" dirty="0">
              <a:ea typeface="Meiryo"/>
            </a:endParaRP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400" dirty="0"/>
              <a:t>Implementing circular economy principles to reduce waste</a:t>
            </a:r>
            <a:endParaRPr lang="en-US" sz="1400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839637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992518" y="442913"/>
            <a:ext cx="5271804" cy="1639888"/>
          </a:xfrm>
        </p:spPr>
        <p:txBody>
          <a:bodyPr anchor="b">
            <a:normAutofit/>
          </a:bodyPr>
          <a:lstStyle/>
          <a:p>
            <a:r>
              <a:rPr lang="en-US" dirty="0"/>
              <a:t>Ecological Footprint and Sustainability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992519" y="2312988"/>
            <a:ext cx="5271804" cy="3651250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lvl="0"/>
            <a:r>
              <a:rPr lang="en-US" b="1" dirty="0"/>
              <a:t>Policy Interventions</a:t>
            </a:r>
            <a:endParaRPr lang="en-US" b="1" dirty="0">
              <a:ea typeface="Meiryo"/>
            </a:endParaRPr>
          </a:p>
          <a:p>
            <a:pPr lvl="1"/>
            <a:r>
              <a:rPr lang="en-US" dirty="0"/>
              <a:t>Environmental regulations and incentives</a:t>
            </a:r>
          </a:p>
          <a:p>
            <a:pPr lvl="1"/>
            <a:r>
              <a:rPr lang="en-US" dirty="0"/>
              <a:t>International agreements to address global challenges</a:t>
            </a:r>
          </a:p>
          <a:p>
            <a:pPr lvl="1"/>
            <a:r>
              <a:rPr lang="en-US" dirty="0"/>
              <a:t>Investment in research and development for sustainable technologies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 descr="Low angle view of modern skyscrapers rising straight up against a dramatic sky">
            <a:extLst>
              <a:ext uri="{FF2B5EF4-FFF2-40B4-BE49-F238E27FC236}">
                <a16:creationId xmlns:a16="http://schemas.microsoft.com/office/drawing/2014/main" id="{3566661A-AB5D-A944-1192-0E769A8A9C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95" r="33726" b="-3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06141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 descr="One in a crowd">
            <a:extLst>
              <a:ext uri="{FF2B5EF4-FFF2-40B4-BE49-F238E27FC236}">
                <a16:creationId xmlns:a16="http://schemas.microsoft.com/office/drawing/2014/main" id="{B716D5DB-06A5-FD08-D397-3E5E76E28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8074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046720" y="1045596"/>
            <a:ext cx="3689406" cy="1944371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Ecological Footprint and Sustainability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8046719" y="3220278"/>
            <a:ext cx="3633747" cy="2592125"/>
          </a:xfrm>
        </p:spPr>
        <p:txBody>
          <a:bodyPr vert="horz" lIns="109728" tIns="109728" rIns="109728" bIns="91440" rtlCol="0" anchor="t">
            <a:normAutofit fontScale="92500"/>
          </a:bodyPr>
          <a:lstStyle/>
          <a:p>
            <a:pPr lvl="0">
              <a:lnSpc>
                <a:spcPct val="130000"/>
              </a:lnSpc>
            </a:pPr>
            <a:r>
              <a:rPr lang="en-US" sz="1300" b="1" dirty="0"/>
              <a:t>Individual and Collective Actions</a:t>
            </a:r>
            <a:endParaRPr lang="en-US" sz="1300" b="1" dirty="0">
              <a:ea typeface="Meiryo"/>
            </a:endParaRPr>
          </a:p>
          <a:p>
            <a:pPr lvl="1">
              <a:lnSpc>
                <a:spcPct val="130000"/>
              </a:lnSpc>
            </a:pPr>
            <a:r>
              <a:rPr lang="en-US" sz="1300" dirty="0"/>
              <a:t>Educating and raising awareness about ecological footprint</a:t>
            </a:r>
          </a:p>
          <a:p>
            <a:pPr lvl="1">
              <a:lnSpc>
                <a:spcPct val="130000"/>
              </a:lnSpc>
            </a:pPr>
            <a:r>
              <a:rPr lang="en-US" sz="1300" dirty="0"/>
              <a:t>Encouraging responsible consumption and lifestyle choices</a:t>
            </a:r>
          </a:p>
          <a:p>
            <a:pPr lvl="1">
              <a:lnSpc>
                <a:spcPct val="130000"/>
              </a:lnSpc>
            </a:pPr>
            <a:r>
              <a:rPr lang="en-US" sz="1300" dirty="0"/>
              <a:t>Engaging in advocacy and community initiatives for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4009343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992518" y="442913"/>
            <a:ext cx="5271804" cy="1639888"/>
          </a:xfrm>
        </p:spPr>
        <p:txBody>
          <a:bodyPr anchor="b">
            <a:normAutofit/>
          </a:bodyPr>
          <a:lstStyle/>
          <a:p>
            <a:r>
              <a:rPr lang="en-US" dirty="0"/>
              <a:t>Future Outlook and Challenges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992519" y="2312988"/>
            <a:ext cx="5271804" cy="3651250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lvl="0"/>
            <a:r>
              <a:rPr lang="en-US" b="1" dirty="0"/>
              <a:t>Emerging Trends</a:t>
            </a:r>
            <a:endParaRPr lang="en-US" b="1" dirty="0">
              <a:ea typeface="Meiryo"/>
            </a:endParaRPr>
          </a:p>
          <a:p>
            <a:pPr marL="285750" lvl="1" indent="-285750">
              <a:buFont typeface="Arial" panose="020B0503020204020204" pitchFamily="34" charset="0"/>
              <a:buChar char="•"/>
            </a:pPr>
            <a:r>
              <a:rPr lang="en-US" dirty="0"/>
              <a:t>Increasing awareness and concern about environmental issues</a:t>
            </a:r>
            <a:endParaRPr lang="en-US" dirty="0">
              <a:ea typeface="Meiryo"/>
            </a:endParaRPr>
          </a:p>
          <a:p>
            <a:pPr marL="285750" lvl="1" indent="-285750">
              <a:buFont typeface="Arial" panose="020B0503020204020204" pitchFamily="34" charset="0"/>
              <a:buChar char="•"/>
            </a:pPr>
            <a:r>
              <a:rPr lang="en-US" dirty="0"/>
              <a:t>Technological innovations driving sustainability efforts</a:t>
            </a:r>
            <a:endParaRPr lang="en-US" dirty="0">
              <a:ea typeface="Meiryo"/>
            </a:endParaRPr>
          </a:p>
          <a:p>
            <a:pPr marL="285750" lvl="1" indent="-285750">
              <a:buFont typeface="Arial" panose="020B0503020204020204" pitchFamily="34" charset="0"/>
              <a:buChar char="•"/>
            </a:pPr>
            <a:r>
              <a:rPr lang="en-US" dirty="0"/>
              <a:t>Shifting consumer preferences towards eco-friendly products and services</a:t>
            </a:r>
            <a:endParaRPr lang="en-US" dirty="0">
              <a:ea typeface="Meiryo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 descr="Wind turbines against blue sky">
            <a:extLst>
              <a:ext uri="{FF2B5EF4-FFF2-40B4-BE49-F238E27FC236}">
                <a16:creationId xmlns:a16="http://schemas.microsoft.com/office/drawing/2014/main" id="{6E5B4BAA-BC81-7113-0B9C-95EEC47D0C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10" r="19587" b="-5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33585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 descr="Plant growing in a concrete crack">
            <a:extLst>
              <a:ext uri="{FF2B5EF4-FFF2-40B4-BE49-F238E27FC236}">
                <a16:creationId xmlns:a16="http://schemas.microsoft.com/office/drawing/2014/main" id="{5EBC8F4E-8273-60F7-C3B4-1FA257BE5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25" b="-3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046720" y="1045596"/>
            <a:ext cx="3689406" cy="1944371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Future Outlook and Challenges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8046719" y="3220278"/>
            <a:ext cx="3633747" cy="2592125"/>
          </a:xfrm>
        </p:spPr>
        <p:txBody>
          <a:bodyPr vert="horz" lIns="109728" tIns="109728" rIns="109728" bIns="91440" rtlCol="0" anchor="t">
            <a:normAutofit lnSpcReduction="10000"/>
          </a:bodyPr>
          <a:lstStyle/>
          <a:p>
            <a:pPr lvl="0">
              <a:lnSpc>
                <a:spcPct val="130000"/>
              </a:lnSpc>
            </a:pPr>
            <a:r>
              <a:rPr lang="en-US" sz="1400" b="1" dirty="0"/>
              <a:t>Persistent Challenges</a:t>
            </a:r>
            <a:endParaRPr lang="en-US" sz="1400" b="1" dirty="0">
              <a:ea typeface="Meiryo"/>
            </a:endParaRP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400" dirty="0"/>
              <a:t>Economic growth vs. environmental conservation dilemma</a:t>
            </a:r>
            <a:endParaRPr lang="en-US" sz="1400" dirty="0">
              <a:ea typeface="Meiryo"/>
            </a:endParaRP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400" dirty="0"/>
              <a:t>Disparities in resource consumption and access</a:t>
            </a:r>
            <a:endParaRPr lang="en-US" sz="1400" dirty="0">
              <a:ea typeface="Meiryo"/>
            </a:endParaRP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400" dirty="0"/>
              <a:t>Addressing systemic barriers to sustainable development</a:t>
            </a:r>
            <a:endParaRPr lang="en-US" sz="1400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703111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 descr="Hands-on top of each other">
            <a:extLst>
              <a:ext uri="{FF2B5EF4-FFF2-40B4-BE49-F238E27FC236}">
                <a16:creationId xmlns:a16="http://schemas.microsoft.com/office/drawing/2014/main" id="{C52777EC-63A3-C727-46EF-4CA88F3425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86" r="-2" b="-2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046720" y="1045596"/>
            <a:ext cx="3689406" cy="1944371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Future Outlook and Challenges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8046719" y="3220278"/>
            <a:ext cx="3633747" cy="2592125"/>
          </a:xfrm>
        </p:spPr>
        <p:txBody>
          <a:bodyPr vert="horz" lIns="109728" tIns="109728" rIns="109728" bIns="91440" rtlCol="0" anchor="t">
            <a:normAutofit fontScale="92500" lnSpcReduction="10000"/>
          </a:bodyPr>
          <a:lstStyle/>
          <a:p>
            <a:pPr lvl="0">
              <a:lnSpc>
                <a:spcPct val="130000"/>
              </a:lnSpc>
            </a:pPr>
            <a:r>
              <a:rPr lang="en-US" sz="1300" b="1" dirty="0"/>
              <a:t>Collaborative Solutions</a:t>
            </a:r>
            <a:endParaRPr lang="en-US" sz="1300" b="1" dirty="0">
              <a:ea typeface="Meiryo"/>
            </a:endParaRP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300" dirty="0"/>
              <a:t>Multi-stakeholder partnerships for sustainable development</a:t>
            </a:r>
            <a:endParaRPr lang="en-US" sz="1300" dirty="0">
              <a:ea typeface="Meiryo"/>
            </a:endParaRP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300" dirty="0"/>
              <a:t>Integrating environmental considerations into policymaking and business strategies</a:t>
            </a:r>
            <a:endParaRPr lang="en-US" sz="1300" dirty="0">
              <a:ea typeface="Meiryo"/>
            </a:endParaRP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300" dirty="0"/>
              <a:t>Empowering local communities and indigenous peoples in conservation efforts</a:t>
            </a:r>
            <a:endParaRPr lang="en-US" sz="1300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871510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 descr="A star cluster in the night sky">
            <a:extLst>
              <a:ext uri="{FF2B5EF4-FFF2-40B4-BE49-F238E27FC236}">
                <a16:creationId xmlns:a16="http://schemas.microsoft.com/office/drawing/2014/main" id="{9830CB18-4F81-D546-C7B3-A70E73488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25" b="-3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046720" y="1045596"/>
            <a:ext cx="3689406" cy="1944371"/>
          </a:xfrm>
        </p:spPr>
        <p:txBody>
          <a:bodyPr anchor="b">
            <a:normAutofit/>
          </a:bodyPr>
          <a:lstStyle/>
          <a:p>
            <a:r>
              <a:rPr lang="en-US" sz="2400" dirty="0">
                <a:solidFill>
                  <a:srgbClr val="262626"/>
                </a:solidFill>
                <a:ea typeface="+mj-lt"/>
                <a:cs typeface="+mj-lt"/>
              </a:rPr>
              <a:t>Introduction</a:t>
            </a:r>
            <a:endParaRPr lang="en-US" sz="2400" b="0" dirty="0">
              <a:solidFill>
                <a:srgbClr val="000000"/>
              </a:solidFill>
              <a:ea typeface="+mj-lt"/>
              <a:cs typeface="+mj-lt"/>
            </a:endParaRPr>
          </a:p>
          <a:p>
            <a:endParaRPr sz="2400" dirty="0">
              <a:ea typeface="Meiryo"/>
            </a:endParaRP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8046719" y="2583539"/>
            <a:ext cx="4030404" cy="3228864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</a:pPr>
            <a:r>
              <a:rPr lang="en-US" sz="900" dirty="0"/>
              <a:t>Ecological footprint is a measure of human demand on nature's resources, including land, water, and energy, required to support a particular lifestyle or activity</a:t>
            </a:r>
          </a:p>
          <a:p>
            <a:pPr lvl="0">
              <a:lnSpc>
                <a:spcPct val="130000"/>
              </a:lnSpc>
            </a:pPr>
            <a:r>
              <a:rPr lang="en-US" sz="900" dirty="0"/>
              <a:t>Components of calculating an ecological footprint include: consumption patterns, production methods, and waste generation contribute to the ecological footprint</a:t>
            </a:r>
          </a:p>
          <a:p>
            <a:pPr lvl="0">
              <a:lnSpc>
                <a:spcPct val="130000"/>
              </a:lnSpc>
            </a:pPr>
            <a:r>
              <a:rPr lang="en-US" sz="900" dirty="0"/>
              <a:t>It is an important concept for helping us understand and reduce our environmental impacts, so as to achieve sustainability and mitigate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663840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 descr="A person holding a globe">
            <a:extLst>
              <a:ext uri="{FF2B5EF4-FFF2-40B4-BE49-F238E27FC236}">
                <a16:creationId xmlns:a16="http://schemas.microsoft.com/office/drawing/2014/main" id="{FDDA61A3-EAEF-71C0-A00D-339E84F76B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8" r="6629" b="-3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046720" y="1045596"/>
            <a:ext cx="3689406" cy="1944371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Future Outlook and Challenges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8046719" y="3220278"/>
            <a:ext cx="3633747" cy="2592125"/>
          </a:xfrm>
        </p:spPr>
        <p:txBody>
          <a:bodyPr vert="horz" lIns="109728" tIns="109728" rIns="109728" bIns="91440" rtlCol="0" anchor="t">
            <a:normAutofit fontScale="92500" lnSpcReduction="20000"/>
          </a:bodyPr>
          <a:lstStyle/>
          <a:p>
            <a:pPr lvl="0">
              <a:lnSpc>
                <a:spcPct val="130000"/>
              </a:lnSpc>
            </a:pPr>
            <a:r>
              <a:rPr lang="en-US" sz="1300" b="1" dirty="0"/>
              <a:t>Call to Action</a:t>
            </a:r>
            <a:endParaRPr lang="en-US" sz="1300" b="1" dirty="0">
              <a:ea typeface="Meiryo"/>
            </a:endParaRP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300" dirty="0"/>
              <a:t>Urgent need for collective action at all levels</a:t>
            </a:r>
            <a:endParaRPr lang="en-US" sz="1300" dirty="0">
              <a:ea typeface="Meiryo"/>
            </a:endParaRP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300" dirty="0"/>
              <a:t>Embracing a holistic approach to sustainability</a:t>
            </a:r>
            <a:endParaRPr lang="en-US" sz="1300" dirty="0">
              <a:ea typeface="Meiryo"/>
            </a:endParaRP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300" dirty="0"/>
              <a:t>Every individual and organization has a role to play in reducing ecological footprint and preserving the planet for future generations</a:t>
            </a:r>
            <a:endParaRPr lang="en-US" sz="1300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72074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0CE40DC-5723-449B-A365-A61D8C262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 descr="Smoke from factory">
            <a:extLst>
              <a:ext uri="{FF2B5EF4-FFF2-40B4-BE49-F238E27FC236}">
                <a16:creationId xmlns:a16="http://schemas.microsoft.com/office/drawing/2014/main" id="{A5B2EBF0-73F2-27AD-7A33-21EAE9DBEB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66" r="-1" b="2642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8207E96-6DFF-4119-B2EA-3299067D2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2598" y="0"/>
            <a:ext cx="10189600" cy="6858000"/>
          </a:xfrm>
          <a:custGeom>
            <a:avLst/>
            <a:gdLst>
              <a:gd name="connsiteX0" fmla="*/ 8513625 w 10189600"/>
              <a:gd name="connsiteY0" fmla="*/ 0 h 6858000"/>
              <a:gd name="connsiteX1" fmla="*/ 1434689 w 10189600"/>
              <a:gd name="connsiteY1" fmla="*/ 0 h 6858000"/>
              <a:gd name="connsiteX2" fmla="*/ 1271976 w 10189600"/>
              <a:gd name="connsiteY2" fmla="*/ 160651 h 6858000"/>
              <a:gd name="connsiteX3" fmla="*/ 0 w 10189600"/>
              <a:gd name="connsiteY3" fmla="*/ 3879329 h 6858000"/>
              <a:gd name="connsiteX4" fmla="*/ 1565101 w 10189600"/>
              <a:gd name="connsiteY4" fmla="*/ 6659296 h 6858000"/>
              <a:gd name="connsiteX5" fmla="*/ 1789426 w 10189600"/>
              <a:gd name="connsiteY5" fmla="*/ 6858000 h 6858000"/>
              <a:gd name="connsiteX6" fmla="*/ 8868328 w 10189600"/>
              <a:gd name="connsiteY6" fmla="*/ 6858000 h 6858000"/>
              <a:gd name="connsiteX7" fmla="*/ 8925683 w 10189600"/>
              <a:gd name="connsiteY7" fmla="*/ 6804604 h 6858000"/>
              <a:gd name="connsiteX8" fmla="*/ 10189600 w 10189600"/>
              <a:gd name="connsiteY8" fmla="*/ 4217082 h 6858000"/>
              <a:gd name="connsiteX9" fmla="*/ 8536469 w 10189600"/>
              <a:gd name="connsiteY9" fmla="*/ 174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89600" h="6858000">
                <a:moveTo>
                  <a:pt x="8513625" y="0"/>
                </a:moveTo>
                <a:lnTo>
                  <a:pt x="1434689" y="0"/>
                </a:lnTo>
                <a:lnTo>
                  <a:pt x="1271976" y="160651"/>
                </a:lnTo>
                <a:cubicBezTo>
                  <a:pt x="451613" y="1030749"/>
                  <a:pt x="0" y="2373165"/>
                  <a:pt x="0" y="3879329"/>
                </a:cubicBezTo>
                <a:cubicBezTo>
                  <a:pt x="0" y="5207145"/>
                  <a:pt x="731040" y="5919527"/>
                  <a:pt x="1565101" y="6659296"/>
                </a:cubicBezTo>
                <a:lnTo>
                  <a:pt x="1789426" y="6858000"/>
                </a:lnTo>
                <a:lnTo>
                  <a:pt x="8868328" y="6858000"/>
                </a:lnTo>
                <a:lnTo>
                  <a:pt x="8925683" y="6804604"/>
                </a:lnTo>
                <a:cubicBezTo>
                  <a:pt x="9627437" y="6132444"/>
                  <a:pt x="10189600" y="5418356"/>
                  <a:pt x="10189600" y="4217082"/>
                </a:cubicBezTo>
                <a:cubicBezTo>
                  <a:pt x="10189600" y="2437327"/>
                  <a:pt x="9597144" y="878708"/>
                  <a:pt x="8536469" y="17461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E223C86-12C5-4A60-A21A-D7FC75EFC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57813" y="0"/>
            <a:ext cx="1323453" cy="6858000"/>
          </a:xfrm>
          <a:custGeom>
            <a:avLst/>
            <a:gdLst>
              <a:gd name="connsiteX0" fmla="*/ 28443 w 1323453"/>
              <a:gd name="connsiteY0" fmla="*/ 0 h 6858000"/>
              <a:gd name="connsiteX1" fmla="*/ 10519 w 1323453"/>
              <a:gd name="connsiteY1" fmla="*/ 0 h 6858000"/>
              <a:gd name="connsiteX2" fmla="*/ 37377 w 1323453"/>
              <a:gd name="connsiteY2" fmla="*/ 27367 h 6858000"/>
              <a:gd name="connsiteX3" fmla="*/ 1297455 w 1323453"/>
              <a:gd name="connsiteY3" fmla="*/ 4282319 h 6858000"/>
              <a:gd name="connsiteX4" fmla="*/ 248584 w 1323453"/>
              <a:gd name="connsiteY4" fmla="*/ 6615157 h 6858000"/>
              <a:gd name="connsiteX5" fmla="*/ 0 w 1323453"/>
              <a:gd name="connsiteY5" fmla="*/ 6858000 h 6858000"/>
              <a:gd name="connsiteX6" fmla="*/ 19869 w 1323453"/>
              <a:gd name="connsiteY6" fmla="*/ 6858000 h 6858000"/>
              <a:gd name="connsiteX7" fmla="*/ 267461 w 1323453"/>
              <a:gd name="connsiteY7" fmla="*/ 6616128 h 6858000"/>
              <a:gd name="connsiteX8" fmla="*/ 1316330 w 1323453"/>
              <a:gd name="connsiteY8" fmla="*/ 4283289 h 6858000"/>
              <a:gd name="connsiteX9" fmla="*/ 56253 w 1323453"/>
              <a:gd name="connsiteY9" fmla="*/ 283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3453" h="6858000">
                <a:moveTo>
                  <a:pt x="28443" y="0"/>
                </a:moveTo>
                <a:lnTo>
                  <a:pt x="10519" y="0"/>
                </a:lnTo>
                <a:lnTo>
                  <a:pt x="37377" y="27367"/>
                </a:lnTo>
                <a:cubicBezTo>
                  <a:pt x="919519" y="995374"/>
                  <a:pt x="1367465" y="2551123"/>
                  <a:pt x="1297455" y="4282319"/>
                </a:cubicBezTo>
                <a:cubicBezTo>
                  <a:pt x="1254252" y="5350659"/>
                  <a:pt x="821705" y="6026831"/>
                  <a:pt x="248584" y="6615157"/>
                </a:cubicBezTo>
                <a:lnTo>
                  <a:pt x="0" y="6858000"/>
                </a:lnTo>
                <a:lnTo>
                  <a:pt x="19869" y="6858000"/>
                </a:lnTo>
                <a:lnTo>
                  <a:pt x="267461" y="6616128"/>
                </a:lnTo>
                <a:cubicBezTo>
                  <a:pt x="840581" y="6027802"/>
                  <a:pt x="1273128" y="5351630"/>
                  <a:pt x="1316330" y="4283289"/>
                </a:cubicBezTo>
                <a:cubicBezTo>
                  <a:pt x="1386340" y="2552094"/>
                  <a:pt x="938396" y="996343"/>
                  <a:pt x="56253" y="283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A573AF0-3C0B-4895-A7A6-F41B03211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45" y="0"/>
            <a:ext cx="1561993" cy="6858000"/>
          </a:xfrm>
          <a:custGeom>
            <a:avLst/>
            <a:gdLst>
              <a:gd name="connsiteX0" fmla="*/ 1544228 w 1561993"/>
              <a:gd name="connsiteY0" fmla="*/ 0 h 6858000"/>
              <a:gd name="connsiteX1" fmla="*/ 1561993 w 1561993"/>
              <a:gd name="connsiteY1" fmla="*/ 0 h 6858000"/>
              <a:gd name="connsiteX2" fmla="*/ 1540943 w 1561993"/>
              <a:gd name="connsiteY2" fmla="*/ 17040 h 6858000"/>
              <a:gd name="connsiteX3" fmla="*/ 17765 w 1561993"/>
              <a:gd name="connsiteY3" fmla="*/ 4115040 h 6858000"/>
              <a:gd name="connsiteX4" fmla="*/ 1142901 w 1561993"/>
              <a:gd name="connsiteY4" fmla="*/ 6599739 h 6858000"/>
              <a:gd name="connsiteX5" fmla="*/ 1403744 w 1561993"/>
              <a:gd name="connsiteY5" fmla="*/ 6858000 h 6858000"/>
              <a:gd name="connsiteX6" fmla="*/ 1385980 w 1561993"/>
              <a:gd name="connsiteY6" fmla="*/ 6858000 h 6858000"/>
              <a:gd name="connsiteX7" fmla="*/ 1125137 w 1561993"/>
              <a:gd name="connsiteY7" fmla="*/ 6599739 h 6858000"/>
              <a:gd name="connsiteX8" fmla="*/ 0 w 1561993"/>
              <a:gd name="connsiteY8" fmla="*/ 4115040 h 6858000"/>
              <a:gd name="connsiteX9" fmla="*/ 1523178 w 1561993"/>
              <a:gd name="connsiteY9" fmla="*/ 170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1993" h="6858000">
                <a:moveTo>
                  <a:pt x="1544228" y="0"/>
                </a:moveTo>
                <a:lnTo>
                  <a:pt x="1561993" y="0"/>
                </a:lnTo>
                <a:lnTo>
                  <a:pt x="1540943" y="17040"/>
                </a:lnTo>
                <a:cubicBezTo>
                  <a:pt x="563647" y="857447"/>
                  <a:pt x="17765" y="2378351"/>
                  <a:pt x="17765" y="4115040"/>
                </a:cubicBezTo>
                <a:cubicBezTo>
                  <a:pt x="17765" y="5263323"/>
                  <a:pt x="514810" y="5955416"/>
                  <a:pt x="1142901" y="6599739"/>
                </a:cubicBezTo>
                <a:lnTo>
                  <a:pt x="1403744" y="6858000"/>
                </a:lnTo>
                <a:lnTo>
                  <a:pt x="1385980" y="6858000"/>
                </a:lnTo>
                <a:lnTo>
                  <a:pt x="1125137" y="6599739"/>
                </a:lnTo>
                <a:cubicBezTo>
                  <a:pt x="497046" y="5955416"/>
                  <a:pt x="0" y="5263323"/>
                  <a:pt x="0" y="4115040"/>
                </a:cubicBezTo>
                <a:cubicBezTo>
                  <a:pt x="0" y="2378351"/>
                  <a:pt x="545882" y="857447"/>
                  <a:pt x="1523178" y="170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2442AC3-A9B0-4865-8A8A-1504FFC6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34283" y="0"/>
            <a:ext cx="1904278" cy="6858000"/>
          </a:xfrm>
          <a:custGeom>
            <a:avLst/>
            <a:gdLst>
              <a:gd name="connsiteX0" fmla="*/ 624262 w 1775065"/>
              <a:gd name="connsiteY0" fmla="*/ 0 h 6858000"/>
              <a:gd name="connsiteX1" fmla="*/ 642233 w 1775065"/>
              <a:gd name="connsiteY1" fmla="*/ 0 h 6858000"/>
              <a:gd name="connsiteX2" fmla="*/ 673003 w 1775065"/>
              <a:gd name="connsiteY2" fmla="*/ 35111 h 6858000"/>
              <a:gd name="connsiteX3" fmla="*/ 1767974 w 1775065"/>
              <a:gd name="connsiteY3" fmla="*/ 3968278 h 6858000"/>
              <a:gd name="connsiteX4" fmla="*/ 115603 w 1775065"/>
              <a:gd name="connsiteY4" fmla="*/ 6776131 h 6858000"/>
              <a:gd name="connsiteX5" fmla="*/ 19890 w 1775065"/>
              <a:gd name="connsiteY5" fmla="*/ 6858000 h 6858000"/>
              <a:gd name="connsiteX6" fmla="*/ 0 w 1775065"/>
              <a:gd name="connsiteY6" fmla="*/ 6858000 h 6858000"/>
              <a:gd name="connsiteX7" fmla="*/ 96809 w 1775065"/>
              <a:gd name="connsiteY7" fmla="*/ 6775193 h 6858000"/>
              <a:gd name="connsiteX8" fmla="*/ 1749182 w 1775065"/>
              <a:gd name="connsiteY8" fmla="*/ 3967340 h 6858000"/>
              <a:gd name="connsiteX9" fmla="*/ 654209 w 1775065"/>
              <a:gd name="connsiteY9" fmla="*/ 341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5065" h="6858000">
                <a:moveTo>
                  <a:pt x="624262" y="0"/>
                </a:moveTo>
                <a:lnTo>
                  <a:pt x="642233" y="0"/>
                </a:lnTo>
                <a:lnTo>
                  <a:pt x="673003" y="35111"/>
                </a:lnTo>
                <a:cubicBezTo>
                  <a:pt x="1445427" y="977982"/>
                  <a:pt x="1833320" y="2398562"/>
                  <a:pt x="1767974" y="3968278"/>
                </a:cubicBezTo>
                <a:cubicBezTo>
                  <a:pt x="1710622" y="5345972"/>
                  <a:pt x="964135" y="6049363"/>
                  <a:pt x="115603" y="6776131"/>
                </a:cubicBezTo>
                <a:lnTo>
                  <a:pt x="19890" y="6858000"/>
                </a:lnTo>
                <a:lnTo>
                  <a:pt x="0" y="6858000"/>
                </a:lnTo>
                <a:lnTo>
                  <a:pt x="96809" y="6775193"/>
                </a:lnTo>
                <a:cubicBezTo>
                  <a:pt x="945341" y="6048424"/>
                  <a:pt x="1691828" y="5345034"/>
                  <a:pt x="1749182" y="3967340"/>
                </a:cubicBezTo>
                <a:cubicBezTo>
                  <a:pt x="1814528" y="2397623"/>
                  <a:pt x="1426634" y="977044"/>
                  <a:pt x="654209" y="34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8451DCE-129E-43B6-BA50-3C8339E46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89577" y="0"/>
            <a:ext cx="1825312" cy="6858000"/>
          </a:xfrm>
          <a:custGeom>
            <a:avLst/>
            <a:gdLst>
              <a:gd name="connsiteX0" fmla="*/ 516683 w 1825312"/>
              <a:gd name="connsiteY0" fmla="*/ 0 h 6858000"/>
              <a:gd name="connsiteX1" fmla="*/ 541088 w 1825312"/>
              <a:gd name="connsiteY1" fmla="*/ 0 h 6858000"/>
              <a:gd name="connsiteX2" fmla="*/ 626170 w 1825312"/>
              <a:gd name="connsiteY2" fmla="*/ 99144 h 6858000"/>
              <a:gd name="connsiteX3" fmla="*/ 1825312 w 1825312"/>
              <a:gd name="connsiteY3" fmla="*/ 3859833 h 6858000"/>
              <a:gd name="connsiteX4" fmla="*/ 279633 w 1825312"/>
              <a:gd name="connsiteY4" fmla="*/ 6651338 h 6858000"/>
              <a:gd name="connsiteX5" fmla="*/ 24403 w 1825312"/>
              <a:gd name="connsiteY5" fmla="*/ 6858000 h 6858000"/>
              <a:gd name="connsiteX6" fmla="*/ 0 w 1825312"/>
              <a:gd name="connsiteY6" fmla="*/ 6858000 h 6858000"/>
              <a:gd name="connsiteX7" fmla="*/ 255230 w 1825312"/>
              <a:gd name="connsiteY7" fmla="*/ 6651338 h 6858000"/>
              <a:gd name="connsiteX8" fmla="*/ 1800907 w 1825312"/>
              <a:gd name="connsiteY8" fmla="*/ 3859833 h 6858000"/>
              <a:gd name="connsiteX9" fmla="*/ 601765 w 1825312"/>
              <a:gd name="connsiteY9" fmla="*/ 991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5312" h="6858000">
                <a:moveTo>
                  <a:pt x="516683" y="0"/>
                </a:moveTo>
                <a:lnTo>
                  <a:pt x="541088" y="0"/>
                </a:lnTo>
                <a:lnTo>
                  <a:pt x="626170" y="99144"/>
                </a:lnTo>
                <a:cubicBezTo>
                  <a:pt x="1403484" y="1069501"/>
                  <a:pt x="1825312" y="2396484"/>
                  <a:pt x="1825312" y="3859833"/>
                </a:cubicBezTo>
                <a:cubicBezTo>
                  <a:pt x="1825312" y="5149904"/>
                  <a:pt x="1142485" y="5927455"/>
                  <a:pt x="279633" y="6651338"/>
                </a:cubicBezTo>
                <a:lnTo>
                  <a:pt x="24403" y="6858000"/>
                </a:lnTo>
                <a:lnTo>
                  <a:pt x="0" y="6858000"/>
                </a:lnTo>
                <a:lnTo>
                  <a:pt x="255230" y="6651338"/>
                </a:lnTo>
                <a:cubicBezTo>
                  <a:pt x="1118082" y="5927455"/>
                  <a:pt x="1800907" y="5149904"/>
                  <a:pt x="1800907" y="3859833"/>
                </a:cubicBezTo>
                <a:cubicBezTo>
                  <a:pt x="1800907" y="2396484"/>
                  <a:pt x="1379079" y="1069501"/>
                  <a:pt x="601765" y="991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2245932" y="893763"/>
            <a:ext cx="7340048" cy="1651054"/>
          </a:xfrm>
        </p:spPr>
        <p:txBody>
          <a:bodyPr anchor="b">
            <a:normAutofit/>
          </a:bodyPr>
          <a:lstStyle/>
          <a:p>
            <a:r>
              <a:rPr lang="en-US" dirty="0"/>
              <a:t>Understanding Ecological Footprint</a:t>
            </a:r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1452617" y="2420100"/>
            <a:ext cx="9667801" cy="4274821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lvl="1">
              <a:lnSpc>
                <a:spcPct val="130000"/>
              </a:lnSpc>
            </a:pPr>
            <a:r>
              <a:rPr lang="en-US" sz="1000" dirty="0"/>
              <a:t>Ecological footprint measures the amount of biologically productive land and water a population requires to produce the resources it consumes and to absorb its waste, using prevailing technology and resource management practices</a:t>
            </a:r>
          </a:p>
          <a:p>
            <a:pPr lvl="0">
              <a:lnSpc>
                <a:spcPct val="130000"/>
              </a:lnSpc>
            </a:pPr>
            <a:r>
              <a:rPr lang="en-US" sz="1000" b="1" dirty="0"/>
              <a:t>Key Components</a:t>
            </a:r>
            <a:endParaRPr lang="en-US" sz="1000" b="1" dirty="0">
              <a:ea typeface="Meiryo"/>
            </a:endParaRPr>
          </a:p>
          <a:p>
            <a:pPr lvl="1">
              <a:lnSpc>
                <a:spcPct val="130000"/>
              </a:lnSpc>
            </a:pPr>
            <a:r>
              <a:rPr lang="en-US" sz="1000" b="1" dirty="0"/>
              <a:t>Consumption</a:t>
            </a:r>
            <a:r>
              <a:rPr lang="en-US" sz="1000" dirty="0"/>
              <a:t>: Resources used</a:t>
            </a:r>
            <a:endParaRPr lang="en-US" sz="1000" dirty="0">
              <a:ea typeface="Meiryo"/>
            </a:endParaRPr>
          </a:p>
          <a:p>
            <a:pPr lvl="1">
              <a:lnSpc>
                <a:spcPct val="130000"/>
              </a:lnSpc>
            </a:pPr>
            <a:r>
              <a:rPr lang="en-US" sz="1000" b="1" dirty="0"/>
              <a:t>Waste</a:t>
            </a:r>
            <a:r>
              <a:rPr lang="en-US" sz="1000" dirty="0"/>
              <a:t>: Emissions and pollutants produced</a:t>
            </a:r>
            <a:endParaRPr lang="en-US" sz="1000" dirty="0">
              <a:ea typeface="Meiryo"/>
            </a:endParaRPr>
          </a:p>
          <a:p>
            <a:pPr lvl="1">
              <a:lnSpc>
                <a:spcPct val="130000"/>
              </a:lnSpc>
            </a:pPr>
            <a:r>
              <a:rPr lang="en-US" sz="1000" b="1" dirty="0"/>
              <a:t>Biocapacity</a:t>
            </a:r>
            <a:r>
              <a:rPr lang="en-US" sz="1000" dirty="0"/>
              <a:t>: Earth's capacity to regenerate renewable resources and absorb waste</a:t>
            </a:r>
            <a:endParaRPr lang="en-US" sz="1000" dirty="0">
              <a:ea typeface="Meiryo"/>
            </a:endParaRPr>
          </a:p>
          <a:p>
            <a:pPr lvl="0">
              <a:lnSpc>
                <a:spcPct val="130000"/>
              </a:lnSpc>
            </a:pPr>
            <a:r>
              <a:rPr lang="en-US" sz="1000" b="1" dirty="0"/>
              <a:t>Importance</a:t>
            </a:r>
            <a:endParaRPr lang="en-US" sz="1000" b="1" dirty="0">
              <a:ea typeface="Meiryo"/>
            </a:endParaRPr>
          </a:p>
          <a:p>
            <a:pPr marL="171450" lvl="1" indent="-1714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000" dirty="0"/>
              <a:t>Provides a comprehensive measure of human impact on the environment</a:t>
            </a:r>
            <a:endParaRPr lang="en-US" sz="1000" dirty="0">
              <a:ea typeface="Meiryo"/>
            </a:endParaRPr>
          </a:p>
          <a:p>
            <a:pPr marL="171450" lvl="1" indent="-1714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000" dirty="0"/>
              <a:t>Helps in assessing sustainability and identifying areas for improvement</a:t>
            </a:r>
            <a:endParaRPr lang="en-US" sz="1000" dirty="0">
              <a:ea typeface="Meiryo"/>
            </a:endParaRPr>
          </a:p>
          <a:p>
            <a:pPr marL="171450" lvl="1" indent="-1714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000" dirty="0"/>
              <a:t>Offers insights into resource management and ecological balance</a:t>
            </a:r>
          </a:p>
          <a:p>
            <a:pPr lvl="1">
              <a:lnSpc>
                <a:spcPct val="130000"/>
              </a:lnSpc>
            </a:pPr>
            <a:r>
              <a:rPr lang="en-US" sz="1000" b="1" dirty="0">
                <a:ea typeface="Meiryo"/>
              </a:rPr>
              <a:t>Units</a:t>
            </a:r>
            <a:r>
              <a:rPr lang="en-US" sz="1000" dirty="0">
                <a:ea typeface="Meiryo"/>
              </a:rPr>
              <a:t>: Typically measured in global hectares per capita or total global hectares required to support a given population</a:t>
            </a:r>
          </a:p>
        </p:txBody>
      </p:sp>
    </p:spTree>
    <p:extLst>
      <p:ext uri="{BB962C8B-B14F-4D97-AF65-F5344CB8AC3E}">
        <p14:creationId xmlns:p14="http://schemas.microsoft.com/office/powerpoint/2010/main" val="3654186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moke from factory">
            <a:extLst>
              <a:ext uri="{FF2B5EF4-FFF2-40B4-BE49-F238E27FC236}">
                <a16:creationId xmlns:a16="http://schemas.microsoft.com/office/drawing/2014/main" id="{A5B2EBF0-73F2-27AD-7A33-21EAE9DBEB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66" r="-1" b="2642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pic>
        <p:nvPicPr>
          <p:cNvPr id="9" name="Online Media 8" title="Ecological footprint: Do we fit on our planet?">
            <a:hlinkClick r:id="" action="ppaction://media"/>
            <a:extLst>
              <a:ext uri="{FF2B5EF4-FFF2-40B4-BE49-F238E27FC236}">
                <a16:creationId xmlns:a16="http://schemas.microsoft.com/office/drawing/2014/main" id="{4E5E4C61-4F54-A7E2-2155-24E544C7366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82964" y="596634"/>
            <a:ext cx="10026072" cy="566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 descr="Colourful maths learning objects">
            <a:extLst>
              <a:ext uri="{FF2B5EF4-FFF2-40B4-BE49-F238E27FC236}">
                <a16:creationId xmlns:a16="http://schemas.microsoft.com/office/drawing/2014/main" id="{0FB66516-A6AB-1B7B-C8F9-3F845F3E3F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48" b="-10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046720" y="1045596"/>
            <a:ext cx="3689406" cy="1944371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700" dirty="0"/>
              <a:t>Factors Affecting Ecological Footprint #1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8046719" y="3220278"/>
            <a:ext cx="3633747" cy="2592125"/>
          </a:xfrm>
        </p:spPr>
        <p:txBody>
          <a:bodyPr vert="horz" lIns="109728" tIns="109728" rIns="109728" bIns="91440" rtlCol="0" anchor="t">
            <a:normAutofit fontScale="92500" lnSpcReduction="10000"/>
          </a:bodyPr>
          <a:lstStyle/>
          <a:p>
            <a:pPr lvl="0">
              <a:lnSpc>
                <a:spcPct val="130000"/>
              </a:lnSpc>
            </a:pPr>
            <a:r>
              <a:rPr lang="en-US" b="1" dirty="0"/>
              <a:t>Consumption Patterns</a:t>
            </a:r>
            <a:endParaRPr lang="en-US" b="1" dirty="0">
              <a:ea typeface="Meiryo"/>
            </a:endParaRP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dirty="0"/>
              <a:t>Type and quantity of goods and services consumed</a:t>
            </a:r>
            <a:endParaRPr lang="en-US" dirty="0">
              <a:ea typeface="Meiryo"/>
            </a:endParaRP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dirty="0"/>
              <a:t>Lifestyle choices</a:t>
            </a:r>
            <a:endParaRPr lang="en-US" dirty="0">
              <a:ea typeface="Meiryo"/>
            </a:endParaRP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dirty="0"/>
              <a:t>Economic factors influencing consumer behaviour</a:t>
            </a:r>
            <a:endParaRPr lang="en-US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104078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 descr="Cross section of young plant and roots">
            <a:extLst>
              <a:ext uri="{FF2B5EF4-FFF2-40B4-BE49-F238E27FC236}">
                <a16:creationId xmlns:a16="http://schemas.microsoft.com/office/drawing/2014/main" id="{F3F7E9DC-CC97-3323-91B0-84AE713E05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487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046720" y="1045596"/>
            <a:ext cx="3689406" cy="1944371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700" dirty="0"/>
              <a:t>Factors Affecting Ecological Footprint #2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8046719" y="3220278"/>
            <a:ext cx="3633747" cy="2592125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lvl="0">
              <a:lnSpc>
                <a:spcPct val="130000"/>
              </a:lnSpc>
            </a:pPr>
            <a:r>
              <a:rPr lang="en-US" sz="1400" b="1" dirty="0"/>
              <a:t>Technological Advancements</a:t>
            </a:r>
            <a:endParaRPr lang="en-US" sz="1400" b="1">
              <a:ea typeface="Meiryo"/>
            </a:endParaRP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500" dirty="0"/>
              <a:t>Efficiency of resource use</a:t>
            </a:r>
            <a:endParaRPr lang="en-US" sz="1500" dirty="0">
              <a:ea typeface="Meiryo"/>
            </a:endParaRP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500" dirty="0"/>
              <a:t>Adoption of renewable energy sources</a:t>
            </a:r>
            <a:endParaRPr lang="en-US" sz="1500" dirty="0">
              <a:ea typeface="Meiryo"/>
            </a:endParaRP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500" dirty="0"/>
              <a:t>Sustainable practices in agriculture, industry, and waste management</a:t>
            </a:r>
            <a:endParaRPr lang="en-US" sz="1500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224891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 descr="Colourful carved figures of humans">
            <a:extLst>
              <a:ext uri="{FF2B5EF4-FFF2-40B4-BE49-F238E27FC236}">
                <a16:creationId xmlns:a16="http://schemas.microsoft.com/office/drawing/2014/main" id="{F4D33A2E-01F1-79BC-58EA-7D11DFA82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" r="1" b="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046720" y="1045596"/>
            <a:ext cx="3689406" cy="1944371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700" dirty="0"/>
              <a:t>Factors Affecting Ecological Footprint #3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8046719" y="3220278"/>
            <a:ext cx="3633747" cy="2592125"/>
          </a:xfrm>
        </p:spPr>
        <p:txBody>
          <a:bodyPr vert="horz" lIns="109728" tIns="109728" rIns="109728" bIns="91440" rtlCol="0" anchor="t">
            <a:normAutofit fontScale="92500"/>
          </a:bodyPr>
          <a:lstStyle/>
          <a:p>
            <a:pPr lvl="0">
              <a:lnSpc>
                <a:spcPct val="130000"/>
              </a:lnSpc>
            </a:pPr>
            <a:r>
              <a:rPr lang="en-US" sz="1600" b="1" dirty="0"/>
              <a:t>Population Growth</a:t>
            </a:r>
            <a:endParaRPr lang="en-US" sz="1600" b="1">
              <a:ea typeface="Meiryo"/>
            </a:endParaRP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500" dirty="0"/>
              <a:t>More people mean greater demand for resources</a:t>
            </a:r>
            <a:endParaRPr lang="en-US" sz="1500" dirty="0">
              <a:ea typeface="Meiryo"/>
            </a:endParaRP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500" dirty="0"/>
              <a:t>Urbanization and its impact on resource consumption</a:t>
            </a:r>
            <a:endParaRPr lang="en-US" sz="1500" dirty="0">
              <a:ea typeface="Meiryo"/>
            </a:endParaRP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500" dirty="0"/>
              <a:t>Demographic trends affecting consumption patterns</a:t>
            </a:r>
            <a:endParaRPr lang="en-US" sz="1500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2540145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 descr="Light bulb on green grass">
            <a:extLst>
              <a:ext uri="{FF2B5EF4-FFF2-40B4-BE49-F238E27FC236}">
                <a16:creationId xmlns:a16="http://schemas.microsoft.com/office/drawing/2014/main" id="{50E35ECC-5DD2-A0C9-D5C1-24BB14DBB4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2" r="1836" b="-10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046720" y="1045596"/>
            <a:ext cx="3689406" cy="1944371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700" dirty="0"/>
              <a:t>Factors Affecting Ecological Footprint #4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8046719" y="3220278"/>
            <a:ext cx="3633747" cy="2592125"/>
          </a:xfrm>
        </p:spPr>
        <p:txBody>
          <a:bodyPr vert="horz" lIns="109728" tIns="109728" rIns="109728" bIns="91440" rtlCol="0" anchor="t">
            <a:normAutofit fontScale="92500"/>
          </a:bodyPr>
          <a:lstStyle/>
          <a:p>
            <a:pPr lvl="0"/>
            <a:r>
              <a:rPr lang="en-US" sz="1600" b="1" dirty="0"/>
              <a:t>Ecological Efficiency</a:t>
            </a:r>
            <a:endParaRPr lang="en-US" sz="1600" b="1">
              <a:ea typeface="Meiryo"/>
            </a:endParaRP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500" dirty="0">
                <a:latin typeface="Segoe UI"/>
                <a:ea typeface="Meiryo"/>
                <a:cs typeface="Segoe UI"/>
              </a:rPr>
              <a:t>Ability of ecosystems to regenerate and absorb waste</a:t>
            </a:r>
            <a:endParaRPr lang="en-US" sz="1500" dirty="0">
              <a:solidFill>
                <a:srgbClr val="000000"/>
              </a:solidFill>
              <a:latin typeface="Segoe UI"/>
              <a:ea typeface="Meiryo"/>
              <a:cs typeface="Segoe UI"/>
            </a:endParaRP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500" dirty="0">
                <a:latin typeface="Segoe UI"/>
                <a:ea typeface="Meiryo"/>
                <a:cs typeface="Segoe UI"/>
              </a:rPr>
              <a:t>Preservation of biodiversity and ecosystem services</a:t>
            </a:r>
            <a:endParaRPr lang="en-US" sz="1500" dirty="0">
              <a:solidFill>
                <a:srgbClr val="000000"/>
              </a:solidFill>
              <a:latin typeface="Segoe UI"/>
              <a:ea typeface="Meiryo"/>
              <a:cs typeface="Segoe UI"/>
            </a:endParaRP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500" dirty="0">
                <a:latin typeface="Segoe UI"/>
                <a:ea typeface="Meiryo"/>
                <a:cs typeface="Segoe UI"/>
              </a:rPr>
              <a:t>Impact of human activities on natural habitats</a:t>
            </a:r>
            <a:endParaRPr lang="en-US" sz="1500" dirty="0">
              <a:solidFill>
                <a:srgbClr val="000000"/>
              </a:solidFill>
              <a:latin typeface="Segoe UI"/>
              <a:ea typeface="Meiryo"/>
              <a:cs typeface="Segoe UI"/>
            </a:endParaRPr>
          </a:p>
          <a:p>
            <a:endParaRPr lang="en-US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322020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194738" y="442913"/>
            <a:ext cx="5197655" cy="1639888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Factors Affecting Ecological Footprint #5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E5BCCD-DB23-4AD8-B850-9154AAE91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5566001" cy="6858000"/>
            <a:chOff x="6505773" y="0"/>
            <a:chExt cx="5566001" cy="6858000"/>
          </a:xfrm>
        </p:grpSpPr>
        <p:sp>
          <p:nvSpPr>
            <p:cNvPr id="8" name="Freeform: Shape 13">
              <a:extLst>
                <a:ext uri="{FF2B5EF4-FFF2-40B4-BE49-F238E27FC236}">
                  <a16:creationId xmlns:a16="http://schemas.microsoft.com/office/drawing/2014/main" id="{5871FC61-DD4E-47D4-81FD-8A7E7D12B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865823" y="0"/>
              <a:ext cx="5205951" cy="6858000"/>
            </a:xfrm>
            <a:custGeom>
              <a:avLst/>
              <a:gdLst>
                <a:gd name="connsiteX0" fmla="*/ 0 w 5205951"/>
                <a:gd name="connsiteY0" fmla="*/ 0 h 6858000"/>
                <a:gd name="connsiteX1" fmla="*/ 1709529 w 5205951"/>
                <a:gd name="connsiteY1" fmla="*/ 0 h 6858000"/>
                <a:gd name="connsiteX2" fmla="*/ 2489695 w 5205951"/>
                <a:gd name="connsiteY2" fmla="*/ 0 h 6858000"/>
                <a:gd name="connsiteX3" fmla="*/ 3582928 w 5205951"/>
                <a:gd name="connsiteY3" fmla="*/ 0 h 6858000"/>
                <a:gd name="connsiteX4" fmla="*/ 3605052 w 5205951"/>
                <a:gd name="connsiteY4" fmla="*/ 14997 h 6858000"/>
                <a:gd name="connsiteX5" fmla="*/ 5205951 w 5205951"/>
                <a:gd name="connsiteY5" fmla="*/ 3621656 h 6858000"/>
                <a:gd name="connsiteX6" fmla="*/ 3331601 w 5205951"/>
                <a:gd name="connsiteY6" fmla="*/ 6374814 h 6858000"/>
                <a:gd name="connsiteX7" fmla="*/ 2814953 w 5205951"/>
                <a:gd name="connsiteY7" fmla="*/ 6780599 h 6858000"/>
                <a:gd name="connsiteX8" fmla="*/ 2703197 w 5205951"/>
                <a:gd name="connsiteY8" fmla="*/ 6858000 h 6858000"/>
                <a:gd name="connsiteX9" fmla="*/ 2489695 w 5205951"/>
                <a:gd name="connsiteY9" fmla="*/ 6858000 h 6858000"/>
                <a:gd name="connsiteX10" fmla="*/ 1709529 w 5205951"/>
                <a:gd name="connsiteY10" fmla="*/ 6858000 h 6858000"/>
                <a:gd name="connsiteX11" fmla="*/ 0 w 5205951"/>
                <a:gd name="connsiteY1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05951" h="6858000">
                  <a:moveTo>
                    <a:pt x="0" y="0"/>
                  </a:moveTo>
                  <a:lnTo>
                    <a:pt x="1709529" y="0"/>
                  </a:lnTo>
                  <a:lnTo>
                    <a:pt x="2489695" y="0"/>
                  </a:lnTo>
                  <a:lnTo>
                    <a:pt x="3582928" y="0"/>
                  </a:lnTo>
                  <a:lnTo>
                    <a:pt x="3605052" y="14997"/>
                  </a:lnTo>
                  <a:cubicBezTo>
                    <a:pt x="4632215" y="754641"/>
                    <a:pt x="5205951" y="2093192"/>
                    <a:pt x="5205951" y="3621656"/>
                  </a:cubicBezTo>
                  <a:cubicBezTo>
                    <a:pt x="5205951" y="4969131"/>
                    <a:pt x="4277226" y="5602839"/>
                    <a:pt x="3331601" y="6374814"/>
                  </a:cubicBezTo>
                  <a:cubicBezTo>
                    <a:pt x="3159398" y="6515397"/>
                    <a:pt x="2988771" y="6653108"/>
                    <a:pt x="2814953" y="6780599"/>
                  </a:cubicBezTo>
                  <a:lnTo>
                    <a:pt x="2703197" y="6858000"/>
                  </a:lnTo>
                  <a:lnTo>
                    <a:pt x="2489695" y="6858000"/>
                  </a:lnTo>
                  <a:lnTo>
                    <a:pt x="170952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29A1E2C-5AC8-40FC-99E9-832069D39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50577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9" name="Freeform: Shape 15">
              <a:extLst>
                <a:ext uri="{FF2B5EF4-FFF2-40B4-BE49-F238E27FC236}">
                  <a16:creationId xmlns:a16="http://schemas.microsoft.com/office/drawing/2014/main" id="{55C54A75-E44A-4147-B9D0-FF46CFD31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71906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6" name="Picture 5" descr="Colourful maths learning objects">
            <a:extLst>
              <a:ext uri="{FF2B5EF4-FFF2-40B4-BE49-F238E27FC236}">
                <a16:creationId xmlns:a16="http://schemas.microsoft.com/office/drawing/2014/main" id="{0FB66516-A6AB-1B7B-C8F9-3F845F3E3F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48" b="-10"/>
          <a:stretch/>
        </p:blipFill>
        <p:spPr>
          <a:xfrm>
            <a:off x="799607" y="2307992"/>
            <a:ext cx="3249406" cy="2242015"/>
          </a:xfrm>
          <a:prstGeom prst="rect">
            <a:avLst/>
          </a:prstGeom>
        </p:spPr>
      </p:pic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6194738" y="2312988"/>
            <a:ext cx="5197655" cy="3651250"/>
          </a:xfr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 dirty="0"/>
              <a:t>Take time to read </a:t>
            </a:r>
            <a:r>
              <a:rPr lang="en-US" dirty="0">
                <a:hlinkClick r:id="rId3"/>
              </a:rPr>
              <a:t>Ahmed et al (2020)</a:t>
            </a:r>
            <a:r>
              <a:rPr lang="en-US" dirty="0"/>
              <a:t> for a perspective on what increases and decreases it in G7 countries</a:t>
            </a:r>
            <a:endParaRPr lang="en-US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59233540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_2SEEDS">
      <a:dk1>
        <a:srgbClr val="000000"/>
      </a:dk1>
      <a:lt1>
        <a:srgbClr val="FFFFFF"/>
      </a:lt1>
      <a:dk2>
        <a:srgbClr val="3C3122"/>
      </a:dk2>
      <a:lt2>
        <a:srgbClr val="E8E2E3"/>
      </a:lt2>
      <a:accent1>
        <a:srgbClr val="74AAA2"/>
      </a:accent1>
      <a:accent2>
        <a:srgbClr val="81AB94"/>
      </a:accent2>
      <a:accent3>
        <a:srgbClr val="7DA8B9"/>
      </a:accent3>
      <a:accent4>
        <a:srgbClr val="BA897F"/>
      </a:accent4>
      <a:accent5>
        <a:srgbClr val="B79D7A"/>
      </a:accent5>
      <a:accent6>
        <a:srgbClr val="A4A470"/>
      </a:accent6>
      <a:hlink>
        <a:srgbClr val="AE6973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761</Words>
  <Application>Microsoft Office PowerPoint</Application>
  <PresentationFormat>Widescreen</PresentationFormat>
  <Paragraphs>102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Meiryo</vt:lpstr>
      <vt:lpstr>Arial</vt:lpstr>
      <vt:lpstr>Corbel</vt:lpstr>
      <vt:lpstr>Segoe UI</vt:lpstr>
      <vt:lpstr>SketchLinesVTI</vt:lpstr>
      <vt:lpstr>Ecological Footprint</vt:lpstr>
      <vt:lpstr>Introduction </vt:lpstr>
      <vt:lpstr>Understanding Ecological Footprint</vt:lpstr>
      <vt:lpstr>PowerPoint Presentation</vt:lpstr>
      <vt:lpstr>Factors Affecting Ecological Footprint #1</vt:lpstr>
      <vt:lpstr>Factors Affecting Ecological Footprint #2</vt:lpstr>
      <vt:lpstr>Factors Affecting Ecological Footprint #3</vt:lpstr>
      <vt:lpstr>Factors Affecting Ecological Footprint #4</vt:lpstr>
      <vt:lpstr>Factors Affecting Ecological Footprint #5</vt:lpstr>
      <vt:lpstr>Calculate your ecological footprint</vt:lpstr>
      <vt:lpstr>Compare the ecological footprints of different countries</vt:lpstr>
      <vt:lpstr>PowerPoint Presentation</vt:lpstr>
      <vt:lpstr>Ecological Footprint and Sustainability</vt:lpstr>
      <vt:lpstr>Ecological Footprint and Sustainability</vt:lpstr>
      <vt:lpstr>Ecological Footprint and Sustainability</vt:lpstr>
      <vt:lpstr>Ecological Footprint and Sustainability</vt:lpstr>
      <vt:lpstr>Future Outlook and Challenges</vt:lpstr>
      <vt:lpstr>Future Outlook and Challenges</vt:lpstr>
      <vt:lpstr>Future Outlook and Challenges</vt:lpstr>
      <vt:lpstr>Future Outlook and Challenges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Matthew Blackett</cp:lastModifiedBy>
  <cp:revision>90</cp:revision>
  <dcterms:created xsi:type="dcterms:W3CDTF">2024-03-14T20:45:00Z</dcterms:created>
  <dcterms:modified xsi:type="dcterms:W3CDTF">2024-03-14T21:29:30Z</dcterms:modified>
</cp:coreProperties>
</file>