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902B-F263-5013-515E-A9AAA56D2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3E7E1-8EC2-ADF4-006C-ECDBB1734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7012B-49C4-F9F7-5D1F-1AAA977E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711D-64C0-9B76-B739-9574C995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A834-9A55-BA38-09A8-6787E9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5E00-926F-AC20-3B34-EE996A83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A194C-8045-D28A-0F21-3ACA3BDFC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F561-8F69-E9B1-74C9-165F9568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6C83-F575-9B3C-D4CD-9F591C71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52A21-F68A-A8A0-A133-1D4DA3DE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6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E4DFF-1D39-FCD5-BF8D-F3FABC8F0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71FF9-FFFA-F520-4849-CC361C953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4137-2D64-4828-83B6-5DB863F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8E07-5C00-C81D-0644-84481AC19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847F-4983-6B39-AB50-527639AE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5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0142-9C74-7B76-E03C-5909917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BC9E-F128-D646-1986-A26DEA84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E22DB-EF96-85E3-4810-2FBCBAB7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84A19-556E-E755-7308-400BD1CE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97EF9-39A9-460C-09D9-ACEFDF2C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929F-E5A1-0924-6890-A9B5DB37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C82A8-B0D3-FF1A-20F0-81BAFC56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8072B-FEF7-E066-159D-88A4C237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112BD-B756-D5E1-5F10-EE7D8AA3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6BF48-765A-8907-6CD2-8D3A4249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C9EF-DFA7-5634-C2E8-EF2E5836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4AD8-20C3-7725-D4B9-0B8843B80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FB193-A3EE-2AFE-D45B-54FC0CC93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F839-689A-1387-7ECC-F09F1E47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65CCF-3DA9-7D3B-192F-A53E65CC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2AE34-4D67-9453-AB48-681CB195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1359-88E4-7678-0379-14F44E80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68472-C03C-2A8D-4F27-4145B7FE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5F79A-249F-1C97-CE98-352607AF7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08038-641B-9BC3-1328-C9A99A0C9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3175D-2EFE-53F3-6700-E1CD219B1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AF19B-5BCB-4A09-5750-97AD9E49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78482-1DC9-0CC2-4160-87C1DE0C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54A21-CA05-0DA3-1C09-B6BCB75A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6F84-C981-542E-8212-283073CE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60C01-C376-FE24-8FD7-A559140B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274E-5979-4F17-DC6E-5DB9E0D3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576ED-AF02-7605-D6CD-6EB8D32C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99251-8FF3-8B5F-E563-469A1C1C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E67F3-B8FB-883C-1CD2-F40922E4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31F8B-6E92-7FCC-3CAB-33B1A0A6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ECCC-97DA-F682-7291-3C407B5E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1094-81C9-F50A-B071-430ADD25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CBE33-FF73-FA8E-7D2C-D747206C3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76E8C-FF64-63CD-7D6C-8E3D47E5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D594-A813-2D68-512D-DC3D4AA5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5125-F96D-9090-8EEC-DE7427E5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D51A-779E-A9CB-C3D1-372849A3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20D2A-08DC-02D4-02C0-8BB720757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912BD-DD71-2B6D-9264-5A0D4321E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2BCBD-C884-EE25-097A-722150D4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DB8A6-4C82-DB23-0BAA-FBB3698E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7FFA6-6FFF-D29A-CE29-568BF7EF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9C36E-865D-EB0A-8955-C8E838FB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30A10-B582-9ED3-839D-C5C8C8CB4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17B5-39A3-9495-03C3-5021BA08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DA483-EC04-7FC7-9900-325BD0C76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6F989-2A45-28F8-950B-EAAA8699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0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291D-469A-AAA3-BF90-DC3DD7B1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What is Environmental Impact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6C10F-A76C-B379-0E4E-D22CEF6D1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3071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Building ">
            <a:extLst>
              <a:ext uri="{FF2B5EF4-FFF2-40B4-BE49-F238E27FC236}">
                <a16:creationId xmlns:a16="http://schemas.microsoft.com/office/drawing/2014/main" id="{23D7CCEE-2A6B-7281-5279-10B5D6758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36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7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blue umbrella with a yellow coin and a dollar sign&#10;&#10;Description automatically generated">
            <a:extLst>
              <a:ext uri="{FF2B5EF4-FFF2-40B4-BE49-F238E27FC236}">
                <a16:creationId xmlns:a16="http://schemas.microsoft.com/office/drawing/2014/main" id="{42EACB85-4C1E-93C8-2941-097832D61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griculture ">
            <a:extLst>
              <a:ext uri="{FF2B5EF4-FFF2-40B4-BE49-F238E27FC236}">
                <a16:creationId xmlns:a16="http://schemas.microsoft.com/office/drawing/2014/main" id="{74C11F1B-AC1D-8E9F-4BBA-C05CB422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16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uilding ">
            <a:extLst>
              <a:ext uri="{FF2B5EF4-FFF2-40B4-BE49-F238E27FC236}">
                <a16:creationId xmlns:a16="http://schemas.microsoft.com/office/drawing/2014/main" id="{A4DE22F7-5C9F-C9EA-82BD-296878EDF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2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newable energy ">
            <a:extLst>
              <a:ext uri="{FF2B5EF4-FFF2-40B4-BE49-F238E27FC236}">
                <a16:creationId xmlns:a16="http://schemas.microsoft.com/office/drawing/2014/main" id="{9B363652-AA67-12AA-D4D9-3E9C5BFE1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8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ridge ">
            <a:extLst>
              <a:ext uri="{FF2B5EF4-FFF2-40B4-BE49-F238E27FC236}">
                <a16:creationId xmlns:a16="http://schemas.microsoft.com/office/drawing/2014/main" id="{F9A0B4C2-24A4-293E-FEB8-97EAD691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75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Medical team ">
            <a:extLst>
              <a:ext uri="{FF2B5EF4-FFF2-40B4-BE49-F238E27FC236}">
                <a16:creationId xmlns:a16="http://schemas.microsoft.com/office/drawing/2014/main" id="{0412945E-E914-A2EC-643A-F5650AA16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7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Supply chain management ">
            <a:extLst>
              <a:ext uri="{FF2B5EF4-FFF2-40B4-BE49-F238E27FC236}">
                <a16:creationId xmlns:a16="http://schemas.microsoft.com/office/drawing/2014/main" id="{3AEA1D97-92F3-2D7E-AB16-773A28D0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Stock ">
            <a:extLst>
              <a:ext uri="{FF2B5EF4-FFF2-40B4-BE49-F238E27FC236}">
                <a16:creationId xmlns:a16="http://schemas.microsoft.com/office/drawing/2014/main" id="{57F58860-69C9-F52B-4BCD-D68D12158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77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is Environmental Impact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Blackett</dc:creator>
  <cp:lastModifiedBy>MAIZATUN BT MUSTAFA</cp:lastModifiedBy>
  <cp:revision>4</cp:revision>
  <dcterms:created xsi:type="dcterms:W3CDTF">2024-01-23T17:01:35Z</dcterms:created>
  <dcterms:modified xsi:type="dcterms:W3CDTF">2024-04-23T13:42:36Z</dcterms:modified>
</cp:coreProperties>
</file>