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2"/>
  </p:sldMasterIdLst>
  <p:notesMasterIdLst>
    <p:notesMasterId r:id="rId36"/>
  </p:notesMasterIdLst>
  <p:sldIdLst>
    <p:sldId id="256" r:id="rId3"/>
    <p:sldId id="262" r:id="rId4"/>
    <p:sldId id="257" r:id="rId5"/>
    <p:sldId id="258" r:id="rId6"/>
    <p:sldId id="265" r:id="rId7"/>
    <p:sldId id="264" r:id="rId8"/>
    <p:sldId id="270" r:id="rId9"/>
    <p:sldId id="266" r:id="rId10"/>
    <p:sldId id="259" r:id="rId11"/>
    <p:sldId id="267" r:id="rId12"/>
    <p:sldId id="268" r:id="rId13"/>
    <p:sldId id="269" r:id="rId14"/>
    <p:sldId id="260" r:id="rId15"/>
    <p:sldId id="271" r:id="rId16"/>
    <p:sldId id="280" r:id="rId17"/>
    <p:sldId id="272" r:id="rId18"/>
    <p:sldId id="278" r:id="rId19"/>
    <p:sldId id="273" r:id="rId20"/>
    <p:sldId id="279" r:id="rId21"/>
    <p:sldId id="276" r:id="rId22"/>
    <p:sldId id="274" r:id="rId23"/>
    <p:sldId id="275" r:id="rId24"/>
    <p:sldId id="261" r:id="rId25"/>
    <p:sldId id="282" r:id="rId26"/>
    <p:sldId id="288" r:id="rId27"/>
    <p:sldId id="277" r:id="rId28"/>
    <p:sldId id="283" r:id="rId29"/>
    <p:sldId id="281" r:id="rId30"/>
    <p:sldId id="284" r:id="rId31"/>
    <p:sldId id="285" r:id="rId32"/>
    <p:sldId id="286" r:id="rId33"/>
    <p:sldId id="287" r:id="rId34"/>
    <p:sldId id="263" r:id="rId35"/>
  </p:sldIdLst>
  <p:sldSz cx="12192000" cy="6858000"/>
  <p:notesSz cx="6951663" cy="10082213"/>
  <p:embeddedFontLst>
    <p:embeddedFont>
      <p:font typeface="Century Gothic" panose="020B0502020202020204" pitchFamily="34" charset="0"/>
      <p:regular r:id="rId37"/>
      <p:bold r:id="rId38"/>
      <p:italic r:id="rId39"/>
      <p:boldItalic r:id="rId40"/>
    </p:embeddedFont>
    <p:embeddedFont>
      <p:font typeface="poppins" panose="00000500000000000000" pitchFamily="2" charset="0"/>
      <p:regular r:id="rId41"/>
      <p:bold r:id="rId42"/>
      <p:italic r:id="rId43"/>
      <p:boldItalic r:id="rId44"/>
    </p:embeddedFont>
    <p:embeddedFont>
      <p:font typeface="Segoe UI" panose="020B0502040204020203" pitchFamily="34" charset="0"/>
      <p:regular r:id="rId45"/>
      <p:bold r:id="rId46"/>
      <p:italic r:id="rId47"/>
      <p:boldItalic r:id="rId48"/>
    </p:embeddedFont>
    <p:embeddedFont>
      <p:font typeface="Source Sans Pro" panose="020B0503030403020204" pitchFamily="34" charset="0"/>
      <p:regular r:id="rId49"/>
      <p:bold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1" roundtripDataSignature="AMtx7mg7M6y+/XS8+h8EtkVaUVOdauOe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A00ED3-4F39-45E5-B855-3537186DFB81}">
  <a:tblStyle styleId="{29A00ED3-4F39-45E5-B855-3537186DFB8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175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3.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8.fntdata"/><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7.fntdata"/><Relationship Id="rId48" Type="http://schemas.openxmlformats.org/officeDocument/2006/relationships/font" Target="fonts/font12.fntdata"/><Relationship Id="rId8" Type="http://schemas.openxmlformats.org/officeDocument/2006/relationships/slide" Target="slides/slide6.xml"/><Relationship Id="rId51" Type="http://customschemas.google.com/relationships/presentationmetadata" Target="meta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8.xml"/><Relationship Id="rId41" Type="http://schemas.openxmlformats.org/officeDocument/2006/relationships/font" Target="fonts/font5.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49" Type="http://schemas.openxmlformats.org/officeDocument/2006/relationships/font" Target="fonts/font13.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534A7D-930A-432C-829B-E988B4B1EBDB}"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1B8695D8-C7FE-409C-8DB5-4216AD8CF985}">
      <dgm:prSet custT="1"/>
      <dgm:spPr/>
      <dgm:t>
        <a:bodyPr/>
        <a:lstStyle/>
        <a:p>
          <a:r>
            <a:rPr lang="en-GB" sz="1000" b="0" i="0" dirty="0"/>
            <a:t>Increase in greenhouse gases in the atmosphere. For instance, CO2, Nitrous oxide and Ozone.</a:t>
          </a:r>
          <a:endParaRPr lang="en-US" sz="1000" dirty="0"/>
        </a:p>
      </dgm:t>
    </dgm:pt>
    <dgm:pt modelId="{66DAA877-1B4A-495B-9F13-C14AE517F994}" type="parTrans" cxnId="{39A845FB-6A76-4045-903D-02A27143C135}">
      <dgm:prSet/>
      <dgm:spPr/>
      <dgm:t>
        <a:bodyPr/>
        <a:lstStyle/>
        <a:p>
          <a:endParaRPr lang="en-US" sz="1000"/>
        </a:p>
      </dgm:t>
    </dgm:pt>
    <dgm:pt modelId="{E350719B-92C4-44CF-A3E8-D287C288CC83}" type="sibTrans" cxnId="{39A845FB-6A76-4045-903D-02A27143C135}">
      <dgm:prSet custT="1"/>
      <dgm:spPr/>
      <dgm:t>
        <a:bodyPr/>
        <a:lstStyle/>
        <a:p>
          <a:endParaRPr lang="en-US" sz="1000"/>
        </a:p>
      </dgm:t>
    </dgm:pt>
    <dgm:pt modelId="{C51CB014-2BF3-4B18-AF08-C9187C377254}">
      <dgm:prSet custT="1"/>
      <dgm:spPr/>
      <dgm:t>
        <a:bodyPr/>
        <a:lstStyle/>
        <a:p>
          <a:r>
            <a:rPr lang="en-GB" sz="1000" b="0" i="0" dirty="0"/>
            <a:t>Burning of fossils produces a great amount of CO2 emissions.</a:t>
          </a:r>
          <a:endParaRPr lang="en-US" sz="1000" dirty="0"/>
        </a:p>
      </dgm:t>
    </dgm:pt>
    <dgm:pt modelId="{65C12C3B-D257-49C5-8242-DD114EA2BA4C}" type="parTrans" cxnId="{9A3BECFD-051F-44C8-881E-C7C2DAC5353D}">
      <dgm:prSet/>
      <dgm:spPr/>
      <dgm:t>
        <a:bodyPr/>
        <a:lstStyle/>
        <a:p>
          <a:endParaRPr lang="en-US" sz="1000"/>
        </a:p>
      </dgm:t>
    </dgm:pt>
    <dgm:pt modelId="{14AC2FFB-BDAC-4509-9C4C-2D1A43B7F35E}" type="sibTrans" cxnId="{9A3BECFD-051F-44C8-881E-C7C2DAC5353D}">
      <dgm:prSet custT="1"/>
      <dgm:spPr/>
      <dgm:t>
        <a:bodyPr/>
        <a:lstStyle/>
        <a:p>
          <a:endParaRPr lang="en-US" sz="1000"/>
        </a:p>
      </dgm:t>
    </dgm:pt>
    <dgm:pt modelId="{F0E926BB-1FAD-4D60-87CE-2E9DE241E23E}">
      <dgm:prSet custT="1"/>
      <dgm:spPr/>
      <dgm:t>
        <a:bodyPr/>
        <a:lstStyle/>
        <a:p>
          <a:r>
            <a:rPr lang="en-GB" sz="1000" b="0" i="0"/>
            <a:t>Combustion of coal and petroleum for power generation.</a:t>
          </a:r>
          <a:endParaRPr lang="en-US" sz="1000"/>
        </a:p>
      </dgm:t>
    </dgm:pt>
    <dgm:pt modelId="{B3A03973-92EC-4850-A4A6-0C021BF81971}" type="parTrans" cxnId="{8944B263-6B8C-4B9F-B5AB-C8D2D23CEA90}">
      <dgm:prSet/>
      <dgm:spPr/>
      <dgm:t>
        <a:bodyPr/>
        <a:lstStyle/>
        <a:p>
          <a:endParaRPr lang="en-US" sz="1000"/>
        </a:p>
      </dgm:t>
    </dgm:pt>
    <dgm:pt modelId="{7C8CF544-AAF5-46F9-8714-4D23360F19D6}" type="sibTrans" cxnId="{8944B263-6B8C-4B9F-B5AB-C8D2D23CEA90}">
      <dgm:prSet custT="1"/>
      <dgm:spPr/>
      <dgm:t>
        <a:bodyPr/>
        <a:lstStyle/>
        <a:p>
          <a:endParaRPr lang="en-US" sz="1000"/>
        </a:p>
      </dgm:t>
    </dgm:pt>
    <dgm:pt modelId="{44BF5538-4931-41A8-8E12-457D039AE287}">
      <dgm:prSet custT="1"/>
      <dgm:spPr/>
      <dgm:t>
        <a:bodyPr/>
        <a:lstStyle/>
        <a:p>
          <a:r>
            <a:rPr lang="en-GB" sz="1000" b="0" i="0"/>
            <a:t>Manufacturing of one tonne of cement can produce half a tonne of CO2.</a:t>
          </a:r>
          <a:endParaRPr lang="en-US" sz="1000"/>
        </a:p>
      </dgm:t>
    </dgm:pt>
    <dgm:pt modelId="{25E326AE-2B1F-4AD2-95BF-0E412A455183}" type="parTrans" cxnId="{CEA79BEA-0DBF-4F30-8875-8A22931CBA43}">
      <dgm:prSet/>
      <dgm:spPr/>
      <dgm:t>
        <a:bodyPr/>
        <a:lstStyle/>
        <a:p>
          <a:endParaRPr lang="en-US" sz="1000"/>
        </a:p>
      </dgm:t>
    </dgm:pt>
    <dgm:pt modelId="{55DC9978-F9AB-4C65-89B3-06BDCA0D9B6B}" type="sibTrans" cxnId="{CEA79BEA-0DBF-4F30-8875-8A22931CBA43}">
      <dgm:prSet custT="1"/>
      <dgm:spPr/>
      <dgm:t>
        <a:bodyPr/>
        <a:lstStyle/>
        <a:p>
          <a:endParaRPr lang="en-US" sz="1000"/>
        </a:p>
      </dgm:t>
    </dgm:pt>
    <dgm:pt modelId="{DD2BBFB2-2309-4052-9E38-D5B80FF378F7}">
      <dgm:prSet custT="1"/>
      <dgm:spPr/>
      <dgm:t>
        <a:bodyPr/>
        <a:lstStyle/>
        <a:p>
          <a:r>
            <a:rPr lang="en-GB" sz="1000" b="0" i="0" dirty="0"/>
            <a:t>Release of methane gas due to both anthropogenic and natural causes.</a:t>
          </a:r>
          <a:endParaRPr lang="en-US" sz="1000" dirty="0"/>
        </a:p>
      </dgm:t>
    </dgm:pt>
    <dgm:pt modelId="{2BCF268A-5D7E-4C39-AE77-A3D666E81F3E}" type="parTrans" cxnId="{5FAFCFA1-C933-45F8-A82B-ECE70554D149}">
      <dgm:prSet/>
      <dgm:spPr/>
      <dgm:t>
        <a:bodyPr/>
        <a:lstStyle/>
        <a:p>
          <a:endParaRPr lang="en-US" sz="1000"/>
        </a:p>
      </dgm:t>
    </dgm:pt>
    <dgm:pt modelId="{7B0FA2DB-2B0E-4A08-B47D-E4A245E19CEB}" type="sibTrans" cxnId="{5FAFCFA1-C933-45F8-A82B-ECE70554D149}">
      <dgm:prSet custT="1"/>
      <dgm:spPr/>
      <dgm:t>
        <a:bodyPr/>
        <a:lstStyle/>
        <a:p>
          <a:endParaRPr lang="en-US" sz="1000"/>
        </a:p>
      </dgm:t>
    </dgm:pt>
    <dgm:pt modelId="{C34467A9-4395-4AA3-B056-C6E07A20111D}">
      <dgm:prSet custT="1"/>
      <dgm:spPr/>
      <dgm:t>
        <a:bodyPr/>
        <a:lstStyle/>
        <a:p>
          <a:r>
            <a:rPr lang="en-GB" sz="1000" b="0" i="0" dirty="0"/>
            <a:t>Release of nitrous oxide due to the use of fertilizers.</a:t>
          </a:r>
          <a:endParaRPr lang="en-US" sz="1000" dirty="0"/>
        </a:p>
      </dgm:t>
    </dgm:pt>
    <dgm:pt modelId="{FAC208E7-B3DC-43E1-ACD5-7EB6EF4E27F3}" type="parTrans" cxnId="{E14746A2-C712-4098-87B8-1B09A0B72A71}">
      <dgm:prSet/>
      <dgm:spPr/>
      <dgm:t>
        <a:bodyPr/>
        <a:lstStyle/>
        <a:p>
          <a:endParaRPr lang="en-US" sz="1000"/>
        </a:p>
      </dgm:t>
    </dgm:pt>
    <dgm:pt modelId="{3055A277-BEC4-40DE-93F3-448CAAAC5472}" type="sibTrans" cxnId="{E14746A2-C712-4098-87B8-1B09A0B72A71}">
      <dgm:prSet custT="1"/>
      <dgm:spPr/>
      <dgm:t>
        <a:bodyPr/>
        <a:lstStyle/>
        <a:p>
          <a:endParaRPr lang="en-US" sz="1000"/>
        </a:p>
      </dgm:t>
    </dgm:pt>
    <dgm:pt modelId="{E289B408-C926-4F28-B9AC-63F70A0AB1BC}">
      <dgm:prSet custT="1"/>
      <dgm:spPr/>
      <dgm:t>
        <a:bodyPr/>
        <a:lstStyle/>
        <a:p>
          <a:r>
            <a:rPr lang="en-GB" sz="1000" b="0" i="0"/>
            <a:t>Industrial development has resulted in manifold environmental problems at local, regional and global levels.</a:t>
          </a:r>
          <a:endParaRPr lang="en-US" sz="1000"/>
        </a:p>
      </dgm:t>
    </dgm:pt>
    <dgm:pt modelId="{DB77B47B-114B-46A1-88B5-E27AA351A846}" type="parTrans" cxnId="{0FB20623-1FBB-4A55-836C-A996BD2D83B0}">
      <dgm:prSet/>
      <dgm:spPr/>
      <dgm:t>
        <a:bodyPr/>
        <a:lstStyle/>
        <a:p>
          <a:endParaRPr lang="en-US" sz="1000"/>
        </a:p>
      </dgm:t>
    </dgm:pt>
    <dgm:pt modelId="{921D1779-64DD-4DB8-82DE-4CAC58465EE3}" type="sibTrans" cxnId="{0FB20623-1FBB-4A55-836C-A996BD2D83B0}">
      <dgm:prSet custT="1"/>
      <dgm:spPr/>
      <dgm:t>
        <a:bodyPr/>
        <a:lstStyle/>
        <a:p>
          <a:endParaRPr lang="en-US" sz="1000"/>
        </a:p>
      </dgm:t>
    </dgm:pt>
    <dgm:pt modelId="{3EDA7385-41E9-4510-8B3A-074CD6DED6E6}">
      <dgm:prSet custT="1"/>
      <dgm:spPr/>
      <dgm:t>
        <a:bodyPr/>
        <a:lstStyle/>
        <a:p>
          <a:r>
            <a:rPr lang="en-GB" sz="1000" b="0" i="0" dirty="0"/>
            <a:t>Overexploitation of natural resources causes reduction of forest, land degradation, lowering of groundwater table, etc.</a:t>
          </a:r>
          <a:endParaRPr lang="en-US" sz="1000" dirty="0"/>
        </a:p>
      </dgm:t>
    </dgm:pt>
    <dgm:pt modelId="{FC1329CB-61A2-4225-8597-32C1F8CDF1BB}" type="parTrans" cxnId="{11D1F715-E187-47B6-9494-0E645CA0D8E9}">
      <dgm:prSet/>
      <dgm:spPr/>
      <dgm:t>
        <a:bodyPr/>
        <a:lstStyle/>
        <a:p>
          <a:endParaRPr lang="en-US" sz="1000"/>
        </a:p>
      </dgm:t>
    </dgm:pt>
    <dgm:pt modelId="{90482459-7FEB-435E-BD43-6A87DB834A9D}" type="sibTrans" cxnId="{11D1F715-E187-47B6-9494-0E645CA0D8E9}">
      <dgm:prSet custT="1"/>
      <dgm:spPr/>
      <dgm:t>
        <a:bodyPr/>
        <a:lstStyle/>
        <a:p>
          <a:endParaRPr lang="en-US" sz="1000"/>
        </a:p>
      </dgm:t>
    </dgm:pt>
    <dgm:pt modelId="{BFA1F499-7C8A-404F-8C05-4B3289BEF7F3}">
      <dgm:prSet custT="1"/>
      <dgm:spPr/>
      <dgm:t>
        <a:bodyPr/>
        <a:lstStyle/>
        <a:p>
          <a:r>
            <a:rPr lang="en-GB" sz="1000" b="0" i="0"/>
            <a:t>Toxic and hazardous substances discharged into the water bodies adversely affect the aquatic ecosystem and biotic community.</a:t>
          </a:r>
          <a:endParaRPr lang="en-US" sz="1000"/>
        </a:p>
      </dgm:t>
    </dgm:pt>
    <dgm:pt modelId="{D3286633-ADBF-408B-8A3E-107B86546FF1}" type="parTrans" cxnId="{A4F237AC-F255-4C51-98B4-88F988E5C282}">
      <dgm:prSet/>
      <dgm:spPr/>
      <dgm:t>
        <a:bodyPr/>
        <a:lstStyle/>
        <a:p>
          <a:endParaRPr lang="en-US" sz="1000"/>
        </a:p>
      </dgm:t>
    </dgm:pt>
    <dgm:pt modelId="{144D5219-C864-463A-B042-8996D65B2D1E}" type="sibTrans" cxnId="{A4F237AC-F255-4C51-98B4-88F988E5C282}">
      <dgm:prSet custT="1"/>
      <dgm:spPr/>
      <dgm:t>
        <a:bodyPr/>
        <a:lstStyle/>
        <a:p>
          <a:endParaRPr lang="en-US" sz="1000"/>
        </a:p>
      </dgm:t>
    </dgm:pt>
    <dgm:pt modelId="{E59C09D3-2758-43B2-9AC0-3E22C29E42C4}">
      <dgm:prSet custT="1"/>
      <dgm:spPr/>
      <dgm:t>
        <a:bodyPr/>
        <a:lstStyle/>
        <a:p>
          <a:r>
            <a:rPr lang="en-GB" sz="1000" b="0" i="0" dirty="0"/>
            <a:t>The urbanization changes the radiation and heat balance in the local atmosphere.</a:t>
          </a:r>
          <a:endParaRPr lang="en-US" sz="1000" dirty="0"/>
        </a:p>
      </dgm:t>
    </dgm:pt>
    <dgm:pt modelId="{E172B739-7732-4CDF-AA1D-4D4370DB959E}" type="parTrans" cxnId="{99C5780C-95B1-4B68-9F9C-E6F85A564D3F}">
      <dgm:prSet/>
      <dgm:spPr/>
      <dgm:t>
        <a:bodyPr/>
        <a:lstStyle/>
        <a:p>
          <a:endParaRPr lang="en-US" sz="1000"/>
        </a:p>
      </dgm:t>
    </dgm:pt>
    <dgm:pt modelId="{B6106827-5C2B-46C0-92A4-66CDD6A58565}" type="sibTrans" cxnId="{99C5780C-95B1-4B68-9F9C-E6F85A564D3F}">
      <dgm:prSet custT="1"/>
      <dgm:spPr/>
      <dgm:t>
        <a:bodyPr/>
        <a:lstStyle/>
        <a:p>
          <a:endParaRPr lang="en-US" sz="1000"/>
        </a:p>
      </dgm:t>
    </dgm:pt>
    <dgm:pt modelId="{7A64BD86-A960-4CB7-B453-D333FFAF10BC}">
      <dgm:prSet custT="1"/>
      <dgm:spPr/>
      <dgm:t>
        <a:bodyPr/>
        <a:lstStyle/>
        <a:p>
          <a:r>
            <a:rPr lang="en-GB" sz="1000" b="0" i="0" dirty="0"/>
            <a:t>Urbanization affects the local climate through the formation of heat islands, the creation of pollution dome above the city and alteration of the hydrological regime, etc.</a:t>
          </a:r>
          <a:endParaRPr lang="en-US" sz="1000" dirty="0"/>
        </a:p>
      </dgm:t>
    </dgm:pt>
    <dgm:pt modelId="{2F8E6D7F-D333-4184-8834-21171D423888}" type="parTrans" cxnId="{1CA22A44-069B-412B-B0F3-2E979A979CF0}">
      <dgm:prSet/>
      <dgm:spPr/>
      <dgm:t>
        <a:bodyPr/>
        <a:lstStyle/>
        <a:p>
          <a:endParaRPr lang="en-US" sz="1000"/>
        </a:p>
      </dgm:t>
    </dgm:pt>
    <dgm:pt modelId="{3F3A6AFB-C879-44E0-A594-75212CA3408F}" type="sibTrans" cxnId="{1CA22A44-069B-412B-B0F3-2E979A979CF0}">
      <dgm:prSet custT="1"/>
      <dgm:spPr/>
      <dgm:t>
        <a:bodyPr/>
        <a:lstStyle/>
        <a:p>
          <a:endParaRPr lang="en-US" sz="1000"/>
        </a:p>
      </dgm:t>
    </dgm:pt>
    <dgm:pt modelId="{4FBC2A21-2111-4274-831A-312A66704CE0}">
      <dgm:prSet custT="1"/>
      <dgm:spPr/>
      <dgm:t>
        <a:bodyPr/>
        <a:lstStyle/>
        <a:p>
          <a:r>
            <a:rPr lang="en-GB" sz="1000" b="0" i="0"/>
            <a:t>Due to decreased water availability, crop yield would be reduced in most of the tropical and sub-tropical regions.</a:t>
          </a:r>
          <a:endParaRPr lang="en-US" sz="1000"/>
        </a:p>
      </dgm:t>
    </dgm:pt>
    <dgm:pt modelId="{628003FB-FF34-4554-A4FF-6FBFDA3EE908}" type="parTrans" cxnId="{53BF9113-5A75-46DD-A0AD-2F72362B32B9}">
      <dgm:prSet/>
      <dgm:spPr/>
      <dgm:t>
        <a:bodyPr/>
        <a:lstStyle/>
        <a:p>
          <a:endParaRPr lang="en-US" sz="1000"/>
        </a:p>
      </dgm:t>
    </dgm:pt>
    <dgm:pt modelId="{0D3892A6-5C2F-49A5-877F-0B6344BFF6BF}" type="sibTrans" cxnId="{53BF9113-5A75-46DD-A0AD-2F72362B32B9}">
      <dgm:prSet/>
      <dgm:spPr/>
      <dgm:t>
        <a:bodyPr/>
        <a:lstStyle/>
        <a:p>
          <a:endParaRPr lang="en-US" sz="1000"/>
        </a:p>
      </dgm:t>
    </dgm:pt>
    <dgm:pt modelId="{E0C0649C-FDCA-45EB-93ED-56AF4CCC6C03}" type="pres">
      <dgm:prSet presAssocID="{11534A7D-930A-432C-829B-E988B4B1EBDB}" presName="Name0" presStyleCnt="0">
        <dgm:presLayoutVars>
          <dgm:dir/>
          <dgm:resizeHandles val="exact"/>
        </dgm:presLayoutVars>
      </dgm:prSet>
      <dgm:spPr/>
    </dgm:pt>
    <dgm:pt modelId="{1DA3FFAD-7375-4595-BA11-BB23FBC3BA46}" type="pres">
      <dgm:prSet presAssocID="{1B8695D8-C7FE-409C-8DB5-4216AD8CF985}" presName="node" presStyleLbl="node1" presStyleIdx="0" presStyleCnt="12">
        <dgm:presLayoutVars>
          <dgm:bulletEnabled val="1"/>
        </dgm:presLayoutVars>
      </dgm:prSet>
      <dgm:spPr/>
    </dgm:pt>
    <dgm:pt modelId="{712D27A4-0DE7-46E1-BDB1-021FCA34ED3E}" type="pres">
      <dgm:prSet presAssocID="{E350719B-92C4-44CF-A3E8-D287C288CC83}" presName="sibTrans" presStyleLbl="sibTrans1D1" presStyleIdx="0" presStyleCnt="11"/>
      <dgm:spPr/>
    </dgm:pt>
    <dgm:pt modelId="{964D932E-B9BC-4E96-9BE9-8FA6E59DE989}" type="pres">
      <dgm:prSet presAssocID="{E350719B-92C4-44CF-A3E8-D287C288CC83}" presName="connectorText" presStyleLbl="sibTrans1D1" presStyleIdx="0" presStyleCnt="11"/>
      <dgm:spPr/>
    </dgm:pt>
    <dgm:pt modelId="{4C5BE3EE-A5AB-4FEB-BDAA-525ACAD806D9}" type="pres">
      <dgm:prSet presAssocID="{C51CB014-2BF3-4B18-AF08-C9187C377254}" presName="node" presStyleLbl="node1" presStyleIdx="1" presStyleCnt="12">
        <dgm:presLayoutVars>
          <dgm:bulletEnabled val="1"/>
        </dgm:presLayoutVars>
      </dgm:prSet>
      <dgm:spPr/>
    </dgm:pt>
    <dgm:pt modelId="{7DB7F341-8BEE-444C-AC5E-27F535B3F272}" type="pres">
      <dgm:prSet presAssocID="{14AC2FFB-BDAC-4509-9C4C-2D1A43B7F35E}" presName="sibTrans" presStyleLbl="sibTrans1D1" presStyleIdx="1" presStyleCnt="11"/>
      <dgm:spPr/>
    </dgm:pt>
    <dgm:pt modelId="{0E1DE85A-1104-40F5-85E2-16C3D09A8C7A}" type="pres">
      <dgm:prSet presAssocID="{14AC2FFB-BDAC-4509-9C4C-2D1A43B7F35E}" presName="connectorText" presStyleLbl="sibTrans1D1" presStyleIdx="1" presStyleCnt="11"/>
      <dgm:spPr/>
    </dgm:pt>
    <dgm:pt modelId="{E6A496CC-1C0A-4FFD-BCB1-20127A659BDF}" type="pres">
      <dgm:prSet presAssocID="{F0E926BB-1FAD-4D60-87CE-2E9DE241E23E}" presName="node" presStyleLbl="node1" presStyleIdx="2" presStyleCnt="12">
        <dgm:presLayoutVars>
          <dgm:bulletEnabled val="1"/>
        </dgm:presLayoutVars>
      </dgm:prSet>
      <dgm:spPr/>
    </dgm:pt>
    <dgm:pt modelId="{1ECA7FC8-C44B-4735-8F97-A5ED8A7544B5}" type="pres">
      <dgm:prSet presAssocID="{7C8CF544-AAF5-46F9-8714-4D23360F19D6}" presName="sibTrans" presStyleLbl="sibTrans1D1" presStyleIdx="2" presStyleCnt="11"/>
      <dgm:spPr/>
    </dgm:pt>
    <dgm:pt modelId="{328406C6-CC7E-4C5F-95E2-BF5D3B3389EA}" type="pres">
      <dgm:prSet presAssocID="{7C8CF544-AAF5-46F9-8714-4D23360F19D6}" presName="connectorText" presStyleLbl="sibTrans1D1" presStyleIdx="2" presStyleCnt="11"/>
      <dgm:spPr/>
    </dgm:pt>
    <dgm:pt modelId="{4A554D23-6C5D-4D2D-A709-FCF7964C47DC}" type="pres">
      <dgm:prSet presAssocID="{44BF5538-4931-41A8-8E12-457D039AE287}" presName="node" presStyleLbl="node1" presStyleIdx="3" presStyleCnt="12">
        <dgm:presLayoutVars>
          <dgm:bulletEnabled val="1"/>
        </dgm:presLayoutVars>
      </dgm:prSet>
      <dgm:spPr/>
    </dgm:pt>
    <dgm:pt modelId="{63617CD2-E7BA-4CC7-8334-51FF73E9B459}" type="pres">
      <dgm:prSet presAssocID="{55DC9978-F9AB-4C65-89B3-06BDCA0D9B6B}" presName="sibTrans" presStyleLbl="sibTrans1D1" presStyleIdx="3" presStyleCnt="11"/>
      <dgm:spPr/>
    </dgm:pt>
    <dgm:pt modelId="{8105463E-37AF-47D9-B886-152EE2DB53C6}" type="pres">
      <dgm:prSet presAssocID="{55DC9978-F9AB-4C65-89B3-06BDCA0D9B6B}" presName="connectorText" presStyleLbl="sibTrans1D1" presStyleIdx="3" presStyleCnt="11"/>
      <dgm:spPr/>
    </dgm:pt>
    <dgm:pt modelId="{2F47570C-CE1D-4A45-A1C2-AF85BFD02DD9}" type="pres">
      <dgm:prSet presAssocID="{DD2BBFB2-2309-4052-9E38-D5B80FF378F7}" presName="node" presStyleLbl="node1" presStyleIdx="4" presStyleCnt="12">
        <dgm:presLayoutVars>
          <dgm:bulletEnabled val="1"/>
        </dgm:presLayoutVars>
      </dgm:prSet>
      <dgm:spPr/>
    </dgm:pt>
    <dgm:pt modelId="{9ACFB0B8-82B2-46E4-80C8-FD144E80C39F}" type="pres">
      <dgm:prSet presAssocID="{7B0FA2DB-2B0E-4A08-B47D-E4A245E19CEB}" presName="sibTrans" presStyleLbl="sibTrans1D1" presStyleIdx="4" presStyleCnt="11"/>
      <dgm:spPr/>
    </dgm:pt>
    <dgm:pt modelId="{3AB653DD-44E4-45EF-A150-018651E15DFE}" type="pres">
      <dgm:prSet presAssocID="{7B0FA2DB-2B0E-4A08-B47D-E4A245E19CEB}" presName="connectorText" presStyleLbl="sibTrans1D1" presStyleIdx="4" presStyleCnt="11"/>
      <dgm:spPr/>
    </dgm:pt>
    <dgm:pt modelId="{08378C07-F97F-472E-B552-3D362F3FBA27}" type="pres">
      <dgm:prSet presAssocID="{C34467A9-4395-4AA3-B056-C6E07A20111D}" presName="node" presStyleLbl="node1" presStyleIdx="5" presStyleCnt="12">
        <dgm:presLayoutVars>
          <dgm:bulletEnabled val="1"/>
        </dgm:presLayoutVars>
      </dgm:prSet>
      <dgm:spPr/>
    </dgm:pt>
    <dgm:pt modelId="{50C31E18-37BE-4E8E-9274-911570199876}" type="pres">
      <dgm:prSet presAssocID="{3055A277-BEC4-40DE-93F3-448CAAAC5472}" presName="sibTrans" presStyleLbl="sibTrans1D1" presStyleIdx="5" presStyleCnt="11"/>
      <dgm:spPr/>
    </dgm:pt>
    <dgm:pt modelId="{358C457B-098B-41B3-81ED-E7E05CF0603F}" type="pres">
      <dgm:prSet presAssocID="{3055A277-BEC4-40DE-93F3-448CAAAC5472}" presName="connectorText" presStyleLbl="sibTrans1D1" presStyleIdx="5" presStyleCnt="11"/>
      <dgm:spPr/>
    </dgm:pt>
    <dgm:pt modelId="{228B21F5-77E4-4630-B6B1-629FFA4F5521}" type="pres">
      <dgm:prSet presAssocID="{E289B408-C926-4F28-B9AC-63F70A0AB1BC}" presName="node" presStyleLbl="node1" presStyleIdx="6" presStyleCnt="12">
        <dgm:presLayoutVars>
          <dgm:bulletEnabled val="1"/>
        </dgm:presLayoutVars>
      </dgm:prSet>
      <dgm:spPr/>
    </dgm:pt>
    <dgm:pt modelId="{7E003C82-F617-474E-ADDD-FBF985BA5C37}" type="pres">
      <dgm:prSet presAssocID="{921D1779-64DD-4DB8-82DE-4CAC58465EE3}" presName="sibTrans" presStyleLbl="sibTrans1D1" presStyleIdx="6" presStyleCnt="11"/>
      <dgm:spPr/>
    </dgm:pt>
    <dgm:pt modelId="{F6F7F0FF-F57F-4DAA-8831-10D1F9E0254E}" type="pres">
      <dgm:prSet presAssocID="{921D1779-64DD-4DB8-82DE-4CAC58465EE3}" presName="connectorText" presStyleLbl="sibTrans1D1" presStyleIdx="6" presStyleCnt="11"/>
      <dgm:spPr/>
    </dgm:pt>
    <dgm:pt modelId="{96C203C6-1339-47F1-91A4-4E15CBEE99A0}" type="pres">
      <dgm:prSet presAssocID="{3EDA7385-41E9-4510-8B3A-074CD6DED6E6}" presName="node" presStyleLbl="node1" presStyleIdx="7" presStyleCnt="12">
        <dgm:presLayoutVars>
          <dgm:bulletEnabled val="1"/>
        </dgm:presLayoutVars>
      </dgm:prSet>
      <dgm:spPr/>
    </dgm:pt>
    <dgm:pt modelId="{2CF75AC0-CAA0-4652-BE43-18E71112A175}" type="pres">
      <dgm:prSet presAssocID="{90482459-7FEB-435E-BD43-6A87DB834A9D}" presName="sibTrans" presStyleLbl="sibTrans1D1" presStyleIdx="7" presStyleCnt="11"/>
      <dgm:spPr/>
    </dgm:pt>
    <dgm:pt modelId="{5FA5E76A-F1BD-4961-AEF1-91E496B4A0A1}" type="pres">
      <dgm:prSet presAssocID="{90482459-7FEB-435E-BD43-6A87DB834A9D}" presName="connectorText" presStyleLbl="sibTrans1D1" presStyleIdx="7" presStyleCnt="11"/>
      <dgm:spPr/>
    </dgm:pt>
    <dgm:pt modelId="{8D23B83A-D3BB-4B87-903C-16D35AF4108E}" type="pres">
      <dgm:prSet presAssocID="{BFA1F499-7C8A-404F-8C05-4B3289BEF7F3}" presName="node" presStyleLbl="node1" presStyleIdx="8" presStyleCnt="12">
        <dgm:presLayoutVars>
          <dgm:bulletEnabled val="1"/>
        </dgm:presLayoutVars>
      </dgm:prSet>
      <dgm:spPr/>
    </dgm:pt>
    <dgm:pt modelId="{D49751BF-4B88-419C-9567-AA6A4D5A0D1C}" type="pres">
      <dgm:prSet presAssocID="{144D5219-C864-463A-B042-8996D65B2D1E}" presName="sibTrans" presStyleLbl="sibTrans1D1" presStyleIdx="8" presStyleCnt="11"/>
      <dgm:spPr/>
    </dgm:pt>
    <dgm:pt modelId="{F27C46E1-AC39-49AC-AC60-A7A773C0D346}" type="pres">
      <dgm:prSet presAssocID="{144D5219-C864-463A-B042-8996D65B2D1E}" presName="connectorText" presStyleLbl="sibTrans1D1" presStyleIdx="8" presStyleCnt="11"/>
      <dgm:spPr/>
    </dgm:pt>
    <dgm:pt modelId="{1D523072-A8C2-48AD-BD4B-8AA57EA52AE1}" type="pres">
      <dgm:prSet presAssocID="{E59C09D3-2758-43B2-9AC0-3E22C29E42C4}" presName="node" presStyleLbl="node1" presStyleIdx="9" presStyleCnt="12">
        <dgm:presLayoutVars>
          <dgm:bulletEnabled val="1"/>
        </dgm:presLayoutVars>
      </dgm:prSet>
      <dgm:spPr/>
    </dgm:pt>
    <dgm:pt modelId="{10B90748-F87D-4FBC-B92E-7888F2371AC1}" type="pres">
      <dgm:prSet presAssocID="{B6106827-5C2B-46C0-92A4-66CDD6A58565}" presName="sibTrans" presStyleLbl="sibTrans1D1" presStyleIdx="9" presStyleCnt="11"/>
      <dgm:spPr/>
    </dgm:pt>
    <dgm:pt modelId="{7CB266D8-AAA4-4C78-99FE-6959BABE4F2B}" type="pres">
      <dgm:prSet presAssocID="{B6106827-5C2B-46C0-92A4-66CDD6A58565}" presName="connectorText" presStyleLbl="sibTrans1D1" presStyleIdx="9" presStyleCnt="11"/>
      <dgm:spPr/>
    </dgm:pt>
    <dgm:pt modelId="{0BBCF899-AB6A-4708-9CB2-ABC09946FFF8}" type="pres">
      <dgm:prSet presAssocID="{7A64BD86-A960-4CB7-B453-D333FFAF10BC}" presName="node" presStyleLbl="node1" presStyleIdx="10" presStyleCnt="12" custScaleX="106545" custScaleY="120910">
        <dgm:presLayoutVars>
          <dgm:bulletEnabled val="1"/>
        </dgm:presLayoutVars>
      </dgm:prSet>
      <dgm:spPr/>
    </dgm:pt>
    <dgm:pt modelId="{572192E5-E296-4E32-9353-FB3B1AF9C50A}" type="pres">
      <dgm:prSet presAssocID="{3F3A6AFB-C879-44E0-A594-75212CA3408F}" presName="sibTrans" presStyleLbl="sibTrans1D1" presStyleIdx="10" presStyleCnt="11"/>
      <dgm:spPr/>
    </dgm:pt>
    <dgm:pt modelId="{F35D3332-8895-4C9D-8CD0-1DAB30FFDD7D}" type="pres">
      <dgm:prSet presAssocID="{3F3A6AFB-C879-44E0-A594-75212CA3408F}" presName="connectorText" presStyleLbl="sibTrans1D1" presStyleIdx="10" presStyleCnt="11"/>
      <dgm:spPr/>
    </dgm:pt>
    <dgm:pt modelId="{58F21C35-6756-439F-A07B-64CD2656D1F3}" type="pres">
      <dgm:prSet presAssocID="{4FBC2A21-2111-4274-831A-312A66704CE0}" presName="node" presStyleLbl="node1" presStyleIdx="11" presStyleCnt="12">
        <dgm:presLayoutVars>
          <dgm:bulletEnabled val="1"/>
        </dgm:presLayoutVars>
      </dgm:prSet>
      <dgm:spPr/>
    </dgm:pt>
  </dgm:ptLst>
  <dgm:cxnLst>
    <dgm:cxn modelId="{77D81303-B9F3-4DA2-9E21-FF0A166CA9C9}" type="presOf" srcId="{B6106827-5C2B-46C0-92A4-66CDD6A58565}" destId="{7CB266D8-AAA4-4C78-99FE-6959BABE4F2B}" srcOrd="1" destOrd="0" presId="urn:microsoft.com/office/officeart/2016/7/layout/RepeatingBendingProcessNew"/>
    <dgm:cxn modelId="{99C5780C-95B1-4B68-9F9C-E6F85A564D3F}" srcId="{11534A7D-930A-432C-829B-E988B4B1EBDB}" destId="{E59C09D3-2758-43B2-9AC0-3E22C29E42C4}" srcOrd="9" destOrd="0" parTransId="{E172B739-7732-4CDF-AA1D-4D4370DB959E}" sibTransId="{B6106827-5C2B-46C0-92A4-66CDD6A58565}"/>
    <dgm:cxn modelId="{53BF9113-5A75-46DD-A0AD-2F72362B32B9}" srcId="{11534A7D-930A-432C-829B-E988B4B1EBDB}" destId="{4FBC2A21-2111-4274-831A-312A66704CE0}" srcOrd="11" destOrd="0" parTransId="{628003FB-FF34-4554-A4FF-6FBFDA3EE908}" sibTransId="{0D3892A6-5C2F-49A5-877F-0B6344BFF6BF}"/>
    <dgm:cxn modelId="{11D1F715-E187-47B6-9494-0E645CA0D8E9}" srcId="{11534A7D-930A-432C-829B-E988B4B1EBDB}" destId="{3EDA7385-41E9-4510-8B3A-074CD6DED6E6}" srcOrd="7" destOrd="0" parTransId="{FC1329CB-61A2-4225-8597-32C1F8CDF1BB}" sibTransId="{90482459-7FEB-435E-BD43-6A87DB834A9D}"/>
    <dgm:cxn modelId="{89EE7216-579B-4060-B6B3-A5388614C6A0}" type="presOf" srcId="{144D5219-C864-463A-B042-8996D65B2D1E}" destId="{F27C46E1-AC39-49AC-AC60-A7A773C0D346}" srcOrd="1" destOrd="0" presId="urn:microsoft.com/office/officeart/2016/7/layout/RepeatingBendingProcessNew"/>
    <dgm:cxn modelId="{6100DD1C-DBB5-4E34-AD5E-C7F5C3326923}" type="presOf" srcId="{7C8CF544-AAF5-46F9-8714-4D23360F19D6}" destId="{328406C6-CC7E-4C5F-95E2-BF5D3B3389EA}" srcOrd="1" destOrd="0" presId="urn:microsoft.com/office/officeart/2016/7/layout/RepeatingBendingProcessNew"/>
    <dgm:cxn modelId="{0FB20623-1FBB-4A55-836C-A996BD2D83B0}" srcId="{11534A7D-930A-432C-829B-E988B4B1EBDB}" destId="{E289B408-C926-4F28-B9AC-63F70A0AB1BC}" srcOrd="6" destOrd="0" parTransId="{DB77B47B-114B-46A1-88B5-E27AA351A846}" sibTransId="{921D1779-64DD-4DB8-82DE-4CAC58465EE3}"/>
    <dgm:cxn modelId="{6DC36226-5A53-4E90-8909-A3954D117EB1}" type="presOf" srcId="{E350719B-92C4-44CF-A3E8-D287C288CC83}" destId="{964D932E-B9BC-4E96-9BE9-8FA6E59DE989}" srcOrd="1" destOrd="0" presId="urn:microsoft.com/office/officeart/2016/7/layout/RepeatingBendingProcessNew"/>
    <dgm:cxn modelId="{0CDF3A35-5837-400A-9D75-77183ACE05F3}" type="presOf" srcId="{921D1779-64DD-4DB8-82DE-4CAC58465EE3}" destId="{7E003C82-F617-474E-ADDD-FBF985BA5C37}" srcOrd="0" destOrd="0" presId="urn:microsoft.com/office/officeart/2016/7/layout/RepeatingBendingProcessNew"/>
    <dgm:cxn modelId="{FACE603A-2FA0-4B76-9FE8-A273C829AD88}" type="presOf" srcId="{E289B408-C926-4F28-B9AC-63F70A0AB1BC}" destId="{228B21F5-77E4-4630-B6B1-629FFA4F5521}" srcOrd="0" destOrd="0" presId="urn:microsoft.com/office/officeart/2016/7/layout/RepeatingBendingProcessNew"/>
    <dgm:cxn modelId="{8944B263-6B8C-4B9F-B5AB-C8D2D23CEA90}" srcId="{11534A7D-930A-432C-829B-E988B4B1EBDB}" destId="{F0E926BB-1FAD-4D60-87CE-2E9DE241E23E}" srcOrd="2" destOrd="0" parTransId="{B3A03973-92EC-4850-A4A6-0C021BF81971}" sibTransId="{7C8CF544-AAF5-46F9-8714-4D23360F19D6}"/>
    <dgm:cxn modelId="{1CA22A44-069B-412B-B0F3-2E979A979CF0}" srcId="{11534A7D-930A-432C-829B-E988B4B1EBDB}" destId="{7A64BD86-A960-4CB7-B453-D333FFAF10BC}" srcOrd="10" destOrd="0" parTransId="{2F8E6D7F-D333-4184-8834-21171D423888}" sibTransId="{3F3A6AFB-C879-44E0-A594-75212CA3408F}"/>
    <dgm:cxn modelId="{335B9C49-3812-4676-8066-DA83B16C052F}" type="presOf" srcId="{4FBC2A21-2111-4274-831A-312A66704CE0}" destId="{58F21C35-6756-439F-A07B-64CD2656D1F3}" srcOrd="0" destOrd="0" presId="urn:microsoft.com/office/officeart/2016/7/layout/RepeatingBendingProcessNew"/>
    <dgm:cxn modelId="{95A3E56F-E74B-470F-BF55-8675785FB0C8}" type="presOf" srcId="{3055A277-BEC4-40DE-93F3-448CAAAC5472}" destId="{358C457B-098B-41B3-81ED-E7E05CF0603F}" srcOrd="1" destOrd="0" presId="urn:microsoft.com/office/officeart/2016/7/layout/RepeatingBendingProcessNew"/>
    <dgm:cxn modelId="{38749A53-A5A7-4533-81A5-440AD505BD52}" type="presOf" srcId="{11534A7D-930A-432C-829B-E988B4B1EBDB}" destId="{E0C0649C-FDCA-45EB-93ED-56AF4CCC6C03}" srcOrd="0" destOrd="0" presId="urn:microsoft.com/office/officeart/2016/7/layout/RepeatingBendingProcessNew"/>
    <dgm:cxn modelId="{73A08276-6BF6-44D0-9E3E-CCFFCB135A91}" type="presOf" srcId="{14AC2FFB-BDAC-4509-9C4C-2D1A43B7F35E}" destId="{0E1DE85A-1104-40F5-85E2-16C3D09A8C7A}" srcOrd="1" destOrd="0" presId="urn:microsoft.com/office/officeart/2016/7/layout/RepeatingBendingProcessNew"/>
    <dgm:cxn modelId="{75114858-5317-47B8-BBAD-52E731292DF5}" type="presOf" srcId="{7B0FA2DB-2B0E-4A08-B47D-E4A245E19CEB}" destId="{3AB653DD-44E4-45EF-A150-018651E15DFE}" srcOrd="1" destOrd="0" presId="urn:microsoft.com/office/officeart/2016/7/layout/RepeatingBendingProcessNew"/>
    <dgm:cxn modelId="{7C75677C-266E-4B1D-92F9-673D1C388B5A}" type="presOf" srcId="{E59C09D3-2758-43B2-9AC0-3E22C29E42C4}" destId="{1D523072-A8C2-48AD-BD4B-8AA57EA52AE1}" srcOrd="0" destOrd="0" presId="urn:microsoft.com/office/officeart/2016/7/layout/RepeatingBendingProcessNew"/>
    <dgm:cxn modelId="{7A19CD7C-0750-496B-A61C-E929EFC6834C}" type="presOf" srcId="{55DC9978-F9AB-4C65-89B3-06BDCA0D9B6B}" destId="{8105463E-37AF-47D9-B886-152EE2DB53C6}" srcOrd="1" destOrd="0" presId="urn:microsoft.com/office/officeart/2016/7/layout/RepeatingBendingProcessNew"/>
    <dgm:cxn modelId="{23A2F583-B04C-435F-A8D1-86F887CBAE87}" type="presOf" srcId="{3F3A6AFB-C879-44E0-A594-75212CA3408F}" destId="{F35D3332-8895-4C9D-8CD0-1DAB30FFDD7D}" srcOrd="1" destOrd="0" presId="urn:microsoft.com/office/officeart/2016/7/layout/RepeatingBendingProcessNew"/>
    <dgm:cxn modelId="{63E29B89-99CF-4351-B367-833F177236E9}" type="presOf" srcId="{921D1779-64DD-4DB8-82DE-4CAC58465EE3}" destId="{F6F7F0FF-F57F-4DAA-8831-10D1F9E0254E}" srcOrd="1" destOrd="0" presId="urn:microsoft.com/office/officeart/2016/7/layout/RepeatingBendingProcessNew"/>
    <dgm:cxn modelId="{3EFD088E-AD38-449F-86CA-441A67642C57}" type="presOf" srcId="{90482459-7FEB-435E-BD43-6A87DB834A9D}" destId="{2CF75AC0-CAA0-4652-BE43-18E71112A175}" srcOrd="0" destOrd="0" presId="urn:microsoft.com/office/officeart/2016/7/layout/RepeatingBendingProcessNew"/>
    <dgm:cxn modelId="{9DB21399-3845-4E2A-BADE-C6C79CFA7BA2}" type="presOf" srcId="{1B8695D8-C7FE-409C-8DB5-4216AD8CF985}" destId="{1DA3FFAD-7375-4595-BA11-BB23FBC3BA46}" srcOrd="0" destOrd="0" presId="urn:microsoft.com/office/officeart/2016/7/layout/RepeatingBendingProcessNew"/>
    <dgm:cxn modelId="{0EF36C9D-B7EA-4742-8596-E726DE306FA7}" type="presOf" srcId="{C34467A9-4395-4AA3-B056-C6E07A20111D}" destId="{08378C07-F97F-472E-B552-3D362F3FBA27}" srcOrd="0" destOrd="0" presId="urn:microsoft.com/office/officeart/2016/7/layout/RepeatingBendingProcessNew"/>
    <dgm:cxn modelId="{568D329E-1543-4CC0-B2FC-DF1B4DA8108A}" type="presOf" srcId="{55DC9978-F9AB-4C65-89B3-06BDCA0D9B6B}" destId="{63617CD2-E7BA-4CC7-8334-51FF73E9B459}" srcOrd="0" destOrd="0" presId="urn:microsoft.com/office/officeart/2016/7/layout/RepeatingBendingProcessNew"/>
    <dgm:cxn modelId="{FFC8599E-D102-4D73-AA62-B416AC1915DC}" type="presOf" srcId="{7B0FA2DB-2B0E-4A08-B47D-E4A245E19CEB}" destId="{9ACFB0B8-82B2-46E4-80C8-FD144E80C39F}" srcOrd="0" destOrd="0" presId="urn:microsoft.com/office/officeart/2016/7/layout/RepeatingBendingProcessNew"/>
    <dgm:cxn modelId="{5FAFCFA1-C933-45F8-A82B-ECE70554D149}" srcId="{11534A7D-930A-432C-829B-E988B4B1EBDB}" destId="{DD2BBFB2-2309-4052-9E38-D5B80FF378F7}" srcOrd="4" destOrd="0" parTransId="{2BCF268A-5D7E-4C39-AE77-A3D666E81F3E}" sibTransId="{7B0FA2DB-2B0E-4A08-B47D-E4A245E19CEB}"/>
    <dgm:cxn modelId="{CBEB1AA2-8E6A-4443-AD2E-C96AC2867DE0}" type="presOf" srcId="{14AC2FFB-BDAC-4509-9C4C-2D1A43B7F35E}" destId="{7DB7F341-8BEE-444C-AC5E-27F535B3F272}" srcOrd="0" destOrd="0" presId="urn:microsoft.com/office/officeart/2016/7/layout/RepeatingBendingProcessNew"/>
    <dgm:cxn modelId="{E14746A2-C712-4098-87B8-1B09A0B72A71}" srcId="{11534A7D-930A-432C-829B-E988B4B1EBDB}" destId="{C34467A9-4395-4AA3-B056-C6E07A20111D}" srcOrd="5" destOrd="0" parTransId="{FAC208E7-B3DC-43E1-ACD5-7EB6EF4E27F3}" sibTransId="{3055A277-BEC4-40DE-93F3-448CAAAC5472}"/>
    <dgm:cxn modelId="{A4F237AC-F255-4C51-98B4-88F988E5C282}" srcId="{11534A7D-930A-432C-829B-E988B4B1EBDB}" destId="{BFA1F499-7C8A-404F-8C05-4B3289BEF7F3}" srcOrd="8" destOrd="0" parTransId="{D3286633-ADBF-408B-8A3E-107B86546FF1}" sibTransId="{144D5219-C864-463A-B042-8996D65B2D1E}"/>
    <dgm:cxn modelId="{4824AAB0-EF5E-40D0-8853-AB9A2856262B}" type="presOf" srcId="{44BF5538-4931-41A8-8E12-457D039AE287}" destId="{4A554D23-6C5D-4D2D-A709-FCF7964C47DC}" srcOrd="0" destOrd="0" presId="urn:microsoft.com/office/officeart/2016/7/layout/RepeatingBendingProcessNew"/>
    <dgm:cxn modelId="{A56EEDB5-646C-47E5-9AEB-8CDC4645FF7B}" type="presOf" srcId="{7A64BD86-A960-4CB7-B453-D333FFAF10BC}" destId="{0BBCF899-AB6A-4708-9CB2-ABC09946FFF8}" srcOrd="0" destOrd="0" presId="urn:microsoft.com/office/officeart/2016/7/layout/RepeatingBendingProcessNew"/>
    <dgm:cxn modelId="{713F57B9-B3DC-4765-B3A8-CCD44BE73F25}" type="presOf" srcId="{BFA1F499-7C8A-404F-8C05-4B3289BEF7F3}" destId="{8D23B83A-D3BB-4B87-903C-16D35AF4108E}" srcOrd="0" destOrd="0" presId="urn:microsoft.com/office/officeart/2016/7/layout/RepeatingBendingProcessNew"/>
    <dgm:cxn modelId="{2DDDF7BC-CBBA-4FBB-90E0-2015D290B4D9}" type="presOf" srcId="{E350719B-92C4-44CF-A3E8-D287C288CC83}" destId="{712D27A4-0DE7-46E1-BDB1-021FCA34ED3E}" srcOrd="0" destOrd="0" presId="urn:microsoft.com/office/officeart/2016/7/layout/RepeatingBendingProcessNew"/>
    <dgm:cxn modelId="{5802AEBD-2842-45EA-B6C4-8B596FEE97A0}" type="presOf" srcId="{B6106827-5C2B-46C0-92A4-66CDD6A58565}" destId="{10B90748-F87D-4FBC-B92E-7888F2371AC1}" srcOrd="0" destOrd="0" presId="urn:microsoft.com/office/officeart/2016/7/layout/RepeatingBendingProcessNew"/>
    <dgm:cxn modelId="{B52008C1-5D6C-435A-BD6E-12F8924B9701}" type="presOf" srcId="{90482459-7FEB-435E-BD43-6A87DB834A9D}" destId="{5FA5E76A-F1BD-4961-AEF1-91E496B4A0A1}" srcOrd="1" destOrd="0" presId="urn:microsoft.com/office/officeart/2016/7/layout/RepeatingBendingProcessNew"/>
    <dgm:cxn modelId="{500207EA-2979-4887-9F93-E90307899A89}" type="presOf" srcId="{3F3A6AFB-C879-44E0-A594-75212CA3408F}" destId="{572192E5-E296-4E32-9353-FB3B1AF9C50A}" srcOrd="0" destOrd="0" presId="urn:microsoft.com/office/officeart/2016/7/layout/RepeatingBendingProcessNew"/>
    <dgm:cxn modelId="{CEA79BEA-0DBF-4F30-8875-8A22931CBA43}" srcId="{11534A7D-930A-432C-829B-E988B4B1EBDB}" destId="{44BF5538-4931-41A8-8E12-457D039AE287}" srcOrd="3" destOrd="0" parTransId="{25E326AE-2B1F-4AD2-95BF-0E412A455183}" sibTransId="{55DC9978-F9AB-4C65-89B3-06BDCA0D9B6B}"/>
    <dgm:cxn modelId="{0726CCED-61E8-4CAB-9F72-D3B387BEAFA6}" type="presOf" srcId="{144D5219-C864-463A-B042-8996D65B2D1E}" destId="{D49751BF-4B88-419C-9567-AA6A4D5A0D1C}" srcOrd="0" destOrd="0" presId="urn:microsoft.com/office/officeart/2016/7/layout/RepeatingBendingProcessNew"/>
    <dgm:cxn modelId="{B9DDEFEE-8D2C-4148-8C72-A4A2E58FE4A9}" type="presOf" srcId="{3055A277-BEC4-40DE-93F3-448CAAAC5472}" destId="{50C31E18-37BE-4E8E-9274-911570199876}" srcOrd="0" destOrd="0" presId="urn:microsoft.com/office/officeart/2016/7/layout/RepeatingBendingProcessNew"/>
    <dgm:cxn modelId="{F053ABF3-A6D5-4DDA-B924-7BCA0C1D8759}" type="presOf" srcId="{F0E926BB-1FAD-4D60-87CE-2E9DE241E23E}" destId="{E6A496CC-1C0A-4FFD-BCB1-20127A659BDF}" srcOrd="0" destOrd="0" presId="urn:microsoft.com/office/officeart/2016/7/layout/RepeatingBendingProcessNew"/>
    <dgm:cxn modelId="{F89938F6-0B92-4516-9B1F-E577939B239A}" type="presOf" srcId="{3EDA7385-41E9-4510-8B3A-074CD6DED6E6}" destId="{96C203C6-1339-47F1-91A4-4E15CBEE99A0}" srcOrd="0" destOrd="0" presId="urn:microsoft.com/office/officeart/2016/7/layout/RepeatingBendingProcessNew"/>
    <dgm:cxn modelId="{2729E3F7-0D5E-4B0D-AB49-D9AD8B730D7E}" type="presOf" srcId="{C51CB014-2BF3-4B18-AF08-C9187C377254}" destId="{4C5BE3EE-A5AB-4FEB-BDAA-525ACAD806D9}" srcOrd="0" destOrd="0" presId="urn:microsoft.com/office/officeart/2016/7/layout/RepeatingBendingProcessNew"/>
    <dgm:cxn modelId="{39A845FB-6A76-4045-903D-02A27143C135}" srcId="{11534A7D-930A-432C-829B-E988B4B1EBDB}" destId="{1B8695D8-C7FE-409C-8DB5-4216AD8CF985}" srcOrd="0" destOrd="0" parTransId="{66DAA877-1B4A-495B-9F13-C14AE517F994}" sibTransId="{E350719B-92C4-44CF-A3E8-D287C288CC83}"/>
    <dgm:cxn modelId="{1DE315FC-542D-49B5-BD43-A066E200CDE3}" type="presOf" srcId="{7C8CF544-AAF5-46F9-8714-4D23360F19D6}" destId="{1ECA7FC8-C44B-4735-8F97-A5ED8A7544B5}" srcOrd="0" destOrd="0" presId="urn:microsoft.com/office/officeart/2016/7/layout/RepeatingBendingProcessNew"/>
    <dgm:cxn modelId="{309A59FD-870B-4464-B9B4-96642E506C64}" type="presOf" srcId="{DD2BBFB2-2309-4052-9E38-D5B80FF378F7}" destId="{2F47570C-CE1D-4A45-A1C2-AF85BFD02DD9}" srcOrd="0" destOrd="0" presId="urn:microsoft.com/office/officeart/2016/7/layout/RepeatingBendingProcessNew"/>
    <dgm:cxn modelId="{9A3BECFD-051F-44C8-881E-C7C2DAC5353D}" srcId="{11534A7D-930A-432C-829B-E988B4B1EBDB}" destId="{C51CB014-2BF3-4B18-AF08-C9187C377254}" srcOrd="1" destOrd="0" parTransId="{65C12C3B-D257-49C5-8242-DD114EA2BA4C}" sibTransId="{14AC2FFB-BDAC-4509-9C4C-2D1A43B7F35E}"/>
    <dgm:cxn modelId="{D832AA2F-3BE3-4350-B60C-A882272FD37F}" type="presParOf" srcId="{E0C0649C-FDCA-45EB-93ED-56AF4CCC6C03}" destId="{1DA3FFAD-7375-4595-BA11-BB23FBC3BA46}" srcOrd="0" destOrd="0" presId="urn:microsoft.com/office/officeart/2016/7/layout/RepeatingBendingProcessNew"/>
    <dgm:cxn modelId="{39220815-6800-4C3B-8333-974B0B989AFE}" type="presParOf" srcId="{E0C0649C-FDCA-45EB-93ED-56AF4CCC6C03}" destId="{712D27A4-0DE7-46E1-BDB1-021FCA34ED3E}" srcOrd="1" destOrd="0" presId="urn:microsoft.com/office/officeart/2016/7/layout/RepeatingBendingProcessNew"/>
    <dgm:cxn modelId="{A311A469-CD6E-45F8-A130-D63E2E4E0680}" type="presParOf" srcId="{712D27A4-0DE7-46E1-BDB1-021FCA34ED3E}" destId="{964D932E-B9BC-4E96-9BE9-8FA6E59DE989}" srcOrd="0" destOrd="0" presId="urn:microsoft.com/office/officeart/2016/7/layout/RepeatingBendingProcessNew"/>
    <dgm:cxn modelId="{07E2D686-055C-4517-AED7-A659421414AF}" type="presParOf" srcId="{E0C0649C-FDCA-45EB-93ED-56AF4CCC6C03}" destId="{4C5BE3EE-A5AB-4FEB-BDAA-525ACAD806D9}" srcOrd="2" destOrd="0" presId="urn:microsoft.com/office/officeart/2016/7/layout/RepeatingBendingProcessNew"/>
    <dgm:cxn modelId="{24376B69-49AF-487C-97F7-C515A9545F41}" type="presParOf" srcId="{E0C0649C-FDCA-45EB-93ED-56AF4CCC6C03}" destId="{7DB7F341-8BEE-444C-AC5E-27F535B3F272}" srcOrd="3" destOrd="0" presId="urn:microsoft.com/office/officeart/2016/7/layout/RepeatingBendingProcessNew"/>
    <dgm:cxn modelId="{F75C15B9-1F60-405B-815C-D4BB4F16174E}" type="presParOf" srcId="{7DB7F341-8BEE-444C-AC5E-27F535B3F272}" destId="{0E1DE85A-1104-40F5-85E2-16C3D09A8C7A}" srcOrd="0" destOrd="0" presId="urn:microsoft.com/office/officeart/2016/7/layout/RepeatingBendingProcessNew"/>
    <dgm:cxn modelId="{07DDF8D7-9CB7-44A5-9643-1EC38C86AFDD}" type="presParOf" srcId="{E0C0649C-FDCA-45EB-93ED-56AF4CCC6C03}" destId="{E6A496CC-1C0A-4FFD-BCB1-20127A659BDF}" srcOrd="4" destOrd="0" presId="urn:microsoft.com/office/officeart/2016/7/layout/RepeatingBendingProcessNew"/>
    <dgm:cxn modelId="{5F1E49F7-2DFD-4B53-A53C-423680B5FFA4}" type="presParOf" srcId="{E0C0649C-FDCA-45EB-93ED-56AF4CCC6C03}" destId="{1ECA7FC8-C44B-4735-8F97-A5ED8A7544B5}" srcOrd="5" destOrd="0" presId="urn:microsoft.com/office/officeart/2016/7/layout/RepeatingBendingProcessNew"/>
    <dgm:cxn modelId="{2B568771-1BB2-4FBB-ABC3-0D5893CC513F}" type="presParOf" srcId="{1ECA7FC8-C44B-4735-8F97-A5ED8A7544B5}" destId="{328406C6-CC7E-4C5F-95E2-BF5D3B3389EA}" srcOrd="0" destOrd="0" presId="urn:microsoft.com/office/officeart/2016/7/layout/RepeatingBendingProcessNew"/>
    <dgm:cxn modelId="{DAC11E08-481E-43D1-BD37-0DE27DFB353C}" type="presParOf" srcId="{E0C0649C-FDCA-45EB-93ED-56AF4CCC6C03}" destId="{4A554D23-6C5D-4D2D-A709-FCF7964C47DC}" srcOrd="6" destOrd="0" presId="urn:microsoft.com/office/officeart/2016/7/layout/RepeatingBendingProcessNew"/>
    <dgm:cxn modelId="{2F9C9E18-C4CE-435A-8957-D68D660A566D}" type="presParOf" srcId="{E0C0649C-FDCA-45EB-93ED-56AF4CCC6C03}" destId="{63617CD2-E7BA-4CC7-8334-51FF73E9B459}" srcOrd="7" destOrd="0" presId="urn:microsoft.com/office/officeart/2016/7/layout/RepeatingBendingProcessNew"/>
    <dgm:cxn modelId="{722C72C7-C2FB-4BC1-910F-491F9E826B9A}" type="presParOf" srcId="{63617CD2-E7BA-4CC7-8334-51FF73E9B459}" destId="{8105463E-37AF-47D9-B886-152EE2DB53C6}" srcOrd="0" destOrd="0" presId="urn:microsoft.com/office/officeart/2016/7/layout/RepeatingBendingProcessNew"/>
    <dgm:cxn modelId="{18C963F5-8559-4EB7-B992-9E78A14DCAC3}" type="presParOf" srcId="{E0C0649C-FDCA-45EB-93ED-56AF4CCC6C03}" destId="{2F47570C-CE1D-4A45-A1C2-AF85BFD02DD9}" srcOrd="8" destOrd="0" presId="urn:microsoft.com/office/officeart/2016/7/layout/RepeatingBendingProcessNew"/>
    <dgm:cxn modelId="{7FF1FA70-7F75-4D57-A01E-CE5B00E9737F}" type="presParOf" srcId="{E0C0649C-FDCA-45EB-93ED-56AF4CCC6C03}" destId="{9ACFB0B8-82B2-46E4-80C8-FD144E80C39F}" srcOrd="9" destOrd="0" presId="urn:microsoft.com/office/officeart/2016/7/layout/RepeatingBendingProcessNew"/>
    <dgm:cxn modelId="{08C4A327-024D-4B95-8E1A-6797779591A4}" type="presParOf" srcId="{9ACFB0B8-82B2-46E4-80C8-FD144E80C39F}" destId="{3AB653DD-44E4-45EF-A150-018651E15DFE}" srcOrd="0" destOrd="0" presId="urn:microsoft.com/office/officeart/2016/7/layout/RepeatingBendingProcessNew"/>
    <dgm:cxn modelId="{0FA4D530-07A4-43BA-979E-7B7069BB3E1A}" type="presParOf" srcId="{E0C0649C-FDCA-45EB-93ED-56AF4CCC6C03}" destId="{08378C07-F97F-472E-B552-3D362F3FBA27}" srcOrd="10" destOrd="0" presId="urn:microsoft.com/office/officeart/2016/7/layout/RepeatingBendingProcessNew"/>
    <dgm:cxn modelId="{D23135B9-A009-4FB3-B4B3-DBAD855DCC70}" type="presParOf" srcId="{E0C0649C-FDCA-45EB-93ED-56AF4CCC6C03}" destId="{50C31E18-37BE-4E8E-9274-911570199876}" srcOrd="11" destOrd="0" presId="urn:microsoft.com/office/officeart/2016/7/layout/RepeatingBendingProcessNew"/>
    <dgm:cxn modelId="{29E604DE-F420-4A25-9673-776A109DDFF4}" type="presParOf" srcId="{50C31E18-37BE-4E8E-9274-911570199876}" destId="{358C457B-098B-41B3-81ED-E7E05CF0603F}" srcOrd="0" destOrd="0" presId="urn:microsoft.com/office/officeart/2016/7/layout/RepeatingBendingProcessNew"/>
    <dgm:cxn modelId="{D66D858F-D799-4410-92D1-F49EEB6CF90C}" type="presParOf" srcId="{E0C0649C-FDCA-45EB-93ED-56AF4CCC6C03}" destId="{228B21F5-77E4-4630-B6B1-629FFA4F5521}" srcOrd="12" destOrd="0" presId="urn:microsoft.com/office/officeart/2016/7/layout/RepeatingBendingProcessNew"/>
    <dgm:cxn modelId="{7F1C65A1-3396-4254-98D6-F0CB5516A14F}" type="presParOf" srcId="{E0C0649C-FDCA-45EB-93ED-56AF4CCC6C03}" destId="{7E003C82-F617-474E-ADDD-FBF985BA5C37}" srcOrd="13" destOrd="0" presId="urn:microsoft.com/office/officeart/2016/7/layout/RepeatingBendingProcessNew"/>
    <dgm:cxn modelId="{A4417E58-11EB-42B4-A416-5550992A0DC6}" type="presParOf" srcId="{7E003C82-F617-474E-ADDD-FBF985BA5C37}" destId="{F6F7F0FF-F57F-4DAA-8831-10D1F9E0254E}" srcOrd="0" destOrd="0" presId="urn:microsoft.com/office/officeart/2016/7/layout/RepeatingBendingProcessNew"/>
    <dgm:cxn modelId="{503B44D5-FAEA-45EF-B2A6-B4184185556A}" type="presParOf" srcId="{E0C0649C-FDCA-45EB-93ED-56AF4CCC6C03}" destId="{96C203C6-1339-47F1-91A4-4E15CBEE99A0}" srcOrd="14" destOrd="0" presId="urn:microsoft.com/office/officeart/2016/7/layout/RepeatingBendingProcessNew"/>
    <dgm:cxn modelId="{802D30BB-A021-48C8-93B2-7E6E11DAD545}" type="presParOf" srcId="{E0C0649C-FDCA-45EB-93ED-56AF4CCC6C03}" destId="{2CF75AC0-CAA0-4652-BE43-18E71112A175}" srcOrd="15" destOrd="0" presId="urn:microsoft.com/office/officeart/2016/7/layout/RepeatingBendingProcessNew"/>
    <dgm:cxn modelId="{A27027D1-EB7D-4302-AF2A-C82E98D53E8A}" type="presParOf" srcId="{2CF75AC0-CAA0-4652-BE43-18E71112A175}" destId="{5FA5E76A-F1BD-4961-AEF1-91E496B4A0A1}" srcOrd="0" destOrd="0" presId="urn:microsoft.com/office/officeart/2016/7/layout/RepeatingBendingProcessNew"/>
    <dgm:cxn modelId="{C14AB5E6-B742-4DD9-9447-A3C9A69B15B6}" type="presParOf" srcId="{E0C0649C-FDCA-45EB-93ED-56AF4CCC6C03}" destId="{8D23B83A-D3BB-4B87-903C-16D35AF4108E}" srcOrd="16" destOrd="0" presId="urn:microsoft.com/office/officeart/2016/7/layout/RepeatingBendingProcessNew"/>
    <dgm:cxn modelId="{27A903E1-9B63-474A-BCD4-08FFEF180935}" type="presParOf" srcId="{E0C0649C-FDCA-45EB-93ED-56AF4CCC6C03}" destId="{D49751BF-4B88-419C-9567-AA6A4D5A0D1C}" srcOrd="17" destOrd="0" presId="urn:microsoft.com/office/officeart/2016/7/layout/RepeatingBendingProcessNew"/>
    <dgm:cxn modelId="{25AF3382-77CC-4AD2-B5BB-DA22237F2EA6}" type="presParOf" srcId="{D49751BF-4B88-419C-9567-AA6A4D5A0D1C}" destId="{F27C46E1-AC39-49AC-AC60-A7A773C0D346}" srcOrd="0" destOrd="0" presId="urn:microsoft.com/office/officeart/2016/7/layout/RepeatingBendingProcessNew"/>
    <dgm:cxn modelId="{E1C4FB05-E5AD-495F-BD6B-4E338D358E11}" type="presParOf" srcId="{E0C0649C-FDCA-45EB-93ED-56AF4CCC6C03}" destId="{1D523072-A8C2-48AD-BD4B-8AA57EA52AE1}" srcOrd="18" destOrd="0" presId="urn:microsoft.com/office/officeart/2016/7/layout/RepeatingBendingProcessNew"/>
    <dgm:cxn modelId="{9463664F-7F4F-4029-8256-2C2CF67AE542}" type="presParOf" srcId="{E0C0649C-FDCA-45EB-93ED-56AF4CCC6C03}" destId="{10B90748-F87D-4FBC-B92E-7888F2371AC1}" srcOrd="19" destOrd="0" presId="urn:microsoft.com/office/officeart/2016/7/layout/RepeatingBendingProcessNew"/>
    <dgm:cxn modelId="{AAC92DA8-317E-4951-AA9E-0AC660D7D9AA}" type="presParOf" srcId="{10B90748-F87D-4FBC-B92E-7888F2371AC1}" destId="{7CB266D8-AAA4-4C78-99FE-6959BABE4F2B}" srcOrd="0" destOrd="0" presId="urn:microsoft.com/office/officeart/2016/7/layout/RepeatingBendingProcessNew"/>
    <dgm:cxn modelId="{EF3F8FB3-4108-494C-9794-38E9C3E6B386}" type="presParOf" srcId="{E0C0649C-FDCA-45EB-93ED-56AF4CCC6C03}" destId="{0BBCF899-AB6A-4708-9CB2-ABC09946FFF8}" srcOrd="20" destOrd="0" presId="urn:microsoft.com/office/officeart/2016/7/layout/RepeatingBendingProcessNew"/>
    <dgm:cxn modelId="{422B47E6-8D03-424B-A561-23CBDCB209CF}" type="presParOf" srcId="{E0C0649C-FDCA-45EB-93ED-56AF4CCC6C03}" destId="{572192E5-E296-4E32-9353-FB3B1AF9C50A}" srcOrd="21" destOrd="0" presId="urn:microsoft.com/office/officeart/2016/7/layout/RepeatingBendingProcessNew"/>
    <dgm:cxn modelId="{CE4A46EB-688E-49BA-B3EC-50579B4F135C}" type="presParOf" srcId="{572192E5-E296-4E32-9353-FB3B1AF9C50A}" destId="{F35D3332-8895-4C9D-8CD0-1DAB30FFDD7D}" srcOrd="0" destOrd="0" presId="urn:microsoft.com/office/officeart/2016/7/layout/RepeatingBendingProcessNew"/>
    <dgm:cxn modelId="{87BB4097-CEA5-4518-8C43-A20B2DC1AFC2}" type="presParOf" srcId="{E0C0649C-FDCA-45EB-93ED-56AF4CCC6C03}" destId="{58F21C35-6756-439F-A07B-64CD2656D1F3}" srcOrd="22" destOrd="0" presId="urn:microsoft.com/office/officeart/2016/7/layout/RepeatingBending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46F1B6-8209-4B57-A522-511E1EE099C5}" type="doc">
      <dgm:prSet loTypeId="urn:microsoft.com/office/officeart/2009/3/layout/StepUpProcess" loCatId="process" qsTypeId="urn:microsoft.com/office/officeart/2005/8/quickstyle/3d2" qsCatId="3D" csTypeId="urn:microsoft.com/office/officeart/2005/8/colors/accent1_2" csCatId="accent1" phldr="1"/>
      <dgm:spPr/>
      <dgm:t>
        <a:bodyPr/>
        <a:lstStyle/>
        <a:p>
          <a:endParaRPr lang="en-GB"/>
        </a:p>
      </dgm:t>
    </dgm:pt>
    <dgm:pt modelId="{2C02F796-E0C8-419B-A0B7-C06205FE5869}">
      <dgm:prSet phldrT="[Text]"/>
      <dgm:spPr>
        <a:solidFill>
          <a:schemeClr val="accent1">
            <a:lumMod val="20000"/>
            <a:lumOff val="80000"/>
          </a:schemeClr>
        </a:solidFill>
      </dgm:spPr>
      <dgm:t>
        <a:bodyPr/>
        <a:lstStyle/>
        <a:p>
          <a:pPr>
            <a:buNone/>
          </a:pPr>
          <a:r>
            <a:rPr lang="en-GB" sz="1300" b="0" i="0" u="none" strike="noStrike" baseline="0" dirty="0">
              <a:solidFill>
                <a:schemeClr val="tx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Waste generation rate indicates positive agreement with </a:t>
          </a:r>
          <a:endParaRPr lang="en-GB" sz="1300" dirty="0">
            <a:solidFill>
              <a:schemeClr val="tx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dgm:t>
    </dgm:pt>
    <dgm:pt modelId="{7EC39897-01CE-44D0-90AE-3EDBFFFD302F}" type="parTrans" cxnId="{3780348E-539F-41B1-8FE2-9D6094973CCA}">
      <dgm:prSet/>
      <dgm:spPr/>
      <dgm:t>
        <a:bodyPr/>
        <a:lstStyle/>
        <a:p>
          <a:endParaRPr lang="en-GB">
            <a:solidFill>
              <a:schemeClr val="tx1"/>
            </a:solidFill>
            <a:latin typeface="Segoe UI" panose="020B0502040204020203" pitchFamily="34" charset="0"/>
            <a:cs typeface="Segoe UI" panose="020B0502040204020203" pitchFamily="34" charset="0"/>
          </a:endParaRPr>
        </a:p>
      </dgm:t>
    </dgm:pt>
    <dgm:pt modelId="{81A49360-D720-46D0-A628-4C8C8341C11B}" type="sibTrans" cxnId="{3780348E-539F-41B1-8FE2-9D6094973CCA}">
      <dgm:prSet/>
      <dgm:spPr/>
      <dgm:t>
        <a:bodyPr/>
        <a:lstStyle/>
        <a:p>
          <a:endParaRPr lang="en-GB">
            <a:solidFill>
              <a:schemeClr val="tx1"/>
            </a:solidFill>
            <a:latin typeface="Segoe UI" panose="020B0502040204020203" pitchFamily="34" charset="0"/>
            <a:cs typeface="Segoe UI" panose="020B0502040204020203" pitchFamily="34" charset="0"/>
          </a:endParaRPr>
        </a:p>
      </dgm:t>
    </dgm:pt>
    <dgm:pt modelId="{F27209DD-A53E-40DA-86B8-C76F7287BD48}">
      <dgm:prSet phldrT="[Text]" custT="1"/>
      <dgm:spPr>
        <a:solidFill>
          <a:schemeClr val="accent1">
            <a:lumMod val="20000"/>
            <a:lumOff val="80000"/>
          </a:schemeClr>
        </a:solidFill>
      </dgm:spPr>
      <dgm:t>
        <a:bodyPr/>
        <a:lstStyle/>
        <a:p>
          <a:pPr>
            <a:buFont typeface="Courier New" panose="02070309020205020404" pitchFamily="49" charset="0"/>
            <a:buChar char="o"/>
          </a:pPr>
          <a:r>
            <a:rPr lang="en-GB" sz="1000" b="0" i="0" u="none" strike="noStrike" baseline="0">
              <a:solidFill>
                <a:schemeClr val="tx1"/>
              </a:solidFill>
              <a:latin typeface="Segoe UI" panose="020B0502040204020203" pitchFamily="34" charset="0"/>
              <a:cs typeface="Segoe UI" panose="020B0502040204020203" pitchFamily="34" charset="0"/>
            </a:rPr>
            <a:t> </a:t>
          </a:r>
          <a:r>
            <a:rPr lang="en-GB" sz="1200" b="0" i="0" u="none" strike="noStrike" baseline="0">
              <a:solidFill>
                <a:schemeClr val="tx1"/>
              </a:solidFill>
              <a:latin typeface="Segoe UI" panose="020B0502040204020203" pitchFamily="34" charset="0"/>
              <a:cs typeface="Segoe UI" panose="020B0502040204020203" pitchFamily="34" charset="0"/>
            </a:rPr>
            <a:t>per capita power usage, </a:t>
          </a:r>
          <a:endParaRPr lang="en-GB" sz="1200" dirty="0">
            <a:solidFill>
              <a:schemeClr val="tx1"/>
            </a:solidFill>
            <a:latin typeface="Segoe UI" panose="020B0502040204020203" pitchFamily="34" charset="0"/>
            <a:cs typeface="Segoe UI" panose="020B0502040204020203" pitchFamily="34" charset="0"/>
          </a:endParaRPr>
        </a:p>
      </dgm:t>
    </dgm:pt>
    <dgm:pt modelId="{4B83AAF5-1E90-4ED1-94E2-06CFC2730A58}" type="parTrans" cxnId="{2065F9BC-8EE0-4363-934E-E2F71EA90406}">
      <dgm:prSet/>
      <dgm:spPr/>
      <dgm:t>
        <a:bodyPr/>
        <a:lstStyle/>
        <a:p>
          <a:endParaRPr lang="en-GB">
            <a:solidFill>
              <a:schemeClr val="tx1"/>
            </a:solidFill>
            <a:latin typeface="Segoe UI" panose="020B0502040204020203" pitchFamily="34" charset="0"/>
            <a:cs typeface="Segoe UI" panose="020B0502040204020203" pitchFamily="34" charset="0"/>
          </a:endParaRPr>
        </a:p>
      </dgm:t>
    </dgm:pt>
    <dgm:pt modelId="{A0F85848-D72E-4C53-B625-A6F2E1137DEA}" type="sibTrans" cxnId="{2065F9BC-8EE0-4363-934E-E2F71EA90406}">
      <dgm:prSet/>
      <dgm:spPr/>
      <dgm:t>
        <a:bodyPr/>
        <a:lstStyle/>
        <a:p>
          <a:endParaRPr lang="en-GB">
            <a:solidFill>
              <a:schemeClr val="tx1"/>
            </a:solidFill>
            <a:latin typeface="Segoe UI" panose="020B0502040204020203" pitchFamily="34" charset="0"/>
            <a:cs typeface="Segoe UI" panose="020B0502040204020203" pitchFamily="34" charset="0"/>
          </a:endParaRPr>
        </a:p>
      </dgm:t>
    </dgm:pt>
    <dgm:pt modelId="{0F0A754D-1971-4E3B-A5DC-B3A32E7D56C4}">
      <dgm:prSet phldrT="[Text]"/>
      <dgm:spPr>
        <a:solidFill>
          <a:schemeClr val="accent3">
            <a:lumMod val="60000"/>
            <a:lumOff val="40000"/>
          </a:schemeClr>
        </a:solidFill>
      </dgm:spPr>
      <dgm:t>
        <a:bodyPr/>
        <a:lstStyle/>
        <a:p>
          <a:pPr>
            <a:buNone/>
          </a:pPr>
          <a:r>
            <a:rPr lang="en-GB" sz="1300" dirty="0">
              <a:solidFill>
                <a:schemeClr val="tx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The world emits around </a:t>
          </a:r>
        </a:p>
      </dgm:t>
    </dgm:pt>
    <dgm:pt modelId="{EC02B70C-EC59-44F3-8345-CC945F0CC122}" type="parTrans" cxnId="{57FC7E86-AF1E-4B3E-A358-E415EB3848A8}">
      <dgm:prSet/>
      <dgm:spPr/>
      <dgm:t>
        <a:bodyPr/>
        <a:lstStyle/>
        <a:p>
          <a:endParaRPr lang="en-GB">
            <a:solidFill>
              <a:schemeClr val="tx1"/>
            </a:solidFill>
            <a:latin typeface="Segoe UI" panose="020B0502040204020203" pitchFamily="34" charset="0"/>
            <a:cs typeface="Segoe UI" panose="020B0502040204020203" pitchFamily="34" charset="0"/>
          </a:endParaRPr>
        </a:p>
      </dgm:t>
    </dgm:pt>
    <dgm:pt modelId="{4C1541D3-44BB-40E9-8111-E88FBF884E14}" type="sibTrans" cxnId="{57FC7E86-AF1E-4B3E-A358-E415EB3848A8}">
      <dgm:prSet/>
      <dgm:spPr/>
      <dgm:t>
        <a:bodyPr/>
        <a:lstStyle/>
        <a:p>
          <a:endParaRPr lang="en-GB">
            <a:solidFill>
              <a:schemeClr val="tx1"/>
            </a:solidFill>
            <a:latin typeface="Segoe UI" panose="020B0502040204020203" pitchFamily="34" charset="0"/>
            <a:cs typeface="Segoe UI" panose="020B0502040204020203" pitchFamily="34" charset="0"/>
          </a:endParaRPr>
        </a:p>
      </dgm:t>
    </dgm:pt>
    <dgm:pt modelId="{B174240C-0A02-4808-A602-1CF0EB5181A4}">
      <dgm:prSet phldrT="[Text]" custT="1"/>
      <dgm:spPr>
        <a:solidFill>
          <a:schemeClr val="accent3">
            <a:lumMod val="60000"/>
            <a:lumOff val="40000"/>
          </a:schemeClr>
        </a:solidFill>
      </dgm:spPr>
      <dgm:t>
        <a:bodyPr/>
        <a:lstStyle/>
        <a:p>
          <a:pPr>
            <a:buFont typeface="Courier New" panose="02070309020205020404" pitchFamily="49" charset="0"/>
            <a:buChar char="o"/>
          </a:pPr>
          <a:r>
            <a:rPr lang="en-GB" sz="1200" dirty="0">
              <a:solidFill>
                <a:schemeClr val="tx1"/>
              </a:solidFill>
              <a:latin typeface="Segoe UI" panose="020B0502040204020203" pitchFamily="34" charset="0"/>
              <a:cs typeface="Segoe UI" panose="020B0502040204020203" pitchFamily="34" charset="0"/>
            </a:rPr>
            <a:t> 47.5 Billion Tons of greenhouse gas every year, 34.73</a:t>
          </a:r>
        </a:p>
      </dgm:t>
    </dgm:pt>
    <dgm:pt modelId="{02178F7A-0CF7-4203-875B-6184B8DE47B7}" type="parTrans" cxnId="{D67EC452-B7B4-4846-A480-D79029528DE8}">
      <dgm:prSet/>
      <dgm:spPr/>
      <dgm:t>
        <a:bodyPr/>
        <a:lstStyle/>
        <a:p>
          <a:endParaRPr lang="en-GB">
            <a:solidFill>
              <a:schemeClr val="tx1"/>
            </a:solidFill>
            <a:latin typeface="Segoe UI" panose="020B0502040204020203" pitchFamily="34" charset="0"/>
            <a:cs typeface="Segoe UI" panose="020B0502040204020203" pitchFamily="34" charset="0"/>
          </a:endParaRPr>
        </a:p>
      </dgm:t>
    </dgm:pt>
    <dgm:pt modelId="{1FF3B220-752A-468E-8596-D68CC49707C4}" type="sibTrans" cxnId="{D67EC452-B7B4-4846-A480-D79029528DE8}">
      <dgm:prSet/>
      <dgm:spPr/>
      <dgm:t>
        <a:bodyPr/>
        <a:lstStyle/>
        <a:p>
          <a:endParaRPr lang="en-GB">
            <a:solidFill>
              <a:schemeClr val="tx1"/>
            </a:solidFill>
            <a:latin typeface="Segoe UI" panose="020B0502040204020203" pitchFamily="34" charset="0"/>
            <a:cs typeface="Segoe UI" panose="020B0502040204020203" pitchFamily="34" charset="0"/>
          </a:endParaRPr>
        </a:p>
      </dgm:t>
    </dgm:pt>
    <dgm:pt modelId="{6927020E-2EA7-4CC6-B661-5DFAA0DC0BD3}">
      <dgm:prSet phldrT="[Text]" custT="1"/>
      <dgm:spPr>
        <a:solidFill>
          <a:schemeClr val="accent1">
            <a:lumMod val="40000"/>
            <a:lumOff val="60000"/>
          </a:schemeClr>
        </a:solidFill>
      </dgm:spPr>
      <dgm:t>
        <a:bodyPr/>
        <a:lstStyle/>
        <a:p>
          <a:r>
            <a:rPr lang="en-GB" sz="1300" dirty="0">
              <a:solidFill>
                <a:schemeClr val="tx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Whilst it is not the most potent gas, the volume of CO2, currently accounting for </a:t>
          </a:r>
        </a:p>
        <a:p>
          <a:r>
            <a:rPr lang="en-GB" sz="1200" dirty="0">
              <a:solidFill>
                <a:schemeClr val="tx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66% </a:t>
          </a:r>
          <a:r>
            <a:rPr lang="en-GB" sz="1200" dirty="0">
              <a:solidFill>
                <a:schemeClr val="tx1"/>
              </a:solidFill>
              <a:latin typeface="Segoe UI" panose="020B0502040204020203" pitchFamily="34" charset="0"/>
              <a:cs typeface="Segoe UI" panose="020B0502040204020203" pitchFamily="34" charset="0"/>
            </a:rPr>
            <a:t>of the effects of climate change</a:t>
          </a:r>
        </a:p>
      </dgm:t>
    </dgm:pt>
    <dgm:pt modelId="{C7E59BEF-32D3-487F-BA3E-8AD5AD488508}" type="parTrans" cxnId="{D80AAF72-B798-4D20-A2E9-0D821E918398}">
      <dgm:prSet/>
      <dgm:spPr/>
      <dgm:t>
        <a:bodyPr/>
        <a:lstStyle/>
        <a:p>
          <a:endParaRPr lang="en-GB">
            <a:solidFill>
              <a:schemeClr val="tx1"/>
            </a:solidFill>
            <a:latin typeface="Segoe UI" panose="020B0502040204020203" pitchFamily="34" charset="0"/>
            <a:cs typeface="Segoe UI" panose="020B0502040204020203" pitchFamily="34" charset="0"/>
          </a:endParaRPr>
        </a:p>
      </dgm:t>
    </dgm:pt>
    <dgm:pt modelId="{BBA14B8A-66F5-46C4-9EFE-80EB76A19F28}" type="sibTrans" cxnId="{D80AAF72-B798-4D20-A2E9-0D821E918398}">
      <dgm:prSet/>
      <dgm:spPr/>
      <dgm:t>
        <a:bodyPr/>
        <a:lstStyle/>
        <a:p>
          <a:endParaRPr lang="en-GB">
            <a:solidFill>
              <a:schemeClr val="tx1"/>
            </a:solidFill>
            <a:latin typeface="Segoe UI" panose="020B0502040204020203" pitchFamily="34" charset="0"/>
            <a:cs typeface="Segoe UI" panose="020B0502040204020203" pitchFamily="34" charset="0"/>
          </a:endParaRPr>
        </a:p>
      </dgm:t>
    </dgm:pt>
    <dgm:pt modelId="{4DE14552-4E4B-433C-A6AB-B5C75239B177}">
      <dgm:prSet custT="1"/>
      <dgm:spPr>
        <a:solidFill>
          <a:schemeClr val="accent1">
            <a:lumMod val="20000"/>
            <a:lumOff val="80000"/>
          </a:schemeClr>
        </a:solidFill>
      </dgm:spPr>
      <dgm:t>
        <a:bodyPr/>
        <a:lstStyle/>
        <a:p>
          <a:pPr>
            <a:buFont typeface="Courier New" panose="02070309020205020404" pitchFamily="49" charset="0"/>
            <a:buChar char="o"/>
          </a:pPr>
          <a:r>
            <a:rPr lang="en-GB" sz="1200" b="0" i="0" u="none" strike="noStrike" baseline="0" dirty="0">
              <a:solidFill>
                <a:schemeClr val="tx1"/>
              </a:solidFill>
              <a:latin typeface="Segoe UI" panose="020B0502040204020203" pitchFamily="34" charset="0"/>
              <a:cs typeface="Segoe UI" panose="020B0502040204020203" pitchFamily="34" charset="0"/>
            </a:rPr>
            <a:t>gross domestic product (GDP) and</a:t>
          </a:r>
        </a:p>
      </dgm:t>
    </dgm:pt>
    <dgm:pt modelId="{E2704C49-8368-42D8-886F-894A8E63FA85}" type="parTrans" cxnId="{3B815CFF-EFA3-4211-9B9D-F4F5AE7E7487}">
      <dgm:prSet/>
      <dgm:spPr/>
      <dgm:t>
        <a:bodyPr/>
        <a:lstStyle/>
        <a:p>
          <a:endParaRPr lang="en-GB">
            <a:solidFill>
              <a:schemeClr val="tx1"/>
            </a:solidFill>
            <a:latin typeface="Segoe UI" panose="020B0502040204020203" pitchFamily="34" charset="0"/>
            <a:cs typeface="Segoe UI" panose="020B0502040204020203" pitchFamily="34" charset="0"/>
          </a:endParaRPr>
        </a:p>
      </dgm:t>
    </dgm:pt>
    <dgm:pt modelId="{DF90F4D1-3978-4AED-9C0E-75FACF0FB131}" type="sibTrans" cxnId="{3B815CFF-EFA3-4211-9B9D-F4F5AE7E7487}">
      <dgm:prSet/>
      <dgm:spPr/>
      <dgm:t>
        <a:bodyPr/>
        <a:lstStyle/>
        <a:p>
          <a:endParaRPr lang="en-GB">
            <a:solidFill>
              <a:schemeClr val="tx1"/>
            </a:solidFill>
            <a:latin typeface="Segoe UI" panose="020B0502040204020203" pitchFamily="34" charset="0"/>
            <a:cs typeface="Segoe UI" panose="020B0502040204020203" pitchFamily="34" charset="0"/>
          </a:endParaRPr>
        </a:p>
      </dgm:t>
    </dgm:pt>
    <dgm:pt modelId="{CA71D535-0D9E-4178-B96A-4AAA033738E1}">
      <dgm:prSet custT="1"/>
      <dgm:spPr>
        <a:solidFill>
          <a:schemeClr val="accent1">
            <a:lumMod val="20000"/>
            <a:lumOff val="80000"/>
          </a:schemeClr>
        </a:solidFill>
      </dgm:spPr>
      <dgm:t>
        <a:bodyPr/>
        <a:lstStyle/>
        <a:p>
          <a:pPr>
            <a:buFont typeface="Courier New" panose="02070309020205020404" pitchFamily="49" charset="0"/>
            <a:buChar char="o"/>
          </a:pPr>
          <a:r>
            <a:rPr lang="en-GB" sz="1200" b="0" i="0" u="none" strike="noStrike" baseline="0" dirty="0">
              <a:solidFill>
                <a:schemeClr val="tx1"/>
              </a:solidFill>
              <a:latin typeface="Segoe UI" panose="020B0502040204020203" pitchFamily="34" charset="0"/>
              <a:cs typeface="Segoe UI" panose="020B0502040204020203" pitchFamily="34" charset="0"/>
            </a:rPr>
            <a:t> end user’s consumption </a:t>
          </a:r>
        </a:p>
      </dgm:t>
    </dgm:pt>
    <dgm:pt modelId="{48E25054-C9DA-496C-BF9A-59C17DFAF847}" type="parTrans" cxnId="{DA07700F-F60A-4C96-A461-FCC0CE4DFF57}">
      <dgm:prSet/>
      <dgm:spPr/>
      <dgm:t>
        <a:bodyPr/>
        <a:lstStyle/>
        <a:p>
          <a:endParaRPr lang="en-GB">
            <a:solidFill>
              <a:schemeClr val="tx1"/>
            </a:solidFill>
            <a:latin typeface="Segoe UI" panose="020B0502040204020203" pitchFamily="34" charset="0"/>
            <a:cs typeface="Segoe UI" panose="020B0502040204020203" pitchFamily="34" charset="0"/>
          </a:endParaRPr>
        </a:p>
      </dgm:t>
    </dgm:pt>
    <dgm:pt modelId="{5C35B7FE-58D5-432F-9A1C-1CA200F4892F}" type="sibTrans" cxnId="{DA07700F-F60A-4C96-A461-FCC0CE4DFF57}">
      <dgm:prSet/>
      <dgm:spPr/>
      <dgm:t>
        <a:bodyPr/>
        <a:lstStyle/>
        <a:p>
          <a:endParaRPr lang="en-GB">
            <a:solidFill>
              <a:schemeClr val="tx1"/>
            </a:solidFill>
            <a:latin typeface="Segoe UI" panose="020B0502040204020203" pitchFamily="34" charset="0"/>
            <a:cs typeface="Segoe UI" panose="020B0502040204020203" pitchFamily="34" charset="0"/>
          </a:endParaRPr>
        </a:p>
      </dgm:t>
    </dgm:pt>
    <dgm:pt modelId="{4CD639C2-6B5F-4921-B109-D7EA3CB94CB1}">
      <dgm:prSet custT="1"/>
      <dgm:spPr>
        <a:solidFill>
          <a:schemeClr val="accent3">
            <a:lumMod val="60000"/>
            <a:lumOff val="40000"/>
          </a:schemeClr>
        </a:solidFill>
      </dgm:spPr>
      <dgm:t>
        <a:bodyPr/>
        <a:lstStyle/>
        <a:p>
          <a:pPr>
            <a:buFont typeface="Courier New" panose="02070309020205020404" pitchFamily="49" charset="0"/>
            <a:buChar char="o"/>
          </a:pPr>
          <a:r>
            <a:rPr lang="en-GB" sz="1200">
              <a:solidFill>
                <a:schemeClr val="tx1"/>
              </a:solidFill>
              <a:latin typeface="Segoe UI" panose="020B0502040204020203" pitchFamily="34" charset="0"/>
              <a:cs typeface="Segoe UI" panose="020B0502040204020203" pitchFamily="34" charset="0"/>
            </a:rPr>
            <a:t> Billion Tons of which are carbon dioxide</a:t>
          </a:r>
          <a:endParaRPr lang="en-GB" sz="1200" dirty="0">
            <a:solidFill>
              <a:schemeClr val="tx1"/>
            </a:solidFill>
            <a:latin typeface="Segoe UI" panose="020B0502040204020203" pitchFamily="34" charset="0"/>
            <a:cs typeface="Segoe UI" panose="020B0502040204020203" pitchFamily="34" charset="0"/>
          </a:endParaRPr>
        </a:p>
      </dgm:t>
    </dgm:pt>
    <dgm:pt modelId="{D112A6B7-4CB6-4ADA-B85F-BFFE261A0771}" type="parTrans" cxnId="{D3F4B58E-8FDD-4862-AA13-23EB8DAE359D}">
      <dgm:prSet/>
      <dgm:spPr/>
      <dgm:t>
        <a:bodyPr/>
        <a:lstStyle/>
        <a:p>
          <a:endParaRPr lang="en-GB">
            <a:solidFill>
              <a:schemeClr val="tx1"/>
            </a:solidFill>
            <a:latin typeface="Segoe UI" panose="020B0502040204020203" pitchFamily="34" charset="0"/>
            <a:cs typeface="Segoe UI" panose="020B0502040204020203" pitchFamily="34" charset="0"/>
          </a:endParaRPr>
        </a:p>
      </dgm:t>
    </dgm:pt>
    <dgm:pt modelId="{7B94C4D4-1921-4A5D-AF72-EC92F218302A}" type="sibTrans" cxnId="{D3F4B58E-8FDD-4862-AA13-23EB8DAE359D}">
      <dgm:prSet/>
      <dgm:spPr/>
      <dgm:t>
        <a:bodyPr/>
        <a:lstStyle/>
        <a:p>
          <a:endParaRPr lang="en-GB">
            <a:solidFill>
              <a:schemeClr val="tx1"/>
            </a:solidFill>
            <a:latin typeface="Segoe UI" panose="020B0502040204020203" pitchFamily="34" charset="0"/>
            <a:cs typeface="Segoe UI" panose="020B0502040204020203" pitchFamily="34" charset="0"/>
          </a:endParaRPr>
        </a:p>
      </dgm:t>
    </dgm:pt>
    <dgm:pt modelId="{A851B60F-7E02-455A-A6C7-638FCFE54660}">
      <dgm:prSet custT="1"/>
      <dgm:spPr>
        <a:solidFill>
          <a:schemeClr val="tx2"/>
        </a:solidFill>
      </dgm:spPr>
      <dgm:t>
        <a:bodyPr/>
        <a:lstStyle/>
        <a:p>
          <a:r>
            <a:rPr lang="en-GB" sz="1300" dirty="0">
              <a:solidFill>
                <a:schemeClr val="tx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The energy sector accounts for</a:t>
          </a:r>
        </a:p>
        <a:p>
          <a:r>
            <a:rPr lang="en-GB" sz="1200" dirty="0">
              <a:solidFill>
                <a:schemeClr val="tx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75.6% </a:t>
          </a:r>
          <a:r>
            <a:rPr lang="en-GB" sz="1200" dirty="0">
              <a:solidFill>
                <a:schemeClr val="tx1"/>
              </a:solidFill>
              <a:latin typeface="Segoe UI" panose="020B0502040204020203" pitchFamily="34" charset="0"/>
              <a:cs typeface="Segoe UI" panose="020B0502040204020203" pitchFamily="34" charset="0"/>
            </a:rPr>
            <a:t>of global greenhouse gas emissions </a:t>
          </a:r>
        </a:p>
      </dgm:t>
    </dgm:pt>
    <dgm:pt modelId="{AD35C60B-FED6-4AD2-9FE2-9DB09F44E422}" type="parTrans" cxnId="{DCEE84D8-F3D3-4330-9E5A-58D3ADBEB1A5}">
      <dgm:prSet/>
      <dgm:spPr/>
      <dgm:t>
        <a:bodyPr/>
        <a:lstStyle/>
        <a:p>
          <a:endParaRPr lang="en-GB">
            <a:solidFill>
              <a:schemeClr val="tx1"/>
            </a:solidFill>
            <a:latin typeface="Segoe UI" panose="020B0502040204020203" pitchFamily="34" charset="0"/>
            <a:cs typeface="Segoe UI" panose="020B0502040204020203" pitchFamily="34" charset="0"/>
          </a:endParaRPr>
        </a:p>
      </dgm:t>
    </dgm:pt>
    <dgm:pt modelId="{54C13F9E-A3F0-4AF9-A175-7D65B13018A6}" type="sibTrans" cxnId="{DCEE84D8-F3D3-4330-9E5A-58D3ADBEB1A5}">
      <dgm:prSet/>
      <dgm:spPr/>
      <dgm:t>
        <a:bodyPr/>
        <a:lstStyle/>
        <a:p>
          <a:endParaRPr lang="en-GB">
            <a:solidFill>
              <a:schemeClr val="tx1"/>
            </a:solidFill>
            <a:latin typeface="Segoe UI" panose="020B0502040204020203" pitchFamily="34" charset="0"/>
            <a:cs typeface="Segoe UI" panose="020B0502040204020203" pitchFamily="34" charset="0"/>
          </a:endParaRPr>
        </a:p>
      </dgm:t>
    </dgm:pt>
    <dgm:pt modelId="{7EB13432-F097-4958-9492-C1ED743AA19C}" type="pres">
      <dgm:prSet presAssocID="{8046F1B6-8209-4B57-A522-511E1EE099C5}" presName="rootnode" presStyleCnt="0">
        <dgm:presLayoutVars>
          <dgm:chMax/>
          <dgm:chPref/>
          <dgm:dir/>
          <dgm:animLvl val="lvl"/>
        </dgm:presLayoutVars>
      </dgm:prSet>
      <dgm:spPr/>
    </dgm:pt>
    <dgm:pt modelId="{AEDD8E96-CC17-467A-910E-EC8391400A4C}" type="pres">
      <dgm:prSet presAssocID="{2C02F796-E0C8-419B-A0B7-C06205FE5869}" presName="composite" presStyleCnt="0"/>
      <dgm:spPr/>
    </dgm:pt>
    <dgm:pt modelId="{55D0A60A-572C-47DE-821B-DC2C78905EE1}" type="pres">
      <dgm:prSet presAssocID="{2C02F796-E0C8-419B-A0B7-C06205FE5869}" presName="LShape" presStyleLbl="alignNode1" presStyleIdx="0" presStyleCnt="7"/>
      <dgm:spPr/>
    </dgm:pt>
    <dgm:pt modelId="{29809C88-DFE2-49D3-BF9F-99C74771EF1B}" type="pres">
      <dgm:prSet presAssocID="{2C02F796-E0C8-419B-A0B7-C06205FE5869}" presName="ParentText" presStyleLbl="revTx" presStyleIdx="0" presStyleCnt="4">
        <dgm:presLayoutVars>
          <dgm:chMax val="0"/>
          <dgm:chPref val="0"/>
          <dgm:bulletEnabled val="1"/>
        </dgm:presLayoutVars>
      </dgm:prSet>
      <dgm:spPr/>
    </dgm:pt>
    <dgm:pt modelId="{88A9BD2A-F6E1-4677-9A82-3E08D780E335}" type="pres">
      <dgm:prSet presAssocID="{2C02F796-E0C8-419B-A0B7-C06205FE5869}" presName="Triangle" presStyleLbl="alignNode1" presStyleIdx="1" presStyleCnt="7"/>
      <dgm:spPr/>
    </dgm:pt>
    <dgm:pt modelId="{47C1651D-27BE-428D-B4BD-11510D0844FC}" type="pres">
      <dgm:prSet presAssocID="{81A49360-D720-46D0-A628-4C8C8341C11B}" presName="sibTrans" presStyleCnt="0"/>
      <dgm:spPr/>
    </dgm:pt>
    <dgm:pt modelId="{A5E7869B-335B-4264-AEEE-C13CAF4C468B}" type="pres">
      <dgm:prSet presAssocID="{81A49360-D720-46D0-A628-4C8C8341C11B}" presName="space" presStyleCnt="0"/>
      <dgm:spPr/>
    </dgm:pt>
    <dgm:pt modelId="{45911A29-E2C8-470E-82D3-8EA5372B3FEE}" type="pres">
      <dgm:prSet presAssocID="{0F0A754D-1971-4E3B-A5DC-B3A32E7D56C4}" presName="composite" presStyleCnt="0"/>
      <dgm:spPr/>
    </dgm:pt>
    <dgm:pt modelId="{866BEBEE-BCB1-479F-B73A-51C7E4F81724}" type="pres">
      <dgm:prSet presAssocID="{0F0A754D-1971-4E3B-A5DC-B3A32E7D56C4}" presName="LShape" presStyleLbl="alignNode1" presStyleIdx="2" presStyleCnt="7"/>
      <dgm:spPr/>
    </dgm:pt>
    <dgm:pt modelId="{207AC8DB-73AF-4181-94DB-57FEDD0B1431}" type="pres">
      <dgm:prSet presAssocID="{0F0A754D-1971-4E3B-A5DC-B3A32E7D56C4}" presName="ParentText" presStyleLbl="revTx" presStyleIdx="1" presStyleCnt="4">
        <dgm:presLayoutVars>
          <dgm:chMax val="0"/>
          <dgm:chPref val="0"/>
          <dgm:bulletEnabled val="1"/>
        </dgm:presLayoutVars>
      </dgm:prSet>
      <dgm:spPr/>
    </dgm:pt>
    <dgm:pt modelId="{E70249D3-B3E2-4321-8D16-341F8CC7D8BF}" type="pres">
      <dgm:prSet presAssocID="{0F0A754D-1971-4E3B-A5DC-B3A32E7D56C4}" presName="Triangle" presStyleLbl="alignNode1" presStyleIdx="3" presStyleCnt="7"/>
      <dgm:spPr/>
    </dgm:pt>
    <dgm:pt modelId="{276C4CC8-E186-4475-85AD-BB73651E22FE}" type="pres">
      <dgm:prSet presAssocID="{4C1541D3-44BB-40E9-8111-E88FBF884E14}" presName="sibTrans" presStyleCnt="0"/>
      <dgm:spPr/>
    </dgm:pt>
    <dgm:pt modelId="{E48DA785-48CE-4469-92E4-4FD918D9A4F1}" type="pres">
      <dgm:prSet presAssocID="{4C1541D3-44BB-40E9-8111-E88FBF884E14}" presName="space" presStyleCnt="0"/>
      <dgm:spPr/>
    </dgm:pt>
    <dgm:pt modelId="{7C609041-4120-424D-A993-203B5F765E55}" type="pres">
      <dgm:prSet presAssocID="{6927020E-2EA7-4CC6-B661-5DFAA0DC0BD3}" presName="composite" presStyleCnt="0"/>
      <dgm:spPr/>
    </dgm:pt>
    <dgm:pt modelId="{DE981943-D4C5-4686-B10B-EC67EF66D1A6}" type="pres">
      <dgm:prSet presAssocID="{6927020E-2EA7-4CC6-B661-5DFAA0DC0BD3}" presName="LShape" presStyleLbl="alignNode1" presStyleIdx="4" presStyleCnt="7"/>
      <dgm:spPr/>
    </dgm:pt>
    <dgm:pt modelId="{378A786D-6609-48D6-9546-5853C4E086EE}" type="pres">
      <dgm:prSet presAssocID="{6927020E-2EA7-4CC6-B661-5DFAA0DC0BD3}" presName="ParentText" presStyleLbl="revTx" presStyleIdx="2" presStyleCnt="4">
        <dgm:presLayoutVars>
          <dgm:chMax val="0"/>
          <dgm:chPref val="0"/>
          <dgm:bulletEnabled val="1"/>
        </dgm:presLayoutVars>
      </dgm:prSet>
      <dgm:spPr/>
    </dgm:pt>
    <dgm:pt modelId="{7C36ABE7-BF3C-453C-B920-F15468EAB528}" type="pres">
      <dgm:prSet presAssocID="{6927020E-2EA7-4CC6-B661-5DFAA0DC0BD3}" presName="Triangle" presStyleLbl="alignNode1" presStyleIdx="5" presStyleCnt="7"/>
      <dgm:spPr/>
    </dgm:pt>
    <dgm:pt modelId="{1E1A7445-F320-4B78-BED3-8469BA2320E6}" type="pres">
      <dgm:prSet presAssocID="{BBA14B8A-66F5-46C4-9EFE-80EB76A19F28}" presName="sibTrans" presStyleCnt="0"/>
      <dgm:spPr/>
    </dgm:pt>
    <dgm:pt modelId="{5A7CC038-3182-4AF5-BA2D-13CCFF76FA48}" type="pres">
      <dgm:prSet presAssocID="{BBA14B8A-66F5-46C4-9EFE-80EB76A19F28}" presName="space" presStyleCnt="0"/>
      <dgm:spPr/>
    </dgm:pt>
    <dgm:pt modelId="{0FE9B2A0-1B23-4C2A-BB37-CEF2CECD553A}" type="pres">
      <dgm:prSet presAssocID="{A851B60F-7E02-455A-A6C7-638FCFE54660}" presName="composite" presStyleCnt="0"/>
      <dgm:spPr/>
    </dgm:pt>
    <dgm:pt modelId="{CE746838-3B04-400D-B5DB-88EDF5ADEB8F}" type="pres">
      <dgm:prSet presAssocID="{A851B60F-7E02-455A-A6C7-638FCFE54660}" presName="LShape" presStyleLbl="alignNode1" presStyleIdx="6" presStyleCnt="7"/>
      <dgm:spPr/>
    </dgm:pt>
    <dgm:pt modelId="{12763E41-F16E-4F94-ABE7-06E2D30F167A}" type="pres">
      <dgm:prSet presAssocID="{A851B60F-7E02-455A-A6C7-638FCFE54660}" presName="ParentText" presStyleLbl="revTx" presStyleIdx="3" presStyleCnt="4">
        <dgm:presLayoutVars>
          <dgm:chMax val="0"/>
          <dgm:chPref val="0"/>
          <dgm:bulletEnabled val="1"/>
        </dgm:presLayoutVars>
      </dgm:prSet>
      <dgm:spPr/>
    </dgm:pt>
  </dgm:ptLst>
  <dgm:cxnLst>
    <dgm:cxn modelId="{E4B39C0A-AE15-4809-95C1-A088BE5F6991}" type="presOf" srcId="{0F0A754D-1971-4E3B-A5DC-B3A32E7D56C4}" destId="{207AC8DB-73AF-4181-94DB-57FEDD0B1431}" srcOrd="0" destOrd="0" presId="urn:microsoft.com/office/officeart/2009/3/layout/StepUpProcess"/>
    <dgm:cxn modelId="{698F9C0E-8067-435A-A8E3-FDEA5F6F6C71}" type="presOf" srcId="{8046F1B6-8209-4B57-A522-511E1EE099C5}" destId="{7EB13432-F097-4958-9492-C1ED743AA19C}" srcOrd="0" destOrd="0" presId="urn:microsoft.com/office/officeart/2009/3/layout/StepUpProcess"/>
    <dgm:cxn modelId="{DA07700F-F60A-4C96-A461-FCC0CE4DFF57}" srcId="{2C02F796-E0C8-419B-A0B7-C06205FE5869}" destId="{CA71D535-0D9E-4178-B96A-4AAA033738E1}" srcOrd="2" destOrd="0" parTransId="{48E25054-C9DA-496C-BF9A-59C17DFAF847}" sibTransId="{5C35B7FE-58D5-432F-9A1C-1CA200F4892F}"/>
    <dgm:cxn modelId="{7414DA2F-BCDE-42A2-8103-C022E9CF2D4C}" type="presOf" srcId="{A851B60F-7E02-455A-A6C7-638FCFE54660}" destId="{12763E41-F16E-4F94-ABE7-06E2D30F167A}" srcOrd="0" destOrd="0" presId="urn:microsoft.com/office/officeart/2009/3/layout/StepUpProcess"/>
    <dgm:cxn modelId="{01ED975C-EB8A-4DAB-91CF-921A970CEA45}" type="presOf" srcId="{F27209DD-A53E-40DA-86B8-C76F7287BD48}" destId="{29809C88-DFE2-49D3-BF9F-99C74771EF1B}" srcOrd="0" destOrd="1" presId="urn:microsoft.com/office/officeart/2009/3/layout/StepUpProcess"/>
    <dgm:cxn modelId="{C570FD45-C552-4C89-90D2-52E0F045B1A5}" type="presOf" srcId="{4DE14552-4E4B-433C-A6AB-B5C75239B177}" destId="{29809C88-DFE2-49D3-BF9F-99C74771EF1B}" srcOrd="0" destOrd="2" presId="urn:microsoft.com/office/officeart/2009/3/layout/StepUpProcess"/>
    <dgm:cxn modelId="{7E06CC68-918C-4D90-B96E-239A8CAABC43}" type="presOf" srcId="{CA71D535-0D9E-4178-B96A-4AAA033738E1}" destId="{29809C88-DFE2-49D3-BF9F-99C74771EF1B}" srcOrd="0" destOrd="3" presId="urn:microsoft.com/office/officeart/2009/3/layout/StepUpProcess"/>
    <dgm:cxn modelId="{90340A6B-9256-42C1-AE46-ACF76C8040F4}" type="presOf" srcId="{6927020E-2EA7-4CC6-B661-5DFAA0DC0BD3}" destId="{378A786D-6609-48D6-9546-5853C4E086EE}" srcOrd="0" destOrd="0" presId="urn:microsoft.com/office/officeart/2009/3/layout/StepUpProcess"/>
    <dgm:cxn modelId="{D80AAF72-B798-4D20-A2E9-0D821E918398}" srcId="{8046F1B6-8209-4B57-A522-511E1EE099C5}" destId="{6927020E-2EA7-4CC6-B661-5DFAA0DC0BD3}" srcOrd="2" destOrd="0" parTransId="{C7E59BEF-32D3-487F-BA3E-8AD5AD488508}" sibTransId="{BBA14B8A-66F5-46C4-9EFE-80EB76A19F28}"/>
    <dgm:cxn modelId="{D67EC452-B7B4-4846-A480-D79029528DE8}" srcId="{0F0A754D-1971-4E3B-A5DC-B3A32E7D56C4}" destId="{B174240C-0A02-4808-A602-1CF0EB5181A4}" srcOrd="0" destOrd="0" parTransId="{02178F7A-0CF7-4203-875B-6184B8DE47B7}" sibTransId="{1FF3B220-752A-468E-8596-D68CC49707C4}"/>
    <dgm:cxn modelId="{57FC7E86-AF1E-4B3E-A358-E415EB3848A8}" srcId="{8046F1B6-8209-4B57-A522-511E1EE099C5}" destId="{0F0A754D-1971-4E3B-A5DC-B3A32E7D56C4}" srcOrd="1" destOrd="0" parTransId="{EC02B70C-EC59-44F3-8345-CC945F0CC122}" sibTransId="{4C1541D3-44BB-40E9-8111-E88FBF884E14}"/>
    <dgm:cxn modelId="{3780348E-539F-41B1-8FE2-9D6094973CCA}" srcId="{8046F1B6-8209-4B57-A522-511E1EE099C5}" destId="{2C02F796-E0C8-419B-A0B7-C06205FE5869}" srcOrd="0" destOrd="0" parTransId="{7EC39897-01CE-44D0-90AE-3EDBFFFD302F}" sibTransId="{81A49360-D720-46D0-A628-4C8C8341C11B}"/>
    <dgm:cxn modelId="{D3F4B58E-8FDD-4862-AA13-23EB8DAE359D}" srcId="{0F0A754D-1971-4E3B-A5DC-B3A32E7D56C4}" destId="{4CD639C2-6B5F-4921-B109-D7EA3CB94CB1}" srcOrd="1" destOrd="0" parTransId="{D112A6B7-4CB6-4ADA-B85F-BFFE261A0771}" sibTransId="{7B94C4D4-1921-4A5D-AF72-EC92F218302A}"/>
    <dgm:cxn modelId="{2065F9BC-8EE0-4363-934E-E2F71EA90406}" srcId="{2C02F796-E0C8-419B-A0B7-C06205FE5869}" destId="{F27209DD-A53E-40DA-86B8-C76F7287BD48}" srcOrd="0" destOrd="0" parTransId="{4B83AAF5-1E90-4ED1-94E2-06CFC2730A58}" sibTransId="{A0F85848-D72E-4C53-B625-A6F2E1137DEA}"/>
    <dgm:cxn modelId="{D1228FCE-05B1-41E7-A281-7B5E26CD0FB9}" type="presOf" srcId="{4CD639C2-6B5F-4921-B109-D7EA3CB94CB1}" destId="{207AC8DB-73AF-4181-94DB-57FEDD0B1431}" srcOrd="0" destOrd="2" presId="urn:microsoft.com/office/officeart/2009/3/layout/StepUpProcess"/>
    <dgm:cxn modelId="{CE2637D2-1F56-4C70-ADF3-B84873ECC97A}" type="presOf" srcId="{B174240C-0A02-4808-A602-1CF0EB5181A4}" destId="{207AC8DB-73AF-4181-94DB-57FEDD0B1431}" srcOrd="0" destOrd="1" presId="urn:microsoft.com/office/officeart/2009/3/layout/StepUpProcess"/>
    <dgm:cxn modelId="{DCEE84D8-F3D3-4330-9E5A-58D3ADBEB1A5}" srcId="{8046F1B6-8209-4B57-A522-511E1EE099C5}" destId="{A851B60F-7E02-455A-A6C7-638FCFE54660}" srcOrd="3" destOrd="0" parTransId="{AD35C60B-FED6-4AD2-9FE2-9DB09F44E422}" sibTransId="{54C13F9E-A3F0-4AF9-A175-7D65B13018A6}"/>
    <dgm:cxn modelId="{3B33DCFB-68FB-4B93-982E-DAEC77BD647B}" type="presOf" srcId="{2C02F796-E0C8-419B-A0B7-C06205FE5869}" destId="{29809C88-DFE2-49D3-BF9F-99C74771EF1B}" srcOrd="0" destOrd="0" presId="urn:microsoft.com/office/officeart/2009/3/layout/StepUpProcess"/>
    <dgm:cxn modelId="{3B815CFF-EFA3-4211-9B9D-F4F5AE7E7487}" srcId="{2C02F796-E0C8-419B-A0B7-C06205FE5869}" destId="{4DE14552-4E4B-433C-A6AB-B5C75239B177}" srcOrd="1" destOrd="0" parTransId="{E2704C49-8368-42D8-886F-894A8E63FA85}" sibTransId="{DF90F4D1-3978-4AED-9C0E-75FACF0FB131}"/>
    <dgm:cxn modelId="{4241FE9E-23A3-4C65-9546-C216150C8EB0}" type="presParOf" srcId="{7EB13432-F097-4958-9492-C1ED743AA19C}" destId="{AEDD8E96-CC17-467A-910E-EC8391400A4C}" srcOrd="0" destOrd="0" presId="urn:microsoft.com/office/officeart/2009/3/layout/StepUpProcess"/>
    <dgm:cxn modelId="{8D1FC738-8492-4272-ADE3-D3F4B4188062}" type="presParOf" srcId="{AEDD8E96-CC17-467A-910E-EC8391400A4C}" destId="{55D0A60A-572C-47DE-821B-DC2C78905EE1}" srcOrd="0" destOrd="0" presId="urn:microsoft.com/office/officeart/2009/3/layout/StepUpProcess"/>
    <dgm:cxn modelId="{B1B79E3E-887F-40E4-816D-BD7B0DD324D8}" type="presParOf" srcId="{AEDD8E96-CC17-467A-910E-EC8391400A4C}" destId="{29809C88-DFE2-49D3-BF9F-99C74771EF1B}" srcOrd="1" destOrd="0" presId="urn:microsoft.com/office/officeart/2009/3/layout/StepUpProcess"/>
    <dgm:cxn modelId="{01D0E97A-D2C1-4DD1-AB33-F5EA5AC45174}" type="presParOf" srcId="{AEDD8E96-CC17-467A-910E-EC8391400A4C}" destId="{88A9BD2A-F6E1-4677-9A82-3E08D780E335}" srcOrd="2" destOrd="0" presId="urn:microsoft.com/office/officeart/2009/3/layout/StepUpProcess"/>
    <dgm:cxn modelId="{DC29C29F-26C7-4B9E-9F4F-4BE8B8BEF0F5}" type="presParOf" srcId="{7EB13432-F097-4958-9492-C1ED743AA19C}" destId="{47C1651D-27BE-428D-B4BD-11510D0844FC}" srcOrd="1" destOrd="0" presId="urn:microsoft.com/office/officeart/2009/3/layout/StepUpProcess"/>
    <dgm:cxn modelId="{74182ABD-F613-40C7-AAC9-E43D9419321D}" type="presParOf" srcId="{47C1651D-27BE-428D-B4BD-11510D0844FC}" destId="{A5E7869B-335B-4264-AEEE-C13CAF4C468B}" srcOrd="0" destOrd="0" presId="urn:microsoft.com/office/officeart/2009/3/layout/StepUpProcess"/>
    <dgm:cxn modelId="{883938E5-C051-41F5-9050-EE6E6A9D935F}" type="presParOf" srcId="{7EB13432-F097-4958-9492-C1ED743AA19C}" destId="{45911A29-E2C8-470E-82D3-8EA5372B3FEE}" srcOrd="2" destOrd="0" presId="urn:microsoft.com/office/officeart/2009/3/layout/StepUpProcess"/>
    <dgm:cxn modelId="{6D90283C-8ACC-4BBF-900C-0EFC243A46D3}" type="presParOf" srcId="{45911A29-E2C8-470E-82D3-8EA5372B3FEE}" destId="{866BEBEE-BCB1-479F-B73A-51C7E4F81724}" srcOrd="0" destOrd="0" presId="urn:microsoft.com/office/officeart/2009/3/layout/StepUpProcess"/>
    <dgm:cxn modelId="{8A054339-65B3-4B7D-B628-2A6E6C409525}" type="presParOf" srcId="{45911A29-E2C8-470E-82D3-8EA5372B3FEE}" destId="{207AC8DB-73AF-4181-94DB-57FEDD0B1431}" srcOrd="1" destOrd="0" presId="urn:microsoft.com/office/officeart/2009/3/layout/StepUpProcess"/>
    <dgm:cxn modelId="{A9C30451-2D09-4E3F-967B-7796F7828CC0}" type="presParOf" srcId="{45911A29-E2C8-470E-82D3-8EA5372B3FEE}" destId="{E70249D3-B3E2-4321-8D16-341F8CC7D8BF}" srcOrd="2" destOrd="0" presId="urn:microsoft.com/office/officeart/2009/3/layout/StepUpProcess"/>
    <dgm:cxn modelId="{7F00334A-9805-4DD8-8E8A-F8EA656A0BCC}" type="presParOf" srcId="{7EB13432-F097-4958-9492-C1ED743AA19C}" destId="{276C4CC8-E186-4475-85AD-BB73651E22FE}" srcOrd="3" destOrd="0" presId="urn:microsoft.com/office/officeart/2009/3/layout/StepUpProcess"/>
    <dgm:cxn modelId="{F9668E3A-D9DA-4815-97E5-4763A273D021}" type="presParOf" srcId="{276C4CC8-E186-4475-85AD-BB73651E22FE}" destId="{E48DA785-48CE-4469-92E4-4FD918D9A4F1}" srcOrd="0" destOrd="0" presId="urn:microsoft.com/office/officeart/2009/3/layout/StepUpProcess"/>
    <dgm:cxn modelId="{97248A2C-E13F-4D74-ABE2-4DD884E1B8E0}" type="presParOf" srcId="{7EB13432-F097-4958-9492-C1ED743AA19C}" destId="{7C609041-4120-424D-A993-203B5F765E55}" srcOrd="4" destOrd="0" presId="urn:microsoft.com/office/officeart/2009/3/layout/StepUpProcess"/>
    <dgm:cxn modelId="{B45C1042-3714-4554-8B19-56BE4C58C4B9}" type="presParOf" srcId="{7C609041-4120-424D-A993-203B5F765E55}" destId="{DE981943-D4C5-4686-B10B-EC67EF66D1A6}" srcOrd="0" destOrd="0" presId="urn:microsoft.com/office/officeart/2009/3/layout/StepUpProcess"/>
    <dgm:cxn modelId="{FF7B1EC2-FE79-4838-8E73-8FA1D9A02671}" type="presParOf" srcId="{7C609041-4120-424D-A993-203B5F765E55}" destId="{378A786D-6609-48D6-9546-5853C4E086EE}" srcOrd="1" destOrd="0" presId="urn:microsoft.com/office/officeart/2009/3/layout/StepUpProcess"/>
    <dgm:cxn modelId="{89571B63-9A1C-4BB1-A03A-12C3BEF899C0}" type="presParOf" srcId="{7C609041-4120-424D-A993-203B5F765E55}" destId="{7C36ABE7-BF3C-453C-B920-F15468EAB528}" srcOrd="2" destOrd="0" presId="urn:microsoft.com/office/officeart/2009/3/layout/StepUpProcess"/>
    <dgm:cxn modelId="{9466E69B-4741-4226-88E2-413C604AC288}" type="presParOf" srcId="{7EB13432-F097-4958-9492-C1ED743AA19C}" destId="{1E1A7445-F320-4B78-BED3-8469BA2320E6}" srcOrd="5" destOrd="0" presId="urn:microsoft.com/office/officeart/2009/3/layout/StepUpProcess"/>
    <dgm:cxn modelId="{6A12555F-9B71-41D6-8AA6-DC856D98475C}" type="presParOf" srcId="{1E1A7445-F320-4B78-BED3-8469BA2320E6}" destId="{5A7CC038-3182-4AF5-BA2D-13CCFF76FA48}" srcOrd="0" destOrd="0" presId="urn:microsoft.com/office/officeart/2009/3/layout/StepUpProcess"/>
    <dgm:cxn modelId="{2E9BA85C-2EA2-4B08-BFAE-E81285538C75}" type="presParOf" srcId="{7EB13432-F097-4958-9492-C1ED743AA19C}" destId="{0FE9B2A0-1B23-4C2A-BB37-CEF2CECD553A}" srcOrd="6" destOrd="0" presId="urn:microsoft.com/office/officeart/2009/3/layout/StepUpProcess"/>
    <dgm:cxn modelId="{4ADBD2CE-B6EC-4A6C-BC5E-62D4E736EAAF}" type="presParOf" srcId="{0FE9B2A0-1B23-4C2A-BB37-CEF2CECD553A}" destId="{CE746838-3B04-400D-B5DB-88EDF5ADEB8F}" srcOrd="0" destOrd="0" presId="urn:microsoft.com/office/officeart/2009/3/layout/StepUpProcess"/>
    <dgm:cxn modelId="{EA98C82A-0526-4526-BBEF-D783FCFFC4FE}" type="presParOf" srcId="{0FE9B2A0-1B23-4C2A-BB37-CEF2CECD553A}" destId="{12763E41-F16E-4F94-ABE7-06E2D30F167A}" srcOrd="1" destOrd="0" presId="urn:microsoft.com/office/officeart/2009/3/layout/StepU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2B4458-FCEB-4AED-ACA7-7E7823381754}" type="doc">
      <dgm:prSet loTypeId="urn:microsoft.com/office/officeart/2005/8/layout/lProcess2" loCatId="list" qsTypeId="urn:microsoft.com/office/officeart/2005/8/quickstyle/simple1" qsCatId="simple" csTypeId="urn:microsoft.com/office/officeart/2005/8/colors/colorful5" csCatId="colorful" phldr="1"/>
      <dgm:spPr/>
      <dgm:t>
        <a:bodyPr/>
        <a:lstStyle/>
        <a:p>
          <a:endParaRPr lang="en-GB"/>
        </a:p>
      </dgm:t>
    </dgm:pt>
    <dgm:pt modelId="{BB0EA71D-C2B0-458E-9196-F368ED4E0FEA}">
      <dgm:prSet phldrT="[Text]" custT="1"/>
      <dgm:spPr/>
      <dgm:t>
        <a:bodyPr/>
        <a:lstStyle/>
        <a:p>
          <a:r>
            <a:rPr lang="en-GB" sz="1200" b="1" i="0" dirty="0"/>
            <a:t>Which country emits the most greenhouse gases?</a:t>
          </a:r>
          <a:endParaRPr lang="en-GB" sz="1200" dirty="0"/>
        </a:p>
      </dgm:t>
    </dgm:pt>
    <dgm:pt modelId="{368D507E-B078-4B17-BAFE-1A93893EE4F4}" type="parTrans" cxnId="{8EC43ABB-A017-4F26-AF9F-1FC7B5DF2B73}">
      <dgm:prSet/>
      <dgm:spPr/>
      <dgm:t>
        <a:bodyPr/>
        <a:lstStyle/>
        <a:p>
          <a:endParaRPr lang="en-GB" sz="1200"/>
        </a:p>
      </dgm:t>
    </dgm:pt>
    <dgm:pt modelId="{DA713361-C160-4CF9-AB87-5EDB0E26382B}" type="sibTrans" cxnId="{8EC43ABB-A017-4F26-AF9F-1FC7B5DF2B73}">
      <dgm:prSet/>
      <dgm:spPr/>
      <dgm:t>
        <a:bodyPr/>
        <a:lstStyle/>
        <a:p>
          <a:endParaRPr lang="en-GB" sz="1200"/>
        </a:p>
      </dgm:t>
    </dgm:pt>
    <dgm:pt modelId="{2F66C82F-92AA-4A12-95F3-CE8BCE05E9FA}">
      <dgm:prSet phldrT="[Text]" custT="1"/>
      <dgm:spPr/>
      <dgm:t>
        <a:bodyPr/>
        <a:lstStyle/>
        <a:p>
          <a:r>
            <a:rPr lang="en-GB" sz="1200" b="1" i="0" dirty="0"/>
            <a:t>China </a:t>
          </a:r>
          <a:r>
            <a:rPr lang="en-GB" sz="1200" b="0" i="0" dirty="0"/>
            <a:t>(10668 </a:t>
          </a:r>
          <a:r>
            <a:rPr lang="en-GB" sz="1200" b="0" i="0" dirty="0" err="1"/>
            <a:t>MtCO</a:t>
          </a:r>
          <a:r>
            <a:rPr lang="en-GB" sz="1200" b="0" i="0" dirty="0"/>
            <a:t>₂) followed by the United States (4713 </a:t>
          </a:r>
          <a:r>
            <a:rPr lang="en-GB" sz="1200" b="0" i="0" dirty="0" err="1"/>
            <a:t>MtCO</a:t>
          </a:r>
          <a:r>
            <a:rPr lang="en-GB" sz="1200" b="0" i="0" dirty="0"/>
            <a:t>₂) emits more carbon dioxide than any other country.</a:t>
          </a:r>
        </a:p>
        <a:p>
          <a:r>
            <a:rPr lang="en-GB" sz="1200" b="0" i="0" dirty="0"/>
            <a:t>China’s coal consumption has increased its emission levels around 25% during the last decade.</a:t>
          </a:r>
        </a:p>
        <a:p>
          <a:r>
            <a:rPr lang="en-GB" sz="1200" b="0" i="0" dirty="0"/>
            <a:t>China now produces more than twice as many emissions as the United States, which remains the second-largest emitter in the world.</a:t>
          </a:r>
          <a:endParaRPr lang="en-GB" sz="1200" dirty="0"/>
        </a:p>
      </dgm:t>
    </dgm:pt>
    <dgm:pt modelId="{50528764-133E-4ED7-858D-562D262CE23C}" type="parTrans" cxnId="{975DAAAE-FC5B-4DBB-BFDE-84451A7A7789}">
      <dgm:prSet/>
      <dgm:spPr/>
      <dgm:t>
        <a:bodyPr/>
        <a:lstStyle/>
        <a:p>
          <a:endParaRPr lang="en-GB" sz="1200"/>
        </a:p>
      </dgm:t>
    </dgm:pt>
    <dgm:pt modelId="{51E5B8B4-1156-4B7F-8CEE-F780C4569203}" type="sibTrans" cxnId="{975DAAAE-FC5B-4DBB-BFDE-84451A7A7789}">
      <dgm:prSet/>
      <dgm:spPr/>
      <dgm:t>
        <a:bodyPr/>
        <a:lstStyle/>
        <a:p>
          <a:endParaRPr lang="en-GB" sz="1200"/>
        </a:p>
      </dgm:t>
    </dgm:pt>
    <dgm:pt modelId="{59314A16-6165-4193-8910-AFBF5B897FEF}">
      <dgm:prSet phldrT="[Text]" custT="1"/>
      <dgm:spPr/>
      <dgm:t>
        <a:bodyPr/>
        <a:lstStyle/>
        <a:p>
          <a:r>
            <a:rPr lang="en-GB" sz="1200" b="1" i="0" dirty="0"/>
            <a:t>Which country emits the least greenhouse gases? </a:t>
          </a:r>
          <a:r>
            <a:rPr lang="en-GB" sz="1200" b="0" i="0" dirty="0"/>
            <a:t>(less than 0.1 MMtCO2e)</a:t>
          </a:r>
          <a:endParaRPr lang="en-GB" sz="1200" dirty="0"/>
        </a:p>
      </dgm:t>
    </dgm:pt>
    <dgm:pt modelId="{6CC3CA5C-4E7A-4278-A5A1-B201C2E822FE}" type="parTrans" cxnId="{2839A072-FEA6-4570-9B1C-56C6D1389D40}">
      <dgm:prSet/>
      <dgm:spPr/>
      <dgm:t>
        <a:bodyPr/>
        <a:lstStyle/>
        <a:p>
          <a:endParaRPr lang="en-GB" sz="1200"/>
        </a:p>
      </dgm:t>
    </dgm:pt>
    <dgm:pt modelId="{86089497-ADDA-40E7-94E5-F91885E6CFE8}" type="sibTrans" cxnId="{2839A072-FEA6-4570-9B1C-56C6D1389D40}">
      <dgm:prSet/>
      <dgm:spPr/>
      <dgm:t>
        <a:bodyPr/>
        <a:lstStyle/>
        <a:p>
          <a:endParaRPr lang="en-GB" sz="1200"/>
        </a:p>
      </dgm:t>
    </dgm:pt>
    <dgm:pt modelId="{9A356688-E881-4558-9985-6BAEABF96584}">
      <dgm:prSet phldrT="[Text]" custT="1"/>
      <dgm:spPr/>
      <dgm:t>
        <a:bodyPr/>
        <a:lstStyle/>
        <a:p>
          <a:pPr>
            <a:buFont typeface="Arial" panose="020B0604020202020204" pitchFamily="34" charset="0"/>
            <a:buChar char="•"/>
          </a:pPr>
          <a:r>
            <a:rPr lang="en-GB" sz="1200" b="0" i="0" dirty="0"/>
            <a:t>Wallis and Futuna Islands</a:t>
          </a:r>
        </a:p>
        <a:p>
          <a:pPr>
            <a:buFont typeface="Arial" panose="020B0604020202020204" pitchFamily="34" charset="0"/>
            <a:buChar char="•"/>
          </a:pPr>
          <a:r>
            <a:rPr lang="en-GB" sz="1200" b="0" i="0" dirty="0"/>
            <a:t>Montserrat</a:t>
          </a:r>
        </a:p>
        <a:p>
          <a:pPr>
            <a:buFont typeface="Arial" panose="020B0604020202020204" pitchFamily="34" charset="0"/>
            <a:buChar char="•"/>
          </a:pPr>
          <a:r>
            <a:rPr lang="en-GB" sz="1200" b="0" i="0" dirty="0"/>
            <a:t>Niue</a:t>
          </a:r>
        </a:p>
        <a:p>
          <a:pPr>
            <a:buFont typeface="Arial" panose="020B0604020202020204" pitchFamily="34" charset="0"/>
            <a:buChar char="•"/>
          </a:pPr>
          <a:r>
            <a:rPr lang="en-GB" sz="1200" b="0" i="0" dirty="0"/>
            <a:t>Saint Helena</a:t>
          </a:r>
        </a:p>
        <a:p>
          <a:pPr>
            <a:buFont typeface="Arial" panose="020B0604020202020204" pitchFamily="34" charset="0"/>
            <a:buChar char="•"/>
          </a:pPr>
          <a:r>
            <a:rPr lang="en-GB" sz="1200" b="0" i="0" dirty="0"/>
            <a:t>Tuvalu</a:t>
          </a:r>
          <a:endParaRPr lang="en-GB" sz="1200" dirty="0"/>
        </a:p>
      </dgm:t>
    </dgm:pt>
    <dgm:pt modelId="{3F77576F-2832-4489-976E-97E3C6A26830}" type="parTrans" cxnId="{B6CCC341-B38D-4B07-A213-313344E53833}">
      <dgm:prSet/>
      <dgm:spPr/>
      <dgm:t>
        <a:bodyPr/>
        <a:lstStyle/>
        <a:p>
          <a:endParaRPr lang="en-GB" sz="1200"/>
        </a:p>
      </dgm:t>
    </dgm:pt>
    <dgm:pt modelId="{285DE984-8B09-43FB-8E06-D3AD75678507}" type="sibTrans" cxnId="{B6CCC341-B38D-4B07-A213-313344E53833}">
      <dgm:prSet/>
      <dgm:spPr/>
      <dgm:t>
        <a:bodyPr/>
        <a:lstStyle/>
        <a:p>
          <a:endParaRPr lang="en-GB" sz="1200"/>
        </a:p>
      </dgm:t>
    </dgm:pt>
    <dgm:pt modelId="{5EC546F5-62E1-47F6-91D1-8D1151359CFE}">
      <dgm:prSet phldrT="[Text]" custT="1"/>
      <dgm:spPr/>
      <dgm:t>
        <a:bodyPr/>
        <a:lstStyle/>
        <a:p>
          <a:r>
            <a:rPr lang="en-GB" sz="1200" b="1" i="0" dirty="0"/>
            <a:t>Which countries have net zero emissions or are carbon neutral?</a:t>
          </a:r>
          <a:endParaRPr lang="en-GB" sz="1200" dirty="0"/>
        </a:p>
      </dgm:t>
    </dgm:pt>
    <dgm:pt modelId="{9540A6D2-C33D-4A6C-B82E-EFAD8200349C}" type="parTrans" cxnId="{7B42AD92-B07A-4A58-A253-AF87CE5E260C}">
      <dgm:prSet/>
      <dgm:spPr/>
      <dgm:t>
        <a:bodyPr/>
        <a:lstStyle/>
        <a:p>
          <a:endParaRPr lang="en-GB" sz="1200"/>
        </a:p>
      </dgm:t>
    </dgm:pt>
    <dgm:pt modelId="{3A027FA4-73B5-489C-9588-2C02B60FB94D}" type="sibTrans" cxnId="{7B42AD92-B07A-4A58-A253-AF87CE5E260C}">
      <dgm:prSet/>
      <dgm:spPr/>
      <dgm:t>
        <a:bodyPr/>
        <a:lstStyle/>
        <a:p>
          <a:endParaRPr lang="en-GB" sz="1200"/>
        </a:p>
      </dgm:t>
    </dgm:pt>
    <dgm:pt modelId="{85C9352B-C8CC-4AD2-A6A0-6974CA32F25F}">
      <dgm:prSet phldrT="[Text]" custT="1"/>
      <dgm:spPr/>
      <dgm:t>
        <a:bodyPr/>
        <a:lstStyle/>
        <a:p>
          <a:pPr>
            <a:buFont typeface="Arial" panose="020B0604020202020204" pitchFamily="34" charset="0"/>
            <a:buChar char="•"/>
          </a:pPr>
          <a:r>
            <a:rPr lang="en-GB" sz="1200" b="0" i="0" dirty="0"/>
            <a:t>Benin</a:t>
          </a:r>
        </a:p>
        <a:p>
          <a:pPr>
            <a:buFont typeface="Arial" panose="020B0604020202020204" pitchFamily="34" charset="0"/>
            <a:buChar char="•"/>
          </a:pPr>
          <a:r>
            <a:rPr lang="en-GB" sz="1200" b="0" i="0" dirty="0"/>
            <a:t>Bhutan</a:t>
          </a:r>
        </a:p>
        <a:p>
          <a:pPr>
            <a:buFont typeface="Arial" panose="020B0604020202020204" pitchFamily="34" charset="0"/>
            <a:buChar char="•"/>
          </a:pPr>
          <a:r>
            <a:rPr lang="en-GB" sz="1200" b="0" i="0" dirty="0"/>
            <a:t>Gabon</a:t>
          </a:r>
        </a:p>
        <a:p>
          <a:pPr>
            <a:buFont typeface="Arial" panose="020B0604020202020204" pitchFamily="34" charset="0"/>
            <a:buChar char="•"/>
          </a:pPr>
          <a:r>
            <a:rPr lang="en-GB" sz="1200" b="0" i="0" dirty="0"/>
            <a:t>Guyana</a:t>
          </a:r>
        </a:p>
        <a:p>
          <a:pPr>
            <a:buFont typeface="Arial" panose="020B0604020202020204" pitchFamily="34" charset="0"/>
            <a:buChar char="•"/>
          </a:pPr>
          <a:r>
            <a:rPr lang="en-GB" sz="1200" b="0" i="0" dirty="0"/>
            <a:t>Cambodia</a:t>
          </a:r>
        </a:p>
        <a:p>
          <a:pPr>
            <a:buFont typeface="Arial" panose="020B0604020202020204" pitchFamily="34" charset="0"/>
            <a:buChar char="•"/>
          </a:pPr>
          <a:r>
            <a:rPr lang="en-GB" sz="1200" b="0" i="0" dirty="0"/>
            <a:t>Suriname</a:t>
          </a:r>
          <a:endParaRPr lang="en-GB" sz="1200" dirty="0"/>
        </a:p>
      </dgm:t>
    </dgm:pt>
    <dgm:pt modelId="{0827D663-1E1E-47C3-A282-2EC3B4A61A13}" type="parTrans" cxnId="{09FFD45C-3EDD-410D-B2F9-D298751009AB}">
      <dgm:prSet/>
      <dgm:spPr/>
      <dgm:t>
        <a:bodyPr/>
        <a:lstStyle/>
        <a:p>
          <a:endParaRPr lang="en-GB" sz="1200"/>
        </a:p>
      </dgm:t>
    </dgm:pt>
    <dgm:pt modelId="{2F389DA0-150C-4B37-89C5-64CAD46479F3}" type="sibTrans" cxnId="{09FFD45C-3EDD-410D-B2F9-D298751009AB}">
      <dgm:prSet/>
      <dgm:spPr/>
      <dgm:t>
        <a:bodyPr/>
        <a:lstStyle/>
        <a:p>
          <a:endParaRPr lang="en-GB" sz="1200"/>
        </a:p>
      </dgm:t>
    </dgm:pt>
    <dgm:pt modelId="{C1D05E5D-8342-40A6-9B47-60576CF9349A}">
      <dgm:prSet custT="1"/>
      <dgm:spPr/>
      <dgm:t>
        <a:bodyPr/>
        <a:lstStyle/>
        <a:p>
          <a:r>
            <a:rPr lang="en-GB" sz="1200" b="1" i="0" dirty="0"/>
            <a:t>Which countries will achieve zero carbon emissions by 2050?</a:t>
          </a:r>
          <a:endParaRPr lang="en-GB" sz="1200" dirty="0"/>
        </a:p>
      </dgm:t>
    </dgm:pt>
    <dgm:pt modelId="{0E9F63A4-913C-4F70-8690-A94B3100F59F}" type="parTrans" cxnId="{0400975D-DC54-41A4-A056-D8604F9E4731}">
      <dgm:prSet/>
      <dgm:spPr/>
      <dgm:t>
        <a:bodyPr/>
        <a:lstStyle/>
        <a:p>
          <a:endParaRPr lang="en-GB" sz="1200"/>
        </a:p>
      </dgm:t>
    </dgm:pt>
    <dgm:pt modelId="{E60F6942-A5A5-48C5-A782-EC05F411A142}" type="sibTrans" cxnId="{0400975D-DC54-41A4-A056-D8604F9E4731}">
      <dgm:prSet/>
      <dgm:spPr/>
      <dgm:t>
        <a:bodyPr/>
        <a:lstStyle/>
        <a:p>
          <a:endParaRPr lang="en-GB" sz="1200"/>
        </a:p>
      </dgm:t>
    </dgm:pt>
    <dgm:pt modelId="{02015149-3901-4186-A721-26CCB55E7D1E}" type="pres">
      <dgm:prSet presAssocID="{542B4458-FCEB-4AED-ACA7-7E7823381754}" presName="theList" presStyleCnt="0">
        <dgm:presLayoutVars>
          <dgm:dir/>
          <dgm:animLvl val="lvl"/>
          <dgm:resizeHandles val="exact"/>
        </dgm:presLayoutVars>
      </dgm:prSet>
      <dgm:spPr/>
    </dgm:pt>
    <dgm:pt modelId="{A4A72013-3236-463F-8B73-BF3738AE5B12}" type="pres">
      <dgm:prSet presAssocID="{BB0EA71D-C2B0-458E-9196-F368ED4E0FEA}" presName="compNode" presStyleCnt="0"/>
      <dgm:spPr/>
    </dgm:pt>
    <dgm:pt modelId="{5632DD95-15F3-4F3E-B76E-F94784A88E57}" type="pres">
      <dgm:prSet presAssocID="{BB0EA71D-C2B0-458E-9196-F368ED4E0FEA}" presName="aNode" presStyleLbl="bgShp" presStyleIdx="0" presStyleCnt="4" custScaleX="125798"/>
      <dgm:spPr/>
    </dgm:pt>
    <dgm:pt modelId="{5DC31AE7-47C7-40BD-A24A-A299A254325E}" type="pres">
      <dgm:prSet presAssocID="{BB0EA71D-C2B0-458E-9196-F368ED4E0FEA}" presName="textNode" presStyleLbl="bgShp" presStyleIdx="0" presStyleCnt="4"/>
      <dgm:spPr/>
    </dgm:pt>
    <dgm:pt modelId="{7178A703-3CBB-41A5-918E-8235828B6311}" type="pres">
      <dgm:prSet presAssocID="{BB0EA71D-C2B0-458E-9196-F368ED4E0FEA}" presName="compChildNode" presStyleCnt="0"/>
      <dgm:spPr/>
    </dgm:pt>
    <dgm:pt modelId="{B410C3F3-71E4-4D9D-8EF8-83D0010405E6}" type="pres">
      <dgm:prSet presAssocID="{BB0EA71D-C2B0-458E-9196-F368ED4E0FEA}" presName="theInnerList" presStyleCnt="0"/>
      <dgm:spPr/>
    </dgm:pt>
    <dgm:pt modelId="{EC0142E5-347A-4265-AAA0-C2D77B9910D2}" type="pres">
      <dgm:prSet presAssocID="{2F66C82F-92AA-4A12-95F3-CE8BCE05E9FA}" presName="childNode" presStyleLbl="node1" presStyleIdx="0" presStyleCnt="3" custScaleX="134410" custScaleY="124458" custLinFactNeighborX="-2988" custLinFactNeighborY="-13445">
        <dgm:presLayoutVars>
          <dgm:bulletEnabled val="1"/>
        </dgm:presLayoutVars>
      </dgm:prSet>
      <dgm:spPr/>
    </dgm:pt>
    <dgm:pt modelId="{91FEE6C0-4F4C-449A-AAC0-3B7EAF700FEC}" type="pres">
      <dgm:prSet presAssocID="{BB0EA71D-C2B0-458E-9196-F368ED4E0FEA}" presName="aSpace" presStyleCnt="0"/>
      <dgm:spPr/>
    </dgm:pt>
    <dgm:pt modelId="{5C701E39-A4F8-47A6-93F3-E95E2D52C858}" type="pres">
      <dgm:prSet presAssocID="{59314A16-6165-4193-8910-AFBF5B897FEF}" presName="compNode" presStyleCnt="0"/>
      <dgm:spPr/>
    </dgm:pt>
    <dgm:pt modelId="{4F71D975-158D-4AF3-90AC-F53535480EAB}" type="pres">
      <dgm:prSet presAssocID="{59314A16-6165-4193-8910-AFBF5B897FEF}" presName="aNode" presStyleLbl="bgShp" presStyleIdx="1" presStyleCnt="4"/>
      <dgm:spPr/>
    </dgm:pt>
    <dgm:pt modelId="{422BDDF5-6F74-47E1-A16B-F51AB1D11F11}" type="pres">
      <dgm:prSet presAssocID="{59314A16-6165-4193-8910-AFBF5B897FEF}" presName="textNode" presStyleLbl="bgShp" presStyleIdx="1" presStyleCnt="4"/>
      <dgm:spPr/>
    </dgm:pt>
    <dgm:pt modelId="{31EC18BE-6520-4AE8-A756-E74B80282252}" type="pres">
      <dgm:prSet presAssocID="{59314A16-6165-4193-8910-AFBF5B897FEF}" presName="compChildNode" presStyleCnt="0"/>
      <dgm:spPr/>
    </dgm:pt>
    <dgm:pt modelId="{34A23642-B0CB-4A01-B970-69BA3DDDCE44}" type="pres">
      <dgm:prSet presAssocID="{59314A16-6165-4193-8910-AFBF5B897FEF}" presName="theInnerList" presStyleCnt="0"/>
      <dgm:spPr/>
    </dgm:pt>
    <dgm:pt modelId="{4F41F60A-1350-4EAB-AF62-BEA9236CDE66}" type="pres">
      <dgm:prSet presAssocID="{9A356688-E881-4558-9985-6BAEABF96584}" presName="childNode" presStyleLbl="node1" presStyleIdx="1" presStyleCnt="3" custLinFactNeighborX="-988" custLinFactNeighborY="-10746">
        <dgm:presLayoutVars>
          <dgm:bulletEnabled val="1"/>
        </dgm:presLayoutVars>
      </dgm:prSet>
      <dgm:spPr/>
    </dgm:pt>
    <dgm:pt modelId="{D6358CAE-EE22-4363-9EE5-A906CD91A618}" type="pres">
      <dgm:prSet presAssocID="{59314A16-6165-4193-8910-AFBF5B897FEF}" presName="aSpace" presStyleCnt="0"/>
      <dgm:spPr/>
    </dgm:pt>
    <dgm:pt modelId="{1862546A-D678-4587-9413-09D114D59053}" type="pres">
      <dgm:prSet presAssocID="{5EC546F5-62E1-47F6-91D1-8D1151359CFE}" presName="compNode" presStyleCnt="0"/>
      <dgm:spPr/>
    </dgm:pt>
    <dgm:pt modelId="{341C7D4E-D8EF-478B-BC2A-06507A929686}" type="pres">
      <dgm:prSet presAssocID="{5EC546F5-62E1-47F6-91D1-8D1151359CFE}" presName="aNode" presStyleLbl="bgShp" presStyleIdx="2" presStyleCnt="4" custLinFactNeighborX="-2203" custLinFactNeighborY="-972"/>
      <dgm:spPr/>
    </dgm:pt>
    <dgm:pt modelId="{2544CD99-D867-4778-B048-514664238D13}" type="pres">
      <dgm:prSet presAssocID="{5EC546F5-62E1-47F6-91D1-8D1151359CFE}" presName="textNode" presStyleLbl="bgShp" presStyleIdx="2" presStyleCnt="4"/>
      <dgm:spPr/>
    </dgm:pt>
    <dgm:pt modelId="{297E0650-FA40-47E2-AB33-86B580E89A2E}" type="pres">
      <dgm:prSet presAssocID="{5EC546F5-62E1-47F6-91D1-8D1151359CFE}" presName="compChildNode" presStyleCnt="0"/>
      <dgm:spPr/>
    </dgm:pt>
    <dgm:pt modelId="{A5D7B72F-5F35-40E7-A7E6-ECDF503BFE21}" type="pres">
      <dgm:prSet presAssocID="{5EC546F5-62E1-47F6-91D1-8D1151359CFE}" presName="theInnerList" presStyleCnt="0"/>
      <dgm:spPr/>
    </dgm:pt>
    <dgm:pt modelId="{3D339F68-41A4-409E-84F2-E00BB15D651C}" type="pres">
      <dgm:prSet presAssocID="{85C9352B-C8CC-4AD2-A6A0-6974CA32F25F}" presName="childNode" presStyleLbl="node1" presStyleIdx="2" presStyleCnt="3" custScaleX="100774" custScaleY="115547" custLinFactNeighborX="-6130" custLinFactNeighborY="-12434">
        <dgm:presLayoutVars>
          <dgm:bulletEnabled val="1"/>
        </dgm:presLayoutVars>
      </dgm:prSet>
      <dgm:spPr/>
    </dgm:pt>
    <dgm:pt modelId="{9D14C50E-72C9-4402-BAEB-05B22C501522}" type="pres">
      <dgm:prSet presAssocID="{5EC546F5-62E1-47F6-91D1-8D1151359CFE}" presName="aSpace" presStyleCnt="0"/>
      <dgm:spPr/>
    </dgm:pt>
    <dgm:pt modelId="{EE8FFA9C-DA2E-4124-9A06-5B48C3295469}" type="pres">
      <dgm:prSet presAssocID="{C1D05E5D-8342-40A6-9B47-60576CF9349A}" presName="compNode" presStyleCnt="0"/>
      <dgm:spPr/>
    </dgm:pt>
    <dgm:pt modelId="{B45A6703-0EA3-46CF-816C-A84380306406}" type="pres">
      <dgm:prSet presAssocID="{C1D05E5D-8342-40A6-9B47-60576CF9349A}" presName="aNode" presStyleLbl="bgShp" presStyleIdx="3" presStyleCnt="4"/>
      <dgm:spPr/>
    </dgm:pt>
    <dgm:pt modelId="{011BDA8D-AA1C-4133-BF15-23C883F36749}" type="pres">
      <dgm:prSet presAssocID="{C1D05E5D-8342-40A6-9B47-60576CF9349A}" presName="textNode" presStyleLbl="bgShp" presStyleIdx="3" presStyleCnt="4"/>
      <dgm:spPr/>
    </dgm:pt>
    <dgm:pt modelId="{30EE0DE5-B8DA-44C2-A156-999E11A754BC}" type="pres">
      <dgm:prSet presAssocID="{C1D05E5D-8342-40A6-9B47-60576CF9349A}" presName="compChildNode" presStyleCnt="0"/>
      <dgm:spPr/>
    </dgm:pt>
    <dgm:pt modelId="{EDE08DC4-3CA6-463A-B95D-9F13E24BECB8}" type="pres">
      <dgm:prSet presAssocID="{C1D05E5D-8342-40A6-9B47-60576CF9349A}" presName="theInnerList" presStyleCnt="0"/>
      <dgm:spPr/>
    </dgm:pt>
  </dgm:ptLst>
  <dgm:cxnLst>
    <dgm:cxn modelId="{7314DF2A-806B-449C-ABD7-AA6A856D0C3E}" type="presOf" srcId="{9A356688-E881-4558-9985-6BAEABF96584}" destId="{4F41F60A-1350-4EAB-AF62-BEA9236CDE66}" srcOrd="0" destOrd="0" presId="urn:microsoft.com/office/officeart/2005/8/layout/lProcess2"/>
    <dgm:cxn modelId="{F1A88133-FA06-41F1-9B64-0FBB8D6173E6}" type="presOf" srcId="{2F66C82F-92AA-4A12-95F3-CE8BCE05E9FA}" destId="{EC0142E5-347A-4265-AAA0-C2D77B9910D2}" srcOrd="0" destOrd="0" presId="urn:microsoft.com/office/officeart/2005/8/layout/lProcess2"/>
    <dgm:cxn modelId="{09FFD45C-3EDD-410D-B2F9-D298751009AB}" srcId="{5EC546F5-62E1-47F6-91D1-8D1151359CFE}" destId="{85C9352B-C8CC-4AD2-A6A0-6974CA32F25F}" srcOrd="0" destOrd="0" parTransId="{0827D663-1E1E-47C3-A282-2EC3B4A61A13}" sibTransId="{2F389DA0-150C-4B37-89C5-64CAD46479F3}"/>
    <dgm:cxn modelId="{0400975D-DC54-41A4-A056-D8604F9E4731}" srcId="{542B4458-FCEB-4AED-ACA7-7E7823381754}" destId="{C1D05E5D-8342-40A6-9B47-60576CF9349A}" srcOrd="3" destOrd="0" parTransId="{0E9F63A4-913C-4F70-8690-A94B3100F59F}" sibTransId="{E60F6942-A5A5-48C5-A782-EC05F411A142}"/>
    <dgm:cxn modelId="{B6CCC341-B38D-4B07-A213-313344E53833}" srcId="{59314A16-6165-4193-8910-AFBF5B897FEF}" destId="{9A356688-E881-4558-9985-6BAEABF96584}" srcOrd="0" destOrd="0" parTransId="{3F77576F-2832-4489-976E-97E3C6A26830}" sibTransId="{285DE984-8B09-43FB-8E06-D3AD75678507}"/>
    <dgm:cxn modelId="{9CFD6E72-DF6B-494A-8063-BF8BD1626CF1}" type="presOf" srcId="{5EC546F5-62E1-47F6-91D1-8D1151359CFE}" destId="{2544CD99-D867-4778-B048-514664238D13}" srcOrd="1" destOrd="0" presId="urn:microsoft.com/office/officeart/2005/8/layout/lProcess2"/>
    <dgm:cxn modelId="{2839A072-FEA6-4570-9B1C-56C6D1389D40}" srcId="{542B4458-FCEB-4AED-ACA7-7E7823381754}" destId="{59314A16-6165-4193-8910-AFBF5B897FEF}" srcOrd="1" destOrd="0" parTransId="{6CC3CA5C-4E7A-4278-A5A1-B201C2E822FE}" sibTransId="{86089497-ADDA-40E7-94E5-F91885E6CFE8}"/>
    <dgm:cxn modelId="{0C742277-0433-414C-B516-AE98E32D1C04}" type="presOf" srcId="{BB0EA71D-C2B0-458E-9196-F368ED4E0FEA}" destId="{5DC31AE7-47C7-40BD-A24A-A299A254325E}" srcOrd="1" destOrd="0" presId="urn:microsoft.com/office/officeart/2005/8/layout/lProcess2"/>
    <dgm:cxn modelId="{7B42AD92-B07A-4A58-A253-AF87CE5E260C}" srcId="{542B4458-FCEB-4AED-ACA7-7E7823381754}" destId="{5EC546F5-62E1-47F6-91D1-8D1151359CFE}" srcOrd="2" destOrd="0" parTransId="{9540A6D2-C33D-4A6C-B82E-EFAD8200349C}" sibTransId="{3A027FA4-73B5-489C-9588-2C02B60FB94D}"/>
    <dgm:cxn modelId="{F2E0E3A6-16EE-4FC8-A059-4EB46ABB216A}" type="presOf" srcId="{C1D05E5D-8342-40A6-9B47-60576CF9349A}" destId="{011BDA8D-AA1C-4133-BF15-23C883F36749}" srcOrd="1" destOrd="0" presId="urn:microsoft.com/office/officeart/2005/8/layout/lProcess2"/>
    <dgm:cxn modelId="{975DAAAE-FC5B-4DBB-BFDE-84451A7A7789}" srcId="{BB0EA71D-C2B0-458E-9196-F368ED4E0FEA}" destId="{2F66C82F-92AA-4A12-95F3-CE8BCE05E9FA}" srcOrd="0" destOrd="0" parTransId="{50528764-133E-4ED7-858D-562D262CE23C}" sibTransId="{51E5B8B4-1156-4B7F-8CEE-F780C4569203}"/>
    <dgm:cxn modelId="{8EC43ABB-A017-4F26-AF9F-1FC7B5DF2B73}" srcId="{542B4458-FCEB-4AED-ACA7-7E7823381754}" destId="{BB0EA71D-C2B0-458E-9196-F368ED4E0FEA}" srcOrd="0" destOrd="0" parTransId="{368D507E-B078-4B17-BAFE-1A93893EE4F4}" sibTransId="{DA713361-C160-4CF9-AB87-5EDB0E26382B}"/>
    <dgm:cxn modelId="{4F2BD2C3-1022-4A51-BE8F-F663CC7C071E}" type="presOf" srcId="{85C9352B-C8CC-4AD2-A6A0-6974CA32F25F}" destId="{3D339F68-41A4-409E-84F2-E00BB15D651C}" srcOrd="0" destOrd="0" presId="urn:microsoft.com/office/officeart/2005/8/layout/lProcess2"/>
    <dgm:cxn modelId="{A14667D7-F877-4359-A733-84CB5B594544}" type="presOf" srcId="{59314A16-6165-4193-8910-AFBF5B897FEF}" destId="{422BDDF5-6F74-47E1-A16B-F51AB1D11F11}" srcOrd="1" destOrd="0" presId="urn:microsoft.com/office/officeart/2005/8/layout/lProcess2"/>
    <dgm:cxn modelId="{1974FAE0-0E85-4F6B-848A-6B1F6DF3231B}" type="presOf" srcId="{BB0EA71D-C2B0-458E-9196-F368ED4E0FEA}" destId="{5632DD95-15F3-4F3E-B76E-F94784A88E57}" srcOrd="0" destOrd="0" presId="urn:microsoft.com/office/officeart/2005/8/layout/lProcess2"/>
    <dgm:cxn modelId="{59C238EA-72D8-42C5-9FF1-BEFAF7EE34ED}" type="presOf" srcId="{542B4458-FCEB-4AED-ACA7-7E7823381754}" destId="{02015149-3901-4186-A721-26CCB55E7D1E}" srcOrd="0" destOrd="0" presId="urn:microsoft.com/office/officeart/2005/8/layout/lProcess2"/>
    <dgm:cxn modelId="{0E975BF0-EBA8-48A4-A60D-13173D9EA245}" type="presOf" srcId="{C1D05E5D-8342-40A6-9B47-60576CF9349A}" destId="{B45A6703-0EA3-46CF-816C-A84380306406}" srcOrd="0" destOrd="0" presId="urn:microsoft.com/office/officeart/2005/8/layout/lProcess2"/>
    <dgm:cxn modelId="{00321BF9-7E81-40A2-9BDF-1D5D5F071243}" type="presOf" srcId="{5EC546F5-62E1-47F6-91D1-8D1151359CFE}" destId="{341C7D4E-D8EF-478B-BC2A-06507A929686}" srcOrd="0" destOrd="0" presId="urn:microsoft.com/office/officeart/2005/8/layout/lProcess2"/>
    <dgm:cxn modelId="{D6897CFF-7B69-45C2-A589-73BF7ED5CB73}" type="presOf" srcId="{59314A16-6165-4193-8910-AFBF5B897FEF}" destId="{4F71D975-158D-4AF3-90AC-F53535480EAB}" srcOrd="0" destOrd="0" presId="urn:microsoft.com/office/officeart/2005/8/layout/lProcess2"/>
    <dgm:cxn modelId="{BB03D4A7-FCB3-4979-A21D-E7B32A905C45}" type="presParOf" srcId="{02015149-3901-4186-A721-26CCB55E7D1E}" destId="{A4A72013-3236-463F-8B73-BF3738AE5B12}" srcOrd="0" destOrd="0" presId="urn:microsoft.com/office/officeart/2005/8/layout/lProcess2"/>
    <dgm:cxn modelId="{0575EB95-764F-47B2-84E4-2519CEABA507}" type="presParOf" srcId="{A4A72013-3236-463F-8B73-BF3738AE5B12}" destId="{5632DD95-15F3-4F3E-B76E-F94784A88E57}" srcOrd="0" destOrd="0" presId="urn:microsoft.com/office/officeart/2005/8/layout/lProcess2"/>
    <dgm:cxn modelId="{EA62E6AF-FFF0-45BE-861D-95A4C5E7EE85}" type="presParOf" srcId="{A4A72013-3236-463F-8B73-BF3738AE5B12}" destId="{5DC31AE7-47C7-40BD-A24A-A299A254325E}" srcOrd="1" destOrd="0" presId="urn:microsoft.com/office/officeart/2005/8/layout/lProcess2"/>
    <dgm:cxn modelId="{0D05B381-EF4C-4633-9363-B622E02A3074}" type="presParOf" srcId="{A4A72013-3236-463F-8B73-BF3738AE5B12}" destId="{7178A703-3CBB-41A5-918E-8235828B6311}" srcOrd="2" destOrd="0" presId="urn:microsoft.com/office/officeart/2005/8/layout/lProcess2"/>
    <dgm:cxn modelId="{FFDA91B3-10D1-438D-A315-D2105D7D4CC7}" type="presParOf" srcId="{7178A703-3CBB-41A5-918E-8235828B6311}" destId="{B410C3F3-71E4-4D9D-8EF8-83D0010405E6}" srcOrd="0" destOrd="0" presId="urn:microsoft.com/office/officeart/2005/8/layout/lProcess2"/>
    <dgm:cxn modelId="{D9F022F9-2E82-41A1-A6BE-487A260F1AE7}" type="presParOf" srcId="{B410C3F3-71E4-4D9D-8EF8-83D0010405E6}" destId="{EC0142E5-347A-4265-AAA0-C2D77B9910D2}" srcOrd="0" destOrd="0" presId="urn:microsoft.com/office/officeart/2005/8/layout/lProcess2"/>
    <dgm:cxn modelId="{651888B4-E760-462D-B561-700D0946C75E}" type="presParOf" srcId="{02015149-3901-4186-A721-26CCB55E7D1E}" destId="{91FEE6C0-4F4C-449A-AAC0-3B7EAF700FEC}" srcOrd="1" destOrd="0" presId="urn:microsoft.com/office/officeart/2005/8/layout/lProcess2"/>
    <dgm:cxn modelId="{6482C75C-DDB0-4122-AD77-E7953490318F}" type="presParOf" srcId="{02015149-3901-4186-A721-26CCB55E7D1E}" destId="{5C701E39-A4F8-47A6-93F3-E95E2D52C858}" srcOrd="2" destOrd="0" presId="urn:microsoft.com/office/officeart/2005/8/layout/lProcess2"/>
    <dgm:cxn modelId="{2E6B57D9-FD37-40F4-AF9C-28F0870736A2}" type="presParOf" srcId="{5C701E39-A4F8-47A6-93F3-E95E2D52C858}" destId="{4F71D975-158D-4AF3-90AC-F53535480EAB}" srcOrd="0" destOrd="0" presId="urn:microsoft.com/office/officeart/2005/8/layout/lProcess2"/>
    <dgm:cxn modelId="{CBCDDE02-E5E8-4409-AB2C-A74F586C5E66}" type="presParOf" srcId="{5C701E39-A4F8-47A6-93F3-E95E2D52C858}" destId="{422BDDF5-6F74-47E1-A16B-F51AB1D11F11}" srcOrd="1" destOrd="0" presId="urn:microsoft.com/office/officeart/2005/8/layout/lProcess2"/>
    <dgm:cxn modelId="{47A8A90D-9AAB-4864-9A67-F77E56F3525F}" type="presParOf" srcId="{5C701E39-A4F8-47A6-93F3-E95E2D52C858}" destId="{31EC18BE-6520-4AE8-A756-E74B80282252}" srcOrd="2" destOrd="0" presId="urn:microsoft.com/office/officeart/2005/8/layout/lProcess2"/>
    <dgm:cxn modelId="{3B3887A2-6B39-4D2E-BC5E-68A0282908FE}" type="presParOf" srcId="{31EC18BE-6520-4AE8-A756-E74B80282252}" destId="{34A23642-B0CB-4A01-B970-69BA3DDDCE44}" srcOrd="0" destOrd="0" presId="urn:microsoft.com/office/officeart/2005/8/layout/lProcess2"/>
    <dgm:cxn modelId="{945216FF-DB4D-406C-844A-B305BF5E61DA}" type="presParOf" srcId="{34A23642-B0CB-4A01-B970-69BA3DDDCE44}" destId="{4F41F60A-1350-4EAB-AF62-BEA9236CDE66}" srcOrd="0" destOrd="0" presId="urn:microsoft.com/office/officeart/2005/8/layout/lProcess2"/>
    <dgm:cxn modelId="{D19E13CB-391C-4502-B597-CF89A3341F34}" type="presParOf" srcId="{02015149-3901-4186-A721-26CCB55E7D1E}" destId="{D6358CAE-EE22-4363-9EE5-A906CD91A618}" srcOrd="3" destOrd="0" presId="urn:microsoft.com/office/officeart/2005/8/layout/lProcess2"/>
    <dgm:cxn modelId="{9A810BB2-14DB-4920-9C88-A0A459B7A200}" type="presParOf" srcId="{02015149-3901-4186-A721-26CCB55E7D1E}" destId="{1862546A-D678-4587-9413-09D114D59053}" srcOrd="4" destOrd="0" presId="urn:microsoft.com/office/officeart/2005/8/layout/lProcess2"/>
    <dgm:cxn modelId="{816F160B-1F87-4234-85CD-5A3EBD09D908}" type="presParOf" srcId="{1862546A-D678-4587-9413-09D114D59053}" destId="{341C7D4E-D8EF-478B-BC2A-06507A929686}" srcOrd="0" destOrd="0" presId="urn:microsoft.com/office/officeart/2005/8/layout/lProcess2"/>
    <dgm:cxn modelId="{572D9EC9-E0BE-4EAD-B2D4-5ADC68EA574C}" type="presParOf" srcId="{1862546A-D678-4587-9413-09D114D59053}" destId="{2544CD99-D867-4778-B048-514664238D13}" srcOrd="1" destOrd="0" presId="urn:microsoft.com/office/officeart/2005/8/layout/lProcess2"/>
    <dgm:cxn modelId="{7F38120E-921E-4BA4-89AC-0B2954479D48}" type="presParOf" srcId="{1862546A-D678-4587-9413-09D114D59053}" destId="{297E0650-FA40-47E2-AB33-86B580E89A2E}" srcOrd="2" destOrd="0" presId="urn:microsoft.com/office/officeart/2005/8/layout/lProcess2"/>
    <dgm:cxn modelId="{B4E5162D-9BBA-4DF8-983A-3802D24F255D}" type="presParOf" srcId="{297E0650-FA40-47E2-AB33-86B580E89A2E}" destId="{A5D7B72F-5F35-40E7-A7E6-ECDF503BFE21}" srcOrd="0" destOrd="0" presId="urn:microsoft.com/office/officeart/2005/8/layout/lProcess2"/>
    <dgm:cxn modelId="{E557E415-FADD-4C75-9534-906B583B2D6E}" type="presParOf" srcId="{A5D7B72F-5F35-40E7-A7E6-ECDF503BFE21}" destId="{3D339F68-41A4-409E-84F2-E00BB15D651C}" srcOrd="0" destOrd="0" presId="urn:microsoft.com/office/officeart/2005/8/layout/lProcess2"/>
    <dgm:cxn modelId="{B06362D9-4574-4EB3-92CC-CDA2C2E11C7C}" type="presParOf" srcId="{02015149-3901-4186-A721-26CCB55E7D1E}" destId="{9D14C50E-72C9-4402-BAEB-05B22C501522}" srcOrd="5" destOrd="0" presId="urn:microsoft.com/office/officeart/2005/8/layout/lProcess2"/>
    <dgm:cxn modelId="{1AFCE4AD-6765-4D38-9CB6-4DDC7B6C580C}" type="presParOf" srcId="{02015149-3901-4186-A721-26CCB55E7D1E}" destId="{EE8FFA9C-DA2E-4124-9A06-5B48C3295469}" srcOrd="6" destOrd="0" presId="urn:microsoft.com/office/officeart/2005/8/layout/lProcess2"/>
    <dgm:cxn modelId="{2118A3E3-8F6F-48BE-9BA8-C3F05CFF4B96}" type="presParOf" srcId="{EE8FFA9C-DA2E-4124-9A06-5B48C3295469}" destId="{B45A6703-0EA3-46CF-816C-A84380306406}" srcOrd="0" destOrd="0" presId="urn:microsoft.com/office/officeart/2005/8/layout/lProcess2"/>
    <dgm:cxn modelId="{2C55788B-13F2-445A-93D7-4173618B2690}" type="presParOf" srcId="{EE8FFA9C-DA2E-4124-9A06-5B48C3295469}" destId="{011BDA8D-AA1C-4133-BF15-23C883F36749}" srcOrd="1" destOrd="0" presId="urn:microsoft.com/office/officeart/2005/8/layout/lProcess2"/>
    <dgm:cxn modelId="{22C1768E-A953-44A5-B50B-B7C17396DD3B}" type="presParOf" srcId="{EE8FFA9C-DA2E-4124-9A06-5B48C3295469}" destId="{30EE0DE5-B8DA-44C2-A156-999E11A754BC}" srcOrd="2" destOrd="0" presId="urn:microsoft.com/office/officeart/2005/8/layout/lProcess2"/>
    <dgm:cxn modelId="{DF13ECD3-5D70-491D-A47F-FF5123B6F359}" type="presParOf" srcId="{30EE0DE5-B8DA-44C2-A156-999E11A754BC}" destId="{EDE08DC4-3CA6-463A-B95D-9F13E24BECB8}"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5244754-9AF1-4325-B521-7FCCA70CDE51}" type="doc">
      <dgm:prSet loTypeId="urn:microsoft.com/office/officeart/2005/8/layout/hierarchy3" loCatId="relationship" qsTypeId="urn:microsoft.com/office/officeart/2005/8/quickstyle/simple5" qsCatId="simple" csTypeId="urn:microsoft.com/office/officeart/2005/8/colors/accent5_2" csCatId="accent5" phldr="1"/>
      <dgm:spPr/>
      <dgm:t>
        <a:bodyPr/>
        <a:lstStyle/>
        <a:p>
          <a:endParaRPr lang="en-GB"/>
        </a:p>
      </dgm:t>
    </dgm:pt>
    <dgm:pt modelId="{73814152-947E-45D6-97AE-ED17442676FC}">
      <dgm:prSet phldrT="[Text]" custT="1"/>
      <dgm:spPr>
        <a:solidFill>
          <a:srgbClr val="002060"/>
        </a:solidFill>
      </dgm:spPr>
      <dgm:t>
        <a:bodyPr/>
        <a:lstStyle/>
        <a:p>
          <a:pPr>
            <a:buChar char="•"/>
          </a:pPr>
          <a:r>
            <a:rPr lang="en-GB" sz="1000" b="0"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Weather pattern and natural disasters</a:t>
          </a:r>
        </a:p>
      </dgm:t>
    </dgm:pt>
    <dgm:pt modelId="{5D38DE18-F0FB-4CEE-848F-781E884C13AB}" type="parTrans" cxnId="{DB2034E9-1250-4367-AD44-C4C73FF48EB4}">
      <dgm:prSet/>
      <dgm:spPr/>
      <dgm:t>
        <a:bodyPr/>
        <a:lstStyle/>
        <a:p>
          <a:endParaRPr lang="en-GB" sz="1000">
            <a:latin typeface="Segoe UI" panose="020B0502040204020203" pitchFamily="34" charset="0"/>
            <a:cs typeface="Segoe UI" panose="020B0502040204020203" pitchFamily="34" charset="0"/>
          </a:endParaRPr>
        </a:p>
      </dgm:t>
    </dgm:pt>
    <dgm:pt modelId="{F97F92DC-DB63-4495-BDF4-CEC1D7E89D89}" type="sibTrans" cxnId="{DB2034E9-1250-4367-AD44-C4C73FF48EB4}">
      <dgm:prSet/>
      <dgm:spPr/>
      <dgm:t>
        <a:bodyPr/>
        <a:lstStyle/>
        <a:p>
          <a:endParaRPr lang="en-GB" sz="1000">
            <a:latin typeface="Segoe UI" panose="020B0502040204020203" pitchFamily="34" charset="0"/>
            <a:cs typeface="Segoe UI" panose="020B0502040204020203" pitchFamily="34" charset="0"/>
          </a:endParaRPr>
        </a:p>
      </dgm:t>
    </dgm:pt>
    <dgm:pt modelId="{2A5C0273-0AFA-474C-ACF4-D094C8164D55}">
      <dgm:prSet phldrT="[Text]" custT="1"/>
      <dgm:spPr/>
      <dgm:t>
        <a:bodyPr/>
        <a:lstStyle/>
        <a:p>
          <a:r>
            <a:rPr lang="en-GB" sz="1000" dirty="0">
              <a:latin typeface="Segoe UI" panose="020B0502040204020203" pitchFamily="34" charset="0"/>
              <a:cs typeface="Segoe UI" panose="020B0502040204020203" pitchFamily="34" charset="0"/>
            </a:rPr>
            <a:t>Extreme and unpredictable weather</a:t>
          </a:r>
        </a:p>
      </dgm:t>
    </dgm:pt>
    <dgm:pt modelId="{E2A96169-85BE-4E50-8D01-1CC6EE5F542F}" type="parTrans" cxnId="{7C87EA63-C2B5-4D3D-8009-473F83F8C32E}">
      <dgm:prSet/>
      <dgm:spPr/>
      <dgm:t>
        <a:bodyPr/>
        <a:lstStyle/>
        <a:p>
          <a:endParaRPr lang="en-GB" sz="1000">
            <a:latin typeface="Segoe UI" panose="020B0502040204020203" pitchFamily="34" charset="0"/>
            <a:cs typeface="Segoe UI" panose="020B0502040204020203" pitchFamily="34" charset="0"/>
          </a:endParaRPr>
        </a:p>
      </dgm:t>
    </dgm:pt>
    <dgm:pt modelId="{72B04094-F393-4D70-9D7B-A70B7ADFA8D4}" type="sibTrans" cxnId="{7C87EA63-C2B5-4D3D-8009-473F83F8C32E}">
      <dgm:prSet/>
      <dgm:spPr/>
      <dgm:t>
        <a:bodyPr/>
        <a:lstStyle/>
        <a:p>
          <a:endParaRPr lang="en-GB" sz="1000">
            <a:latin typeface="Segoe UI" panose="020B0502040204020203" pitchFamily="34" charset="0"/>
            <a:cs typeface="Segoe UI" panose="020B0502040204020203" pitchFamily="34" charset="0"/>
          </a:endParaRPr>
        </a:p>
      </dgm:t>
    </dgm:pt>
    <dgm:pt modelId="{A7FB100B-788B-4FB9-96C2-F801A4256542}">
      <dgm:prSet phldrT="[Text]" custT="1"/>
      <dgm:spPr>
        <a:solidFill>
          <a:srgbClr val="002060"/>
        </a:solidFill>
      </dgm:spPr>
      <dgm:t>
        <a:bodyPr/>
        <a:lstStyle/>
        <a:p>
          <a:pPr>
            <a:buChar char="•"/>
          </a:pPr>
          <a:r>
            <a:rPr lang="en-GB" sz="1000"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Sea level rise</a:t>
          </a:r>
        </a:p>
      </dgm:t>
    </dgm:pt>
    <dgm:pt modelId="{07E527CC-A492-4661-9359-7E48837D8DBF}" type="parTrans" cxnId="{D4040EF1-6635-44EC-99D8-E96E9DC644B0}">
      <dgm:prSet/>
      <dgm:spPr/>
      <dgm:t>
        <a:bodyPr/>
        <a:lstStyle/>
        <a:p>
          <a:endParaRPr lang="en-GB" sz="1000">
            <a:latin typeface="Segoe UI" panose="020B0502040204020203" pitchFamily="34" charset="0"/>
            <a:cs typeface="Segoe UI" panose="020B0502040204020203" pitchFamily="34" charset="0"/>
          </a:endParaRPr>
        </a:p>
      </dgm:t>
    </dgm:pt>
    <dgm:pt modelId="{1DE903A4-AE33-4DBD-8C83-DF9DC30188E1}" type="sibTrans" cxnId="{D4040EF1-6635-44EC-99D8-E96E9DC644B0}">
      <dgm:prSet/>
      <dgm:spPr/>
      <dgm:t>
        <a:bodyPr/>
        <a:lstStyle/>
        <a:p>
          <a:endParaRPr lang="en-GB" sz="1000">
            <a:latin typeface="Segoe UI" panose="020B0502040204020203" pitchFamily="34" charset="0"/>
            <a:cs typeface="Segoe UI" panose="020B0502040204020203" pitchFamily="34" charset="0"/>
          </a:endParaRPr>
        </a:p>
      </dgm:t>
    </dgm:pt>
    <dgm:pt modelId="{7A52DAE6-3A08-476E-AAC6-F31092E9E15B}">
      <dgm:prSet phldrT="[Text]" custT="1"/>
      <dgm:spPr/>
      <dgm:t>
        <a:bodyPr/>
        <a:lstStyle/>
        <a:p>
          <a:pPr marL="0" indent="0" defTabSz="179388">
            <a:tabLst/>
          </a:pPr>
          <a:r>
            <a:rPr lang="en-GB" sz="1000" dirty="0">
              <a:latin typeface="Segoe UI" panose="020B0502040204020203" pitchFamily="34" charset="0"/>
              <a:cs typeface="Segoe UI" panose="020B0502040204020203" pitchFamily="34" charset="0"/>
            </a:rPr>
            <a:t>The melting of the glaciers, the polar ice cap and the Atlantic ice shelf are adding water to the ocean</a:t>
          </a:r>
        </a:p>
      </dgm:t>
    </dgm:pt>
    <dgm:pt modelId="{40BFDFF7-C5CD-4623-99B9-2CC5C0FD0B32}" type="parTrans" cxnId="{1DAC3C7C-1C50-4A05-920E-2E8E7E71EFF8}">
      <dgm:prSet/>
      <dgm:spPr/>
      <dgm:t>
        <a:bodyPr/>
        <a:lstStyle/>
        <a:p>
          <a:endParaRPr lang="en-GB" sz="1000">
            <a:latin typeface="Segoe UI" panose="020B0502040204020203" pitchFamily="34" charset="0"/>
            <a:cs typeface="Segoe UI" panose="020B0502040204020203" pitchFamily="34" charset="0"/>
          </a:endParaRPr>
        </a:p>
      </dgm:t>
    </dgm:pt>
    <dgm:pt modelId="{61C4AB07-F907-4467-A559-6C1F8B95E5CB}" type="sibTrans" cxnId="{1DAC3C7C-1C50-4A05-920E-2E8E7E71EFF8}">
      <dgm:prSet/>
      <dgm:spPr/>
      <dgm:t>
        <a:bodyPr/>
        <a:lstStyle/>
        <a:p>
          <a:endParaRPr lang="en-GB" sz="1000">
            <a:latin typeface="Segoe UI" panose="020B0502040204020203" pitchFamily="34" charset="0"/>
            <a:cs typeface="Segoe UI" panose="020B0502040204020203" pitchFamily="34" charset="0"/>
          </a:endParaRPr>
        </a:p>
      </dgm:t>
    </dgm:pt>
    <dgm:pt modelId="{CE545D4A-59CA-428D-966B-E8B1EF98AB7B}">
      <dgm:prSet phldrT="[Text]" custT="1"/>
      <dgm:spPr>
        <a:solidFill>
          <a:srgbClr val="002060"/>
        </a:solidFill>
      </dgm:spPr>
      <dgm:t>
        <a:bodyPr/>
        <a:lstStyle/>
        <a:p>
          <a:pPr>
            <a:buChar char="•"/>
          </a:pPr>
          <a:r>
            <a:rPr lang="en-GB" sz="1000"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Biodiversity</a:t>
          </a:r>
        </a:p>
      </dgm:t>
    </dgm:pt>
    <dgm:pt modelId="{6A901E7E-E76C-43C6-9BDD-CA215431C6EA}" type="parTrans" cxnId="{693D7474-E131-49F9-8E4A-D9126AFF4E51}">
      <dgm:prSet/>
      <dgm:spPr/>
      <dgm:t>
        <a:bodyPr/>
        <a:lstStyle/>
        <a:p>
          <a:endParaRPr lang="en-GB" sz="1000">
            <a:latin typeface="Segoe UI" panose="020B0502040204020203" pitchFamily="34" charset="0"/>
            <a:cs typeface="Segoe UI" panose="020B0502040204020203" pitchFamily="34" charset="0"/>
          </a:endParaRPr>
        </a:p>
      </dgm:t>
    </dgm:pt>
    <dgm:pt modelId="{3F65F285-FD2F-4ED1-9DFE-A8660173D66A}" type="sibTrans" cxnId="{693D7474-E131-49F9-8E4A-D9126AFF4E51}">
      <dgm:prSet/>
      <dgm:spPr/>
      <dgm:t>
        <a:bodyPr/>
        <a:lstStyle/>
        <a:p>
          <a:endParaRPr lang="en-GB" sz="1000">
            <a:latin typeface="Segoe UI" panose="020B0502040204020203" pitchFamily="34" charset="0"/>
            <a:cs typeface="Segoe UI" panose="020B0502040204020203" pitchFamily="34" charset="0"/>
          </a:endParaRPr>
        </a:p>
      </dgm:t>
    </dgm:pt>
    <dgm:pt modelId="{491EB74B-5D81-444B-997C-3F6232342BB5}">
      <dgm:prSet phldrT="[Text]" custT="1"/>
      <dgm:spPr/>
      <dgm:t>
        <a:bodyPr/>
        <a:lstStyle/>
        <a:p>
          <a:r>
            <a:rPr lang="en-GB" sz="1000" dirty="0">
              <a:latin typeface="Segoe UI" panose="020B0502040204020203" pitchFamily="34" charset="0"/>
              <a:cs typeface="Segoe UI" panose="020B0502040204020203" pitchFamily="34" charset="0"/>
            </a:rPr>
            <a:t>There has been a massive loss of biodiversity leading to initiation of the sixth mass extinction crisis</a:t>
          </a:r>
        </a:p>
      </dgm:t>
    </dgm:pt>
    <dgm:pt modelId="{071407F2-7573-4DE8-848E-7627498B16B1}" type="parTrans" cxnId="{DE714DA8-877A-4E27-911D-4B683179531C}">
      <dgm:prSet/>
      <dgm:spPr/>
      <dgm:t>
        <a:bodyPr/>
        <a:lstStyle/>
        <a:p>
          <a:endParaRPr lang="en-GB" sz="1000">
            <a:latin typeface="Segoe UI" panose="020B0502040204020203" pitchFamily="34" charset="0"/>
            <a:cs typeface="Segoe UI" panose="020B0502040204020203" pitchFamily="34" charset="0"/>
          </a:endParaRPr>
        </a:p>
      </dgm:t>
    </dgm:pt>
    <dgm:pt modelId="{1451D39E-3033-41C4-98AD-77BA8A4819D6}" type="sibTrans" cxnId="{DE714DA8-877A-4E27-911D-4B683179531C}">
      <dgm:prSet/>
      <dgm:spPr/>
      <dgm:t>
        <a:bodyPr/>
        <a:lstStyle/>
        <a:p>
          <a:endParaRPr lang="en-GB" sz="1000">
            <a:latin typeface="Segoe UI" panose="020B0502040204020203" pitchFamily="34" charset="0"/>
            <a:cs typeface="Segoe UI" panose="020B0502040204020203" pitchFamily="34" charset="0"/>
          </a:endParaRPr>
        </a:p>
      </dgm:t>
    </dgm:pt>
    <dgm:pt modelId="{4C46F28E-9D8C-47E3-922E-6DF5F22E23B3}">
      <dgm:prSet phldrT="[Text]" custT="1"/>
      <dgm:spPr>
        <a:solidFill>
          <a:srgbClr val="002060"/>
        </a:solidFill>
      </dgm:spPr>
      <dgm:t>
        <a:bodyPr/>
        <a:lstStyle/>
        <a:p>
          <a:pPr>
            <a:buChar char="•"/>
          </a:pPr>
          <a:r>
            <a:rPr lang="en-GB" sz="1000"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Crop productivity and human health</a:t>
          </a:r>
        </a:p>
      </dgm:t>
    </dgm:pt>
    <dgm:pt modelId="{36F73C55-35E0-470F-900C-C19382754F7A}" type="parTrans" cxnId="{1A0D3872-DCC1-4CDB-91BC-2876476C5225}">
      <dgm:prSet/>
      <dgm:spPr/>
      <dgm:t>
        <a:bodyPr/>
        <a:lstStyle/>
        <a:p>
          <a:endParaRPr lang="en-GB" sz="1000">
            <a:latin typeface="Segoe UI" panose="020B0502040204020203" pitchFamily="34" charset="0"/>
            <a:cs typeface="Segoe UI" panose="020B0502040204020203" pitchFamily="34" charset="0"/>
          </a:endParaRPr>
        </a:p>
      </dgm:t>
    </dgm:pt>
    <dgm:pt modelId="{276BDFD7-4C9E-49D2-B8BE-859791050C9F}" type="sibTrans" cxnId="{1A0D3872-DCC1-4CDB-91BC-2876476C5225}">
      <dgm:prSet/>
      <dgm:spPr/>
      <dgm:t>
        <a:bodyPr/>
        <a:lstStyle/>
        <a:p>
          <a:endParaRPr lang="en-GB" sz="1000">
            <a:latin typeface="Segoe UI" panose="020B0502040204020203" pitchFamily="34" charset="0"/>
            <a:cs typeface="Segoe UI" panose="020B0502040204020203" pitchFamily="34" charset="0"/>
          </a:endParaRPr>
        </a:p>
      </dgm:t>
    </dgm:pt>
    <dgm:pt modelId="{22D9D06C-001C-45A8-BFE8-1F9C2AA863ED}">
      <dgm:prSet phldrT="[Text]" custT="1"/>
      <dgm:spPr/>
      <dgm:t>
        <a:bodyPr/>
        <a:lstStyle/>
        <a:p>
          <a:r>
            <a:rPr lang="en-GB" sz="1000" dirty="0">
              <a:latin typeface="Segoe UI" panose="020B0502040204020203" pitchFamily="34" charset="0"/>
              <a:cs typeface="Segoe UI" panose="020B0502040204020203" pitchFamily="34" charset="0"/>
            </a:rPr>
            <a:t>The loss in crop production from climate-driven abiotic stresses represents a major threat to global food security along with the decline of the nutritional value.</a:t>
          </a:r>
        </a:p>
      </dgm:t>
    </dgm:pt>
    <dgm:pt modelId="{0D28C8C2-5831-494A-91F4-760A10EB49A3}" type="parTrans" cxnId="{4FB85386-C0F8-4B86-A573-4BA350D1AE9A}">
      <dgm:prSet/>
      <dgm:spPr/>
      <dgm:t>
        <a:bodyPr/>
        <a:lstStyle/>
        <a:p>
          <a:endParaRPr lang="en-GB" sz="1000">
            <a:latin typeface="Segoe UI" panose="020B0502040204020203" pitchFamily="34" charset="0"/>
            <a:cs typeface="Segoe UI" panose="020B0502040204020203" pitchFamily="34" charset="0"/>
          </a:endParaRPr>
        </a:p>
      </dgm:t>
    </dgm:pt>
    <dgm:pt modelId="{FB6A3EF9-3790-4C57-89E7-E50092326793}" type="sibTrans" cxnId="{4FB85386-C0F8-4B86-A573-4BA350D1AE9A}">
      <dgm:prSet/>
      <dgm:spPr/>
      <dgm:t>
        <a:bodyPr/>
        <a:lstStyle/>
        <a:p>
          <a:endParaRPr lang="en-GB" sz="1000">
            <a:latin typeface="Segoe UI" panose="020B0502040204020203" pitchFamily="34" charset="0"/>
            <a:cs typeface="Segoe UI" panose="020B0502040204020203" pitchFamily="34" charset="0"/>
          </a:endParaRPr>
        </a:p>
      </dgm:t>
    </dgm:pt>
    <dgm:pt modelId="{7B8BB562-7D43-4514-8565-5903D37207B4}">
      <dgm:prSet phldrT="[Text]" custT="1"/>
      <dgm:spPr/>
      <dgm:t>
        <a:bodyPr/>
        <a:lstStyle/>
        <a:p>
          <a:r>
            <a:rPr lang="en-GB" sz="1000" dirty="0">
              <a:latin typeface="Segoe UI" panose="020B0502040204020203" pitchFamily="34" charset="0"/>
              <a:cs typeface="Segoe UI" panose="020B0502040204020203" pitchFamily="34" charset="0"/>
            </a:rPr>
            <a:t>Increase in the frequency and intensity of natural disasters (floods, droughts, cyclones, hurricanes, typhoons, wildfires)</a:t>
          </a:r>
        </a:p>
      </dgm:t>
    </dgm:pt>
    <dgm:pt modelId="{B59C3D22-F4A6-4AA6-BD19-9F46982655AE}" type="parTrans" cxnId="{AB00E9D3-EB70-4E9F-940D-7991FD10D666}">
      <dgm:prSet/>
      <dgm:spPr/>
      <dgm:t>
        <a:bodyPr/>
        <a:lstStyle/>
        <a:p>
          <a:endParaRPr lang="en-GB" sz="1000">
            <a:latin typeface="Segoe UI" panose="020B0502040204020203" pitchFamily="34" charset="0"/>
            <a:cs typeface="Segoe UI" panose="020B0502040204020203" pitchFamily="34" charset="0"/>
          </a:endParaRPr>
        </a:p>
      </dgm:t>
    </dgm:pt>
    <dgm:pt modelId="{76513351-A86C-4A8A-9BB6-49768263018F}" type="sibTrans" cxnId="{AB00E9D3-EB70-4E9F-940D-7991FD10D666}">
      <dgm:prSet/>
      <dgm:spPr/>
      <dgm:t>
        <a:bodyPr/>
        <a:lstStyle/>
        <a:p>
          <a:endParaRPr lang="en-GB" sz="1000">
            <a:latin typeface="Segoe UI" panose="020B0502040204020203" pitchFamily="34" charset="0"/>
            <a:cs typeface="Segoe UI" panose="020B0502040204020203" pitchFamily="34" charset="0"/>
          </a:endParaRPr>
        </a:p>
      </dgm:t>
    </dgm:pt>
    <dgm:pt modelId="{9BEF3D2F-FACD-4B35-AF1A-7C125D155648}">
      <dgm:prSet custT="1"/>
      <dgm:spPr/>
      <dgm:t>
        <a:bodyPr/>
        <a:lstStyle/>
        <a:p>
          <a:pPr marL="0" indent="0" defTabSz="179388">
            <a:tabLst/>
          </a:pPr>
          <a:r>
            <a:rPr lang="en-GB" sz="1000" dirty="0">
              <a:latin typeface="Segoe UI" panose="020B0502040204020203" pitchFamily="34" charset="0"/>
              <a:cs typeface="Segoe UI" panose="020B0502040204020203" pitchFamily="34" charset="0"/>
            </a:rPr>
            <a:t>The volume of the ocean is expanding as the water warms.</a:t>
          </a:r>
        </a:p>
      </dgm:t>
    </dgm:pt>
    <dgm:pt modelId="{001658CF-1E2B-437D-90F2-52751D1E9302}" type="parTrans" cxnId="{99639BAB-C440-44D3-86F7-25D4C986BD84}">
      <dgm:prSet/>
      <dgm:spPr/>
      <dgm:t>
        <a:bodyPr/>
        <a:lstStyle/>
        <a:p>
          <a:endParaRPr lang="en-GB" sz="1000">
            <a:latin typeface="Segoe UI" panose="020B0502040204020203" pitchFamily="34" charset="0"/>
            <a:cs typeface="Segoe UI" panose="020B0502040204020203" pitchFamily="34" charset="0"/>
          </a:endParaRPr>
        </a:p>
      </dgm:t>
    </dgm:pt>
    <dgm:pt modelId="{9BCD47F2-2470-48D3-8A9E-D6FD7E2BA7DD}" type="sibTrans" cxnId="{99639BAB-C440-44D3-86F7-25D4C986BD84}">
      <dgm:prSet/>
      <dgm:spPr/>
      <dgm:t>
        <a:bodyPr/>
        <a:lstStyle/>
        <a:p>
          <a:endParaRPr lang="en-GB" sz="1000">
            <a:latin typeface="Segoe UI" panose="020B0502040204020203" pitchFamily="34" charset="0"/>
            <a:cs typeface="Segoe UI" panose="020B0502040204020203" pitchFamily="34" charset="0"/>
          </a:endParaRPr>
        </a:p>
      </dgm:t>
    </dgm:pt>
    <dgm:pt modelId="{155DB4B2-661F-4B6E-BFF2-B4A656B5AFDB}">
      <dgm:prSet phldrT="[Text]" custT="1"/>
      <dgm:spPr/>
      <dgm:t>
        <a:bodyPr/>
        <a:lstStyle/>
        <a:p>
          <a:r>
            <a:rPr lang="en-GB" sz="1000" dirty="0">
              <a:latin typeface="Segoe UI" panose="020B0502040204020203" pitchFamily="34" charset="0"/>
              <a:cs typeface="Segoe UI" panose="020B0502040204020203" pitchFamily="34" charset="0"/>
            </a:rPr>
            <a:t>Air pollution is considered to increase morbidity and mortality on public health causing</a:t>
          </a:r>
        </a:p>
      </dgm:t>
    </dgm:pt>
    <dgm:pt modelId="{D2A6DE9C-AB21-4BC3-BCFE-24F1C17127AF}" type="parTrans" cxnId="{E5656FA6-CB22-4ED7-B72D-1D3212F1270C}">
      <dgm:prSet/>
      <dgm:spPr/>
      <dgm:t>
        <a:bodyPr/>
        <a:lstStyle/>
        <a:p>
          <a:endParaRPr lang="en-GB" sz="1000">
            <a:latin typeface="Segoe UI" panose="020B0502040204020203" pitchFamily="34" charset="0"/>
            <a:cs typeface="Segoe UI" panose="020B0502040204020203" pitchFamily="34" charset="0"/>
          </a:endParaRPr>
        </a:p>
      </dgm:t>
    </dgm:pt>
    <dgm:pt modelId="{B4577D96-DBFC-4E9F-8982-CE349AAE49B5}" type="sibTrans" cxnId="{E5656FA6-CB22-4ED7-B72D-1D3212F1270C}">
      <dgm:prSet/>
      <dgm:spPr/>
      <dgm:t>
        <a:bodyPr/>
        <a:lstStyle/>
        <a:p>
          <a:endParaRPr lang="en-GB" sz="1000">
            <a:latin typeface="Segoe UI" panose="020B0502040204020203" pitchFamily="34" charset="0"/>
            <a:cs typeface="Segoe UI" panose="020B0502040204020203" pitchFamily="34" charset="0"/>
          </a:endParaRPr>
        </a:p>
      </dgm:t>
    </dgm:pt>
    <dgm:pt modelId="{0E8069A1-BB90-4FC8-AED4-9D20D6CA513F}">
      <dgm:prSet custT="1"/>
      <dgm:spPr/>
      <dgm:t>
        <a:bodyPr/>
        <a:lstStyle/>
        <a:p>
          <a:r>
            <a:rPr lang="en-US" sz="1000" dirty="0">
              <a:latin typeface="Segoe UI" panose="020B0502040204020203" pitchFamily="34" charset="0"/>
              <a:cs typeface="Segoe UI" panose="020B0502040204020203" pitchFamily="34" charset="0"/>
            </a:rPr>
            <a:t>Increase in arboviral diseases</a:t>
          </a:r>
          <a:r>
            <a:rPr lang="en-GB" sz="1000" dirty="0">
              <a:latin typeface="Segoe UI" panose="020B0502040204020203" pitchFamily="34" charset="0"/>
              <a:cs typeface="Segoe UI" panose="020B0502040204020203" pitchFamily="34" charset="0"/>
            </a:rPr>
            <a:t> such as zika fever, dengue and chikungunya</a:t>
          </a:r>
        </a:p>
      </dgm:t>
    </dgm:pt>
    <dgm:pt modelId="{F014B206-D6A4-4A29-AEFC-EFB85B2322ED}" type="parTrans" cxnId="{B48B82F6-DBF6-431E-8FDF-585AC2A34076}">
      <dgm:prSet/>
      <dgm:spPr/>
      <dgm:t>
        <a:bodyPr/>
        <a:lstStyle/>
        <a:p>
          <a:endParaRPr lang="en-GB" sz="1000">
            <a:latin typeface="Segoe UI" panose="020B0502040204020203" pitchFamily="34" charset="0"/>
            <a:cs typeface="Segoe UI" panose="020B0502040204020203" pitchFamily="34" charset="0"/>
          </a:endParaRPr>
        </a:p>
      </dgm:t>
    </dgm:pt>
    <dgm:pt modelId="{B7384AD8-6A16-4519-8C4F-56F270575625}" type="sibTrans" cxnId="{B48B82F6-DBF6-431E-8FDF-585AC2A34076}">
      <dgm:prSet/>
      <dgm:spPr/>
      <dgm:t>
        <a:bodyPr/>
        <a:lstStyle/>
        <a:p>
          <a:endParaRPr lang="en-GB" sz="1000">
            <a:latin typeface="Segoe UI" panose="020B0502040204020203" pitchFamily="34" charset="0"/>
            <a:cs typeface="Segoe UI" panose="020B0502040204020203" pitchFamily="34" charset="0"/>
          </a:endParaRPr>
        </a:p>
      </dgm:t>
    </dgm:pt>
    <dgm:pt modelId="{34CADA64-F705-4343-94C7-095410347F63}">
      <dgm:prSet phldrT="[Text]" custT="1"/>
      <dgm:spPr/>
      <dgm:t>
        <a:bodyPr/>
        <a:lstStyle/>
        <a:p>
          <a:r>
            <a:rPr lang="en-GB" sz="1000" dirty="0">
              <a:latin typeface="Segoe UI" panose="020B0502040204020203" pitchFamily="34" charset="0"/>
              <a:cs typeface="Segoe UI" panose="020B0502040204020203" pitchFamily="34" charset="0"/>
            </a:rPr>
            <a:t>Increase in temperature impacts growth and development in plants and animals. A shift in distributional range of species and in phenological events.</a:t>
          </a:r>
        </a:p>
      </dgm:t>
    </dgm:pt>
    <dgm:pt modelId="{F4B8BBDC-C3D2-4F32-96F1-345DAE3BF990}" type="parTrans" cxnId="{45B441AA-D440-4609-A901-AE0DCC8B9F3A}">
      <dgm:prSet/>
      <dgm:spPr/>
      <dgm:t>
        <a:bodyPr/>
        <a:lstStyle/>
        <a:p>
          <a:endParaRPr lang="en-GB" sz="1000">
            <a:latin typeface="Segoe UI" panose="020B0502040204020203" pitchFamily="34" charset="0"/>
            <a:cs typeface="Segoe UI" panose="020B0502040204020203" pitchFamily="34" charset="0"/>
          </a:endParaRPr>
        </a:p>
      </dgm:t>
    </dgm:pt>
    <dgm:pt modelId="{BA7C4EBC-74E2-4ACD-A3E4-155BEE1DBF5B}" type="sibTrans" cxnId="{45B441AA-D440-4609-A901-AE0DCC8B9F3A}">
      <dgm:prSet/>
      <dgm:spPr/>
      <dgm:t>
        <a:bodyPr/>
        <a:lstStyle/>
        <a:p>
          <a:endParaRPr lang="en-GB" sz="1000">
            <a:latin typeface="Segoe UI" panose="020B0502040204020203" pitchFamily="34" charset="0"/>
            <a:cs typeface="Segoe UI" panose="020B0502040204020203" pitchFamily="34" charset="0"/>
          </a:endParaRPr>
        </a:p>
      </dgm:t>
    </dgm:pt>
    <dgm:pt modelId="{7ABA85BA-2780-495F-9E82-43E250660A73}">
      <dgm:prSet phldrT="[Text]" custT="1"/>
      <dgm:spPr/>
      <dgm:t>
        <a:bodyPr/>
        <a:lstStyle/>
        <a:p>
          <a:r>
            <a:rPr lang="en-GB" sz="1000" dirty="0">
              <a:latin typeface="Segoe UI" panose="020B0502040204020203" pitchFamily="34" charset="0"/>
              <a:cs typeface="Segoe UI" panose="020B0502040204020203" pitchFamily="34" charset="0"/>
            </a:rPr>
            <a:t>Marine and aquatic ecosystems are affected by the extinction of a large number of endangered and endemic plant and animal species</a:t>
          </a:r>
        </a:p>
      </dgm:t>
    </dgm:pt>
    <dgm:pt modelId="{342C3070-0DC3-4007-808E-3D14B4019631}" type="parTrans" cxnId="{97121D14-41B0-428B-8189-0C8C83BBEEA7}">
      <dgm:prSet/>
      <dgm:spPr/>
      <dgm:t>
        <a:bodyPr/>
        <a:lstStyle/>
        <a:p>
          <a:endParaRPr lang="en-GB" sz="1000">
            <a:latin typeface="Segoe UI" panose="020B0502040204020203" pitchFamily="34" charset="0"/>
            <a:cs typeface="Segoe UI" panose="020B0502040204020203" pitchFamily="34" charset="0"/>
          </a:endParaRPr>
        </a:p>
      </dgm:t>
    </dgm:pt>
    <dgm:pt modelId="{568B49F1-2FF0-4D6A-B2F7-4A5E27645479}" type="sibTrans" cxnId="{97121D14-41B0-428B-8189-0C8C83BBEEA7}">
      <dgm:prSet/>
      <dgm:spPr/>
      <dgm:t>
        <a:bodyPr/>
        <a:lstStyle/>
        <a:p>
          <a:endParaRPr lang="en-GB" sz="1000">
            <a:latin typeface="Segoe UI" panose="020B0502040204020203" pitchFamily="34" charset="0"/>
            <a:cs typeface="Segoe UI" panose="020B0502040204020203" pitchFamily="34" charset="0"/>
          </a:endParaRPr>
        </a:p>
      </dgm:t>
    </dgm:pt>
    <dgm:pt modelId="{3A039F00-5580-4827-A530-F6D4B9B8DDF8}" type="pres">
      <dgm:prSet presAssocID="{B5244754-9AF1-4325-B521-7FCCA70CDE51}" presName="diagram" presStyleCnt="0">
        <dgm:presLayoutVars>
          <dgm:chPref val="1"/>
          <dgm:dir/>
          <dgm:animOne val="branch"/>
          <dgm:animLvl val="lvl"/>
          <dgm:resizeHandles/>
        </dgm:presLayoutVars>
      </dgm:prSet>
      <dgm:spPr/>
    </dgm:pt>
    <dgm:pt modelId="{3A492E37-A142-4AD0-8A6D-ED2019F17B84}" type="pres">
      <dgm:prSet presAssocID="{73814152-947E-45D6-97AE-ED17442676FC}" presName="root" presStyleCnt="0"/>
      <dgm:spPr/>
    </dgm:pt>
    <dgm:pt modelId="{F341590C-70E5-4CFF-965F-0142938EE428}" type="pres">
      <dgm:prSet presAssocID="{73814152-947E-45D6-97AE-ED17442676FC}" presName="rootComposite" presStyleCnt="0"/>
      <dgm:spPr/>
    </dgm:pt>
    <dgm:pt modelId="{9EE65391-B8DD-4E2A-AB32-C5E602C20F79}" type="pres">
      <dgm:prSet presAssocID="{73814152-947E-45D6-97AE-ED17442676FC}" presName="rootText" presStyleLbl="node1" presStyleIdx="0" presStyleCnt="4"/>
      <dgm:spPr/>
    </dgm:pt>
    <dgm:pt modelId="{3C281B34-2AA2-478A-9D53-0F8A83613231}" type="pres">
      <dgm:prSet presAssocID="{73814152-947E-45D6-97AE-ED17442676FC}" presName="rootConnector" presStyleLbl="node1" presStyleIdx="0" presStyleCnt="4"/>
      <dgm:spPr/>
    </dgm:pt>
    <dgm:pt modelId="{CDAD9D56-95C6-463D-97F6-D73003BD89AD}" type="pres">
      <dgm:prSet presAssocID="{73814152-947E-45D6-97AE-ED17442676FC}" presName="childShape" presStyleCnt="0"/>
      <dgm:spPr/>
    </dgm:pt>
    <dgm:pt modelId="{95BB0FE0-371A-492C-B875-2EC8918C0D5C}" type="pres">
      <dgm:prSet presAssocID="{E2A96169-85BE-4E50-8D01-1CC6EE5F542F}" presName="Name13" presStyleLbl="parChTrans1D2" presStyleIdx="0" presStyleCnt="10"/>
      <dgm:spPr/>
    </dgm:pt>
    <dgm:pt modelId="{D40AED65-A7EA-490F-9E7E-CA904B44652B}" type="pres">
      <dgm:prSet presAssocID="{2A5C0273-0AFA-474C-ACF4-D094C8164D55}" presName="childText" presStyleLbl="bgAcc1" presStyleIdx="0" presStyleCnt="10">
        <dgm:presLayoutVars>
          <dgm:bulletEnabled val="1"/>
        </dgm:presLayoutVars>
      </dgm:prSet>
      <dgm:spPr/>
    </dgm:pt>
    <dgm:pt modelId="{242110F2-0E1E-4D09-88C1-617494DB9CA8}" type="pres">
      <dgm:prSet presAssocID="{B59C3D22-F4A6-4AA6-BD19-9F46982655AE}" presName="Name13" presStyleLbl="parChTrans1D2" presStyleIdx="1" presStyleCnt="10"/>
      <dgm:spPr/>
    </dgm:pt>
    <dgm:pt modelId="{3C80348E-7ABA-4F91-98C1-50563722089B}" type="pres">
      <dgm:prSet presAssocID="{7B8BB562-7D43-4514-8565-5903D37207B4}" presName="childText" presStyleLbl="bgAcc1" presStyleIdx="1" presStyleCnt="10">
        <dgm:presLayoutVars>
          <dgm:bulletEnabled val="1"/>
        </dgm:presLayoutVars>
      </dgm:prSet>
      <dgm:spPr/>
    </dgm:pt>
    <dgm:pt modelId="{714171A8-62F8-42BA-B1AD-5AC9C2F8C76E}" type="pres">
      <dgm:prSet presAssocID="{A7FB100B-788B-4FB9-96C2-F801A4256542}" presName="root" presStyleCnt="0"/>
      <dgm:spPr/>
    </dgm:pt>
    <dgm:pt modelId="{0FCD8C01-6932-4BAC-A155-3D5FD3B34C7E}" type="pres">
      <dgm:prSet presAssocID="{A7FB100B-788B-4FB9-96C2-F801A4256542}" presName="rootComposite" presStyleCnt="0"/>
      <dgm:spPr/>
    </dgm:pt>
    <dgm:pt modelId="{9ACD72D7-BFC2-4074-AEB9-93989832AA28}" type="pres">
      <dgm:prSet presAssocID="{A7FB100B-788B-4FB9-96C2-F801A4256542}" presName="rootText" presStyleLbl="node1" presStyleIdx="1" presStyleCnt="4"/>
      <dgm:spPr/>
    </dgm:pt>
    <dgm:pt modelId="{A021E0C3-E666-49E7-BC89-E2270CCB513C}" type="pres">
      <dgm:prSet presAssocID="{A7FB100B-788B-4FB9-96C2-F801A4256542}" presName="rootConnector" presStyleLbl="node1" presStyleIdx="1" presStyleCnt="4"/>
      <dgm:spPr/>
    </dgm:pt>
    <dgm:pt modelId="{C1AD54E5-E4B2-4165-B556-D08D15CE9D54}" type="pres">
      <dgm:prSet presAssocID="{A7FB100B-788B-4FB9-96C2-F801A4256542}" presName="childShape" presStyleCnt="0"/>
      <dgm:spPr/>
    </dgm:pt>
    <dgm:pt modelId="{2CE1133C-DB0E-4778-B021-EA6BAC80FEB8}" type="pres">
      <dgm:prSet presAssocID="{40BFDFF7-C5CD-4623-99B9-2CC5C0FD0B32}" presName="Name13" presStyleLbl="parChTrans1D2" presStyleIdx="2" presStyleCnt="10"/>
      <dgm:spPr/>
    </dgm:pt>
    <dgm:pt modelId="{71B88D8A-1F60-4886-AFA0-FA1251E2433A}" type="pres">
      <dgm:prSet presAssocID="{7A52DAE6-3A08-476E-AAC6-F31092E9E15B}" presName="childText" presStyleLbl="bgAcc1" presStyleIdx="2" presStyleCnt="10">
        <dgm:presLayoutVars>
          <dgm:bulletEnabled val="1"/>
        </dgm:presLayoutVars>
      </dgm:prSet>
      <dgm:spPr/>
    </dgm:pt>
    <dgm:pt modelId="{CED37D9A-EE68-429E-B199-04E8427820A8}" type="pres">
      <dgm:prSet presAssocID="{001658CF-1E2B-437D-90F2-52751D1E9302}" presName="Name13" presStyleLbl="parChTrans1D2" presStyleIdx="3" presStyleCnt="10"/>
      <dgm:spPr/>
    </dgm:pt>
    <dgm:pt modelId="{9666989D-5F2A-4736-9E75-E61E05B9A69C}" type="pres">
      <dgm:prSet presAssocID="{9BEF3D2F-FACD-4B35-AF1A-7C125D155648}" presName="childText" presStyleLbl="bgAcc1" presStyleIdx="3" presStyleCnt="10">
        <dgm:presLayoutVars>
          <dgm:bulletEnabled val="1"/>
        </dgm:presLayoutVars>
      </dgm:prSet>
      <dgm:spPr/>
    </dgm:pt>
    <dgm:pt modelId="{F8B79F5B-6832-469F-ACE9-B045586095A6}" type="pres">
      <dgm:prSet presAssocID="{CE545D4A-59CA-428D-966B-E8B1EF98AB7B}" presName="root" presStyleCnt="0"/>
      <dgm:spPr/>
    </dgm:pt>
    <dgm:pt modelId="{F3CF0873-5264-4423-80EA-43D276C407FC}" type="pres">
      <dgm:prSet presAssocID="{CE545D4A-59CA-428D-966B-E8B1EF98AB7B}" presName="rootComposite" presStyleCnt="0"/>
      <dgm:spPr/>
    </dgm:pt>
    <dgm:pt modelId="{D216C942-9AC3-425C-9C89-57BBCCA2C210}" type="pres">
      <dgm:prSet presAssocID="{CE545D4A-59CA-428D-966B-E8B1EF98AB7B}" presName="rootText" presStyleLbl="node1" presStyleIdx="2" presStyleCnt="4"/>
      <dgm:spPr/>
    </dgm:pt>
    <dgm:pt modelId="{3E137906-FF9A-439D-86A7-7BA0875891B8}" type="pres">
      <dgm:prSet presAssocID="{CE545D4A-59CA-428D-966B-E8B1EF98AB7B}" presName="rootConnector" presStyleLbl="node1" presStyleIdx="2" presStyleCnt="4"/>
      <dgm:spPr/>
    </dgm:pt>
    <dgm:pt modelId="{B2FED8E5-1BDA-4318-A864-3C50E93D9D0B}" type="pres">
      <dgm:prSet presAssocID="{CE545D4A-59CA-428D-966B-E8B1EF98AB7B}" presName="childShape" presStyleCnt="0"/>
      <dgm:spPr/>
    </dgm:pt>
    <dgm:pt modelId="{F462ECAD-FDB2-4DF5-B101-AD0C562732E9}" type="pres">
      <dgm:prSet presAssocID="{071407F2-7573-4DE8-848E-7627498B16B1}" presName="Name13" presStyleLbl="parChTrans1D2" presStyleIdx="4" presStyleCnt="10"/>
      <dgm:spPr/>
    </dgm:pt>
    <dgm:pt modelId="{AE9C0AB1-F73E-4C64-9C82-DE6115E8C497}" type="pres">
      <dgm:prSet presAssocID="{491EB74B-5D81-444B-997C-3F6232342BB5}" presName="childText" presStyleLbl="bgAcc1" presStyleIdx="4" presStyleCnt="10">
        <dgm:presLayoutVars>
          <dgm:bulletEnabled val="1"/>
        </dgm:presLayoutVars>
      </dgm:prSet>
      <dgm:spPr/>
    </dgm:pt>
    <dgm:pt modelId="{CA417CDB-281E-47D6-8794-8734B42CD3C5}" type="pres">
      <dgm:prSet presAssocID="{F4B8BBDC-C3D2-4F32-96F1-345DAE3BF990}" presName="Name13" presStyleLbl="parChTrans1D2" presStyleIdx="5" presStyleCnt="10"/>
      <dgm:spPr/>
    </dgm:pt>
    <dgm:pt modelId="{5937FB7B-A74D-445F-92EC-A9FFC7212CC2}" type="pres">
      <dgm:prSet presAssocID="{34CADA64-F705-4343-94C7-095410347F63}" presName="childText" presStyleLbl="bgAcc1" presStyleIdx="5" presStyleCnt="10" custScaleX="110786" custScaleY="119985">
        <dgm:presLayoutVars>
          <dgm:bulletEnabled val="1"/>
        </dgm:presLayoutVars>
      </dgm:prSet>
      <dgm:spPr/>
    </dgm:pt>
    <dgm:pt modelId="{B4FB4F17-920E-447A-A0BD-989429CD2DE7}" type="pres">
      <dgm:prSet presAssocID="{342C3070-0DC3-4007-808E-3D14B4019631}" presName="Name13" presStyleLbl="parChTrans1D2" presStyleIdx="6" presStyleCnt="10"/>
      <dgm:spPr/>
    </dgm:pt>
    <dgm:pt modelId="{F08337B1-6667-4E20-BE64-779AA35879B8}" type="pres">
      <dgm:prSet presAssocID="{7ABA85BA-2780-495F-9E82-43E250660A73}" presName="childText" presStyleLbl="bgAcc1" presStyleIdx="6" presStyleCnt="10">
        <dgm:presLayoutVars>
          <dgm:bulletEnabled val="1"/>
        </dgm:presLayoutVars>
      </dgm:prSet>
      <dgm:spPr/>
    </dgm:pt>
    <dgm:pt modelId="{230836B2-38C3-43BC-B490-97185B2CEFE4}" type="pres">
      <dgm:prSet presAssocID="{4C46F28E-9D8C-47E3-922E-6DF5F22E23B3}" presName="root" presStyleCnt="0"/>
      <dgm:spPr/>
    </dgm:pt>
    <dgm:pt modelId="{F07320EE-0FF4-4D19-A4EA-6AD3EA4E06E6}" type="pres">
      <dgm:prSet presAssocID="{4C46F28E-9D8C-47E3-922E-6DF5F22E23B3}" presName="rootComposite" presStyleCnt="0"/>
      <dgm:spPr/>
    </dgm:pt>
    <dgm:pt modelId="{3FD675BC-4EAA-4E37-9EDD-B764F3D6946D}" type="pres">
      <dgm:prSet presAssocID="{4C46F28E-9D8C-47E3-922E-6DF5F22E23B3}" presName="rootText" presStyleLbl="node1" presStyleIdx="3" presStyleCnt="4"/>
      <dgm:spPr/>
    </dgm:pt>
    <dgm:pt modelId="{58A4A24A-9546-4F50-BB94-034E3BB7231E}" type="pres">
      <dgm:prSet presAssocID="{4C46F28E-9D8C-47E3-922E-6DF5F22E23B3}" presName="rootConnector" presStyleLbl="node1" presStyleIdx="3" presStyleCnt="4"/>
      <dgm:spPr/>
    </dgm:pt>
    <dgm:pt modelId="{B64594B8-D1B4-40C9-A113-C92FF56BEDC1}" type="pres">
      <dgm:prSet presAssocID="{4C46F28E-9D8C-47E3-922E-6DF5F22E23B3}" presName="childShape" presStyleCnt="0"/>
      <dgm:spPr/>
    </dgm:pt>
    <dgm:pt modelId="{3BD2EA65-3809-47BF-B79D-219E035ACF79}" type="pres">
      <dgm:prSet presAssocID="{0D28C8C2-5831-494A-91F4-760A10EB49A3}" presName="Name13" presStyleLbl="parChTrans1D2" presStyleIdx="7" presStyleCnt="10"/>
      <dgm:spPr/>
    </dgm:pt>
    <dgm:pt modelId="{141CFEB5-5EB6-4037-A78C-5B488C2A9695}" type="pres">
      <dgm:prSet presAssocID="{22D9D06C-001C-45A8-BFE8-1F9C2AA863ED}" presName="childText" presStyleLbl="bgAcc1" presStyleIdx="7" presStyleCnt="10" custScaleY="114525">
        <dgm:presLayoutVars>
          <dgm:bulletEnabled val="1"/>
        </dgm:presLayoutVars>
      </dgm:prSet>
      <dgm:spPr/>
    </dgm:pt>
    <dgm:pt modelId="{475C2BFE-C947-48C8-8B2B-FFBA11136485}" type="pres">
      <dgm:prSet presAssocID="{D2A6DE9C-AB21-4BC3-BCFE-24F1C17127AF}" presName="Name13" presStyleLbl="parChTrans1D2" presStyleIdx="8" presStyleCnt="10"/>
      <dgm:spPr/>
    </dgm:pt>
    <dgm:pt modelId="{06481DC7-C2BF-43C9-9F4A-2C28EE97A9DE}" type="pres">
      <dgm:prSet presAssocID="{155DB4B2-661F-4B6E-BFF2-B4A656B5AFDB}" presName="childText" presStyleLbl="bgAcc1" presStyleIdx="8" presStyleCnt="10">
        <dgm:presLayoutVars>
          <dgm:bulletEnabled val="1"/>
        </dgm:presLayoutVars>
      </dgm:prSet>
      <dgm:spPr/>
    </dgm:pt>
    <dgm:pt modelId="{C66C5663-AA48-433D-8CB5-1F723649E1BF}" type="pres">
      <dgm:prSet presAssocID="{F014B206-D6A4-4A29-AEFC-EFB85B2322ED}" presName="Name13" presStyleLbl="parChTrans1D2" presStyleIdx="9" presStyleCnt="10"/>
      <dgm:spPr/>
    </dgm:pt>
    <dgm:pt modelId="{238BD792-63E1-4CCB-B841-778BEF25A052}" type="pres">
      <dgm:prSet presAssocID="{0E8069A1-BB90-4FC8-AED4-9D20D6CA513F}" presName="childText" presStyleLbl="bgAcc1" presStyleIdx="9" presStyleCnt="10">
        <dgm:presLayoutVars>
          <dgm:bulletEnabled val="1"/>
        </dgm:presLayoutVars>
      </dgm:prSet>
      <dgm:spPr/>
    </dgm:pt>
  </dgm:ptLst>
  <dgm:cxnLst>
    <dgm:cxn modelId="{A8D95B01-4FB9-4514-9B04-3E15E053E34B}" type="presOf" srcId="{7ABA85BA-2780-495F-9E82-43E250660A73}" destId="{F08337B1-6667-4E20-BE64-779AA35879B8}" srcOrd="0" destOrd="0" presId="urn:microsoft.com/office/officeart/2005/8/layout/hierarchy3"/>
    <dgm:cxn modelId="{169F2306-76D6-41DE-BC77-CFC357A9F896}" type="presOf" srcId="{4C46F28E-9D8C-47E3-922E-6DF5F22E23B3}" destId="{3FD675BC-4EAA-4E37-9EDD-B764F3D6946D}" srcOrd="0" destOrd="0" presId="urn:microsoft.com/office/officeart/2005/8/layout/hierarchy3"/>
    <dgm:cxn modelId="{0D04460D-C0C4-4D5C-BE24-2A3AD2E31D52}" type="presOf" srcId="{73814152-947E-45D6-97AE-ED17442676FC}" destId="{3C281B34-2AA2-478A-9D53-0F8A83613231}" srcOrd="1" destOrd="0" presId="urn:microsoft.com/office/officeart/2005/8/layout/hierarchy3"/>
    <dgm:cxn modelId="{97121D14-41B0-428B-8189-0C8C83BBEEA7}" srcId="{CE545D4A-59CA-428D-966B-E8B1EF98AB7B}" destId="{7ABA85BA-2780-495F-9E82-43E250660A73}" srcOrd="2" destOrd="0" parTransId="{342C3070-0DC3-4007-808E-3D14B4019631}" sibTransId="{568B49F1-2FF0-4D6A-B2F7-4A5E27645479}"/>
    <dgm:cxn modelId="{F664F625-5BA2-4006-B7EA-FF0BB651C8C0}" type="presOf" srcId="{F014B206-D6A4-4A29-AEFC-EFB85B2322ED}" destId="{C66C5663-AA48-433D-8CB5-1F723649E1BF}" srcOrd="0" destOrd="0" presId="urn:microsoft.com/office/officeart/2005/8/layout/hierarchy3"/>
    <dgm:cxn modelId="{92CC3E28-E85B-49DF-9DE4-AF7A2C5BC582}" type="presOf" srcId="{7A52DAE6-3A08-476E-AAC6-F31092E9E15B}" destId="{71B88D8A-1F60-4886-AFA0-FA1251E2433A}" srcOrd="0" destOrd="0" presId="urn:microsoft.com/office/officeart/2005/8/layout/hierarchy3"/>
    <dgm:cxn modelId="{12288F2B-0AF6-461B-A959-A1343E996B93}" type="presOf" srcId="{CE545D4A-59CA-428D-966B-E8B1EF98AB7B}" destId="{3E137906-FF9A-439D-86A7-7BA0875891B8}" srcOrd="1" destOrd="0" presId="urn:microsoft.com/office/officeart/2005/8/layout/hierarchy3"/>
    <dgm:cxn modelId="{355E6C2C-C4D3-49BE-AC72-CA2B79D53417}" type="presOf" srcId="{071407F2-7573-4DE8-848E-7627498B16B1}" destId="{F462ECAD-FDB2-4DF5-B101-AD0C562732E9}" srcOrd="0" destOrd="0" presId="urn:microsoft.com/office/officeart/2005/8/layout/hierarchy3"/>
    <dgm:cxn modelId="{67FC0834-6092-49EE-92C3-DFA03B287940}" type="presOf" srcId="{155DB4B2-661F-4B6E-BFF2-B4A656B5AFDB}" destId="{06481DC7-C2BF-43C9-9F4A-2C28EE97A9DE}" srcOrd="0" destOrd="0" presId="urn:microsoft.com/office/officeart/2005/8/layout/hierarchy3"/>
    <dgm:cxn modelId="{50697334-441A-4BE8-8F45-22469D5D9B59}" type="presOf" srcId="{0D28C8C2-5831-494A-91F4-760A10EB49A3}" destId="{3BD2EA65-3809-47BF-B79D-219E035ACF79}" srcOrd="0" destOrd="0" presId="urn:microsoft.com/office/officeart/2005/8/layout/hierarchy3"/>
    <dgm:cxn modelId="{3BAE275F-5D9E-47FE-9380-D1618F59858F}" type="presOf" srcId="{E2A96169-85BE-4E50-8D01-1CC6EE5F542F}" destId="{95BB0FE0-371A-492C-B875-2EC8918C0D5C}" srcOrd="0" destOrd="0" presId="urn:microsoft.com/office/officeart/2005/8/layout/hierarchy3"/>
    <dgm:cxn modelId="{37DF6441-C9FA-4BD8-A5B2-2A6478C61B92}" type="presOf" srcId="{CE545D4A-59CA-428D-966B-E8B1EF98AB7B}" destId="{D216C942-9AC3-425C-9C89-57BBCCA2C210}" srcOrd="0" destOrd="0" presId="urn:microsoft.com/office/officeart/2005/8/layout/hierarchy3"/>
    <dgm:cxn modelId="{7C87EA63-C2B5-4D3D-8009-473F83F8C32E}" srcId="{73814152-947E-45D6-97AE-ED17442676FC}" destId="{2A5C0273-0AFA-474C-ACF4-D094C8164D55}" srcOrd="0" destOrd="0" parTransId="{E2A96169-85BE-4E50-8D01-1CC6EE5F542F}" sibTransId="{72B04094-F393-4D70-9D7B-A70B7ADFA8D4}"/>
    <dgm:cxn modelId="{CACA9566-1DE0-41A4-9CED-EA0932BF2CD3}" type="presOf" srcId="{34CADA64-F705-4343-94C7-095410347F63}" destId="{5937FB7B-A74D-445F-92EC-A9FFC7212CC2}" srcOrd="0" destOrd="0" presId="urn:microsoft.com/office/officeart/2005/8/layout/hierarchy3"/>
    <dgm:cxn modelId="{E0E8A548-A21F-4990-83BA-AAAE1C70EADC}" type="presOf" srcId="{001658CF-1E2B-437D-90F2-52751D1E9302}" destId="{CED37D9A-EE68-429E-B199-04E8427820A8}" srcOrd="0" destOrd="0" presId="urn:microsoft.com/office/officeart/2005/8/layout/hierarchy3"/>
    <dgm:cxn modelId="{825DAC49-20AD-4317-A772-B17E719A24A0}" type="presOf" srcId="{2A5C0273-0AFA-474C-ACF4-D094C8164D55}" destId="{D40AED65-A7EA-490F-9E7E-CA904B44652B}" srcOrd="0" destOrd="0" presId="urn:microsoft.com/office/officeart/2005/8/layout/hierarchy3"/>
    <dgm:cxn modelId="{5674B46F-68C4-4DBB-BFDA-C0DB7B1F8C81}" type="presOf" srcId="{73814152-947E-45D6-97AE-ED17442676FC}" destId="{9EE65391-B8DD-4E2A-AB32-C5E602C20F79}" srcOrd="0" destOrd="0" presId="urn:microsoft.com/office/officeart/2005/8/layout/hierarchy3"/>
    <dgm:cxn modelId="{1A0D3872-DCC1-4CDB-91BC-2876476C5225}" srcId="{B5244754-9AF1-4325-B521-7FCCA70CDE51}" destId="{4C46F28E-9D8C-47E3-922E-6DF5F22E23B3}" srcOrd="3" destOrd="0" parTransId="{36F73C55-35E0-470F-900C-C19382754F7A}" sibTransId="{276BDFD7-4C9E-49D2-B8BE-859791050C9F}"/>
    <dgm:cxn modelId="{693D7474-E131-49F9-8E4A-D9126AFF4E51}" srcId="{B5244754-9AF1-4325-B521-7FCCA70CDE51}" destId="{CE545D4A-59CA-428D-966B-E8B1EF98AB7B}" srcOrd="2" destOrd="0" parTransId="{6A901E7E-E76C-43C6-9BDD-CA215431C6EA}" sibTransId="{3F65F285-FD2F-4ED1-9DFE-A8660173D66A}"/>
    <dgm:cxn modelId="{1DAC3C7C-1C50-4A05-920E-2E8E7E71EFF8}" srcId="{A7FB100B-788B-4FB9-96C2-F801A4256542}" destId="{7A52DAE6-3A08-476E-AAC6-F31092E9E15B}" srcOrd="0" destOrd="0" parTransId="{40BFDFF7-C5CD-4623-99B9-2CC5C0FD0B32}" sibTransId="{61C4AB07-F907-4467-A559-6C1F8B95E5CB}"/>
    <dgm:cxn modelId="{88BD4D7D-7726-455B-AFCB-FFA3AA37F247}" type="presOf" srcId="{B5244754-9AF1-4325-B521-7FCCA70CDE51}" destId="{3A039F00-5580-4827-A530-F6D4B9B8DDF8}" srcOrd="0" destOrd="0" presId="urn:microsoft.com/office/officeart/2005/8/layout/hierarchy3"/>
    <dgm:cxn modelId="{4FB85386-C0F8-4B86-A573-4BA350D1AE9A}" srcId="{4C46F28E-9D8C-47E3-922E-6DF5F22E23B3}" destId="{22D9D06C-001C-45A8-BFE8-1F9C2AA863ED}" srcOrd="0" destOrd="0" parTransId="{0D28C8C2-5831-494A-91F4-760A10EB49A3}" sibTransId="{FB6A3EF9-3790-4C57-89E7-E50092326793}"/>
    <dgm:cxn modelId="{65E5109E-661D-4936-A25E-49E4146930A7}" type="presOf" srcId="{B59C3D22-F4A6-4AA6-BD19-9F46982655AE}" destId="{242110F2-0E1E-4D09-88C1-617494DB9CA8}" srcOrd="0" destOrd="0" presId="urn:microsoft.com/office/officeart/2005/8/layout/hierarchy3"/>
    <dgm:cxn modelId="{C5DB43A0-8F74-4CE1-B1E5-75CE23265B43}" type="presOf" srcId="{342C3070-0DC3-4007-808E-3D14B4019631}" destId="{B4FB4F17-920E-447A-A0BD-989429CD2DE7}" srcOrd="0" destOrd="0" presId="urn:microsoft.com/office/officeart/2005/8/layout/hierarchy3"/>
    <dgm:cxn modelId="{BE9F92A2-C90C-4B03-ADBF-17650FA7614B}" type="presOf" srcId="{22D9D06C-001C-45A8-BFE8-1F9C2AA863ED}" destId="{141CFEB5-5EB6-4037-A78C-5B488C2A9695}" srcOrd="0" destOrd="0" presId="urn:microsoft.com/office/officeart/2005/8/layout/hierarchy3"/>
    <dgm:cxn modelId="{D93E1CA4-B079-4753-9A51-E66ABD3CA5DA}" type="presOf" srcId="{40BFDFF7-C5CD-4623-99B9-2CC5C0FD0B32}" destId="{2CE1133C-DB0E-4778-B021-EA6BAC80FEB8}" srcOrd="0" destOrd="0" presId="urn:microsoft.com/office/officeart/2005/8/layout/hierarchy3"/>
    <dgm:cxn modelId="{E5656FA6-CB22-4ED7-B72D-1D3212F1270C}" srcId="{4C46F28E-9D8C-47E3-922E-6DF5F22E23B3}" destId="{155DB4B2-661F-4B6E-BFF2-B4A656B5AFDB}" srcOrd="1" destOrd="0" parTransId="{D2A6DE9C-AB21-4BC3-BCFE-24F1C17127AF}" sibTransId="{B4577D96-DBFC-4E9F-8982-CE349AAE49B5}"/>
    <dgm:cxn modelId="{DE714DA8-877A-4E27-911D-4B683179531C}" srcId="{CE545D4A-59CA-428D-966B-E8B1EF98AB7B}" destId="{491EB74B-5D81-444B-997C-3F6232342BB5}" srcOrd="0" destOrd="0" parTransId="{071407F2-7573-4DE8-848E-7627498B16B1}" sibTransId="{1451D39E-3033-41C4-98AD-77BA8A4819D6}"/>
    <dgm:cxn modelId="{45B441AA-D440-4609-A901-AE0DCC8B9F3A}" srcId="{CE545D4A-59CA-428D-966B-E8B1EF98AB7B}" destId="{34CADA64-F705-4343-94C7-095410347F63}" srcOrd="1" destOrd="0" parTransId="{F4B8BBDC-C3D2-4F32-96F1-345DAE3BF990}" sibTransId="{BA7C4EBC-74E2-4ACD-A3E4-155BEE1DBF5B}"/>
    <dgm:cxn modelId="{99639BAB-C440-44D3-86F7-25D4C986BD84}" srcId="{A7FB100B-788B-4FB9-96C2-F801A4256542}" destId="{9BEF3D2F-FACD-4B35-AF1A-7C125D155648}" srcOrd="1" destOrd="0" parTransId="{001658CF-1E2B-437D-90F2-52751D1E9302}" sibTransId="{9BCD47F2-2470-48D3-8A9E-D6FD7E2BA7DD}"/>
    <dgm:cxn modelId="{C49767B6-95B9-44EB-AEE1-55240F5C29A3}" type="presOf" srcId="{491EB74B-5D81-444B-997C-3F6232342BB5}" destId="{AE9C0AB1-F73E-4C64-9C82-DE6115E8C497}" srcOrd="0" destOrd="0" presId="urn:microsoft.com/office/officeart/2005/8/layout/hierarchy3"/>
    <dgm:cxn modelId="{3B163EC0-A323-47F5-8C2E-D4EE7E9BB352}" type="presOf" srcId="{D2A6DE9C-AB21-4BC3-BCFE-24F1C17127AF}" destId="{475C2BFE-C947-48C8-8B2B-FFBA11136485}" srcOrd="0" destOrd="0" presId="urn:microsoft.com/office/officeart/2005/8/layout/hierarchy3"/>
    <dgm:cxn modelId="{19ADCBCA-3992-400E-B212-F8967D6D5FED}" type="presOf" srcId="{A7FB100B-788B-4FB9-96C2-F801A4256542}" destId="{9ACD72D7-BFC2-4074-AEB9-93989832AA28}" srcOrd="0" destOrd="0" presId="urn:microsoft.com/office/officeart/2005/8/layout/hierarchy3"/>
    <dgm:cxn modelId="{AB00E9D3-EB70-4E9F-940D-7991FD10D666}" srcId="{73814152-947E-45D6-97AE-ED17442676FC}" destId="{7B8BB562-7D43-4514-8565-5903D37207B4}" srcOrd="1" destOrd="0" parTransId="{B59C3D22-F4A6-4AA6-BD19-9F46982655AE}" sibTransId="{76513351-A86C-4A8A-9BB6-49768263018F}"/>
    <dgm:cxn modelId="{5A76AED5-E174-4EAF-BD54-C969398CBC84}" type="presOf" srcId="{7B8BB562-7D43-4514-8565-5903D37207B4}" destId="{3C80348E-7ABA-4F91-98C1-50563722089B}" srcOrd="0" destOrd="0" presId="urn:microsoft.com/office/officeart/2005/8/layout/hierarchy3"/>
    <dgm:cxn modelId="{1D1A76E3-950F-4DFD-AD9D-A6DEFB533A48}" type="presOf" srcId="{0E8069A1-BB90-4FC8-AED4-9D20D6CA513F}" destId="{238BD792-63E1-4CCB-B841-778BEF25A052}" srcOrd="0" destOrd="0" presId="urn:microsoft.com/office/officeart/2005/8/layout/hierarchy3"/>
    <dgm:cxn modelId="{DB2034E9-1250-4367-AD44-C4C73FF48EB4}" srcId="{B5244754-9AF1-4325-B521-7FCCA70CDE51}" destId="{73814152-947E-45D6-97AE-ED17442676FC}" srcOrd="0" destOrd="0" parTransId="{5D38DE18-F0FB-4CEE-848F-781E884C13AB}" sibTransId="{F97F92DC-DB63-4495-BDF4-CEC1D7E89D89}"/>
    <dgm:cxn modelId="{269E5DE9-8238-4055-9FCB-4A279C847B76}" type="presOf" srcId="{A7FB100B-788B-4FB9-96C2-F801A4256542}" destId="{A021E0C3-E666-49E7-BC89-E2270CCB513C}" srcOrd="1" destOrd="0" presId="urn:microsoft.com/office/officeart/2005/8/layout/hierarchy3"/>
    <dgm:cxn modelId="{E7E712EA-EC61-4833-A169-C81F8F179356}" type="presOf" srcId="{F4B8BBDC-C3D2-4F32-96F1-345DAE3BF990}" destId="{CA417CDB-281E-47D6-8794-8734B42CD3C5}" srcOrd="0" destOrd="0" presId="urn:microsoft.com/office/officeart/2005/8/layout/hierarchy3"/>
    <dgm:cxn modelId="{D4040EF1-6635-44EC-99D8-E96E9DC644B0}" srcId="{B5244754-9AF1-4325-B521-7FCCA70CDE51}" destId="{A7FB100B-788B-4FB9-96C2-F801A4256542}" srcOrd="1" destOrd="0" parTransId="{07E527CC-A492-4661-9359-7E48837D8DBF}" sibTransId="{1DE903A4-AE33-4DBD-8C83-DF9DC30188E1}"/>
    <dgm:cxn modelId="{A20C5AF4-6F7B-4B8C-87DE-DE4B309DD5B6}" type="presOf" srcId="{9BEF3D2F-FACD-4B35-AF1A-7C125D155648}" destId="{9666989D-5F2A-4736-9E75-E61E05B9A69C}" srcOrd="0" destOrd="0" presId="urn:microsoft.com/office/officeart/2005/8/layout/hierarchy3"/>
    <dgm:cxn modelId="{C640ECF5-95E2-4550-BDEA-FA6054B381E2}" type="presOf" srcId="{4C46F28E-9D8C-47E3-922E-6DF5F22E23B3}" destId="{58A4A24A-9546-4F50-BB94-034E3BB7231E}" srcOrd="1" destOrd="0" presId="urn:microsoft.com/office/officeart/2005/8/layout/hierarchy3"/>
    <dgm:cxn modelId="{B48B82F6-DBF6-431E-8FDF-585AC2A34076}" srcId="{4C46F28E-9D8C-47E3-922E-6DF5F22E23B3}" destId="{0E8069A1-BB90-4FC8-AED4-9D20D6CA513F}" srcOrd="2" destOrd="0" parTransId="{F014B206-D6A4-4A29-AEFC-EFB85B2322ED}" sibTransId="{B7384AD8-6A16-4519-8C4F-56F270575625}"/>
    <dgm:cxn modelId="{3DF2F7A8-749D-468A-BFA3-A32ADDA24D56}" type="presParOf" srcId="{3A039F00-5580-4827-A530-F6D4B9B8DDF8}" destId="{3A492E37-A142-4AD0-8A6D-ED2019F17B84}" srcOrd="0" destOrd="0" presId="urn:microsoft.com/office/officeart/2005/8/layout/hierarchy3"/>
    <dgm:cxn modelId="{CB4A6F73-38AE-4244-9DAD-5CBCF2E08625}" type="presParOf" srcId="{3A492E37-A142-4AD0-8A6D-ED2019F17B84}" destId="{F341590C-70E5-4CFF-965F-0142938EE428}" srcOrd="0" destOrd="0" presId="urn:microsoft.com/office/officeart/2005/8/layout/hierarchy3"/>
    <dgm:cxn modelId="{A58014BF-A888-42F2-9FAB-81A8A6C274A9}" type="presParOf" srcId="{F341590C-70E5-4CFF-965F-0142938EE428}" destId="{9EE65391-B8DD-4E2A-AB32-C5E602C20F79}" srcOrd="0" destOrd="0" presId="urn:microsoft.com/office/officeart/2005/8/layout/hierarchy3"/>
    <dgm:cxn modelId="{64D60DAB-61D4-4ED4-991A-B8D63EE7D8AF}" type="presParOf" srcId="{F341590C-70E5-4CFF-965F-0142938EE428}" destId="{3C281B34-2AA2-478A-9D53-0F8A83613231}" srcOrd="1" destOrd="0" presId="urn:microsoft.com/office/officeart/2005/8/layout/hierarchy3"/>
    <dgm:cxn modelId="{34824520-8CD6-4A00-80CC-984734653D07}" type="presParOf" srcId="{3A492E37-A142-4AD0-8A6D-ED2019F17B84}" destId="{CDAD9D56-95C6-463D-97F6-D73003BD89AD}" srcOrd="1" destOrd="0" presId="urn:microsoft.com/office/officeart/2005/8/layout/hierarchy3"/>
    <dgm:cxn modelId="{61C1FB59-FA6F-4530-8590-63478A21C208}" type="presParOf" srcId="{CDAD9D56-95C6-463D-97F6-D73003BD89AD}" destId="{95BB0FE0-371A-492C-B875-2EC8918C0D5C}" srcOrd="0" destOrd="0" presId="urn:microsoft.com/office/officeart/2005/8/layout/hierarchy3"/>
    <dgm:cxn modelId="{1B06721E-746F-4643-81CA-DD02E483CB59}" type="presParOf" srcId="{CDAD9D56-95C6-463D-97F6-D73003BD89AD}" destId="{D40AED65-A7EA-490F-9E7E-CA904B44652B}" srcOrd="1" destOrd="0" presId="urn:microsoft.com/office/officeart/2005/8/layout/hierarchy3"/>
    <dgm:cxn modelId="{DACF0A20-1990-4EB3-8DCD-48918E9D1274}" type="presParOf" srcId="{CDAD9D56-95C6-463D-97F6-D73003BD89AD}" destId="{242110F2-0E1E-4D09-88C1-617494DB9CA8}" srcOrd="2" destOrd="0" presId="urn:microsoft.com/office/officeart/2005/8/layout/hierarchy3"/>
    <dgm:cxn modelId="{C60DA606-C953-4C38-B12C-CB57F77E262B}" type="presParOf" srcId="{CDAD9D56-95C6-463D-97F6-D73003BD89AD}" destId="{3C80348E-7ABA-4F91-98C1-50563722089B}" srcOrd="3" destOrd="0" presId="urn:microsoft.com/office/officeart/2005/8/layout/hierarchy3"/>
    <dgm:cxn modelId="{33549B42-7EF3-440A-B656-D2D311F0F621}" type="presParOf" srcId="{3A039F00-5580-4827-A530-F6D4B9B8DDF8}" destId="{714171A8-62F8-42BA-B1AD-5AC9C2F8C76E}" srcOrd="1" destOrd="0" presId="urn:microsoft.com/office/officeart/2005/8/layout/hierarchy3"/>
    <dgm:cxn modelId="{D86531FE-3C5C-4F49-9F1A-8159FF61F49B}" type="presParOf" srcId="{714171A8-62F8-42BA-B1AD-5AC9C2F8C76E}" destId="{0FCD8C01-6932-4BAC-A155-3D5FD3B34C7E}" srcOrd="0" destOrd="0" presId="urn:microsoft.com/office/officeart/2005/8/layout/hierarchy3"/>
    <dgm:cxn modelId="{1F1FDA9E-BDB1-4AE0-9619-88195125E970}" type="presParOf" srcId="{0FCD8C01-6932-4BAC-A155-3D5FD3B34C7E}" destId="{9ACD72D7-BFC2-4074-AEB9-93989832AA28}" srcOrd="0" destOrd="0" presId="urn:microsoft.com/office/officeart/2005/8/layout/hierarchy3"/>
    <dgm:cxn modelId="{0E63DD1D-B5D4-494E-A8C0-730D4EF026EA}" type="presParOf" srcId="{0FCD8C01-6932-4BAC-A155-3D5FD3B34C7E}" destId="{A021E0C3-E666-49E7-BC89-E2270CCB513C}" srcOrd="1" destOrd="0" presId="urn:microsoft.com/office/officeart/2005/8/layout/hierarchy3"/>
    <dgm:cxn modelId="{4462127D-AAB2-42CA-AD2F-FAA8E1D8997C}" type="presParOf" srcId="{714171A8-62F8-42BA-B1AD-5AC9C2F8C76E}" destId="{C1AD54E5-E4B2-4165-B556-D08D15CE9D54}" srcOrd="1" destOrd="0" presId="urn:microsoft.com/office/officeart/2005/8/layout/hierarchy3"/>
    <dgm:cxn modelId="{CF1F9CE0-0EFF-4F79-B6B1-6215E824E441}" type="presParOf" srcId="{C1AD54E5-E4B2-4165-B556-D08D15CE9D54}" destId="{2CE1133C-DB0E-4778-B021-EA6BAC80FEB8}" srcOrd="0" destOrd="0" presId="urn:microsoft.com/office/officeart/2005/8/layout/hierarchy3"/>
    <dgm:cxn modelId="{97BD6EB7-BCC7-435F-8620-FE7854B1132C}" type="presParOf" srcId="{C1AD54E5-E4B2-4165-B556-D08D15CE9D54}" destId="{71B88D8A-1F60-4886-AFA0-FA1251E2433A}" srcOrd="1" destOrd="0" presId="urn:microsoft.com/office/officeart/2005/8/layout/hierarchy3"/>
    <dgm:cxn modelId="{75602CCF-AB25-40C2-AF7E-640B9927B85B}" type="presParOf" srcId="{C1AD54E5-E4B2-4165-B556-D08D15CE9D54}" destId="{CED37D9A-EE68-429E-B199-04E8427820A8}" srcOrd="2" destOrd="0" presId="urn:microsoft.com/office/officeart/2005/8/layout/hierarchy3"/>
    <dgm:cxn modelId="{9561EEC4-C770-4D3C-9A11-B982189095A3}" type="presParOf" srcId="{C1AD54E5-E4B2-4165-B556-D08D15CE9D54}" destId="{9666989D-5F2A-4736-9E75-E61E05B9A69C}" srcOrd="3" destOrd="0" presId="urn:microsoft.com/office/officeart/2005/8/layout/hierarchy3"/>
    <dgm:cxn modelId="{9AE7C093-4076-4A8A-B996-504C7478B2BE}" type="presParOf" srcId="{3A039F00-5580-4827-A530-F6D4B9B8DDF8}" destId="{F8B79F5B-6832-469F-ACE9-B045586095A6}" srcOrd="2" destOrd="0" presId="urn:microsoft.com/office/officeart/2005/8/layout/hierarchy3"/>
    <dgm:cxn modelId="{99FF1ACE-BA39-434E-8C2F-20512B2EBCBD}" type="presParOf" srcId="{F8B79F5B-6832-469F-ACE9-B045586095A6}" destId="{F3CF0873-5264-4423-80EA-43D276C407FC}" srcOrd="0" destOrd="0" presId="urn:microsoft.com/office/officeart/2005/8/layout/hierarchy3"/>
    <dgm:cxn modelId="{2BE44182-3712-4520-AE77-34C9BB09226C}" type="presParOf" srcId="{F3CF0873-5264-4423-80EA-43D276C407FC}" destId="{D216C942-9AC3-425C-9C89-57BBCCA2C210}" srcOrd="0" destOrd="0" presId="urn:microsoft.com/office/officeart/2005/8/layout/hierarchy3"/>
    <dgm:cxn modelId="{C55BAEE1-6AB8-4B6B-9A89-98D5FB589BBF}" type="presParOf" srcId="{F3CF0873-5264-4423-80EA-43D276C407FC}" destId="{3E137906-FF9A-439D-86A7-7BA0875891B8}" srcOrd="1" destOrd="0" presId="urn:microsoft.com/office/officeart/2005/8/layout/hierarchy3"/>
    <dgm:cxn modelId="{AD195CE5-807C-4820-A215-D15F716259DD}" type="presParOf" srcId="{F8B79F5B-6832-469F-ACE9-B045586095A6}" destId="{B2FED8E5-1BDA-4318-A864-3C50E93D9D0B}" srcOrd="1" destOrd="0" presId="urn:microsoft.com/office/officeart/2005/8/layout/hierarchy3"/>
    <dgm:cxn modelId="{4BC85066-ADDB-46A6-9446-AF108FE815F3}" type="presParOf" srcId="{B2FED8E5-1BDA-4318-A864-3C50E93D9D0B}" destId="{F462ECAD-FDB2-4DF5-B101-AD0C562732E9}" srcOrd="0" destOrd="0" presId="urn:microsoft.com/office/officeart/2005/8/layout/hierarchy3"/>
    <dgm:cxn modelId="{112BBC0B-725B-4A69-960D-00560E18D596}" type="presParOf" srcId="{B2FED8E5-1BDA-4318-A864-3C50E93D9D0B}" destId="{AE9C0AB1-F73E-4C64-9C82-DE6115E8C497}" srcOrd="1" destOrd="0" presId="urn:microsoft.com/office/officeart/2005/8/layout/hierarchy3"/>
    <dgm:cxn modelId="{A819E637-41B4-4B18-988D-97A5E781DD60}" type="presParOf" srcId="{B2FED8E5-1BDA-4318-A864-3C50E93D9D0B}" destId="{CA417CDB-281E-47D6-8794-8734B42CD3C5}" srcOrd="2" destOrd="0" presId="urn:microsoft.com/office/officeart/2005/8/layout/hierarchy3"/>
    <dgm:cxn modelId="{C368454E-43AC-4B3E-99AE-4663A4229391}" type="presParOf" srcId="{B2FED8E5-1BDA-4318-A864-3C50E93D9D0B}" destId="{5937FB7B-A74D-445F-92EC-A9FFC7212CC2}" srcOrd="3" destOrd="0" presId="urn:microsoft.com/office/officeart/2005/8/layout/hierarchy3"/>
    <dgm:cxn modelId="{8861284A-0C19-4382-89F4-8FD8CE1337A7}" type="presParOf" srcId="{B2FED8E5-1BDA-4318-A864-3C50E93D9D0B}" destId="{B4FB4F17-920E-447A-A0BD-989429CD2DE7}" srcOrd="4" destOrd="0" presId="urn:microsoft.com/office/officeart/2005/8/layout/hierarchy3"/>
    <dgm:cxn modelId="{EA3F2A00-F8CE-42EC-B459-BD3B30800780}" type="presParOf" srcId="{B2FED8E5-1BDA-4318-A864-3C50E93D9D0B}" destId="{F08337B1-6667-4E20-BE64-779AA35879B8}" srcOrd="5" destOrd="0" presId="urn:microsoft.com/office/officeart/2005/8/layout/hierarchy3"/>
    <dgm:cxn modelId="{56F7BE67-0F7A-4C81-8D56-DB98D35F9D3D}" type="presParOf" srcId="{3A039F00-5580-4827-A530-F6D4B9B8DDF8}" destId="{230836B2-38C3-43BC-B490-97185B2CEFE4}" srcOrd="3" destOrd="0" presId="urn:microsoft.com/office/officeart/2005/8/layout/hierarchy3"/>
    <dgm:cxn modelId="{ED53ACDE-451D-4814-8164-380662FD44EE}" type="presParOf" srcId="{230836B2-38C3-43BC-B490-97185B2CEFE4}" destId="{F07320EE-0FF4-4D19-A4EA-6AD3EA4E06E6}" srcOrd="0" destOrd="0" presId="urn:microsoft.com/office/officeart/2005/8/layout/hierarchy3"/>
    <dgm:cxn modelId="{32DE3EBF-9597-4C07-8170-DE6A5EB22E5F}" type="presParOf" srcId="{F07320EE-0FF4-4D19-A4EA-6AD3EA4E06E6}" destId="{3FD675BC-4EAA-4E37-9EDD-B764F3D6946D}" srcOrd="0" destOrd="0" presId="urn:microsoft.com/office/officeart/2005/8/layout/hierarchy3"/>
    <dgm:cxn modelId="{02F4F59A-381B-441A-A341-B01D95E762CD}" type="presParOf" srcId="{F07320EE-0FF4-4D19-A4EA-6AD3EA4E06E6}" destId="{58A4A24A-9546-4F50-BB94-034E3BB7231E}" srcOrd="1" destOrd="0" presId="urn:microsoft.com/office/officeart/2005/8/layout/hierarchy3"/>
    <dgm:cxn modelId="{E20A2551-5F58-425D-A731-ADACD7B3BCA7}" type="presParOf" srcId="{230836B2-38C3-43BC-B490-97185B2CEFE4}" destId="{B64594B8-D1B4-40C9-A113-C92FF56BEDC1}" srcOrd="1" destOrd="0" presId="urn:microsoft.com/office/officeart/2005/8/layout/hierarchy3"/>
    <dgm:cxn modelId="{2DBF56C9-A073-4102-9B2B-5FAD5977954E}" type="presParOf" srcId="{B64594B8-D1B4-40C9-A113-C92FF56BEDC1}" destId="{3BD2EA65-3809-47BF-B79D-219E035ACF79}" srcOrd="0" destOrd="0" presId="urn:microsoft.com/office/officeart/2005/8/layout/hierarchy3"/>
    <dgm:cxn modelId="{D26F74C3-4B7F-423F-AF30-C98BAE6B8774}" type="presParOf" srcId="{B64594B8-D1B4-40C9-A113-C92FF56BEDC1}" destId="{141CFEB5-5EB6-4037-A78C-5B488C2A9695}" srcOrd="1" destOrd="0" presId="urn:microsoft.com/office/officeart/2005/8/layout/hierarchy3"/>
    <dgm:cxn modelId="{04CCD806-AC61-4561-BB85-34D04A9E4143}" type="presParOf" srcId="{B64594B8-D1B4-40C9-A113-C92FF56BEDC1}" destId="{475C2BFE-C947-48C8-8B2B-FFBA11136485}" srcOrd="2" destOrd="0" presId="urn:microsoft.com/office/officeart/2005/8/layout/hierarchy3"/>
    <dgm:cxn modelId="{4688F36C-6019-4E4C-82E8-E4F8FA54DA08}" type="presParOf" srcId="{B64594B8-D1B4-40C9-A113-C92FF56BEDC1}" destId="{06481DC7-C2BF-43C9-9F4A-2C28EE97A9DE}" srcOrd="3" destOrd="0" presId="urn:microsoft.com/office/officeart/2005/8/layout/hierarchy3"/>
    <dgm:cxn modelId="{82BD6E50-F273-4406-9521-8A23C40467FE}" type="presParOf" srcId="{B64594B8-D1B4-40C9-A113-C92FF56BEDC1}" destId="{C66C5663-AA48-433D-8CB5-1F723649E1BF}" srcOrd="4" destOrd="0" presId="urn:microsoft.com/office/officeart/2005/8/layout/hierarchy3"/>
    <dgm:cxn modelId="{D45CBDED-721F-4124-88F0-EAA4F79A2A2C}" type="presParOf" srcId="{B64594B8-D1B4-40C9-A113-C92FF56BEDC1}" destId="{238BD792-63E1-4CCB-B841-778BEF25A052}" srcOrd="5"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2D27A4-0DE7-46E1-BDB1-021FCA34ED3E}">
      <dsp:nvSpPr>
        <dsp:cNvPr id="0" name=""/>
        <dsp:cNvSpPr/>
      </dsp:nvSpPr>
      <dsp:spPr>
        <a:xfrm>
          <a:off x="1519607" y="752777"/>
          <a:ext cx="316615" cy="91440"/>
        </a:xfrm>
        <a:custGeom>
          <a:avLst/>
          <a:gdLst/>
          <a:ahLst/>
          <a:cxnLst/>
          <a:rect l="0" t="0" r="0" b="0"/>
          <a:pathLst>
            <a:path>
              <a:moveTo>
                <a:pt x="0" y="45720"/>
              </a:moveTo>
              <a:lnTo>
                <a:pt x="316615"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1669235" y="796760"/>
        <a:ext cx="17360" cy="3475"/>
      </dsp:txXfrm>
    </dsp:sp>
    <dsp:sp modelId="{1DA3FFAD-7375-4595-BA11-BB23FBC3BA46}">
      <dsp:nvSpPr>
        <dsp:cNvPr id="0" name=""/>
        <dsp:cNvSpPr/>
      </dsp:nvSpPr>
      <dsp:spPr>
        <a:xfrm>
          <a:off x="11773" y="345607"/>
          <a:ext cx="1509634" cy="90578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973" tIns="77648" rIns="73973" bIns="77648" numCol="1" spcCol="1270" anchor="ctr" anchorCtr="0">
          <a:noAutofit/>
        </a:bodyPr>
        <a:lstStyle/>
        <a:p>
          <a:pPr marL="0" lvl="0" indent="0" algn="ctr" defTabSz="444500">
            <a:lnSpc>
              <a:spcPct val="90000"/>
            </a:lnSpc>
            <a:spcBef>
              <a:spcPct val="0"/>
            </a:spcBef>
            <a:spcAft>
              <a:spcPct val="35000"/>
            </a:spcAft>
            <a:buNone/>
          </a:pPr>
          <a:r>
            <a:rPr lang="en-GB" sz="1000" b="0" i="0" kern="1200" dirty="0"/>
            <a:t>Increase in greenhouse gases in the atmosphere. For instance, CO2, Nitrous oxide and Ozone.</a:t>
          </a:r>
          <a:endParaRPr lang="en-US" sz="1000" kern="1200" dirty="0"/>
        </a:p>
      </dsp:txBody>
      <dsp:txXfrm>
        <a:off x="11773" y="345607"/>
        <a:ext cx="1509634" cy="905780"/>
      </dsp:txXfrm>
    </dsp:sp>
    <dsp:sp modelId="{7DB7F341-8BEE-444C-AC5E-27F535B3F272}">
      <dsp:nvSpPr>
        <dsp:cNvPr id="0" name=""/>
        <dsp:cNvSpPr/>
      </dsp:nvSpPr>
      <dsp:spPr>
        <a:xfrm>
          <a:off x="3376458" y="752777"/>
          <a:ext cx="316615" cy="91440"/>
        </a:xfrm>
        <a:custGeom>
          <a:avLst/>
          <a:gdLst/>
          <a:ahLst/>
          <a:cxnLst/>
          <a:rect l="0" t="0" r="0" b="0"/>
          <a:pathLst>
            <a:path>
              <a:moveTo>
                <a:pt x="0" y="45720"/>
              </a:moveTo>
              <a:lnTo>
                <a:pt x="316615"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3526085" y="796760"/>
        <a:ext cx="17360" cy="3475"/>
      </dsp:txXfrm>
    </dsp:sp>
    <dsp:sp modelId="{4C5BE3EE-A5AB-4FEB-BDAA-525ACAD806D9}">
      <dsp:nvSpPr>
        <dsp:cNvPr id="0" name=""/>
        <dsp:cNvSpPr/>
      </dsp:nvSpPr>
      <dsp:spPr>
        <a:xfrm>
          <a:off x="1868623" y="345607"/>
          <a:ext cx="1509634" cy="90578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973" tIns="77648" rIns="73973" bIns="77648" numCol="1" spcCol="1270" anchor="ctr" anchorCtr="0">
          <a:noAutofit/>
        </a:bodyPr>
        <a:lstStyle/>
        <a:p>
          <a:pPr marL="0" lvl="0" indent="0" algn="ctr" defTabSz="444500">
            <a:lnSpc>
              <a:spcPct val="90000"/>
            </a:lnSpc>
            <a:spcBef>
              <a:spcPct val="0"/>
            </a:spcBef>
            <a:spcAft>
              <a:spcPct val="35000"/>
            </a:spcAft>
            <a:buNone/>
          </a:pPr>
          <a:r>
            <a:rPr lang="en-GB" sz="1000" b="0" i="0" kern="1200" dirty="0"/>
            <a:t>Burning of fossils produces a great amount of CO2 emissions.</a:t>
          </a:r>
          <a:endParaRPr lang="en-US" sz="1000" kern="1200" dirty="0"/>
        </a:p>
      </dsp:txBody>
      <dsp:txXfrm>
        <a:off x="1868623" y="345607"/>
        <a:ext cx="1509634" cy="905780"/>
      </dsp:txXfrm>
    </dsp:sp>
    <dsp:sp modelId="{1ECA7FC8-C44B-4735-8F97-A5ED8A7544B5}">
      <dsp:nvSpPr>
        <dsp:cNvPr id="0" name=""/>
        <dsp:cNvSpPr/>
      </dsp:nvSpPr>
      <dsp:spPr>
        <a:xfrm>
          <a:off x="5233308" y="752777"/>
          <a:ext cx="316615" cy="91440"/>
        </a:xfrm>
        <a:custGeom>
          <a:avLst/>
          <a:gdLst/>
          <a:ahLst/>
          <a:cxnLst/>
          <a:rect l="0" t="0" r="0" b="0"/>
          <a:pathLst>
            <a:path>
              <a:moveTo>
                <a:pt x="0" y="45720"/>
              </a:moveTo>
              <a:lnTo>
                <a:pt x="316615"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5382936" y="796760"/>
        <a:ext cx="17360" cy="3475"/>
      </dsp:txXfrm>
    </dsp:sp>
    <dsp:sp modelId="{E6A496CC-1C0A-4FFD-BCB1-20127A659BDF}">
      <dsp:nvSpPr>
        <dsp:cNvPr id="0" name=""/>
        <dsp:cNvSpPr/>
      </dsp:nvSpPr>
      <dsp:spPr>
        <a:xfrm>
          <a:off x="3725474" y="345607"/>
          <a:ext cx="1509634" cy="90578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973" tIns="77648" rIns="73973" bIns="77648" numCol="1" spcCol="1270" anchor="ctr" anchorCtr="0">
          <a:noAutofit/>
        </a:bodyPr>
        <a:lstStyle/>
        <a:p>
          <a:pPr marL="0" lvl="0" indent="0" algn="ctr" defTabSz="444500">
            <a:lnSpc>
              <a:spcPct val="90000"/>
            </a:lnSpc>
            <a:spcBef>
              <a:spcPct val="0"/>
            </a:spcBef>
            <a:spcAft>
              <a:spcPct val="35000"/>
            </a:spcAft>
            <a:buNone/>
          </a:pPr>
          <a:r>
            <a:rPr lang="en-GB" sz="1000" b="0" i="0" kern="1200"/>
            <a:t>Combustion of coal and petroleum for power generation.</a:t>
          </a:r>
          <a:endParaRPr lang="en-US" sz="1000" kern="1200"/>
        </a:p>
      </dsp:txBody>
      <dsp:txXfrm>
        <a:off x="3725474" y="345607"/>
        <a:ext cx="1509634" cy="905780"/>
      </dsp:txXfrm>
    </dsp:sp>
    <dsp:sp modelId="{63617CD2-E7BA-4CC7-8334-51FF73E9B459}">
      <dsp:nvSpPr>
        <dsp:cNvPr id="0" name=""/>
        <dsp:cNvSpPr/>
      </dsp:nvSpPr>
      <dsp:spPr>
        <a:xfrm>
          <a:off x="7090159" y="752777"/>
          <a:ext cx="316615" cy="91440"/>
        </a:xfrm>
        <a:custGeom>
          <a:avLst/>
          <a:gdLst/>
          <a:ahLst/>
          <a:cxnLst/>
          <a:rect l="0" t="0" r="0" b="0"/>
          <a:pathLst>
            <a:path>
              <a:moveTo>
                <a:pt x="0" y="45720"/>
              </a:moveTo>
              <a:lnTo>
                <a:pt x="316615"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7239786" y="796760"/>
        <a:ext cx="17360" cy="3475"/>
      </dsp:txXfrm>
    </dsp:sp>
    <dsp:sp modelId="{4A554D23-6C5D-4D2D-A709-FCF7964C47DC}">
      <dsp:nvSpPr>
        <dsp:cNvPr id="0" name=""/>
        <dsp:cNvSpPr/>
      </dsp:nvSpPr>
      <dsp:spPr>
        <a:xfrm>
          <a:off x="5582324" y="345607"/>
          <a:ext cx="1509634" cy="90578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973" tIns="77648" rIns="73973" bIns="77648" numCol="1" spcCol="1270" anchor="ctr" anchorCtr="0">
          <a:noAutofit/>
        </a:bodyPr>
        <a:lstStyle/>
        <a:p>
          <a:pPr marL="0" lvl="0" indent="0" algn="ctr" defTabSz="444500">
            <a:lnSpc>
              <a:spcPct val="90000"/>
            </a:lnSpc>
            <a:spcBef>
              <a:spcPct val="0"/>
            </a:spcBef>
            <a:spcAft>
              <a:spcPct val="35000"/>
            </a:spcAft>
            <a:buNone/>
          </a:pPr>
          <a:r>
            <a:rPr lang="en-GB" sz="1000" b="0" i="0" kern="1200"/>
            <a:t>Manufacturing of one tonne of cement can produce half a tonne of CO2.</a:t>
          </a:r>
          <a:endParaRPr lang="en-US" sz="1000" kern="1200"/>
        </a:p>
      </dsp:txBody>
      <dsp:txXfrm>
        <a:off x="5582324" y="345607"/>
        <a:ext cx="1509634" cy="905780"/>
      </dsp:txXfrm>
    </dsp:sp>
    <dsp:sp modelId="{9ACFB0B8-82B2-46E4-80C8-FD144E80C39F}">
      <dsp:nvSpPr>
        <dsp:cNvPr id="0" name=""/>
        <dsp:cNvSpPr/>
      </dsp:nvSpPr>
      <dsp:spPr>
        <a:xfrm>
          <a:off x="8947009" y="752777"/>
          <a:ext cx="316615" cy="91440"/>
        </a:xfrm>
        <a:custGeom>
          <a:avLst/>
          <a:gdLst/>
          <a:ahLst/>
          <a:cxnLst/>
          <a:rect l="0" t="0" r="0" b="0"/>
          <a:pathLst>
            <a:path>
              <a:moveTo>
                <a:pt x="0" y="45720"/>
              </a:moveTo>
              <a:lnTo>
                <a:pt x="316615"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9096637" y="796760"/>
        <a:ext cx="17360" cy="3475"/>
      </dsp:txXfrm>
    </dsp:sp>
    <dsp:sp modelId="{2F47570C-CE1D-4A45-A1C2-AF85BFD02DD9}">
      <dsp:nvSpPr>
        <dsp:cNvPr id="0" name=""/>
        <dsp:cNvSpPr/>
      </dsp:nvSpPr>
      <dsp:spPr>
        <a:xfrm>
          <a:off x="7439175" y="345607"/>
          <a:ext cx="1509634" cy="90578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973" tIns="77648" rIns="73973" bIns="77648" numCol="1" spcCol="1270" anchor="ctr" anchorCtr="0">
          <a:noAutofit/>
        </a:bodyPr>
        <a:lstStyle/>
        <a:p>
          <a:pPr marL="0" lvl="0" indent="0" algn="ctr" defTabSz="444500">
            <a:lnSpc>
              <a:spcPct val="90000"/>
            </a:lnSpc>
            <a:spcBef>
              <a:spcPct val="0"/>
            </a:spcBef>
            <a:spcAft>
              <a:spcPct val="35000"/>
            </a:spcAft>
            <a:buNone/>
          </a:pPr>
          <a:r>
            <a:rPr lang="en-GB" sz="1000" b="0" i="0" kern="1200" dirty="0"/>
            <a:t>Release of methane gas due to both anthropogenic and natural causes.</a:t>
          </a:r>
          <a:endParaRPr lang="en-US" sz="1000" kern="1200" dirty="0"/>
        </a:p>
      </dsp:txBody>
      <dsp:txXfrm>
        <a:off x="7439175" y="345607"/>
        <a:ext cx="1509634" cy="905780"/>
      </dsp:txXfrm>
    </dsp:sp>
    <dsp:sp modelId="{50C31E18-37BE-4E8E-9274-911570199876}">
      <dsp:nvSpPr>
        <dsp:cNvPr id="0" name=""/>
        <dsp:cNvSpPr/>
      </dsp:nvSpPr>
      <dsp:spPr>
        <a:xfrm>
          <a:off x="766590" y="1249588"/>
          <a:ext cx="9284252" cy="411315"/>
        </a:xfrm>
        <a:custGeom>
          <a:avLst/>
          <a:gdLst/>
          <a:ahLst/>
          <a:cxnLst/>
          <a:rect l="0" t="0" r="0" b="0"/>
          <a:pathLst>
            <a:path>
              <a:moveTo>
                <a:pt x="9284252" y="0"/>
              </a:moveTo>
              <a:lnTo>
                <a:pt x="9284252" y="222757"/>
              </a:lnTo>
              <a:lnTo>
                <a:pt x="0" y="222757"/>
              </a:lnTo>
              <a:lnTo>
                <a:pt x="0" y="411315"/>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5176347" y="1453508"/>
        <a:ext cx="464738" cy="3475"/>
      </dsp:txXfrm>
    </dsp:sp>
    <dsp:sp modelId="{08378C07-F97F-472E-B552-3D362F3FBA27}">
      <dsp:nvSpPr>
        <dsp:cNvPr id="0" name=""/>
        <dsp:cNvSpPr/>
      </dsp:nvSpPr>
      <dsp:spPr>
        <a:xfrm>
          <a:off x="9296025" y="345607"/>
          <a:ext cx="1509634" cy="90578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973" tIns="77648" rIns="73973" bIns="77648" numCol="1" spcCol="1270" anchor="ctr" anchorCtr="0">
          <a:noAutofit/>
        </a:bodyPr>
        <a:lstStyle/>
        <a:p>
          <a:pPr marL="0" lvl="0" indent="0" algn="ctr" defTabSz="444500">
            <a:lnSpc>
              <a:spcPct val="90000"/>
            </a:lnSpc>
            <a:spcBef>
              <a:spcPct val="0"/>
            </a:spcBef>
            <a:spcAft>
              <a:spcPct val="35000"/>
            </a:spcAft>
            <a:buNone/>
          </a:pPr>
          <a:r>
            <a:rPr lang="en-GB" sz="1000" b="0" i="0" kern="1200" dirty="0"/>
            <a:t>Release of nitrous oxide due to the use of fertilizers.</a:t>
          </a:r>
          <a:endParaRPr lang="en-US" sz="1000" kern="1200" dirty="0"/>
        </a:p>
      </dsp:txBody>
      <dsp:txXfrm>
        <a:off x="9296025" y="345607"/>
        <a:ext cx="1509634" cy="905780"/>
      </dsp:txXfrm>
    </dsp:sp>
    <dsp:sp modelId="{7E003C82-F617-474E-ADDD-FBF985BA5C37}">
      <dsp:nvSpPr>
        <dsp:cNvPr id="0" name=""/>
        <dsp:cNvSpPr/>
      </dsp:nvSpPr>
      <dsp:spPr>
        <a:xfrm>
          <a:off x="1519607" y="2100473"/>
          <a:ext cx="316615" cy="91440"/>
        </a:xfrm>
        <a:custGeom>
          <a:avLst/>
          <a:gdLst/>
          <a:ahLst/>
          <a:cxnLst/>
          <a:rect l="0" t="0" r="0" b="0"/>
          <a:pathLst>
            <a:path>
              <a:moveTo>
                <a:pt x="0" y="45720"/>
              </a:moveTo>
              <a:lnTo>
                <a:pt x="316615"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1669235" y="2144456"/>
        <a:ext cx="17360" cy="3475"/>
      </dsp:txXfrm>
    </dsp:sp>
    <dsp:sp modelId="{228B21F5-77E4-4630-B6B1-629FFA4F5521}">
      <dsp:nvSpPr>
        <dsp:cNvPr id="0" name=""/>
        <dsp:cNvSpPr/>
      </dsp:nvSpPr>
      <dsp:spPr>
        <a:xfrm>
          <a:off x="11773" y="1693303"/>
          <a:ext cx="1509634" cy="90578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973" tIns="77648" rIns="73973" bIns="77648" numCol="1" spcCol="1270" anchor="ctr" anchorCtr="0">
          <a:noAutofit/>
        </a:bodyPr>
        <a:lstStyle/>
        <a:p>
          <a:pPr marL="0" lvl="0" indent="0" algn="ctr" defTabSz="444500">
            <a:lnSpc>
              <a:spcPct val="90000"/>
            </a:lnSpc>
            <a:spcBef>
              <a:spcPct val="0"/>
            </a:spcBef>
            <a:spcAft>
              <a:spcPct val="35000"/>
            </a:spcAft>
            <a:buNone/>
          </a:pPr>
          <a:r>
            <a:rPr lang="en-GB" sz="1000" b="0" i="0" kern="1200"/>
            <a:t>Industrial development has resulted in manifold environmental problems at local, regional and global levels.</a:t>
          </a:r>
          <a:endParaRPr lang="en-US" sz="1000" kern="1200"/>
        </a:p>
      </dsp:txBody>
      <dsp:txXfrm>
        <a:off x="11773" y="1693303"/>
        <a:ext cx="1509634" cy="905780"/>
      </dsp:txXfrm>
    </dsp:sp>
    <dsp:sp modelId="{2CF75AC0-CAA0-4652-BE43-18E71112A175}">
      <dsp:nvSpPr>
        <dsp:cNvPr id="0" name=""/>
        <dsp:cNvSpPr/>
      </dsp:nvSpPr>
      <dsp:spPr>
        <a:xfrm>
          <a:off x="3376458" y="2100473"/>
          <a:ext cx="316615" cy="91440"/>
        </a:xfrm>
        <a:custGeom>
          <a:avLst/>
          <a:gdLst/>
          <a:ahLst/>
          <a:cxnLst/>
          <a:rect l="0" t="0" r="0" b="0"/>
          <a:pathLst>
            <a:path>
              <a:moveTo>
                <a:pt x="0" y="45720"/>
              </a:moveTo>
              <a:lnTo>
                <a:pt x="316615"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3526085" y="2144456"/>
        <a:ext cx="17360" cy="3475"/>
      </dsp:txXfrm>
    </dsp:sp>
    <dsp:sp modelId="{96C203C6-1339-47F1-91A4-4E15CBEE99A0}">
      <dsp:nvSpPr>
        <dsp:cNvPr id="0" name=""/>
        <dsp:cNvSpPr/>
      </dsp:nvSpPr>
      <dsp:spPr>
        <a:xfrm>
          <a:off x="1868623" y="1693303"/>
          <a:ext cx="1509634" cy="90578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973" tIns="77648" rIns="73973" bIns="77648" numCol="1" spcCol="1270" anchor="ctr" anchorCtr="0">
          <a:noAutofit/>
        </a:bodyPr>
        <a:lstStyle/>
        <a:p>
          <a:pPr marL="0" lvl="0" indent="0" algn="ctr" defTabSz="444500">
            <a:lnSpc>
              <a:spcPct val="90000"/>
            </a:lnSpc>
            <a:spcBef>
              <a:spcPct val="0"/>
            </a:spcBef>
            <a:spcAft>
              <a:spcPct val="35000"/>
            </a:spcAft>
            <a:buNone/>
          </a:pPr>
          <a:r>
            <a:rPr lang="en-GB" sz="1000" b="0" i="0" kern="1200" dirty="0"/>
            <a:t>Overexploitation of natural resources causes reduction of forest, land degradation, lowering of groundwater table, etc.</a:t>
          </a:r>
          <a:endParaRPr lang="en-US" sz="1000" kern="1200" dirty="0"/>
        </a:p>
      </dsp:txBody>
      <dsp:txXfrm>
        <a:off x="1868623" y="1693303"/>
        <a:ext cx="1509634" cy="905780"/>
      </dsp:txXfrm>
    </dsp:sp>
    <dsp:sp modelId="{D49751BF-4B88-419C-9567-AA6A4D5A0D1C}">
      <dsp:nvSpPr>
        <dsp:cNvPr id="0" name=""/>
        <dsp:cNvSpPr/>
      </dsp:nvSpPr>
      <dsp:spPr>
        <a:xfrm>
          <a:off x="5233308" y="2100473"/>
          <a:ext cx="316615" cy="91440"/>
        </a:xfrm>
        <a:custGeom>
          <a:avLst/>
          <a:gdLst/>
          <a:ahLst/>
          <a:cxnLst/>
          <a:rect l="0" t="0" r="0" b="0"/>
          <a:pathLst>
            <a:path>
              <a:moveTo>
                <a:pt x="0" y="45720"/>
              </a:moveTo>
              <a:lnTo>
                <a:pt x="316615"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5382936" y="2144456"/>
        <a:ext cx="17360" cy="3475"/>
      </dsp:txXfrm>
    </dsp:sp>
    <dsp:sp modelId="{8D23B83A-D3BB-4B87-903C-16D35AF4108E}">
      <dsp:nvSpPr>
        <dsp:cNvPr id="0" name=""/>
        <dsp:cNvSpPr/>
      </dsp:nvSpPr>
      <dsp:spPr>
        <a:xfrm>
          <a:off x="3725474" y="1693303"/>
          <a:ext cx="1509634" cy="90578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973" tIns="77648" rIns="73973" bIns="77648" numCol="1" spcCol="1270" anchor="ctr" anchorCtr="0">
          <a:noAutofit/>
        </a:bodyPr>
        <a:lstStyle/>
        <a:p>
          <a:pPr marL="0" lvl="0" indent="0" algn="ctr" defTabSz="444500">
            <a:lnSpc>
              <a:spcPct val="90000"/>
            </a:lnSpc>
            <a:spcBef>
              <a:spcPct val="0"/>
            </a:spcBef>
            <a:spcAft>
              <a:spcPct val="35000"/>
            </a:spcAft>
            <a:buNone/>
          </a:pPr>
          <a:r>
            <a:rPr lang="en-GB" sz="1000" b="0" i="0" kern="1200"/>
            <a:t>Toxic and hazardous substances discharged into the water bodies adversely affect the aquatic ecosystem and biotic community.</a:t>
          </a:r>
          <a:endParaRPr lang="en-US" sz="1000" kern="1200"/>
        </a:p>
      </dsp:txBody>
      <dsp:txXfrm>
        <a:off x="3725474" y="1693303"/>
        <a:ext cx="1509634" cy="905780"/>
      </dsp:txXfrm>
    </dsp:sp>
    <dsp:sp modelId="{10B90748-F87D-4FBC-B92E-7888F2371AC1}">
      <dsp:nvSpPr>
        <dsp:cNvPr id="0" name=""/>
        <dsp:cNvSpPr/>
      </dsp:nvSpPr>
      <dsp:spPr>
        <a:xfrm>
          <a:off x="7090159" y="2100473"/>
          <a:ext cx="316615" cy="91440"/>
        </a:xfrm>
        <a:custGeom>
          <a:avLst/>
          <a:gdLst/>
          <a:ahLst/>
          <a:cxnLst/>
          <a:rect l="0" t="0" r="0" b="0"/>
          <a:pathLst>
            <a:path>
              <a:moveTo>
                <a:pt x="0" y="45720"/>
              </a:moveTo>
              <a:lnTo>
                <a:pt x="316615"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7239786" y="2144456"/>
        <a:ext cx="17360" cy="3475"/>
      </dsp:txXfrm>
    </dsp:sp>
    <dsp:sp modelId="{1D523072-A8C2-48AD-BD4B-8AA57EA52AE1}">
      <dsp:nvSpPr>
        <dsp:cNvPr id="0" name=""/>
        <dsp:cNvSpPr/>
      </dsp:nvSpPr>
      <dsp:spPr>
        <a:xfrm>
          <a:off x="5582324" y="1693303"/>
          <a:ext cx="1509634" cy="90578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973" tIns="77648" rIns="73973" bIns="77648" numCol="1" spcCol="1270" anchor="ctr" anchorCtr="0">
          <a:noAutofit/>
        </a:bodyPr>
        <a:lstStyle/>
        <a:p>
          <a:pPr marL="0" lvl="0" indent="0" algn="ctr" defTabSz="444500">
            <a:lnSpc>
              <a:spcPct val="90000"/>
            </a:lnSpc>
            <a:spcBef>
              <a:spcPct val="0"/>
            </a:spcBef>
            <a:spcAft>
              <a:spcPct val="35000"/>
            </a:spcAft>
            <a:buNone/>
          </a:pPr>
          <a:r>
            <a:rPr lang="en-GB" sz="1000" b="0" i="0" kern="1200" dirty="0"/>
            <a:t>The urbanization changes the radiation and heat balance in the local atmosphere.</a:t>
          </a:r>
          <a:endParaRPr lang="en-US" sz="1000" kern="1200" dirty="0"/>
        </a:p>
      </dsp:txBody>
      <dsp:txXfrm>
        <a:off x="5582324" y="1693303"/>
        <a:ext cx="1509634" cy="905780"/>
      </dsp:txXfrm>
    </dsp:sp>
    <dsp:sp modelId="{572192E5-E296-4E32-9353-FB3B1AF9C50A}">
      <dsp:nvSpPr>
        <dsp:cNvPr id="0" name=""/>
        <dsp:cNvSpPr/>
      </dsp:nvSpPr>
      <dsp:spPr>
        <a:xfrm>
          <a:off x="9045815" y="2100473"/>
          <a:ext cx="316615" cy="91440"/>
        </a:xfrm>
        <a:custGeom>
          <a:avLst/>
          <a:gdLst/>
          <a:ahLst/>
          <a:cxnLst/>
          <a:rect l="0" t="0" r="0" b="0"/>
          <a:pathLst>
            <a:path>
              <a:moveTo>
                <a:pt x="0" y="45720"/>
              </a:moveTo>
              <a:lnTo>
                <a:pt x="316615"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9195442" y="2144456"/>
        <a:ext cx="17360" cy="3475"/>
      </dsp:txXfrm>
    </dsp:sp>
    <dsp:sp modelId="{0BBCF899-AB6A-4708-9CB2-ABC09946FFF8}">
      <dsp:nvSpPr>
        <dsp:cNvPr id="0" name=""/>
        <dsp:cNvSpPr/>
      </dsp:nvSpPr>
      <dsp:spPr>
        <a:xfrm>
          <a:off x="7439175" y="1598604"/>
          <a:ext cx="1608440" cy="109517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973" tIns="77648" rIns="73973" bIns="77648" numCol="1" spcCol="1270" anchor="ctr" anchorCtr="0">
          <a:noAutofit/>
        </a:bodyPr>
        <a:lstStyle/>
        <a:p>
          <a:pPr marL="0" lvl="0" indent="0" algn="ctr" defTabSz="444500">
            <a:lnSpc>
              <a:spcPct val="90000"/>
            </a:lnSpc>
            <a:spcBef>
              <a:spcPct val="0"/>
            </a:spcBef>
            <a:spcAft>
              <a:spcPct val="35000"/>
            </a:spcAft>
            <a:buNone/>
          </a:pPr>
          <a:r>
            <a:rPr lang="en-GB" sz="1000" b="0" i="0" kern="1200" dirty="0"/>
            <a:t>Urbanization affects the local climate through the formation of heat islands, the creation of pollution dome above the city and alteration of the hydrological regime, etc.</a:t>
          </a:r>
          <a:endParaRPr lang="en-US" sz="1000" kern="1200" dirty="0"/>
        </a:p>
      </dsp:txBody>
      <dsp:txXfrm>
        <a:off x="7439175" y="1598604"/>
        <a:ext cx="1608440" cy="1095179"/>
      </dsp:txXfrm>
    </dsp:sp>
    <dsp:sp modelId="{58F21C35-6756-439F-A07B-64CD2656D1F3}">
      <dsp:nvSpPr>
        <dsp:cNvPr id="0" name=""/>
        <dsp:cNvSpPr/>
      </dsp:nvSpPr>
      <dsp:spPr>
        <a:xfrm>
          <a:off x="9394831" y="1693303"/>
          <a:ext cx="1509634" cy="90578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973" tIns="77648" rIns="73973" bIns="77648" numCol="1" spcCol="1270" anchor="ctr" anchorCtr="0">
          <a:noAutofit/>
        </a:bodyPr>
        <a:lstStyle/>
        <a:p>
          <a:pPr marL="0" lvl="0" indent="0" algn="ctr" defTabSz="444500">
            <a:lnSpc>
              <a:spcPct val="90000"/>
            </a:lnSpc>
            <a:spcBef>
              <a:spcPct val="0"/>
            </a:spcBef>
            <a:spcAft>
              <a:spcPct val="35000"/>
            </a:spcAft>
            <a:buNone/>
          </a:pPr>
          <a:r>
            <a:rPr lang="en-GB" sz="1000" b="0" i="0" kern="1200"/>
            <a:t>Due to decreased water availability, crop yield would be reduced in most of the tropical and sub-tropical regions.</a:t>
          </a:r>
          <a:endParaRPr lang="en-US" sz="1000" kern="1200"/>
        </a:p>
      </dsp:txBody>
      <dsp:txXfrm>
        <a:off x="9394831" y="1693303"/>
        <a:ext cx="1509634" cy="9057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D0A60A-572C-47DE-821B-DC2C78905EE1}">
      <dsp:nvSpPr>
        <dsp:cNvPr id="0" name=""/>
        <dsp:cNvSpPr/>
      </dsp:nvSpPr>
      <dsp:spPr>
        <a:xfrm rot="5400000">
          <a:off x="438642" y="2072094"/>
          <a:ext cx="1320586" cy="2197425"/>
        </a:xfrm>
        <a:prstGeom prst="corner">
          <a:avLst>
            <a:gd name="adj1" fmla="val 16120"/>
            <a:gd name="adj2" fmla="val 1611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9809C88-DFE2-49D3-BF9F-99C74771EF1B}">
      <dsp:nvSpPr>
        <dsp:cNvPr id="0" name=""/>
        <dsp:cNvSpPr/>
      </dsp:nvSpPr>
      <dsp:spPr>
        <a:xfrm>
          <a:off x="218204" y="2728651"/>
          <a:ext cx="1983848" cy="1738959"/>
        </a:xfrm>
        <a:prstGeom prst="rect">
          <a:avLst/>
        </a:prstGeom>
        <a:solidFill>
          <a:schemeClr val="accent1">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577850">
            <a:lnSpc>
              <a:spcPct val="90000"/>
            </a:lnSpc>
            <a:spcBef>
              <a:spcPct val="0"/>
            </a:spcBef>
            <a:spcAft>
              <a:spcPct val="35000"/>
            </a:spcAft>
            <a:buNone/>
          </a:pPr>
          <a:r>
            <a:rPr lang="en-GB" sz="1300" b="0" i="0" u="none" strike="noStrike" kern="1200" baseline="0" dirty="0">
              <a:solidFill>
                <a:schemeClr val="tx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Waste generation rate indicates positive agreement with </a:t>
          </a:r>
          <a:endParaRPr lang="en-GB" sz="1300" kern="1200" dirty="0">
            <a:solidFill>
              <a:schemeClr val="tx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a:p>
          <a:pPr marL="57150" lvl="1" indent="-57150" algn="l" defTabSz="444500">
            <a:lnSpc>
              <a:spcPct val="90000"/>
            </a:lnSpc>
            <a:spcBef>
              <a:spcPct val="0"/>
            </a:spcBef>
            <a:spcAft>
              <a:spcPct val="15000"/>
            </a:spcAft>
            <a:buFont typeface="Courier New" panose="02070309020205020404" pitchFamily="49" charset="0"/>
            <a:buChar char="o"/>
          </a:pPr>
          <a:r>
            <a:rPr lang="en-GB" sz="1000" b="0" i="0" u="none" strike="noStrike" kern="1200" baseline="0">
              <a:solidFill>
                <a:schemeClr val="tx1"/>
              </a:solidFill>
              <a:latin typeface="Segoe UI" panose="020B0502040204020203" pitchFamily="34" charset="0"/>
              <a:cs typeface="Segoe UI" panose="020B0502040204020203" pitchFamily="34" charset="0"/>
            </a:rPr>
            <a:t> </a:t>
          </a:r>
          <a:r>
            <a:rPr lang="en-GB" sz="1200" b="0" i="0" u="none" strike="noStrike" kern="1200" baseline="0">
              <a:solidFill>
                <a:schemeClr val="tx1"/>
              </a:solidFill>
              <a:latin typeface="Segoe UI" panose="020B0502040204020203" pitchFamily="34" charset="0"/>
              <a:cs typeface="Segoe UI" panose="020B0502040204020203" pitchFamily="34" charset="0"/>
            </a:rPr>
            <a:t>per capita power usage, </a:t>
          </a:r>
          <a:endParaRPr lang="en-GB" sz="1200" kern="1200" dirty="0">
            <a:solidFill>
              <a:schemeClr val="tx1"/>
            </a:solidFill>
            <a:latin typeface="Segoe UI" panose="020B0502040204020203" pitchFamily="34" charset="0"/>
            <a:cs typeface="Segoe UI" panose="020B0502040204020203" pitchFamily="34" charset="0"/>
          </a:endParaRPr>
        </a:p>
        <a:p>
          <a:pPr marL="114300" lvl="1" indent="-114300" algn="l" defTabSz="533400">
            <a:lnSpc>
              <a:spcPct val="90000"/>
            </a:lnSpc>
            <a:spcBef>
              <a:spcPct val="0"/>
            </a:spcBef>
            <a:spcAft>
              <a:spcPct val="15000"/>
            </a:spcAft>
            <a:buFont typeface="Courier New" panose="02070309020205020404" pitchFamily="49" charset="0"/>
            <a:buChar char="o"/>
          </a:pPr>
          <a:r>
            <a:rPr lang="en-GB" sz="1200" b="0" i="0" u="none" strike="noStrike" kern="1200" baseline="0" dirty="0">
              <a:solidFill>
                <a:schemeClr val="tx1"/>
              </a:solidFill>
              <a:latin typeface="Segoe UI" panose="020B0502040204020203" pitchFamily="34" charset="0"/>
              <a:cs typeface="Segoe UI" panose="020B0502040204020203" pitchFamily="34" charset="0"/>
            </a:rPr>
            <a:t>gross domestic product (GDP) and</a:t>
          </a:r>
        </a:p>
        <a:p>
          <a:pPr marL="114300" lvl="1" indent="-114300" algn="l" defTabSz="533400">
            <a:lnSpc>
              <a:spcPct val="90000"/>
            </a:lnSpc>
            <a:spcBef>
              <a:spcPct val="0"/>
            </a:spcBef>
            <a:spcAft>
              <a:spcPct val="15000"/>
            </a:spcAft>
            <a:buFont typeface="Courier New" panose="02070309020205020404" pitchFamily="49" charset="0"/>
            <a:buChar char="o"/>
          </a:pPr>
          <a:r>
            <a:rPr lang="en-GB" sz="1200" b="0" i="0" u="none" strike="noStrike" kern="1200" baseline="0" dirty="0">
              <a:solidFill>
                <a:schemeClr val="tx1"/>
              </a:solidFill>
              <a:latin typeface="Segoe UI" panose="020B0502040204020203" pitchFamily="34" charset="0"/>
              <a:cs typeface="Segoe UI" panose="020B0502040204020203" pitchFamily="34" charset="0"/>
            </a:rPr>
            <a:t> end user’s consumption </a:t>
          </a:r>
        </a:p>
      </dsp:txBody>
      <dsp:txXfrm>
        <a:off x="218204" y="2728651"/>
        <a:ext cx="1983848" cy="1738959"/>
      </dsp:txXfrm>
    </dsp:sp>
    <dsp:sp modelId="{88A9BD2A-F6E1-4677-9A82-3E08D780E335}">
      <dsp:nvSpPr>
        <dsp:cNvPr id="0" name=""/>
        <dsp:cNvSpPr/>
      </dsp:nvSpPr>
      <dsp:spPr>
        <a:xfrm>
          <a:off x="1827741" y="1910317"/>
          <a:ext cx="374311" cy="374311"/>
        </a:xfrm>
        <a:prstGeom prst="triangle">
          <a:avLst>
            <a:gd name="adj" fmla="val 10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66BEBEE-BCB1-479F-B73A-51C7E4F81724}">
      <dsp:nvSpPr>
        <dsp:cNvPr id="0" name=""/>
        <dsp:cNvSpPr/>
      </dsp:nvSpPr>
      <dsp:spPr>
        <a:xfrm rot="5400000">
          <a:off x="2867261" y="1471130"/>
          <a:ext cx="1320586" cy="2197425"/>
        </a:xfrm>
        <a:prstGeom prst="corner">
          <a:avLst>
            <a:gd name="adj1" fmla="val 16120"/>
            <a:gd name="adj2" fmla="val 1611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07AC8DB-73AF-4181-94DB-57FEDD0B1431}">
      <dsp:nvSpPr>
        <dsp:cNvPr id="0" name=""/>
        <dsp:cNvSpPr/>
      </dsp:nvSpPr>
      <dsp:spPr>
        <a:xfrm>
          <a:off x="2646822" y="2127687"/>
          <a:ext cx="1983848" cy="1738959"/>
        </a:xfrm>
        <a:prstGeom prst="rect">
          <a:avLst/>
        </a:prstGeom>
        <a:solidFill>
          <a:schemeClr val="accent3">
            <a:lumMod val="60000"/>
            <a:lumOff val="4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77850">
            <a:lnSpc>
              <a:spcPct val="90000"/>
            </a:lnSpc>
            <a:spcBef>
              <a:spcPct val="0"/>
            </a:spcBef>
            <a:spcAft>
              <a:spcPct val="35000"/>
            </a:spcAft>
            <a:buNone/>
          </a:pPr>
          <a:r>
            <a:rPr lang="en-GB" sz="1300" kern="1200" dirty="0">
              <a:solidFill>
                <a:schemeClr val="tx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The world emits around </a:t>
          </a:r>
        </a:p>
        <a:p>
          <a:pPr marL="114300" lvl="1" indent="-114300" algn="l" defTabSz="533400">
            <a:lnSpc>
              <a:spcPct val="90000"/>
            </a:lnSpc>
            <a:spcBef>
              <a:spcPct val="0"/>
            </a:spcBef>
            <a:spcAft>
              <a:spcPct val="15000"/>
            </a:spcAft>
            <a:buFont typeface="Courier New" panose="02070309020205020404" pitchFamily="49" charset="0"/>
            <a:buChar char="o"/>
          </a:pPr>
          <a:r>
            <a:rPr lang="en-GB" sz="1200" kern="1200" dirty="0">
              <a:solidFill>
                <a:schemeClr val="tx1"/>
              </a:solidFill>
              <a:latin typeface="Segoe UI" panose="020B0502040204020203" pitchFamily="34" charset="0"/>
              <a:cs typeface="Segoe UI" panose="020B0502040204020203" pitchFamily="34" charset="0"/>
            </a:rPr>
            <a:t> 47.5 Billion Tons of greenhouse gas every year, 34.73</a:t>
          </a:r>
        </a:p>
        <a:p>
          <a:pPr marL="114300" lvl="1" indent="-114300" algn="l" defTabSz="533400">
            <a:lnSpc>
              <a:spcPct val="90000"/>
            </a:lnSpc>
            <a:spcBef>
              <a:spcPct val="0"/>
            </a:spcBef>
            <a:spcAft>
              <a:spcPct val="15000"/>
            </a:spcAft>
            <a:buFont typeface="Courier New" panose="02070309020205020404" pitchFamily="49" charset="0"/>
            <a:buChar char="o"/>
          </a:pPr>
          <a:r>
            <a:rPr lang="en-GB" sz="1200" kern="1200">
              <a:solidFill>
                <a:schemeClr val="tx1"/>
              </a:solidFill>
              <a:latin typeface="Segoe UI" panose="020B0502040204020203" pitchFamily="34" charset="0"/>
              <a:cs typeface="Segoe UI" panose="020B0502040204020203" pitchFamily="34" charset="0"/>
            </a:rPr>
            <a:t> Billion Tons of which are carbon dioxide</a:t>
          </a:r>
          <a:endParaRPr lang="en-GB" sz="1200" kern="1200" dirty="0">
            <a:solidFill>
              <a:schemeClr val="tx1"/>
            </a:solidFill>
            <a:latin typeface="Segoe UI" panose="020B0502040204020203" pitchFamily="34" charset="0"/>
            <a:cs typeface="Segoe UI" panose="020B0502040204020203" pitchFamily="34" charset="0"/>
          </a:endParaRPr>
        </a:p>
      </dsp:txBody>
      <dsp:txXfrm>
        <a:off x="2646822" y="2127687"/>
        <a:ext cx="1983848" cy="1738959"/>
      </dsp:txXfrm>
    </dsp:sp>
    <dsp:sp modelId="{E70249D3-B3E2-4321-8D16-341F8CC7D8BF}">
      <dsp:nvSpPr>
        <dsp:cNvPr id="0" name=""/>
        <dsp:cNvSpPr/>
      </dsp:nvSpPr>
      <dsp:spPr>
        <a:xfrm>
          <a:off x="4256359" y="1309353"/>
          <a:ext cx="374311" cy="374311"/>
        </a:xfrm>
        <a:prstGeom prst="triangle">
          <a:avLst>
            <a:gd name="adj" fmla="val 10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E981943-D4C5-4686-B10B-EC67EF66D1A6}">
      <dsp:nvSpPr>
        <dsp:cNvPr id="0" name=""/>
        <dsp:cNvSpPr/>
      </dsp:nvSpPr>
      <dsp:spPr>
        <a:xfrm rot="5400000">
          <a:off x="5295879" y="870166"/>
          <a:ext cx="1320586" cy="2197425"/>
        </a:xfrm>
        <a:prstGeom prst="corner">
          <a:avLst>
            <a:gd name="adj1" fmla="val 16120"/>
            <a:gd name="adj2" fmla="val 1611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78A786D-6609-48D6-9546-5853C4E086EE}">
      <dsp:nvSpPr>
        <dsp:cNvPr id="0" name=""/>
        <dsp:cNvSpPr/>
      </dsp:nvSpPr>
      <dsp:spPr>
        <a:xfrm>
          <a:off x="5075440" y="1526723"/>
          <a:ext cx="1983848" cy="1738959"/>
        </a:xfrm>
        <a:prstGeom prst="rect">
          <a:avLst/>
        </a:prstGeom>
        <a:solidFill>
          <a:schemeClr val="accent1">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GB" sz="1300" kern="1200" dirty="0">
              <a:solidFill>
                <a:schemeClr val="tx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Whilst it is not the most potent gas, the volume of CO2, currently accounting for </a:t>
          </a:r>
        </a:p>
        <a:p>
          <a:pPr marL="0" lvl="0" indent="0" algn="l" defTabSz="577850">
            <a:lnSpc>
              <a:spcPct val="90000"/>
            </a:lnSpc>
            <a:spcBef>
              <a:spcPct val="0"/>
            </a:spcBef>
            <a:spcAft>
              <a:spcPct val="35000"/>
            </a:spcAft>
            <a:buNone/>
          </a:pPr>
          <a:r>
            <a:rPr lang="en-GB" sz="1200" kern="1200" dirty="0">
              <a:solidFill>
                <a:schemeClr val="tx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66% </a:t>
          </a:r>
          <a:r>
            <a:rPr lang="en-GB" sz="1200" kern="1200" dirty="0">
              <a:solidFill>
                <a:schemeClr val="tx1"/>
              </a:solidFill>
              <a:latin typeface="Segoe UI" panose="020B0502040204020203" pitchFamily="34" charset="0"/>
              <a:cs typeface="Segoe UI" panose="020B0502040204020203" pitchFamily="34" charset="0"/>
            </a:rPr>
            <a:t>of the effects of climate change</a:t>
          </a:r>
        </a:p>
      </dsp:txBody>
      <dsp:txXfrm>
        <a:off x="5075440" y="1526723"/>
        <a:ext cx="1983848" cy="1738959"/>
      </dsp:txXfrm>
    </dsp:sp>
    <dsp:sp modelId="{7C36ABE7-BF3C-453C-B920-F15468EAB528}">
      <dsp:nvSpPr>
        <dsp:cNvPr id="0" name=""/>
        <dsp:cNvSpPr/>
      </dsp:nvSpPr>
      <dsp:spPr>
        <a:xfrm>
          <a:off x="6684977" y="708389"/>
          <a:ext cx="374311" cy="374311"/>
        </a:xfrm>
        <a:prstGeom prst="triangle">
          <a:avLst>
            <a:gd name="adj" fmla="val 10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E746838-3B04-400D-B5DB-88EDF5ADEB8F}">
      <dsp:nvSpPr>
        <dsp:cNvPr id="0" name=""/>
        <dsp:cNvSpPr/>
      </dsp:nvSpPr>
      <dsp:spPr>
        <a:xfrm rot="5400000">
          <a:off x="7724497" y="269202"/>
          <a:ext cx="1320586" cy="2197425"/>
        </a:xfrm>
        <a:prstGeom prst="corner">
          <a:avLst>
            <a:gd name="adj1" fmla="val 16120"/>
            <a:gd name="adj2" fmla="val 1611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2763E41-F16E-4F94-ABE7-06E2D30F167A}">
      <dsp:nvSpPr>
        <dsp:cNvPr id="0" name=""/>
        <dsp:cNvSpPr/>
      </dsp:nvSpPr>
      <dsp:spPr>
        <a:xfrm>
          <a:off x="7504058" y="925759"/>
          <a:ext cx="1983848" cy="1738959"/>
        </a:xfrm>
        <a:prstGeom prst="rect">
          <a:avLst/>
        </a:prstGeom>
        <a:solidFill>
          <a:schemeClr val="tx2"/>
        </a:solid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GB" sz="1300" kern="1200" dirty="0">
              <a:solidFill>
                <a:schemeClr val="tx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The energy sector accounts for</a:t>
          </a:r>
        </a:p>
        <a:p>
          <a:pPr marL="0" lvl="0" indent="0" algn="l" defTabSz="577850">
            <a:lnSpc>
              <a:spcPct val="90000"/>
            </a:lnSpc>
            <a:spcBef>
              <a:spcPct val="0"/>
            </a:spcBef>
            <a:spcAft>
              <a:spcPct val="35000"/>
            </a:spcAft>
            <a:buNone/>
          </a:pPr>
          <a:r>
            <a:rPr lang="en-GB" sz="1200" kern="1200" dirty="0">
              <a:solidFill>
                <a:schemeClr val="tx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75.6% </a:t>
          </a:r>
          <a:r>
            <a:rPr lang="en-GB" sz="1200" kern="1200" dirty="0">
              <a:solidFill>
                <a:schemeClr val="tx1"/>
              </a:solidFill>
              <a:latin typeface="Segoe UI" panose="020B0502040204020203" pitchFamily="34" charset="0"/>
              <a:cs typeface="Segoe UI" panose="020B0502040204020203" pitchFamily="34" charset="0"/>
            </a:rPr>
            <a:t>of global greenhouse gas emissions </a:t>
          </a:r>
        </a:p>
      </dsp:txBody>
      <dsp:txXfrm>
        <a:off x="7504058" y="925759"/>
        <a:ext cx="1983848" cy="17389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32DD95-15F3-4F3E-B76E-F94784A88E57}">
      <dsp:nvSpPr>
        <dsp:cNvPr id="0" name=""/>
        <dsp:cNvSpPr/>
      </dsp:nvSpPr>
      <dsp:spPr>
        <a:xfrm>
          <a:off x="3546" y="0"/>
          <a:ext cx="2680126" cy="4644613"/>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i="0" kern="1200" dirty="0"/>
            <a:t>Which country emits the most greenhouse gases?</a:t>
          </a:r>
          <a:endParaRPr lang="en-GB" sz="1200" kern="1200" dirty="0"/>
        </a:p>
      </dsp:txBody>
      <dsp:txXfrm>
        <a:off x="3546" y="0"/>
        <a:ext cx="2680126" cy="1393384"/>
      </dsp:txXfrm>
    </dsp:sp>
    <dsp:sp modelId="{EC0142E5-347A-4265-AAA0-C2D77B9910D2}">
      <dsp:nvSpPr>
        <dsp:cNvPr id="0" name=""/>
        <dsp:cNvSpPr/>
      </dsp:nvSpPr>
      <dsp:spPr>
        <a:xfrm>
          <a:off x="147239" y="1068958"/>
          <a:ext cx="2290883" cy="3016182"/>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GB" sz="1200" b="1" i="0" kern="1200" dirty="0"/>
            <a:t>China </a:t>
          </a:r>
          <a:r>
            <a:rPr lang="en-GB" sz="1200" b="0" i="0" kern="1200" dirty="0"/>
            <a:t>(10668 </a:t>
          </a:r>
          <a:r>
            <a:rPr lang="en-GB" sz="1200" b="0" i="0" kern="1200" dirty="0" err="1"/>
            <a:t>MtCO</a:t>
          </a:r>
          <a:r>
            <a:rPr lang="en-GB" sz="1200" b="0" i="0" kern="1200" dirty="0"/>
            <a:t>₂) followed by the United States (4713 </a:t>
          </a:r>
          <a:r>
            <a:rPr lang="en-GB" sz="1200" b="0" i="0" kern="1200" dirty="0" err="1"/>
            <a:t>MtCO</a:t>
          </a:r>
          <a:r>
            <a:rPr lang="en-GB" sz="1200" b="0" i="0" kern="1200" dirty="0"/>
            <a:t>₂) emits more carbon dioxide than any other country.</a:t>
          </a:r>
        </a:p>
        <a:p>
          <a:pPr marL="0" lvl="0" indent="0" algn="ctr" defTabSz="533400">
            <a:lnSpc>
              <a:spcPct val="90000"/>
            </a:lnSpc>
            <a:spcBef>
              <a:spcPct val="0"/>
            </a:spcBef>
            <a:spcAft>
              <a:spcPct val="35000"/>
            </a:spcAft>
            <a:buNone/>
          </a:pPr>
          <a:r>
            <a:rPr lang="en-GB" sz="1200" b="0" i="0" kern="1200" dirty="0"/>
            <a:t>China’s coal consumption has increased its emission levels around 25% during the last decade.</a:t>
          </a:r>
        </a:p>
        <a:p>
          <a:pPr marL="0" lvl="0" indent="0" algn="ctr" defTabSz="533400">
            <a:lnSpc>
              <a:spcPct val="90000"/>
            </a:lnSpc>
            <a:spcBef>
              <a:spcPct val="0"/>
            </a:spcBef>
            <a:spcAft>
              <a:spcPct val="35000"/>
            </a:spcAft>
            <a:buNone/>
          </a:pPr>
          <a:r>
            <a:rPr lang="en-GB" sz="1200" b="0" i="0" kern="1200" dirty="0"/>
            <a:t>China now produces more than twice as many emissions as the United States, which remains the second-largest emitter in the world.</a:t>
          </a:r>
          <a:endParaRPr lang="en-GB" sz="1200" kern="1200" dirty="0"/>
        </a:p>
      </dsp:txBody>
      <dsp:txXfrm>
        <a:off x="214337" y="1136056"/>
        <a:ext cx="2156687" cy="2881986"/>
      </dsp:txXfrm>
    </dsp:sp>
    <dsp:sp modelId="{4F71D975-158D-4AF3-90AC-F53535480EAB}">
      <dsp:nvSpPr>
        <dsp:cNvPr id="0" name=""/>
        <dsp:cNvSpPr/>
      </dsp:nvSpPr>
      <dsp:spPr>
        <a:xfrm>
          <a:off x="2843459" y="0"/>
          <a:ext cx="2130499" cy="4644613"/>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i="0" kern="1200" dirty="0"/>
            <a:t>Which country emits the least greenhouse gases? </a:t>
          </a:r>
          <a:r>
            <a:rPr lang="en-GB" sz="1200" b="0" i="0" kern="1200" dirty="0"/>
            <a:t>(less than 0.1 MMtCO2e)</a:t>
          </a:r>
          <a:endParaRPr lang="en-GB" sz="1200" kern="1200" dirty="0"/>
        </a:p>
      </dsp:txBody>
      <dsp:txXfrm>
        <a:off x="2843459" y="0"/>
        <a:ext cx="2130499" cy="1393384"/>
      </dsp:txXfrm>
    </dsp:sp>
    <dsp:sp modelId="{4F41F60A-1350-4EAB-AF62-BEA9236CDE66}">
      <dsp:nvSpPr>
        <dsp:cNvPr id="0" name=""/>
        <dsp:cNvSpPr/>
      </dsp:nvSpPr>
      <dsp:spPr>
        <a:xfrm>
          <a:off x="3039670" y="1068962"/>
          <a:ext cx="1704399" cy="3018999"/>
        </a:xfrm>
        <a:prstGeom prst="roundRect">
          <a:avLst>
            <a:gd name="adj" fmla="val 10000"/>
          </a:avLst>
        </a:prstGeom>
        <a:solidFill>
          <a:schemeClr val="accent5">
            <a:hueOff val="-3379271"/>
            <a:satOff val="-8710"/>
            <a:lumOff val="-58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GB" sz="1200" b="0" i="0" kern="1200" dirty="0"/>
            <a:t>Wallis and Futuna Islands</a:t>
          </a:r>
        </a:p>
        <a:p>
          <a:pPr marL="0" lvl="0" indent="0" algn="ctr" defTabSz="533400">
            <a:lnSpc>
              <a:spcPct val="90000"/>
            </a:lnSpc>
            <a:spcBef>
              <a:spcPct val="0"/>
            </a:spcBef>
            <a:spcAft>
              <a:spcPct val="35000"/>
            </a:spcAft>
            <a:buFont typeface="Arial" panose="020B0604020202020204" pitchFamily="34" charset="0"/>
            <a:buNone/>
          </a:pPr>
          <a:r>
            <a:rPr lang="en-GB" sz="1200" b="0" i="0" kern="1200" dirty="0"/>
            <a:t>Montserrat</a:t>
          </a:r>
        </a:p>
        <a:p>
          <a:pPr marL="0" lvl="0" indent="0" algn="ctr" defTabSz="533400">
            <a:lnSpc>
              <a:spcPct val="90000"/>
            </a:lnSpc>
            <a:spcBef>
              <a:spcPct val="0"/>
            </a:spcBef>
            <a:spcAft>
              <a:spcPct val="35000"/>
            </a:spcAft>
            <a:buFont typeface="Arial" panose="020B0604020202020204" pitchFamily="34" charset="0"/>
            <a:buNone/>
          </a:pPr>
          <a:r>
            <a:rPr lang="en-GB" sz="1200" b="0" i="0" kern="1200" dirty="0"/>
            <a:t>Niue</a:t>
          </a:r>
        </a:p>
        <a:p>
          <a:pPr marL="0" lvl="0" indent="0" algn="ctr" defTabSz="533400">
            <a:lnSpc>
              <a:spcPct val="90000"/>
            </a:lnSpc>
            <a:spcBef>
              <a:spcPct val="0"/>
            </a:spcBef>
            <a:spcAft>
              <a:spcPct val="35000"/>
            </a:spcAft>
            <a:buFont typeface="Arial" panose="020B0604020202020204" pitchFamily="34" charset="0"/>
            <a:buNone/>
          </a:pPr>
          <a:r>
            <a:rPr lang="en-GB" sz="1200" b="0" i="0" kern="1200" dirty="0"/>
            <a:t>Saint Helena</a:t>
          </a:r>
        </a:p>
        <a:p>
          <a:pPr marL="0" lvl="0" indent="0" algn="ctr" defTabSz="533400">
            <a:lnSpc>
              <a:spcPct val="90000"/>
            </a:lnSpc>
            <a:spcBef>
              <a:spcPct val="0"/>
            </a:spcBef>
            <a:spcAft>
              <a:spcPct val="35000"/>
            </a:spcAft>
            <a:buFont typeface="Arial" panose="020B0604020202020204" pitchFamily="34" charset="0"/>
            <a:buNone/>
          </a:pPr>
          <a:r>
            <a:rPr lang="en-GB" sz="1200" b="0" i="0" kern="1200" dirty="0"/>
            <a:t>Tuvalu</a:t>
          </a:r>
          <a:endParaRPr lang="en-GB" sz="1200" kern="1200" dirty="0"/>
        </a:p>
      </dsp:txBody>
      <dsp:txXfrm>
        <a:off x="3089590" y="1118882"/>
        <a:ext cx="1604559" cy="2919159"/>
      </dsp:txXfrm>
    </dsp:sp>
    <dsp:sp modelId="{341C7D4E-D8EF-478B-BC2A-06507A929686}">
      <dsp:nvSpPr>
        <dsp:cNvPr id="0" name=""/>
        <dsp:cNvSpPr/>
      </dsp:nvSpPr>
      <dsp:spPr>
        <a:xfrm>
          <a:off x="5086811" y="0"/>
          <a:ext cx="2130499" cy="4644613"/>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i="0" kern="1200" dirty="0"/>
            <a:t>Which countries have net zero emissions or are carbon neutral?</a:t>
          </a:r>
          <a:endParaRPr lang="en-GB" sz="1200" kern="1200" dirty="0"/>
        </a:p>
      </dsp:txBody>
      <dsp:txXfrm>
        <a:off x="5086811" y="0"/>
        <a:ext cx="2130499" cy="1393384"/>
      </dsp:txXfrm>
    </dsp:sp>
    <dsp:sp modelId="{3D339F68-41A4-409E-84F2-E00BB15D651C}">
      <dsp:nvSpPr>
        <dsp:cNvPr id="0" name=""/>
        <dsp:cNvSpPr/>
      </dsp:nvSpPr>
      <dsp:spPr>
        <a:xfrm>
          <a:off x="5235721" y="1068964"/>
          <a:ext cx="1717591" cy="3018251"/>
        </a:xfrm>
        <a:prstGeom prst="roundRect">
          <a:avLst>
            <a:gd name="adj" fmla="val 10000"/>
          </a:avLst>
        </a:prstGeom>
        <a:solidFill>
          <a:schemeClr val="accent5">
            <a:hueOff val="-6758543"/>
            <a:satOff val="-17419"/>
            <a:lumOff val="-1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GB" sz="1200" b="0" i="0" kern="1200" dirty="0"/>
            <a:t>Benin</a:t>
          </a:r>
        </a:p>
        <a:p>
          <a:pPr marL="0" lvl="0" indent="0" algn="ctr" defTabSz="533400">
            <a:lnSpc>
              <a:spcPct val="90000"/>
            </a:lnSpc>
            <a:spcBef>
              <a:spcPct val="0"/>
            </a:spcBef>
            <a:spcAft>
              <a:spcPct val="35000"/>
            </a:spcAft>
            <a:buFont typeface="Arial" panose="020B0604020202020204" pitchFamily="34" charset="0"/>
            <a:buNone/>
          </a:pPr>
          <a:r>
            <a:rPr lang="en-GB" sz="1200" b="0" i="0" kern="1200" dirty="0"/>
            <a:t>Bhutan</a:t>
          </a:r>
        </a:p>
        <a:p>
          <a:pPr marL="0" lvl="0" indent="0" algn="ctr" defTabSz="533400">
            <a:lnSpc>
              <a:spcPct val="90000"/>
            </a:lnSpc>
            <a:spcBef>
              <a:spcPct val="0"/>
            </a:spcBef>
            <a:spcAft>
              <a:spcPct val="35000"/>
            </a:spcAft>
            <a:buFont typeface="Arial" panose="020B0604020202020204" pitchFamily="34" charset="0"/>
            <a:buNone/>
          </a:pPr>
          <a:r>
            <a:rPr lang="en-GB" sz="1200" b="0" i="0" kern="1200" dirty="0"/>
            <a:t>Gabon</a:t>
          </a:r>
        </a:p>
        <a:p>
          <a:pPr marL="0" lvl="0" indent="0" algn="ctr" defTabSz="533400">
            <a:lnSpc>
              <a:spcPct val="90000"/>
            </a:lnSpc>
            <a:spcBef>
              <a:spcPct val="0"/>
            </a:spcBef>
            <a:spcAft>
              <a:spcPct val="35000"/>
            </a:spcAft>
            <a:buFont typeface="Arial" panose="020B0604020202020204" pitchFamily="34" charset="0"/>
            <a:buNone/>
          </a:pPr>
          <a:r>
            <a:rPr lang="en-GB" sz="1200" b="0" i="0" kern="1200" dirty="0"/>
            <a:t>Guyana</a:t>
          </a:r>
        </a:p>
        <a:p>
          <a:pPr marL="0" lvl="0" indent="0" algn="ctr" defTabSz="533400">
            <a:lnSpc>
              <a:spcPct val="90000"/>
            </a:lnSpc>
            <a:spcBef>
              <a:spcPct val="0"/>
            </a:spcBef>
            <a:spcAft>
              <a:spcPct val="35000"/>
            </a:spcAft>
            <a:buFont typeface="Arial" panose="020B0604020202020204" pitchFamily="34" charset="0"/>
            <a:buNone/>
          </a:pPr>
          <a:r>
            <a:rPr lang="en-GB" sz="1200" b="0" i="0" kern="1200" dirty="0"/>
            <a:t>Cambodia</a:t>
          </a:r>
        </a:p>
        <a:p>
          <a:pPr marL="0" lvl="0" indent="0" algn="ctr" defTabSz="533400">
            <a:lnSpc>
              <a:spcPct val="90000"/>
            </a:lnSpc>
            <a:spcBef>
              <a:spcPct val="0"/>
            </a:spcBef>
            <a:spcAft>
              <a:spcPct val="35000"/>
            </a:spcAft>
            <a:buFont typeface="Arial" panose="020B0604020202020204" pitchFamily="34" charset="0"/>
            <a:buNone/>
          </a:pPr>
          <a:r>
            <a:rPr lang="en-GB" sz="1200" b="0" i="0" kern="1200" dirty="0"/>
            <a:t>Suriname</a:t>
          </a:r>
          <a:endParaRPr lang="en-GB" sz="1200" kern="1200" dirty="0"/>
        </a:p>
      </dsp:txBody>
      <dsp:txXfrm>
        <a:off x="5286028" y="1119271"/>
        <a:ext cx="1616977" cy="2917637"/>
      </dsp:txXfrm>
    </dsp:sp>
    <dsp:sp modelId="{B45A6703-0EA3-46CF-816C-A84380306406}">
      <dsp:nvSpPr>
        <dsp:cNvPr id="0" name=""/>
        <dsp:cNvSpPr/>
      </dsp:nvSpPr>
      <dsp:spPr>
        <a:xfrm>
          <a:off x="7424034" y="0"/>
          <a:ext cx="2130499" cy="4644613"/>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i="0" kern="1200" dirty="0"/>
            <a:t>Which countries will achieve zero carbon emissions by 2050?</a:t>
          </a:r>
          <a:endParaRPr lang="en-GB" sz="1200" kern="1200" dirty="0"/>
        </a:p>
      </dsp:txBody>
      <dsp:txXfrm>
        <a:off x="7424034" y="0"/>
        <a:ext cx="2130499" cy="13933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E65391-B8DD-4E2A-AB32-C5E602C20F79}">
      <dsp:nvSpPr>
        <dsp:cNvPr id="0" name=""/>
        <dsp:cNvSpPr/>
      </dsp:nvSpPr>
      <dsp:spPr>
        <a:xfrm>
          <a:off x="1741" y="136863"/>
          <a:ext cx="2001321" cy="1000660"/>
        </a:xfrm>
        <a:prstGeom prst="roundRect">
          <a:avLst>
            <a:gd name="adj" fmla="val 10000"/>
          </a:avLst>
        </a:prstGeom>
        <a:solidFill>
          <a:srgbClr val="00206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GB" sz="1000" b="0" kern="1200"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Weather pattern and natural disasters</a:t>
          </a:r>
        </a:p>
      </dsp:txBody>
      <dsp:txXfrm>
        <a:off x="31049" y="166171"/>
        <a:ext cx="1942705" cy="942044"/>
      </dsp:txXfrm>
    </dsp:sp>
    <dsp:sp modelId="{95BB0FE0-371A-492C-B875-2EC8918C0D5C}">
      <dsp:nvSpPr>
        <dsp:cNvPr id="0" name=""/>
        <dsp:cNvSpPr/>
      </dsp:nvSpPr>
      <dsp:spPr>
        <a:xfrm>
          <a:off x="201873" y="1137523"/>
          <a:ext cx="200132" cy="750495"/>
        </a:xfrm>
        <a:custGeom>
          <a:avLst/>
          <a:gdLst/>
          <a:ahLst/>
          <a:cxnLst/>
          <a:rect l="0" t="0" r="0" b="0"/>
          <a:pathLst>
            <a:path>
              <a:moveTo>
                <a:pt x="0" y="0"/>
              </a:moveTo>
              <a:lnTo>
                <a:pt x="0" y="750495"/>
              </a:lnTo>
              <a:lnTo>
                <a:pt x="200132" y="750495"/>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0AED65-A7EA-490F-9E7E-CA904B44652B}">
      <dsp:nvSpPr>
        <dsp:cNvPr id="0" name=""/>
        <dsp:cNvSpPr/>
      </dsp:nvSpPr>
      <dsp:spPr>
        <a:xfrm>
          <a:off x="402005" y="1387689"/>
          <a:ext cx="1601057" cy="1000660"/>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GB" sz="1000" kern="1200" dirty="0">
              <a:latin typeface="Segoe UI" panose="020B0502040204020203" pitchFamily="34" charset="0"/>
              <a:cs typeface="Segoe UI" panose="020B0502040204020203" pitchFamily="34" charset="0"/>
            </a:rPr>
            <a:t>Extreme and unpredictable weather</a:t>
          </a:r>
        </a:p>
      </dsp:txBody>
      <dsp:txXfrm>
        <a:off x="431313" y="1416997"/>
        <a:ext cx="1542441" cy="942044"/>
      </dsp:txXfrm>
    </dsp:sp>
    <dsp:sp modelId="{242110F2-0E1E-4D09-88C1-617494DB9CA8}">
      <dsp:nvSpPr>
        <dsp:cNvPr id="0" name=""/>
        <dsp:cNvSpPr/>
      </dsp:nvSpPr>
      <dsp:spPr>
        <a:xfrm>
          <a:off x="201873" y="1137523"/>
          <a:ext cx="200132" cy="2001321"/>
        </a:xfrm>
        <a:custGeom>
          <a:avLst/>
          <a:gdLst/>
          <a:ahLst/>
          <a:cxnLst/>
          <a:rect l="0" t="0" r="0" b="0"/>
          <a:pathLst>
            <a:path>
              <a:moveTo>
                <a:pt x="0" y="0"/>
              </a:moveTo>
              <a:lnTo>
                <a:pt x="0" y="2001321"/>
              </a:lnTo>
              <a:lnTo>
                <a:pt x="200132" y="2001321"/>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80348E-7ABA-4F91-98C1-50563722089B}">
      <dsp:nvSpPr>
        <dsp:cNvPr id="0" name=""/>
        <dsp:cNvSpPr/>
      </dsp:nvSpPr>
      <dsp:spPr>
        <a:xfrm>
          <a:off x="402005" y="2638515"/>
          <a:ext cx="1601057" cy="1000660"/>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GB" sz="1000" kern="1200" dirty="0">
              <a:latin typeface="Segoe UI" panose="020B0502040204020203" pitchFamily="34" charset="0"/>
              <a:cs typeface="Segoe UI" panose="020B0502040204020203" pitchFamily="34" charset="0"/>
            </a:rPr>
            <a:t>Increase in the frequency and intensity of natural disasters (floods, droughts, cyclones, hurricanes, typhoons, wildfires)</a:t>
          </a:r>
        </a:p>
      </dsp:txBody>
      <dsp:txXfrm>
        <a:off x="431313" y="2667823"/>
        <a:ext cx="1542441" cy="942044"/>
      </dsp:txXfrm>
    </dsp:sp>
    <dsp:sp modelId="{9ACD72D7-BFC2-4074-AEB9-93989832AA28}">
      <dsp:nvSpPr>
        <dsp:cNvPr id="0" name=""/>
        <dsp:cNvSpPr/>
      </dsp:nvSpPr>
      <dsp:spPr>
        <a:xfrm>
          <a:off x="2503393" y="136863"/>
          <a:ext cx="2001321" cy="1000660"/>
        </a:xfrm>
        <a:prstGeom prst="roundRect">
          <a:avLst>
            <a:gd name="adj" fmla="val 10000"/>
          </a:avLst>
        </a:prstGeom>
        <a:solidFill>
          <a:srgbClr val="00206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GB" sz="1000" kern="1200"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Sea level rise</a:t>
          </a:r>
        </a:p>
      </dsp:txBody>
      <dsp:txXfrm>
        <a:off x="2532701" y="166171"/>
        <a:ext cx="1942705" cy="942044"/>
      </dsp:txXfrm>
    </dsp:sp>
    <dsp:sp modelId="{2CE1133C-DB0E-4778-B021-EA6BAC80FEB8}">
      <dsp:nvSpPr>
        <dsp:cNvPr id="0" name=""/>
        <dsp:cNvSpPr/>
      </dsp:nvSpPr>
      <dsp:spPr>
        <a:xfrm>
          <a:off x="2703525" y="1137523"/>
          <a:ext cx="200132" cy="750495"/>
        </a:xfrm>
        <a:custGeom>
          <a:avLst/>
          <a:gdLst/>
          <a:ahLst/>
          <a:cxnLst/>
          <a:rect l="0" t="0" r="0" b="0"/>
          <a:pathLst>
            <a:path>
              <a:moveTo>
                <a:pt x="0" y="0"/>
              </a:moveTo>
              <a:lnTo>
                <a:pt x="0" y="750495"/>
              </a:lnTo>
              <a:lnTo>
                <a:pt x="200132" y="750495"/>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B88D8A-1F60-4886-AFA0-FA1251E2433A}">
      <dsp:nvSpPr>
        <dsp:cNvPr id="0" name=""/>
        <dsp:cNvSpPr/>
      </dsp:nvSpPr>
      <dsp:spPr>
        <a:xfrm>
          <a:off x="2903657" y="1387689"/>
          <a:ext cx="1601057" cy="1000660"/>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9050" tIns="12700" rIns="19050" bIns="12700" numCol="1" spcCol="1270" anchor="ctr" anchorCtr="0">
          <a:noAutofit/>
        </a:bodyPr>
        <a:lstStyle/>
        <a:p>
          <a:pPr marL="0" lvl="0" indent="0" algn="ctr" defTabSz="179388">
            <a:lnSpc>
              <a:spcPct val="90000"/>
            </a:lnSpc>
            <a:spcBef>
              <a:spcPct val="0"/>
            </a:spcBef>
            <a:spcAft>
              <a:spcPct val="35000"/>
            </a:spcAft>
            <a:buNone/>
            <a:tabLst/>
          </a:pPr>
          <a:r>
            <a:rPr lang="en-GB" sz="1000" kern="1200" dirty="0">
              <a:latin typeface="Segoe UI" panose="020B0502040204020203" pitchFamily="34" charset="0"/>
              <a:cs typeface="Segoe UI" panose="020B0502040204020203" pitchFamily="34" charset="0"/>
            </a:rPr>
            <a:t>The melting of the glaciers, the polar ice cap and the Atlantic ice shelf are adding water to the ocean</a:t>
          </a:r>
        </a:p>
      </dsp:txBody>
      <dsp:txXfrm>
        <a:off x="2932965" y="1416997"/>
        <a:ext cx="1542441" cy="942044"/>
      </dsp:txXfrm>
    </dsp:sp>
    <dsp:sp modelId="{CED37D9A-EE68-429E-B199-04E8427820A8}">
      <dsp:nvSpPr>
        <dsp:cNvPr id="0" name=""/>
        <dsp:cNvSpPr/>
      </dsp:nvSpPr>
      <dsp:spPr>
        <a:xfrm>
          <a:off x="2703525" y="1137523"/>
          <a:ext cx="200132" cy="2001321"/>
        </a:xfrm>
        <a:custGeom>
          <a:avLst/>
          <a:gdLst/>
          <a:ahLst/>
          <a:cxnLst/>
          <a:rect l="0" t="0" r="0" b="0"/>
          <a:pathLst>
            <a:path>
              <a:moveTo>
                <a:pt x="0" y="0"/>
              </a:moveTo>
              <a:lnTo>
                <a:pt x="0" y="2001321"/>
              </a:lnTo>
              <a:lnTo>
                <a:pt x="200132" y="2001321"/>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66989D-5F2A-4736-9E75-E61E05B9A69C}">
      <dsp:nvSpPr>
        <dsp:cNvPr id="0" name=""/>
        <dsp:cNvSpPr/>
      </dsp:nvSpPr>
      <dsp:spPr>
        <a:xfrm>
          <a:off x="2903657" y="2638515"/>
          <a:ext cx="1601057" cy="1000660"/>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9050" tIns="12700" rIns="19050" bIns="12700" numCol="1" spcCol="1270" anchor="ctr" anchorCtr="0">
          <a:noAutofit/>
        </a:bodyPr>
        <a:lstStyle/>
        <a:p>
          <a:pPr marL="0" lvl="0" indent="0" algn="ctr" defTabSz="179388">
            <a:lnSpc>
              <a:spcPct val="90000"/>
            </a:lnSpc>
            <a:spcBef>
              <a:spcPct val="0"/>
            </a:spcBef>
            <a:spcAft>
              <a:spcPct val="35000"/>
            </a:spcAft>
            <a:buNone/>
            <a:tabLst/>
          </a:pPr>
          <a:r>
            <a:rPr lang="en-GB" sz="1000" kern="1200" dirty="0">
              <a:latin typeface="Segoe UI" panose="020B0502040204020203" pitchFamily="34" charset="0"/>
              <a:cs typeface="Segoe UI" panose="020B0502040204020203" pitchFamily="34" charset="0"/>
            </a:rPr>
            <a:t>The volume of the ocean is expanding as the water warms.</a:t>
          </a:r>
        </a:p>
      </dsp:txBody>
      <dsp:txXfrm>
        <a:off x="2932965" y="2667823"/>
        <a:ext cx="1542441" cy="942044"/>
      </dsp:txXfrm>
    </dsp:sp>
    <dsp:sp modelId="{D216C942-9AC3-425C-9C89-57BBCCA2C210}">
      <dsp:nvSpPr>
        <dsp:cNvPr id="0" name=""/>
        <dsp:cNvSpPr/>
      </dsp:nvSpPr>
      <dsp:spPr>
        <a:xfrm>
          <a:off x="5005045" y="136863"/>
          <a:ext cx="2001321" cy="1000660"/>
        </a:xfrm>
        <a:prstGeom prst="roundRect">
          <a:avLst>
            <a:gd name="adj" fmla="val 10000"/>
          </a:avLst>
        </a:prstGeom>
        <a:solidFill>
          <a:srgbClr val="00206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GB" sz="1000" kern="1200"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Biodiversity</a:t>
          </a:r>
        </a:p>
      </dsp:txBody>
      <dsp:txXfrm>
        <a:off x="5034353" y="166171"/>
        <a:ext cx="1942705" cy="942044"/>
      </dsp:txXfrm>
    </dsp:sp>
    <dsp:sp modelId="{F462ECAD-FDB2-4DF5-B101-AD0C562732E9}">
      <dsp:nvSpPr>
        <dsp:cNvPr id="0" name=""/>
        <dsp:cNvSpPr/>
      </dsp:nvSpPr>
      <dsp:spPr>
        <a:xfrm>
          <a:off x="5205177" y="1137523"/>
          <a:ext cx="200132" cy="750495"/>
        </a:xfrm>
        <a:custGeom>
          <a:avLst/>
          <a:gdLst/>
          <a:ahLst/>
          <a:cxnLst/>
          <a:rect l="0" t="0" r="0" b="0"/>
          <a:pathLst>
            <a:path>
              <a:moveTo>
                <a:pt x="0" y="0"/>
              </a:moveTo>
              <a:lnTo>
                <a:pt x="0" y="750495"/>
              </a:lnTo>
              <a:lnTo>
                <a:pt x="200132" y="750495"/>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9C0AB1-F73E-4C64-9C82-DE6115E8C497}">
      <dsp:nvSpPr>
        <dsp:cNvPr id="0" name=""/>
        <dsp:cNvSpPr/>
      </dsp:nvSpPr>
      <dsp:spPr>
        <a:xfrm>
          <a:off x="5405309" y="1387689"/>
          <a:ext cx="1601057" cy="1000660"/>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GB" sz="1000" kern="1200" dirty="0">
              <a:latin typeface="Segoe UI" panose="020B0502040204020203" pitchFamily="34" charset="0"/>
              <a:cs typeface="Segoe UI" panose="020B0502040204020203" pitchFamily="34" charset="0"/>
            </a:rPr>
            <a:t>There has been a massive loss of biodiversity leading to initiation of the sixth mass extinction crisis</a:t>
          </a:r>
        </a:p>
      </dsp:txBody>
      <dsp:txXfrm>
        <a:off x="5434617" y="1416997"/>
        <a:ext cx="1542441" cy="942044"/>
      </dsp:txXfrm>
    </dsp:sp>
    <dsp:sp modelId="{CA417CDB-281E-47D6-8794-8734B42CD3C5}">
      <dsp:nvSpPr>
        <dsp:cNvPr id="0" name=""/>
        <dsp:cNvSpPr/>
      </dsp:nvSpPr>
      <dsp:spPr>
        <a:xfrm>
          <a:off x="5205177" y="1137523"/>
          <a:ext cx="200132" cy="2101312"/>
        </a:xfrm>
        <a:custGeom>
          <a:avLst/>
          <a:gdLst/>
          <a:ahLst/>
          <a:cxnLst/>
          <a:rect l="0" t="0" r="0" b="0"/>
          <a:pathLst>
            <a:path>
              <a:moveTo>
                <a:pt x="0" y="0"/>
              </a:moveTo>
              <a:lnTo>
                <a:pt x="0" y="2101312"/>
              </a:lnTo>
              <a:lnTo>
                <a:pt x="200132" y="2101312"/>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37FB7B-A74D-445F-92EC-A9FFC7212CC2}">
      <dsp:nvSpPr>
        <dsp:cNvPr id="0" name=""/>
        <dsp:cNvSpPr/>
      </dsp:nvSpPr>
      <dsp:spPr>
        <a:xfrm>
          <a:off x="5405309" y="2638515"/>
          <a:ext cx="1773747" cy="1200642"/>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GB" sz="1000" kern="1200" dirty="0">
              <a:latin typeface="Segoe UI" panose="020B0502040204020203" pitchFamily="34" charset="0"/>
              <a:cs typeface="Segoe UI" panose="020B0502040204020203" pitchFamily="34" charset="0"/>
            </a:rPr>
            <a:t>Increase in temperature impacts growth and development in plants and animals. A shift in distributional range of species and in phenological events.</a:t>
          </a:r>
        </a:p>
      </dsp:txBody>
      <dsp:txXfrm>
        <a:off x="5440475" y="2673681"/>
        <a:ext cx="1703415" cy="1130310"/>
      </dsp:txXfrm>
    </dsp:sp>
    <dsp:sp modelId="{B4FB4F17-920E-447A-A0BD-989429CD2DE7}">
      <dsp:nvSpPr>
        <dsp:cNvPr id="0" name=""/>
        <dsp:cNvSpPr/>
      </dsp:nvSpPr>
      <dsp:spPr>
        <a:xfrm>
          <a:off x="5205177" y="1137523"/>
          <a:ext cx="200132" cy="3452129"/>
        </a:xfrm>
        <a:custGeom>
          <a:avLst/>
          <a:gdLst/>
          <a:ahLst/>
          <a:cxnLst/>
          <a:rect l="0" t="0" r="0" b="0"/>
          <a:pathLst>
            <a:path>
              <a:moveTo>
                <a:pt x="0" y="0"/>
              </a:moveTo>
              <a:lnTo>
                <a:pt x="0" y="3452129"/>
              </a:lnTo>
              <a:lnTo>
                <a:pt x="200132" y="3452129"/>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8337B1-6667-4E20-BE64-779AA35879B8}">
      <dsp:nvSpPr>
        <dsp:cNvPr id="0" name=""/>
        <dsp:cNvSpPr/>
      </dsp:nvSpPr>
      <dsp:spPr>
        <a:xfrm>
          <a:off x="5405309" y="4089323"/>
          <a:ext cx="1601057" cy="1000660"/>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GB" sz="1000" kern="1200" dirty="0">
              <a:latin typeface="Segoe UI" panose="020B0502040204020203" pitchFamily="34" charset="0"/>
              <a:cs typeface="Segoe UI" panose="020B0502040204020203" pitchFamily="34" charset="0"/>
            </a:rPr>
            <a:t>Marine and aquatic ecosystems are affected by the extinction of a large number of endangered and endemic plant and animal species</a:t>
          </a:r>
        </a:p>
      </dsp:txBody>
      <dsp:txXfrm>
        <a:off x="5434617" y="4118631"/>
        <a:ext cx="1542441" cy="942044"/>
      </dsp:txXfrm>
    </dsp:sp>
    <dsp:sp modelId="{3FD675BC-4EAA-4E37-9EDD-B764F3D6946D}">
      <dsp:nvSpPr>
        <dsp:cNvPr id="0" name=""/>
        <dsp:cNvSpPr/>
      </dsp:nvSpPr>
      <dsp:spPr>
        <a:xfrm>
          <a:off x="7506697" y="136863"/>
          <a:ext cx="2001321" cy="1000660"/>
        </a:xfrm>
        <a:prstGeom prst="roundRect">
          <a:avLst>
            <a:gd name="adj" fmla="val 10000"/>
          </a:avLst>
        </a:prstGeom>
        <a:solidFill>
          <a:srgbClr val="00206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GB" sz="1000" kern="1200"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Crop productivity and human health</a:t>
          </a:r>
        </a:p>
      </dsp:txBody>
      <dsp:txXfrm>
        <a:off x="7536005" y="166171"/>
        <a:ext cx="1942705" cy="942044"/>
      </dsp:txXfrm>
    </dsp:sp>
    <dsp:sp modelId="{3BD2EA65-3809-47BF-B79D-219E035ACF79}">
      <dsp:nvSpPr>
        <dsp:cNvPr id="0" name=""/>
        <dsp:cNvSpPr/>
      </dsp:nvSpPr>
      <dsp:spPr>
        <a:xfrm>
          <a:off x="7706829" y="1137523"/>
          <a:ext cx="200132" cy="823168"/>
        </a:xfrm>
        <a:custGeom>
          <a:avLst/>
          <a:gdLst/>
          <a:ahLst/>
          <a:cxnLst/>
          <a:rect l="0" t="0" r="0" b="0"/>
          <a:pathLst>
            <a:path>
              <a:moveTo>
                <a:pt x="0" y="0"/>
              </a:moveTo>
              <a:lnTo>
                <a:pt x="0" y="823168"/>
              </a:lnTo>
              <a:lnTo>
                <a:pt x="200132" y="823168"/>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1CFEB5-5EB6-4037-A78C-5B488C2A9695}">
      <dsp:nvSpPr>
        <dsp:cNvPr id="0" name=""/>
        <dsp:cNvSpPr/>
      </dsp:nvSpPr>
      <dsp:spPr>
        <a:xfrm>
          <a:off x="7906961" y="1387689"/>
          <a:ext cx="1601057" cy="1146006"/>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GB" sz="1000" kern="1200" dirty="0">
              <a:latin typeface="Segoe UI" panose="020B0502040204020203" pitchFamily="34" charset="0"/>
              <a:cs typeface="Segoe UI" panose="020B0502040204020203" pitchFamily="34" charset="0"/>
            </a:rPr>
            <a:t>The loss in crop production from climate-driven abiotic stresses represents a major threat to global food security along with the decline of the nutritional value.</a:t>
          </a:r>
        </a:p>
      </dsp:txBody>
      <dsp:txXfrm>
        <a:off x="7940526" y="1421254"/>
        <a:ext cx="1533927" cy="1078876"/>
      </dsp:txXfrm>
    </dsp:sp>
    <dsp:sp modelId="{475C2BFE-C947-48C8-8B2B-FFBA11136485}">
      <dsp:nvSpPr>
        <dsp:cNvPr id="0" name=""/>
        <dsp:cNvSpPr/>
      </dsp:nvSpPr>
      <dsp:spPr>
        <a:xfrm>
          <a:off x="7706829" y="1137523"/>
          <a:ext cx="200132" cy="2146667"/>
        </a:xfrm>
        <a:custGeom>
          <a:avLst/>
          <a:gdLst/>
          <a:ahLst/>
          <a:cxnLst/>
          <a:rect l="0" t="0" r="0" b="0"/>
          <a:pathLst>
            <a:path>
              <a:moveTo>
                <a:pt x="0" y="0"/>
              </a:moveTo>
              <a:lnTo>
                <a:pt x="0" y="2146667"/>
              </a:lnTo>
              <a:lnTo>
                <a:pt x="200132" y="2146667"/>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481DC7-C2BF-43C9-9F4A-2C28EE97A9DE}">
      <dsp:nvSpPr>
        <dsp:cNvPr id="0" name=""/>
        <dsp:cNvSpPr/>
      </dsp:nvSpPr>
      <dsp:spPr>
        <a:xfrm>
          <a:off x="7906961" y="2783861"/>
          <a:ext cx="1601057" cy="1000660"/>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GB" sz="1000" kern="1200" dirty="0">
              <a:latin typeface="Segoe UI" panose="020B0502040204020203" pitchFamily="34" charset="0"/>
              <a:cs typeface="Segoe UI" panose="020B0502040204020203" pitchFamily="34" charset="0"/>
            </a:rPr>
            <a:t>Air pollution is considered to increase morbidity and mortality on public health causing</a:t>
          </a:r>
        </a:p>
      </dsp:txBody>
      <dsp:txXfrm>
        <a:off x="7936269" y="2813169"/>
        <a:ext cx="1542441" cy="942044"/>
      </dsp:txXfrm>
    </dsp:sp>
    <dsp:sp modelId="{C66C5663-AA48-433D-8CB5-1F723649E1BF}">
      <dsp:nvSpPr>
        <dsp:cNvPr id="0" name=""/>
        <dsp:cNvSpPr/>
      </dsp:nvSpPr>
      <dsp:spPr>
        <a:xfrm>
          <a:off x="7706829" y="1137523"/>
          <a:ext cx="200132" cy="3397493"/>
        </a:xfrm>
        <a:custGeom>
          <a:avLst/>
          <a:gdLst/>
          <a:ahLst/>
          <a:cxnLst/>
          <a:rect l="0" t="0" r="0" b="0"/>
          <a:pathLst>
            <a:path>
              <a:moveTo>
                <a:pt x="0" y="0"/>
              </a:moveTo>
              <a:lnTo>
                <a:pt x="0" y="3397493"/>
              </a:lnTo>
              <a:lnTo>
                <a:pt x="200132" y="3397493"/>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8BD792-63E1-4CCB-B841-778BEF25A052}">
      <dsp:nvSpPr>
        <dsp:cNvPr id="0" name=""/>
        <dsp:cNvSpPr/>
      </dsp:nvSpPr>
      <dsp:spPr>
        <a:xfrm>
          <a:off x="7906961" y="4034687"/>
          <a:ext cx="1601057" cy="1000660"/>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Segoe UI" panose="020B0502040204020203" pitchFamily="34" charset="0"/>
              <a:cs typeface="Segoe UI" panose="020B0502040204020203" pitchFamily="34" charset="0"/>
            </a:rPr>
            <a:t>Increase in arboviral diseases</a:t>
          </a:r>
          <a:r>
            <a:rPr lang="en-GB" sz="1000" kern="1200" dirty="0">
              <a:latin typeface="Segoe UI" panose="020B0502040204020203" pitchFamily="34" charset="0"/>
              <a:cs typeface="Segoe UI" panose="020B0502040204020203" pitchFamily="34" charset="0"/>
            </a:rPr>
            <a:t> such as zika fever, dengue and chikungunya</a:t>
          </a:r>
        </a:p>
      </dsp:txBody>
      <dsp:txXfrm>
        <a:off x="7936269" y="4063995"/>
        <a:ext cx="1542441" cy="942044"/>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8825" y="756150"/>
            <a:ext cx="4634650" cy="3780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45385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5476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6134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795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3485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58542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5770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10375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05561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315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19812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35125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91571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24160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69675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12929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55636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8524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32778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430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79319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06074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4720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925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0291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3113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6812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90459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5836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7"/>
        <p:cNvGrpSpPr/>
        <p:nvPr/>
      </p:nvGrpSpPr>
      <p:grpSpPr>
        <a:xfrm>
          <a:off x="0" y="0"/>
          <a:ext cx="0" cy="0"/>
          <a:chOff x="0" y="0"/>
          <a:chExt cx="0" cy="0"/>
        </a:xfrm>
      </p:grpSpPr>
      <p:sp>
        <p:nvSpPr>
          <p:cNvPr id="18" name="Google Shape;18;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
        <p:cNvGrpSpPr/>
        <p:nvPr/>
      </p:nvGrpSpPr>
      <p:grpSpPr>
        <a:xfrm>
          <a:off x="0" y="0"/>
          <a:ext cx="0" cy="0"/>
          <a:chOff x="0" y="0"/>
          <a:chExt cx="0" cy="0"/>
        </a:xfrm>
      </p:grpSpPr>
      <p:sp>
        <p:nvSpPr>
          <p:cNvPr id="25" name="Google Shape;25;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 name="Google Shape;27;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
        <p:cNvGrpSpPr/>
        <p:nvPr/>
      </p:nvGrpSpPr>
      <p:grpSpPr>
        <a:xfrm>
          <a:off x="0" y="0"/>
          <a:ext cx="0" cy="0"/>
          <a:chOff x="0" y="0"/>
          <a:chExt cx="0" cy="0"/>
        </a:xfrm>
      </p:grpSpPr>
      <p:sp>
        <p:nvSpPr>
          <p:cNvPr id="38" name="Google Shape;38;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0" name="Google Shape;40;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1" name="Google Shape;4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4"/>
        <p:cNvGrpSpPr/>
        <p:nvPr/>
      </p:nvGrpSpPr>
      <p:grpSpPr>
        <a:xfrm>
          <a:off x="0" y="0"/>
          <a:ext cx="0" cy="0"/>
          <a:chOff x="0" y="0"/>
          <a:chExt cx="0" cy="0"/>
        </a:xfrm>
      </p:grpSpPr>
      <p:sp>
        <p:nvSpPr>
          <p:cNvPr id="45" name="Google Shape;45;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43"/>
          <p:cNvSpPr>
            <a:spLocks noGrp="1"/>
          </p:cNvSpPr>
          <p:nvPr>
            <p:ph type="pic" idx="2"/>
          </p:nvPr>
        </p:nvSpPr>
        <p:spPr>
          <a:xfrm>
            <a:off x="5183188" y="987425"/>
            <a:ext cx="6172200" cy="4873625"/>
          </a:xfrm>
          <a:prstGeom prst="rect">
            <a:avLst/>
          </a:prstGeom>
          <a:noFill/>
          <a:ln>
            <a:noFill/>
          </a:ln>
        </p:spPr>
      </p:sp>
      <p:sp>
        <p:nvSpPr>
          <p:cNvPr id="47" name="Google Shape;47;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8" name="Google Shape;48;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Google Shape;5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Κενό" type="blank">
  <p:cSld name="BLANK">
    <p:spTree>
      <p:nvGrpSpPr>
        <p:cNvPr id="1" name="Shape 66"/>
        <p:cNvGrpSpPr/>
        <p:nvPr/>
      </p:nvGrpSpPr>
      <p:grpSpPr>
        <a:xfrm>
          <a:off x="0" y="0"/>
          <a:ext cx="0" cy="0"/>
          <a:chOff x="0" y="0"/>
          <a:chExt cx="0" cy="0"/>
        </a:xfrm>
      </p:grpSpPr>
      <p:sp>
        <p:nvSpPr>
          <p:cNvPr id="67" name="Google Shape;67;p48"/>
          <p:cNvSpPr txBox="1"/>
          <p:nvPr/>
        </p:nvSpPr>
        <p:spPr>
          <a:xfrm>
            <a:off x="1538742" y="6251419"/>
            <a:ext cx="3760845" cy="51422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strike="noStrike" cap="none">
              <a:solidFill>
                <a:srgbClr val="595959"/>
              </a:solidFill>
              <a:latin typeface="Century Gothic"/>
              <a:ea typeface="Century Gothic"/>
              <a:cs typeface="Century Gothic"/>
              <a:sym typeface="Century Gothic"/>
            </a:endParaRPr>
          </a:p>
        </p:txBody>
      </p:sp>
      <p:graphicFrame>
        <p:nvGraphicFramePr>
          <p:cNvPr id="68" name="Google Shape;68;p48"/>
          <p:cNvGraphicFramePr/>
          <p:nvPr/>
        </p:nvGraphicFramePr>
        <p:xfrm>
          <a:off x="1189871" y="6101850"/>
          <a:ext cx="4136700" cy="471869"/>
        </p:xfrm>
        <a:graphic>
          <a:graphicData uri="http://schemas.openxmlformats.org/drawingml/2006/table">
            <a:tbl>
              <a:tblPr>
                <a:noFill/>
                <a:tableStyleId>{29A00ED3-4F39-45E5-B855-3537186DFB81}</a:tableStyleId>
              </a:tblPr>
              <a:tblGrid>
                <a:gridCol w="717225">
                  <a:extLst>
                    <a:ext uri="{9D8B030D-6E8A-4147-A177-3AD203B41FA5}">
                      <a16:colId xmlns:a16="http://schemas.microsoft.com/office/drawing/2014/main" val="20000"/>
                    </a:ext>
                  </a:extLst>
                </a:gridCol>
                <a:gridCol w="3419475">
                  <a:extLst>
                    <a:ext uri="{9D8B030D-6E8A-4147-A177-3AD203B41FA5}">
                      <a16:colId xmlns:a16="http://schemas.microsoft.com/office/drawing/2014/main" val="20001"/>
                    </a:ext>
                  </a:extLst>
                </a:gridCol>
              </a:tblGrid>
              <a:tr h="114300">
                <a:tc>
                  <a:txBody>
                    <a:bodyPr/>
                    <a:lstStyle/>
                    <a:p>
                      <a:pPr marL="0" marR="0" lvl="0" indent="0" algn="l" rtl="0">
                        <a:lnSpc>
                          <a:spcPct val="107000"/>
                        </a:lnSpc>
                        <a:spcBef>
                          <a:spcPts val="0"/>
                        </a:spcBef>
                        <a:spcAft>
                          <a:spcPts val="0"/>
                        </a:spcAft>
                        <a:buNone/>
                      </a:pP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900" b="0" u="none" strike="noStrike" cap="none">
                          <a:solidFill>
                            <a:srgbClr val="003399"/>
                          </a:solidFill>
                          <a:latin typeface="Century Gothic"/>
                          <a:ea typeface="Century Gothic"/>
                          <a:cs typeface="Century Gothic"/>
                          <a:sym typeface="Century Gothic"/>
                        </a:rPr>
                        <a:t>CCP-LAW |</a:t>
                      </a:r>
                      <a:r>
                        <a:rPr lang="en-US" sz="900" b="0" u="none" strike="noStrike" cap="none">
                          <a:solidFill>
                            <a:srgbClr val="2683C6"/>
                          </a:solidFill>
                          <a:latin typeface="Century Gothic"/>
                          <a:ea typeface="Century Gothic"/>
                          <a:cs typeface="Century Gothic"/>
                          <a:sym typeface="Century Gothic"/>
                        </a:rPr>
                        <a:t>Curricula development on Climate Change Policy and Law</a:t>
                      </a:r>
                      <a:endParaRPr sz="900" b="0" u="none" strike="noStrike" cap="none">
                        <a:latin typeface="Calibri"/>
                        <a:ea typeface="Calibri"/>
                        <a:cs typeface="Calibri"/>
                        <a:sym typeface="Calibri"/>
                      </a:endParaRPr>
                    </a:p>
                    <a:p>
                      <a:pPr marL="0" marR="0" lvl="0" indent="0" algn="l" rtl="0">
                        <a:lnSpc>
                          <a:spcPct val="107000"/>
                        </a:lnSpc>
                        <a:spcBef>
                          <a:spcPts val="300"/>
                        </a:spcBef>
                        <a:spcAft>
                          <a:spcPts val="0"/>
                        </a:spcAft>
                        <a:buNone/>
                      </a:pPr>
                      <a:r>
                        <a:rPr lang="en-US" sz="900" u="none" strike="noStrike" cap="none">
                          <a:solidFill>
                            <a:srgbClr val="3B3838"/>
                          </a:solidFill>
                          <a:latin typeface="Calibri"/>
                          <a:ea typeface="Calibri"/>
                          <a:cs typeface="Calibri"/>
                          <a:sym typeface="Calibri"/>
                        </a:rPr>
                        <a:t>Project No of Reference: 618874-EPP-1-2020-1-VN-EPPKA2-CBHE-JP</a:t>
                      </a: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69" name="Google Shape;69;p48"/>
          <p:cNvPicPr preferRelativeResize="0"/>
          <p:nvPr/>
        </p:nvPicPr>
        <p:blipFill rotWithShape="1">
          <a:blip r:embed="rId2">
            <a:alphaModFix/>
          </a:blip>
          <a:srcRect/>
          <a:stretch/>
        </p:blipFill>
        <p:spPr>
          <a:xfrm>
            <a:off x="1189871" y="6000290"/>
            <a:ext cx="697742" cy="674990"/>
          </a:xfrm>
          <a:prstGeom prst="rect">
            <a:avLst/>
          </a:prstGeom>
          <a:noFill/>
          <a:ln>
            <a:noFill/>
          </a:ln>
        </p:spPr>
      </p:pic>
      <p:pic>
        <p:nvPicPr>
          <p:cNvPr id="70" name="Google Shape;70;p48"/>
          <p:cNvPicPr preferRelativeResize="0"/>
          <p:nvPr/>
        </p:nvPicPr>
        <p:blipFill rotWithShape="1">
          <a:blip r:embed="rId3">
            <a:alphaModFix/>
          </a:blip>
          <a:srcRect/>
          <a:stretch/>
        </p:blipFill>
        <p:spPr>
          <a:xfrm>
            <a:off x="9126747" y="6078678"/>
            <a:ext cx="1526511" cy="4298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hyperlink" Target="https://en.wikipedia.org/wiki/Hydrofluorocarbon" TargetMode="External"/><Relationship Id="rId2" Type="http://schemas.openxmlformats.org/officeDocument/2006/relationships/notesSlide" Target="../notesSlides/notesSlide13.xml"/><Relationship Id="rId1" Type="http://schemas.openxmlformats.org/officeDocument/2006/relationships/slideLayout" Target="../slideLayouts/slideLayout9.xml"/><Relationship Id="rId5" Type="http://schemas.openxmlformats.org/officeDocument/2006/relationships/hyperlink" Target="https://en.wikipedia.org/wiki/Sulfur_hexafluoride" TargetMode="External"/><Relationship Id="rId4" Type="http://schemas.openxmlformats.org/officeDocument/2006/relationships/hyperlink" Target="https://en.wikipedia.org/wiki/Fluorocarbon"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2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4.png"/><Relationship Id="rId7" Type="http://schemas.openxmlformats.org/officeDocument/2006/relationships/diagramColors" Target="../diagrams/colors4.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s://www.ciwem.org/assets/pdf/Policy/Policy%20Position%20Statement/Waste-Management-and-Climate-Change.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ciwem.org/assets/pdf/Policy/Policy%20Position%20Statement/Waste-Management-and-Climate-Change.pdf" TargetMode="External"/><Relationship Id="rId2" Type="http://schemas.openxmlformats.org/officeDocument/2006/relationships/hyperlink" Target="https://www.statistiques.developpement-durable.gouv.fr/edition-numerique/chiffres-cles-du-climat-decembre-2022/en/6--co2-emissions-excluding-lulucf.%20Access%20on%2001.2024" TargetMode="Externa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4.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4.png"/><Relationship Id="rId7"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p:nvPr/>
        </p:nvSpPr>
        <p:spPr>
          <a:xfrm>
            <a:off x="0" y="0"/>
            <a:ext cx="12192000" cy="325120"/>
          </a:xfrm>
          <a:prstGeom prst="rect">
            <a:avLst/>
          </a:prstGeom>
          <a:solidFill>
            <a:srgbClr val="0033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37" name="Google Shape;137;p1"/>
          <p:cNvPicPr preferRelativeResize="0"/>
          <p:nvPr/>
        </p:nvPicPr>
        <p:blipFill rotWithShape="1">
          <a:blip r:embed="rId3">
            <a:alphaModFix/>
          </a:blip>
          <a:srcRect/>
          <a:stretch/>
        </p:blipFill>
        <p:spPr>
          <a:xfrm>
            <a:off x="0" y="451804"/>
            <a:ext cx="3495675" cy="951865"/>
          </a:xfrm>
          <a:prstGeom prst="rect">
            <a:avLst/>
          </a:prstGeom>
          <a:noFill/>
          <a:ln>
            <a:noFill/>
          </a:ln>
        </p:spPr>
      </p:pic>
      <p:sp>
        <p:nvSpPr>
          <p:cNvPr id="138" name="Google Shape;138;p1"/>
          <p:cNvSpPr txBox="1"/>
          <p:nvPr/>
        </p:nvSpPr>
        <p:spPr>
          <a:xfrm>
            <a:off x="186689" y="1516385"/>
            <a:ext cx="11150343" cy="158565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700" b="1" i="0" u="none" strike="noStrike" cap="none" dirty="0">
                <a:solidFill>
                  <a:srgbClr val="003399"/>
                </a:solidFill>
                <a:latin typeface="Century Gothic"/>
                <a:ea typeface="Century Gothic"/>
                <a:cs typeface="Century Gothic"/>
                <a:sym typeface="Century Gothic"/>
              </a:rPr>
              <a:t>CCP-LAW</a:t>
            </a:r>
            <a:endParaRPr sz="2700" b="0" i="0" u="none" strike="noStrike" cap="none" dirty="0">
              <a:solidFill>
                <a:srgbClr val="000000"/>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None/>
            </a:pPr>
            <a:r>
              <a:rPr lang="en-US" sz="2700" b="1" i="0" u="none" strike="noStrike" cap="none" dirty="0">
                <a:solidFill>
                  <a:srgbClr val="2683C6"/>
                </a:solidFill>
                <a:latin typeface="Century Gothic"/>
                <a:ea typeface="Century Gothic"/>
                <a:cs typeface="Century Gothic"/>
                <a:sym typeface="Century Gothic"/>
              </a:rPr>
              <a:t>Curricula development on Climate Change Policy and Law</a:t>
            </a:r>
            <a:endParaRPr sz="2700" b="0" i="0" u="none" strike="noStrike" cap="none" dirty="0">
              <a:solidFill>
                <a:srgbClr val="000000"/>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endParaRPr sz="1800" b="0" i="0" u="none" strike="noStrike" cap="none" dirty="0">
              <a:solidFill>
                <a:srgbClr val="000000"/>
              </a:solidFill>
              <a:latin typeface="Century Gothic"/>
              <a:ea typeface="Century Gothic"/>
              <a:cs typeface="Century Gothic"/>
              <a:sym typeface="Century Gothic"/>
            </a:endParaRPr>
          </a:p>
        </p:txBody>
      </p:sp>
      <p:pic>
        <p:nvPicPr>
          <p:cNvPr id="150" name="Google Shape;150;p1"/>
          <p:cNvPicPr preferRelativeResize="0"/>
          <p:nvPr/>
        </p:nvPicPr>
        <p:blipFill rotWithShape="1">
          <a:blip r:embed="rId4">
            <a:alphaModFix/>
          </a:blip>
          <a:srcRect l="26643" t="10967" r="39273" b="27096"/>
          <a:stretch/>
        </p:blipFill>
        <p:spPr>
          <a:xfrm>
            <a:off x="10737335" y="339087"/>
            <a:ext cx="1305303" cy="1266981"/>
          </a:xfrm>
          <a:prstGeom prst="rect">
            <a:avLst/>
          </a:prstGeom>
          <a:noFill/>
          <a:ln>
            <a:noFill/>
          </a:ln>
        </p:spPr>
      </p:pic>
      <p:sp>
        <p:nvSpPr>
          <p:cNvPr id="151" name="Google Shape;151;p1"/>
          <p:cNvSpPr/>
          <p:nvPr/>
        </p:nvSpPr>
        <p:spPr>
          <a:xfrm>
            <a:off x="0" y="5902960"/>
            <a:ext cx="12192000" cy="955041"/>
          </a:xfrm>
          <a:prstGeom prst="rect">
            <a:avLst/>
          </a:prstGeom>
          <a:solidFill>
            <a:srgbClr val="BBCC94"/>
          </a:solidFill>
          <a:ln>
            <a:noFill/>
          </a:ln>
        </p:spPr>
        <p:txBody>
          <a:bodyPr spcFirstLastPara="1" wrap="square" lIns="91425" tIns="45700" rIns="91425" bIns="45700" anchor="ctr" anchorCtr="0">
            <a:noAutofit/>
          </a:bodyPr>
          <a:lstStyle/>
          <a:p>
            <a:pPr>
              <a:buSzPts val="1800"/>
            </a:pPr>
            <a:endPar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a:buSzPts val="1800"/>
            </a:pP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Project No of Reference: 618874-EPP-1-2020-1-VN-EPPKA2-CBHE-JP:</a:t>
            </a:r>
            <a:r>
              <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p>
          <a:p>
            <a:pPr algn="just">
              <a:buSzPts val="1800"/>
            </a:pPr>
            <a:r>
              <a:rPr lang="en-GB"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GB" sz="1200" dirty="0">
              <a:latin typeface="Calibri" panose="020F0502020204030204" pitchFamily="34" charset="0"/>
              <a:ea typeface="Calibri" panose="020F0502020204030204" pitchFamily="34" charset="0"/>
              <a:cs typeface="Calibri" panose="020F0502020204030204" pitchFamily="34" charset="0"/>
            </a:endParaRPr>
          </a:p>
          <a:p>
            <a:pPr marL="0" marR="0" lvl="0" indent="0" rtl="0">
              <a:lnSpc>
                <a:spcPct val="100000"/>
              </a:lnSpc>
              <a:spcBef>
                <a:spcPts val="0"/>
              </a:spcBef>
              <a:spcAft>
                <a:spcPts val="0"/>
              </a:spcAft>
              <a:buClr>
                <a:srgbClr val="000000"/>
              </a:buClr>
              <a:buSzPts val="1800"/>
              <a:buFont typeface="Arial"/>
              <a:buNone/>
            </a:pPr>
            <a:endParaRPr sz="1000" b="0" i="0" u="none" strike="noStrike" cap="none" dirty="0">
              <a:solidFill>
                <a:srgbClr val="FFFFFF"/>
              </a:solidFill>
              <a:latin typeface="Calibri"/>
              <a:ea typeface="Calibri"/>
              <a:cs typeface="Calibri"/>
              <a:sym typeface="Calibri"/>
            </a:endParaRPr>
          </a:p>
        </p:txBody>
      </p:sp>
      <p:sp>
        <p:nvSpPr>
          <p:cNvPr id="2" name="Google Shape;138;p1">
            <a:extLst>
              <a:ext uri="{FF2B5EF4-FFF2-40B4-BE49-F238E27FC236}">
                <a16:creationId xmlns:a16="http://schemas.microsoft.com/office/drawing/2014/main" id="{13B54DC1-B0AF-07BB-AA0D-404F1084EE72}"/>
              </a:ext>
            </a:extLst>
          </p:cNvPr>
          <p:cNvSpPr txBox="1"/>
          <p:nvPr/>
        </p:nvSpPr>
        <p:spPr>
          <a:xfrm>
            <a:off x="239643" y="2908665"/>
            <a:ext cx="11150343" cy="2041672"/>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800"/>
              </a:spcBef>
              <a:spcAft>
                <a:spcPts val="800"/>
              </a:spcAft>
              <a:buNone/>
            </a:pPr>
            <a:r>
              <a:rPr lang="en-US" sz="2700" b="1" i="0" u="none" strike="noStrike" cap="none" dirty="0">
                <a:solidFill>
                  <a:srgbClr val="003399"/>
                </a:solidFill>
                <a:latin typeface="Century Gothic"/>
                <a:ea typeface="Century Gothic"/>
                <a:cs typeface="Century Gothic"/>
                <a:sym typeface="Century Gothic"/>
              </a:rPr>
              <a:t>Subject title: Topic 2_The Science of Climate Change and Waste</a:t>
            </a:r>
            <a:endParaRPr lang="en-US" sz="2700" b="1" dirty="0">
              <a:solidFill>
                <a:srgbClr val="003399"/>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endParaRPr lang="en-US" sz="2700" b="1" dirty="0">
              <a:solidFill>
                <a:srgbClr val="003399"/>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r>
              <a:rPr lang="en-US" sz="2700" b="1" dirty="0">
                <a:solidFill>
                  <a:srgbClr val="003399"/>
                </a:solidFill>
                <a:latin typeface="Century Gothic"/>
                <a:ea typeface="Century Gothic"/>
                <a:cs typeface="Century Gothic"/>
                <a:sym typeface="Century Gothic"/>
              </a:rPr>
              <a:t>Author</a:t>
            </a:r>
            <a:r>
              <a:rPr lang="en-US" sz="2200" b="1" dirty="0">
                <a:solidFill>
                  <a:srgbClr val="003399"/>
                </a:solidFill>
                <a:latin typeface="Century Gothic"/>
                <a:ea typeface="Century Gothic"/>
                <a:cs typeface="Century Gothic"/>
                <a:sym typeface="Century Gothic"/>
              </a:rPr>
              <a:t>: Filio Petridou_ PEDMEDE</a:t>
            </a:r>
            <a:endParaRPr sz="2200" b="0" i="0" u="none" strike="noStrike" cap="none" dirty="0">
              <a:solidFill>
                <a:srgbClr val="000000"/>
              </a:solidFill>
              <a:latin typeface="Century Gothic"/>
              <a:ea typeface="Century Gothic"/>
              <a:cs typeface="Century Gothic"/>
              <a:sym typeface="Century Gothic"/>
            </a:endParaRPr>
          </a:p>
        </p:txBody>
      </p:sp>
      <p:pic>
        <p:nvPicPr>
          <p:cNvPr id="1026" name="Picture 2">
            <a:extLst>
              <a:ext uri="{FF2B5EF4-FFF2-40B4-BE49-F238E27FC236}">
                <a16:creationId xmlns:a16="http://schemas.microsoft.com/office/drawing/2014/main" id="{04133069-CC24-F66C-0BB9-CC939B377D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9248" y="5288834"/>
            <a:ext cx="1448292" cy="4044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684E9C0-EA28-5993-3AB6-2C7D5DDF05A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0178"/>
          <a:stretch/>
        </p:blipFill>
        <p:spPr bwMode="auto">
          <a:xfrm>
            <a:off x="10603618" y="5288834"/>
            <a:ext cx="1533649"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304AB17-F541-1E84-88BB-20907CE4E1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0330" y="5245638"/>
            <a:ext cx="485416" cy="4908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6613AA4-509A-1471-9AF4-6C22B05813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33" y="5223940"/>
            <a:ext cx="485417" cy="5093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5F9B09C-6D04-B94E-2E1E-70926FBA16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150" y="5259686"/>
            <a:ext cx="1638414"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51A3915-6AA9-6DEB-8B0C-33AE028B2A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4914" y="5357692"/>
            <a:ext cx="1489026" cy="36759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851F2177-31D0-3986-4DCE-C4E37F28512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10407" b="8449"/>
          <a:stretch/>
        </p:blipFill>
        <p:spPr bwMode="auto">
          <a:xfrm>
            <a:off x="8705701" y="5233834"/>
            <a:ext cx="1795277"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7D7AFF2E-219B-85F6-88C0-E9143FC684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1188" y="5331800"/>
            <a:ext cx="980435"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AD22EE0D-0762-BA7F-74B3-A509D480D3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8929" y="5259686"/>
            <a:ext cx="719168"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493D8905-1E05-C414-56EA-4A4D644ED0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4016" y="5265789"/>
            <a:ext cx="1131082" cy="502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484708"/>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GB" sz="255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Contribution of Waste Management Options to Global Warming</a:t>
            </a:r>
            <a:endParaRPr lang="en-US" sz="255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pic>
        <p:nvPicPr>
          <p:cNvPr id="8" name="Εικόνα 7">
            <a:extLst>
              <a:ext uri="{FF2B5EF4-FFF2-40B4-BE49-F238E27FC236}">
                <a16:creationId xmlns:a16="http://schemas.microsoft.com/office/drawing/2014/main" id="{0140AD3D-568F-B383-EA6E-269833FF29B1}"/>
              </a:ext>
            </a:extLst>
          </p:cNvPr>
          <p:cNvPicPr>
            <a:picLocks noChangeAspect="1"/>
          </p:cNvPicPr>
          <p:nvPr/>
        </p:nvPicPr>
        <p:blipFill rotWithShape="1">
          <a:blip r:embed="rId3"/>
          <a:srcRect l="31333" t="85035" r="16916" b="5476"/>
          <a:stretch/>
        </p:blipFill>
        <p:spPr>
          <a:xfrm>
            <a:off x="1094084" y="5894900"/>
            <a:ext cx="10003831" cy="963100"/>
          </a:xfrm>
          <a:prstGeom prst="rect">
            <a:avLst/>
          </a:prstGeom>
        </p:spPr>
      </p:pic>
      <p:pic>
        <p:nvPicPr>
          <p:cNvPr id="2050" name="Picture 2" descr="Interactive Contribution of Waste Management Options to Global Warming">
            <a:extLst>
              <a:ext uri="{FF2B5EF4-FFF2-40B4-BE49-F238E27FC236}">
                <a16:creationId xmlns:a16="http://schemas.microsoft.com/office/drawing/2014/main" id="{7D79824B-DAC8-DD76-FCE8-B8CD13D5A1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039" y="1124825"/>
            <a:ext cx="5456057" cy="4484631"/>
          </a:xfrm>
          <a:prstGeom prst="roundRect">
            <a:avLst>
              <a:gd name="adj" fmla="val 4167"/>
            </a:avLst>
          </a:prstGeom>
          <a:solidFill>
            <a:srgbClr val="FFFFFF"/>
          </a:solidFill>
          <a:ln w="76200" cap="sq">
            <a:solidFill>
              <a:schemeClr val="accent6">
                <a:lumMod val="20000"/>
                <a:lumOff val="8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4" name="Θέση κειμένου 5">
            <a:extLst>
              <a:ext uri="{FF2B5EF4-FFF2-40B4-BE49-F238E27FC236}">
                <a16:creationId xmlns:a16="http://schemas.microsoft.com/office/drawing/2014/main" id="{3F76FC2D-C1D8-2FEC-D6DC-CE480AFFDA36}"/>
              </a:ext>
            </a:extLst>
          </p:cNvPr>
          <p:cNvSpPr txBox="1">
            <a:spLocks/>
          </p:cNvSpPr>
          <p:nvPr/>
        </p:nvSpPr>
        <p:spPr>
          <a:xfrm>
            <a:off x="6997473" y="5781493"/>
            <a:ext cx="1445623" cy="161725"/>
          </a:xfrm>
          <a:prstGeom prst="rect">
            <a:avLst/>
          </a:prstGeom>
          <a:ln w="25400" cap="flat" cmpd="sng" algn="ctr">
            <a:solidFill>
              <a:schemeClr val="accent6">
                <a:lumMod val="60000"/>
                <a:lumOff val="40000"/>
              </a:schemeClr>
            </a:solidFill>
            <a:prstDash val="solid"/>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spcBef>
                <a:spcPts val="0"/>
              </a:spcBef>
              <a:buNone/>
            </a:pPr>
            <a:r>
              <a:rPr lang="en-GB" sz="1000" dirty="0">
                <a:latin typeface="Segoe UI" panose="020B0502040204020203" pitchFamily="34" charset="0"/>
                <a:cs typeface="Segoe UI" panose="020B0502040204020203" pitchFamily="34" charset="0"/>
              </a:rPr>
              <a:t>Nnaji&amp; </a:t>
            </a:r>
            <a:r>
              <a:rPr lang="en-GB" sz="1000" dirty="0" err="1">
                <a:latin typeface="Segoe UI" panose="020B0502040204020203" pitchFamily="34" charset="0"/>
                <a:cs typeface="Segoe UI" panose="020B0502040204020203" pitchFamily="34" charset="0"/>
              </a:rPr>
              <a:t>Utsev</a:t>
            </a:r>
            <a:r>
              <a:rPr lang="en-GB" sz="1000" dirty="0">
                <a:latin typeface="Segoe UI" panose="020B0502040204020203" pitchFamily="34" charset="0"/>
                <a:cs typeface="Segoe UI" panose="020B0502040204020203" pitchFamily="34" charset="0"/>
              </a:rPr>
              <a:t>, 2011</a:t>
            </a:r>
            <a:endParaRPr lang="en-GB" sz="1000" dirty="0">
              <a:solidFill>
                <a:schemeClr val="tx1"/>
              </a:solidFill>
              <a:latin typeface="Source Sans Pro" panose="020B0503030403020204" pitchFamily="34" charset="0"/>
              <a:cs typeface="Segoe UI" panose="020B0502040204020203" pitchFamily="34" charset="0"/>
            </a:endParaRPr>
          </a:p>
        </p:txBody>
      </p:sp>
    </p:spTree>
    <p:extLst>
      <p:ext uri="{BB962C8B-B14F-4D97-AF65-F5344CB8AC3E}">
        <p14:creationId xmlns:p14="http://schemas.microsoft.com/office/powerpoint/2010/main" val="3686241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GB"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 Dominant non-electrochemical CO2 capture methods</a:t>
            </a:r>
          </a:p>
        </p:txBody>
      </p:sp>
      <p:pic>
        <p:nvPicPr>
          <p:cNvPr id="8" name="Εικόνα 7">
            <a:extLst>
              <a:ext uri="{FF2B5EF4-FFF2-40B4-BE49-F238E27FC236}">
                <a16:creationId xmlns:a16="http://schemas.microsoft.com/office/drawing/2014/main" id="{0140AD3D-568F-B383-EA6E-269833FF29B1}"/>
              </a:ext>
            </a:extLst>
          </p:cNvPr>
          <p:cNvPicPr>
            <a:picLocks noChangeAspect="1"/>
          </p:cNvPicPr>
          <p:nvPr/>
        </p:nvPicPr>
        <p:blipFill rotWithShape="1">
          <a:blip r:embed="rId3"/>
          <a:srcRect l="31333" t="85035" r="16916" b="5476"/>
          <a:stretch/>
        </p:blipFill>
        <p:spPr>
          <a:xfrm>
            <a:off x="1094084" y="5894900"/>
            <a:ext cx="10003831" cy="963100"/>
          </a:xfrm>
          <a:prstGeom prst="rect">
            <a:avLst/>
          </a:prstGeom>
        </p:spPr>
      </p:pic>
      <p:graphicFrame>
        <p:nvGraphicFramePr>
          <p:cNvPr id="14" name="Table 13">
            <a:extLst>
              <a:ext uri="{FF2B5EF4-FFF2-40B4-BE49-F238E27FC236}">
                <a16:creationId xmlns:a16="http://schemas.microsoft.com/office/drawing/2014/main" id="{B23FB75C-AE09-3CCC-5DEF-510E5EEF8139}"/>
              </a:ext>
            </a:extLst>
          </p:cNvPr>
          <p:cNvGraphicFramePr>
            <a:graphicFrameLocks noGrp="1"/>
          </p:cNvGraphicFramePr>
          <p:nvPr>
            <p:extLst>
              <p:ext uri="{D42A27DB-BD31-4B8C-83A1-F6EECF244321}">
                <p14:modId xmlns:p14="http://schemas.microsoft.com/office/powerpoint/2010/main" val="1873586153"/>
              </p:ext>
            </p:extLst>
          </p:nvPr>
        </p:nvGraphicFramePr>
        <p:xfrm>
          <a:off x="993059" y="1379601"/>
          <a:ext cx="9488130" cy="4699278"/>
        </p:xfrm>
        <a:graphic>
          <a:graphicData uri="http://schemas.openxmlformats.org/drawingml/2006/table">
            <a:tbl>
              <a:tblPr/>
              <a:tblGrid>
                <a:gridCol w="1479432">
                  <a:extLst>
                    <a:ext uri="{9D8B030D-6E8A-4147-A177-3AD203B41FA5}">
                      <a16:colId xmlns:a16="http://schemas.microsoft.com/office/drawing/2014/main" val="3386534223"/>
                    </a:ext>
                  </a:extLst>
                </a:gridCol>
                <a:gridCol w="3755096">
                  <a:extLst>
                    <a:ext uri="{9D8B030D-6E8A-4147-A177-3AD203B41FA5}">
                      <a16:colId xmlns:a16="http://schemas.microsoft.com/office/drawing/2014/main" val="3251847897"/>
                    </a:ext>
                  </a:extLst>
                </a:gridCol>
                <a:gridCol w="4253602">
                  <a:extLst>
                    <a:ext uri="{9D8B030D-6E8A-4147-A177-3AD203B41FA5}">
                      <a16:colId xmlns:a16="http://schemas.microsoft.com/office/drawing/2014/main" val="937507645"/>
                    </a:ext>
                  </a:extLst>
                </a:gridCol>
              </a:tblGrid>
              <a:tr h="208769">
                <a:tc>
                  <a:txBody>
                    <a:bodyPr/>
                    <a:lstStyle/>
                    <a:p>
                      <a:pPr algn="l" fontAlgn="b"/>
                      <a:r>
                        <a:rPr lang="en-GB" sz="1100" dirty="0">
                          <a:effectLst/>
                          <a:latin typeface="Segoe UI" panose="020B0502040204020203" pitchFamily="34" charset="0"/>
                          <a:cs typeface="Segoe UI" panose="020B0502040204020203" pitchFamily="34" charset="0"/>
                        </a:rPr>
                        <a:t>Capture method</a:t>
                      </a:r>
                    </a:p>
                  </a:txBody>
                  <a:tcPr marL="22476" marR="22476" marT="22476" marB="22476" anchor="b">
                    <a:lnL>
                      <a:noFill/>
                    </a:lnL>
                    <a:lnR>
                      <a:noFill/>
                    </a:lnR>
                    <a:lnT>
                      <a:noFill/>
                    </a:lnT>
                    <a:lnB w="19050" cap="flat" cmpd="sng" algn="ctr">
                      <a:solidFill>
                        <a:srgbClr val="191919"/>
                      </a:solidFill>
                      <a:prstDash val="solid"/>
                      <a:round/>
                      <a:headEnd type="none" w="med" len="med"/>
                      <a:tailEnd type="none" w="med" len="med"/>
                    </a:lnB>
                    <a:noFill/>
                  </a:tcPr>
                </a:tc>
                <a:tc>
                  <a:txBody>
                    <a:bodyPr/>
                    <a:lstStyle/>
                    <a:p>
                      <a:pPr algn="l" fontAlgn="b"/>
                      <a:r>
                        <a:rPr lang="en-GB" sz="1100">
                          <a:effectLst/>
                          <a:latin typeface="Segoe UI" panose="020B0502040204020203" pitchFamily="34" charset="0"/>
                          <a:cs typeface="Segoe UI" panose="020B0502040204020203" pitchFamily="34" charset="0"/>
                        </a:rPr>
                        <a:t>Process mechanism</a:t>
                      </a:r>
                      <a:endParaRPr lang="en-GB" sz="1100" dirty="0">
                        <a:effectLst/>
                        <a:latin typeface="Segoe UI" panose="020B0502040204020203" pitchFamily="34" charset="0"/>
                        <a:cs typeface="Segoe UI" panose="020B0502040204020203" pitchFamily="34" charset="0"/>
                      </a:endParaRPr>
                    </a:p>
                  </a:txBody>
                  <a:tcPr marL="22476" marR="22476" marT="22476" marB="22476" anchor="b">
                    <a:lnL>
                      <a:noFill/>
                    </a:lnL>
                    <a:lnR>
                      <a:noFill/>
                    </a:lnR>
                    <a:lnT>
                      <a:noFill/>
                    </a:lnT>
                    <a:lnB w="19050" cap="flat" cmpd="sng" algn="ctr">
                      <a:solidFill>
                        <a:srgbClr val="191919"/>
                      </a:solidFill>
                      <a:prstDash val="solid"/>
                      <a:round/>
                      <a:headEnd type="none" w="med" len="med"/>
                      <a:tailEnd type="none" w="med" len="med"/>
                    </a:lnB>
                    <a:noFill/>
                  </a:tcPr>
                </a:tc>
                <a:tc>
                  <a:txBody>
                    <a:bodyPr/>
                    <a:lstStyle/>
                    <a:p>
                      <a:pPr algn="l" fontAlgn="b"/>
                      <a:r>
                        <a:rPr lang="en-GB" sz="1100">
                          <a:effectLst/>
                          <a:latin typeface="Segoe UI" panose="020B0502040204020203" pitchFamily="34" charset="0"/>
                          <a:cs typeface="Segoe UI" panose="020B0502040204020203" pitchFamily="34" charset="0"/>
                        </a:rPr>
                        <a:t>Challenges</a:t>
                      </a:r>
                    </a:p>
                  </a:txBody>
                  <a:tcPr marL="22476" marR="22476" marT="22476" marB="22476" anchor="b">
                    <a:lnL>
                      <a:noFill/>
                    </a:lnL>
                    <a:lnR>
                      <a:noFill/>
                    </a:lnR>
                    <a:lnT>
                      <a:noFill/>
                    </a:lnT>
                    <a:lnB w="19050" cap="flat" cmpd="sng" algn="ctr">
                      <a:solidFill>
                        <a:srgbClr val="191919"/>
                      </a:solidFill>
                      <a:prstDash val="solid"/>
                      <a:round/>
                      <a:headEnd type="none" w="med" len="med"/>
                      <a:tailEnd type="none" w="med" len="med"/>
                    </a:lnB>
                    <a:noFill/>
                  </a:tcPr>
                </a:tc>
                <a:extLst>
                  <a:ext uri="{0D108BD9-81ED-4DB2-BD59-A6C34878D82A}">
                    <a16:rowId xmlns:a16="http://schemas.microsoft.com/office/drawing/2014/main" val="847940769"/>
                  </a:ext>
                </a:extLst>
              </a:tr>
              <a:tr h="376347">
                <a:tc rowSpan="4">
                  <a:txBody>
                    <a:bodyPr/>
                    <a:lstStyle/>
                    <a:p>
                      <a:pPr fontAlgn="t"/>
                      <a:r>
                        <a:rPr lang="en-GB" sz="1100" b="1" dirty="0">
                          <a:effectLst/>
                          <a:latin typeface="Segoe UI" panose="020B0502040204020203" pitchFamily="34" charset="0"/>
                          <a:cs typeface="Segoe UI" panose="020B0502040204020203" pitchFamily="34" charset="0"/>
                        </a:rPr>
                        <a:t>Oxy-fuel</a:t>
                      </a:r>
                      <a:endParaRPr lang="en-GB" sz="1100" dirty="0">
                        <a:effectLst/>
                        <a:latin typeface="Segoe UI" panose="020B0502040204020203" pitchFamily="34" charset="0"/>
                        <a:cs typeface="Segoe UI" panose="020B0502040204020203" pitchFamily="34" charset="0"/>
                      </a:endParaRPr>
                    </a:p>
                  </a:txBody>
                  <a:tcPr marL="22476" marR="22476" marT="22476" marB="22476">
                    <a:lnL>
                      <a:noFill/>
                    </a:lnL>
                    <a:lnR>
                      <a:noFill/>
                    </a:lnR>
                    <a:lnT w="19050" cap="flat" cmpd="sng" algn="ctr">
                      <a:solidFill>
                        <a:srgbClr val="191919"/>
                      </a:solidFill>
                      <a:prstDash val="solid"/>
                      <a:round/>
                      <a:headEnd type="none" w="med" len="med"/>
                      <a:tailEnd type="none" w="med" len="med"/>
                    </a:lnT>
                    <a:lnB>
                      <a:noFill/>
                    </a:lnB>
                    <a:noFill/>
                  </a:tcPr>
                </a:tc>
                <a:tc rowSpan="4">
                  <a:txBody>
                    <a:bodyPr/>
                    <a:lstStyle/>
                    <a:p>
                      <a:pPr fontAlgn="t"/>
                      <a:r>
                        <a:rPr lang="en-GB" sz="1100" dirty="0">
                          <a:effectLst/>
                          <a:latin typeface="Segoe UI" panose="020B0502040204020203" pitchFamily="34" charset="0"/>
                          <a:cs typeface="Segoe UI" panose="020B0502040204020203" pitchFamily="34" charset="0"/>
                        </a:rPr>
                        <a:t>Instead of air, pure O</a:t>
                      </a:r>
                      <a:r>
                        <a:rPr lang="en-GB" sz="1100" baseline="-25000" dirty="0">
                          <a:effectLst/>
                          <a:latin typeface="Segoe UI" panose="020B0502040204020203" pitchFamily="34" charset="0"/>
                          <a:cs typeface="Segoe UI" panose="020B0502040204020203" pitchFamily="34" charset="0"/>
                        </a:rPr>
                        <a:t>2</a:t>
                      </a:r>
                      <a:r>
                        <a:rPr lang="en-GB" sz="1100" dirty="0">
                          <a:effectLst/>
                          <a:latin typeface="Segoe UI" panose="020B0502040204020203" pitchFamily="34" charset="0"/>
                          <a:cs typeface="Segoe UI" panose="020B0502040204020203" pitchFamily="34" charset="0"/>
                        </a:rPr>
                        <a:t>(g) or a CO</a:t>
                      </a:r>
                      <a:r>
                        <a:rPr lang="en-GB" sz="1100" baseline="-25000" dirty="0">
                          <a:effectLst/>
                          <a:latin typeface="Segoe UI" panose="020B0502040204020203" pitchFamily="34" charset="0"/>
                          <a:cs typeface="Segoe UI" panose="020B0502040204020203" pitchFamily="34" charset="0"/>
                        </a:rPr>
                        <a:t>2</a:t>
                      </a:r>
                      <a:r>
                        <a:rPr lang="en-GB" sz="1100" dirty="0">
                          <a:effectLst/>
                          <a:latin typeface="Segoe UI" panose="020B0502040204020203" pitchFamily="34" charset="0"/>
                          <a:cs typeface="Segoe UI" panose="020B0502040204020203" pitchFamily="34" charset="0"/>
                        </a:rPr>
                        <a:t>(g)/O</a:t>
                      </a:r>
                      <a:r>
                        <a:rPr lang="en-GB" sz="1100" baseline="-25000" dirty="0">
                          <a:effectLst/>
                          <a:latin typeface="Segoe UI" panose="020B0502040204020203" pitchFamily="34" charset="0"/>
                          <a:cs typeface="Segoe UI" panose="020B0502040204020203" pitchFamily="34" charset="0"/>
                        </a:rPr>
                        <a:t>2</a:t>
                      </a:r>
                      <a:r>
                        <a:rPr lang="en-GB" sz="1100" dirty="0">
                          <a:effectLst/>
                          <a:latin typeface="Segoe UI" panose="020B0502040204020203" pitchFamily="34" charset="0"/>
                          <a:cs typeface="Segoe UI" panose="020B0502040204020203" pitchFamily="34" charset="0"/>
                        </a:rPr>
                        <a:t>(g) mixture is used for fuel combustion. 75–80% CO</a:t>
                      </a:r>
                      <a:r>
                        <a:rPr lang="en-GB" sz="1100" baseline="-25000" dirty="0">
                          <a:effectLst/>
                          <a:latin typeface="Segoe UI" panose="020B0502040204020203" pitchFamily="34" charset="0"/>
                          <a:cs typeface="Segoe UI" panose="020B0502040204020203" pitchFamily="34" charset="0"/>
                        </a:rPr>
                        <a:t>2</a:t>
                      </a:r>
                      <a:r>
                        <a:rPr lang="en-GB" sz="1100" dirty="0">
                          <a:effectLst/>
                          <a:latin typeface="Segoe UI" panose="020B0502040204020203" pitchFamily="34" charset="0"/>
                          <a:cs typeface="Segoe UI" panose="020B0502040204020203" pitchFamily="34" charset="0"/>
                        </a:rPr>
                        <a:t> is produced as opposed to combustion in normal air where 3–15% CO</a:t>
                      </a:r>
                      <a:r>
                        <a:rPr lang="en-GB" sz="1100" baseline="-25000" dirty="0">
                          <a:effectLst/>
                          <a:latin typeface="Segoe UI" panose="020B0502040204020203" pitchFamily="34" charset="0"/>
                          <a:cs typeface="Segoe UI" panose="020B0502040204020203" pitchFamily="34" charset="0"/>
                        </a:rPr>
                        <a:t>2</a:t>
                      </a:r>
                      <a:r>
                        <a:rPr lang="en-GB" sz="1100" dirty="0">
                          <a:effectLst/>
                          <a:latin typeface="Segoe UI" panose="020B0502040204020203" pitchFamily="34" charset="0"/>
                          <a:cs typeface="Segoe UI" panose="020B0502040204020203" pitchFamily="34" charset="0"/>
                        </a:rPr>
                        <a:t> is produced</a:t>
                      </a:r>
                    </a:p>
                  </a:txBody>
                  <a:tcPr marL="22476" marR="22476" marT="22476" marB="22476">
                    <a:lnL>
                      <a:noFill/>
                    </a:lnL>
                    <a:lnR>
                      <a:noFill/>
                    </a:lnR>
                    <a:lnT w="19050" cap="flat" cmpd="sng" algn="ctr">
                      <a:solidFill>
                        <a:srgbClr val="191919"/>
                      </a:solidFill>
                      <a:prstDash val="solid"/>
                      <a:round/>
                      <a:headEnd type="none" w="med" len="med"/>
                      <a:tailEnd type="none" w="med" len="med"/>
                    </a:lnT>
                    <a:lnB>
                      <a:noFill/>
                    </a:lnB>
                    <a:noFill/>
                  </a:tcPr>
                </a:tc>
                <a:tc>
                  <a:txBody>
                    <a:bodyPr/>
                    <a:lstStyle/>
                    <a:p>
                      <a:pPr fontAlgn="t"/>
                      <a:r>
                        <a:rPr lang="en-GB" sz="1100" dirty="0">
                          <a:effectLst/>
                          <a:latin typeface="Segoe UI" panose="020B0502040204020203" pitchFamily="34" charset="0"/>
                          <a:cs typeface="Segoe UI" panose="020B0502040204020203" pitchFamily="34" charset="0"/>
                        </a:rPr>
                        <a:t>• High oxygen production energy costs (</a:t>
                      </a:r>
                      <a:r>
                        <a:rPr lang="en-GB" sz="1100" i="1" dirty="0">
                          <a:effectLst/>
                          <a:latin typeface="Segoe UI" panose="020B0502040204020203" pitchFamily="34" charset="0"/>
                          <a:cs typeface="Segoe UI" panose="020B0502040204020203" pitchFamily="34" charset="0"/>
                        </a:rPr>
                        <a:t>ca.</a:t>
                      </a:r>
                      <a:r>
                        <a:rPr lang="en-GB" sz="1100" dirty="0">
                          <a:effectLst/>
                          <a:latin typeface="Segoe UI" panose="020B0502040204020203" pitchFamily="34" charset="0"/>
                          <a:cs typeface="Segoe UI" panose="020B0502040204020203" pitchFamily="34" charset="0"/>
                        </a:rPr>
                        <a:t> 200–220 kW h per tonne of oxygen generated by cryogenic air separation)</a:t>
                      </a:r>
                    </a:p>
                  </a:txBody>
                  <a:tcPr marL="22476" marR="22476" marT="22476" marB="22476">
                    <a:lnL>
                      <a:noFill/>
                    </a:lnL>
                    <a:lnR>
                      <a:noFill/>
                    </a:lnR>
                    <a:lnT w="19050" cap="flat" cmpd="sng" algn="ctr">
                      <a:solidFill>
                        <a:srgbClr val="191919"/>
                      </a:solidFill>
                      <a:prstDash val="solid"/>
                      <a:round/>
                      <a:headEnd type="none" w="med" len="med"/>
                      <a:tailEnd type="none" w="med" len="med"/>
                    </a:lnT>
                    <a:lnB>
                      <a:noFill/>
                    </a:lnB>
                    <a:noFill/>
                  </a:tcPr>
                </a:tc>
                <a:extLst>
                  <a:ext uri="{0D108BD9-81ED-4DB2-BD59-A6C34878D82A}">
                    <a16:rowId xmlns:a16="http://schemas.microsoft.com/office/drawing/2014/main" val="338651746"/>
                  </a:ext>
                </a:extLst>
              </a:tr>
              <a:tr h="208769">
                <a:tc vMerge="1">
                  <a:txBody>
                    <a:bodyPr/>
                    <a:lstStyle/>
                    <a:p>
                      <a:endParaRPr lang="en-GB"/>
                    </a:p>
                  </a:txBody>
                  <a:tcPr/>
                </a:tc>
                <a:tc vMerge="1">
                  <a:txBody>
                    <a:bodyPr/>
                    <a:lstStyle/>
                    <a:p>
                      <a:endParaRPr lang="en-GB"/>
                    </a:p>
                  </a:txBody>
                  <a:tcPr/>
                </a:tc>
                <a:tc>
                  <a:txBody>
                    <a:bodyPr/>
                    <a:lstStyle/>
                    <a:p>
                      <a:pPr fontAlgn="t"/>
                      <a:r>
                        <a:rPr lang="en-GB" sz="1100">
                          <a:effectLst/>
                          <a:latin typeface="Segoe UI" panose="020B0502040204020203" pitchFamily="34" charset="0"/>
                          <a:cs typeface="Segoe UI" panose="020B0502040204020203" pitchFamily="34" charset="0"/>
                        </a:rPr>
                        <a:t>• High sensitivity to air leakage into the system</a:t>
                      </a:r>
                    </a:p>
                  </a:txBody>
                  <a:tcPr marL="22476" marR="22476" marT="22476" marB="22476">
                    <a:lnL>
                      <a:noFill/>
                    </a:lnL>
                    <a:lnR>
                      <a:noFill/>
                    </a:lnR>
                    <a:lnT>
                      <a:noFill/>
                    </a:lnT>
                    <a:lnB>
                      <a:noFill/>
                    </a:lnB>
                    <a:noFill/>
                  </a:tcPr>
                </a:tc>
                <a:extLst>
                  <a:ext uri="{0D108BD9-81ED-4DB2-BD59-A6C34878D82A}">
                    <a16:rowId xmlns:a16="http://schemas.microsoft.com/office/drawing/2014/main" val="672647202"/>
                  </a:ext>
                </a:extLst>
              </a:tr>
              <a:tr h="376347">
                <a:tc vMerge="1">
                  <a:txBody>
                    <a:bodyPr/>
                    <a:lstStyle/>
                    <a:p>
                      <a:endParaRPr lang="en-GB"/>
                    </a:p>
                  </a:txBody>
                  <a:tcPr/>
                </a:tc>
                <a:tc vMerge="1">
                  <a:txBody>
                    <a:bodyPr/>
                    <a:lstStyle/>
                    <a:p>
                      <a:endParaRPr lang="en-GB"/>
                    </a:p>
                  </a:txBody>
                  <a:tcPr/>
                </a:tc>
                <a:tc>
                  <a:txBody>
                    <a:bodyPr/>
                    <a:lstStyle/>
                    <a:p>
                      <a:pPr fontAlgn="t"/>
                      <a:r>
                        <a:rPr lang="en-GB" sz="1100" dirty="0">
                          <a:effectLst/>
                          <a:latin typeface="Segoe UI" panose="020B0502040204020203" pitchFamily="34" charset="0"/>
                          <a:cs typeface="Segoe UI" panose="020B0502040204020203" pitchFamily="34" charset="0"/>
                        </a:rPr>
                        <a:t>• Although an efficient capture method, difficult to retrofit compared to post-combustion method</a:t>
                      </a:r>
                    </a:p>
                  </a:txBody>
                  <a:tcPr marL="22476" marR="22476" marT="22476" marB="22476">
                    <a:lnL>
                      <a:noFill/>
                    </a:lnL>
                    <a:lnR>
                      <a:noFill/>
                    </a:lnR>
                    <a:lnT>
                      <a:noFill/>
                    </a:lnT>
                    <a:lnB>
                      <a:noFill/>
                    </a:lnB>
                    <a:noFill/>
                  </a:tcPr>
                </a:tc>
                <a:extLst>
                  <a:ext uri="{0D108BD9-81ED-4DB2-BD59-A6C34878D82A}">
                    <a16:rowId xmlns:a16="http://schemas.microsoft.com/office/drawing/2014/main" val="4004818960"/>
                  </a:ext>
                </a:extLst>
              </a:tr>
              <a:tr h="543924">
                <a:tc vMerge="1">
                  <a:txBody>
                    <a:bodyPr/>
                    <a:lstStyle/>
                    <a:p>
                      <a:endParaRPr lang="en-GB"/>
                    </a:p>
                  </a:txBody>
                  <a:tcPr/>
                </a:tc>
                <a:tc vMerge="1">
                  <a:txBody>
                    <a:bodyPr/>
                    <a:lstStyle/>
                    <a:p>
                      <a:endParaRPr lang="en-GB"/>
                    </a:p>
                  </a:txBody>
                  <a:tcPr/>
                </a:tc>
                <a:tc>
                  <a:txBody>
                    <a:bodyPr/>
                    <a:lstStyle/>
                    <a:p>
                      <a:pPr fontAlgn="t"/>
                      <a:r>
                        <a:rPr lang="en-GB" sz="1100" dirty="0">
                          <a:effectLst/>
                          <a:latin typeface="Segoe UI" panose="020B0502040204020203" pitchFamily="34" charset="0"/>
                          <a:cs typeface="Segoe UI" panose="020B0502040204020203" pitchFamily="34" charset="0"/>
                        </a:rPr>
                        <a:t>• Special materials are needed to resist the high flame temperature (</a:t>
                      </a:r>
                      <a:r>
                        <a:rPr lang="en-GB" sz="1100" i="1" dirty="0">
                          <a:effectLst/>
                          <a:latin typeface="Segoe UI" panose="020B0502040204020203" pitchFamily="34" charset="0"/>
                          <a:cs typeface="Segoe UI" panose="020B0502040204020203" pitchFamily="34" charset="0"/>
                        </a:rPr>
                        <a:t>ca.</a:t>
                      </a:r>
                      <a:r>
                        <a:rPr lang="en-GB" sz="1100" dirty="0">
                          <a:effectLst/>
                          <a:latin typeface="Segoe UI" panose="020B0502040204020203" pitchFamily="34" charset="0"/>
                          <a:cs typeface="Segoe UI" panose="020B0502040204020203" pitchFamily="34" charset="0"/>
                        </a:rPr>
                        <a:t> 3500 °C). Although, the recycled CO</a:t>
                      </a:r>
                      <a:r>
                        <a:rPr lang="en-GB" sz="1100" baseline="-25000" dirty="0">
                          <a:effectLst/>
                          <a:latin typeface="Segoe UI" panose="020B0502040204020203" pitchFamily="34" charset="0"/>
                          <a:cs typeface="Segoe UI" panose="020B0502040204020203" pitchFamily="34" charset="0"/>
                        </a:rPr>
                        <a:t>2</a:t>
                      </a:r>
                      <a:r>
                        <a:rPr lang="en-GB" sz="1100" dirty="0">
                          <a:effectLst/>
                          <a:latin typeface="Segoe UI" panose="020B0502040204020203" pitchFamily="34" charset="0"/>
                          <a:cs typeface="Segoe UI" panose="020B0502040204020203" pitchFamily="34" charset="0"/>
                        </a:rPr>
                        <a:t> can be used to moderate this temperature</a:t>
                      </a:r>
                    </a:p>
                  </a:txBody>
                  <a:tcPr marL="22476" marR="22476" marT="22476" marB="22476">
                    <a:lnL>
                      <a:noFill/>
                    </a:lnL>
                    <a:lnR>
                      <a:noFill/>
                    </a:lnR>
                    <a:lnT>
                      <a:noFill/>
                    </a:lnT>
                    <a:lnB>
                      <a:noFill/>
                    </a:lnB>
                    <a:noFill/>
                  </a:tcPr>
                </a:tc>
                <a:extLst>
                  <a:ext uri="{0D108BD9-81ED-4DB2-BD59-A6C34878D82A}">
                    <a16:rowId xmlns:a16="http://schemas.microsoft.com/office/drawing/2014/main" val="2666337036"/>
                  </a:ext>
                </a:extLst>
              </a:tr>
              <a:tr h="208769">
                <a:tc gridSpan="3">
                  <a:txBody>
                    <a:bodyPr/>
                    <a:lstStyle/>
                    <a:p>
                      <a:pPr fontAlgn="t"/>
                      <a:endParaRPr lang="en-GB" sz="1100" dirty="0">
                        <a:effectLst/>
                        <a:latin typeface="Segoe UI" panose="020B0502040204020203" pitchFamily="34" charset="0"/>
                        <a:cs typeface="Segoe UI" panose="020B0502040204020203" pitchFamily="34" charset="0"/>
                      </a:endParaRPr>
                    </a:p>
                  </a:txBody>
                  <a:tcPr marL="22476" marR="22476" marT="22476" marB="22476">
                    <a:lnL>
                      <a:noFill/>
                    </a:lnL>
                    <a:lnR>
                      <a:noFill/>
                    </a:lnR>
                    <a:lnT>
                      <a:noFill/>
                    </a:lnT>
                    <a:lnB>
                      <a:noFill/>
                    </a:lnB>
                    <a:noFill/>
                  </a:tcPr>
                </a:tc>
                <a:tc hMerge="1">
                  <a:txBody>
                    <a:bodyPr/>
                    <a:lstStyle/>
                    <a:p>
                      <a:endParaRPr lang="en-GB"/>
                    </a:p>
                  </a:txBody>
                  <a:tcPr/>
                </a:tc>
                <a:tc hMerge="1">
                  <a:txBody>
                    <a:bodyPr/>
                    <a:lstStyle/>
                    <a:p>
                      <a:pPr fontAlgn="t"/>
                      <a:endParaRPr lang="en-GB" sz="1200" dirty="0">
                        <a:effectLst/>
                      </a:endParaRPr>
                    </a:p>
                  </a:txBody>
                  <a:tcPr marL="22476" marR="22476" marT="22476" marB="22476">
                    <a:lnL>
                      <a:noFill/>
                    </a:lnL>
                    <a:lnR>
                      <a:noFill/>
                    </a:lnR>
                    <a:lnT>
                      <a:noFill/>
                    </a:lnT>
                    <a:noFill/>
                  </a:tcPr>
                </a:tc>
                <a:extLst>
                  <a:ext uri="{0D108BD9-81ED-4DB2-BD59-A6C34878D82A}">
                    <a16:rowId xmlns:a16="http://schemas.microsoft.com/office/drawing/2014/main" val="1447118504"/>
                  </a:ext>
                </a:extLst>
              </a:tr>
              <a:tr h="376347">
                <a:tc rowSpan="2">
                  <a:txBody>
                    <a:bodyPr/>
                    <a:lstStyle/>
                    <a:p>
                      <a:pPr fontAlgn="t"/>
                      <a:r>
                        <a:rPr lang="en-GB" sz="1100" b="1" dirty="0">
                          <a:effectLst/>
                          <a:latin typeface="Segoe UI" panose="020B0502040204020203" pitchFamily="34" charset="0"/>
                          <a:cs typeface="Segoe UI" panose="020B0502040204020203" pitchFamily="34" charset="0"/>
                        </a:rPr>
                        <a:t>Pre-combustion</a:t>
                      </a:r>
                      <a:endParaRPr lang="en-GB" sz="1100" dirty="0">
                        <a:effectLst/>
                        <a:latin typeface="Segoe UI" panose="020B0502040204020203" pitchFamily="34" charset="0"/>
                        <a:cs typeface="Segoe UI" panose="020B0502040204020203" pitchFamily="34" charset="0"/>
                      </a:endParaRPr>
                    </a:p>
                  </a:txBody>
                  <a:tcPr marL="22476" marR="22476" marT="22476" marB="22476">
                    <a:lnL>
                      <a:noFill/>
                    </a:lnL>
                    <a:lnR>
                      <a:noFill/>
                    </a:lnR>
                    <a:lnT>
                      <a:noFill/>
                    </a:lnT>
                    <a:lnB>
                      <a:noFill/>
                    </a:lnB>
                    <a:noFill/>
                  </a:tcPr>
                </a:tc>
                <a:tc rowSpan="2">
                  <a:txBody>
                    <a:bodyPr/>
                    <a:lstStyle/>
                    <a:p>
                      <a:pPr fontAlgn="t"/>
                      <a:r>
                        <a:rPr lang="en-GB" sz="1100" dirty="0">
                          <a:effectLst/>
                          <a:latin typeface="Segoe UI" panose="020B0502040204020203" pitchFamily="34" charset="0"/>
                          <a:cs typeface="Segoe UI" panose="020B0502040204020203" pitchFamily="34" charset="0"/>
                        </a:rPr>
                        <a:t>CO</a:t>
                      </a:r>
                      <a:r>
                        <a:rPr lang="en-GB" sz="1100" baseline="-25000" dirty="0">
                          <a:effectLst/>
                          <a:latin typeface="Segoe UI" panose="020B0502040204020203" pitchFamily="34" charset="0"/>
                          <a:cs typeface="Segoe UI" panose="020B0502040204020203" pitchFamily="34" charset="0"/>
                        </a:rPr>
                        <a:t>2</a:t>
                      </a:r>
                      <a:r>
                        <a:rPr lang="en-GB" sz="1100" dirty="0">
                          <a:effectLst/>
                          <a:latin typeface="Segoe UI" panose="020B0502040204020203" pitchFamily="34" charset="0"/>
                          <a:cs typeface="Segoe UI" panose="020B0502040204020203" pitchFamily="34" charset="0"/>
                        </a:rPr>
                        <a:t> is separated from H</a:t>
                      </a:r>
                      <a:r>
                        <a:rPr lang="en-GB" sz="1100" baseline="-25000" dirty="0">
                          <a:effectLst/>
                          <a:latin typeface="Segoe UI" panose="020B0502040204020203" pitchFamily="34" charset="0"/>
                          <a:cs typeface="Segoe UI" panose="020B0502040204020203" pitchFamily="34" charset="0"/>
                        </a:rPr>
                        <a:t>2</a:t>
                      </a:r>
                      <a:r>
                        <a:rPr lang="en-GB" sz="1100" dirty="0">
                          <a:effectLst/>
                          <a:latin typeface="Segoe UI" panose="020B0502040204020203" pitchFamily="34" charset="0"/>
                          <a:cs typeface="Segoe UI" panose="020B0502040204020203" pitchFamily="34" charset="0"/>
                        </a:rPr>
                        <a:t>-rich fuel before combustion. For example, synthetic gas is produced from fossil fuel by adding steam or pure oxygen at high temperature and pressure (1400 °C and 25–55 </a:t>
                      </a:r>
                      <a:r>
                        <a:rPr lang="en-GB" sz="1100" dirty="0" err="1">
                          <a:effectLst/>
                          <a:latin typeface="Segoe UI" panose="020B0502040204020203" pitchFamily="34" charset="0"/>
                          <a:cs typeface="Segoe UI" panose="020B0502040204020203" pitchFamily="34" charset="0"/>
                        </a:rPr>
                        <a:t>atm</a:t>
                      </a:r>
                      <a:r>
                        <a:rPr lang="en-GB" sz="1100" dirty="0">
                          <a:effectLst/>
                          <a:latin typeface="Segoe UI" panose="020B0502040204020203" pitchFamily="34" charset="0"/>
                          <a:cs typeface="Segoe UI" panose="020B0502040204020203" pitchFamily="34" charset="0"/>
                        </a:rPr>
                        <a:t>) and a subsequent water–gas shift reaction.</a:t>
                      </a:r>
                    </a:p>
                  </a:txBody>
                  <a:tcPr marL="22476" marR="22476" marT="22476" marB="22476">
                    <a:lnL>
                      <a:noFill/>
                    </a:lnL>
                    <a:lnR>
                      <a:noFill/>
                    </a:lnR>
                    <a:lnT>
                      <a:noFill/>
                    </a:lnT>
                    <a:lnB>
                      <a:noFill/>
                    </a:lnB>
                    <a:noFill/>
                  </a:tcPr>
                </a:tc>
                <a:tc>
                  <a:txBody>
                    <a:bodyPr/>
                    <a:lstStyle/>
                    <a:p>
                      <a:pPr fontAlgn="t"/>
                      <a:r>
                        <a:rPr lang="en-GB" sz="1100">
                          <a:effectLst/>
                          <a:latin typeface="Segoe UI" panose="020B0502040204020203" pitchFamily="34" charset="0"/>
                          <a:cs typeface="Segoe UI" panose="020B0502040204020203" pitchFamily="34" charset="0"/>
                        </a:rPr>
                        <a:t>• Retrofit to existing plants is costly and more difficult compared to oxy-fuel and post-combustion</a:t>
                      </a:r>
                    </a:p>
                  </a:txBody>
                  <a:tcPr marL="22476" marR="22476" marT="22476" marB="22476">
                    <a:lnL>
                      <a:noFill/>
                    </a:lnL>
                    <a:lnR>
                      <a:noFill/>
                    </a:lnR>
                    <a:lnB>
                      <a:noFill/>
                    </a:lnB>
                    <a:noFill/>
                  </a:tcPr>
                </a:tc>
                <a:extLst>
                  <a:ext uri="{0D108BD9-81ED-4DB2-BD59-A6C34878D82A}">
                    <a16:rowId xmlns:a16="http://schemas.microsoft.com/office/drawing/2014/main" val="319308938"/>
                  </a:ext>
                </a:extLst>
              </a:tr>
              <a:tr h="711502">
                <a:tc vMerge="1">
                  <a:txBody>
                    <a:bodyPr/>
                    <a:lstStyle/>
                    <a:p>
                      <a:endParaRPr lang="en-GB"/>
                    </a:p>
                  </a:txBody>
                  <a:tcPr/>
                </a:tc>
                <a:tc vMerge="1">
                  <a:txBody>
                    <a:bodyPr/>
                    <a:lstStyle/>
                    <a:p>
                      <a:endParaRPr lang="en-GB"/>
                    </a:p>
                  </a:txBody>
                  <a:tcPr/>
                </a:tc>
                <a:tc>
                  <a:txBody>
                    <a:bodyPr/>
                    <a:lstStyle/>
                    <a:p>
                      <a:pPr fontAlgn="t"/>
                      <a:r>
                        <a:rPr lang="en-GB" sz="1100" dirty="0">
                          <a:effectLst/>
                          <a:latin typeface="Segoe UI" panose="020B0502040204020203" pitchFamily="34" charset="0"/>
                          <a:cs typeface="Segoe UI" panose="020B0502040204020203" pitchFamily="34" charset="0"/>
                        </a:rPr>
                        <a:t>• Reaction CO + steam ↔ CO</a:t>
                      </a:r>
                      <a:r>
                        <a:rPr lang="en-GB" sz="1100" baseline="-25000" dirty="0">
                          <a:effectLst/>
                          <a:latin typeface="Segoe UI" panose="020B0502040204020203" pitchFamily="34" charset="0"/>
                          <a:cs typeface="Segoe UI" panose="020B0502040204020203" pitchFamily="34" charset="0"/>
                        </a:rPr>
                        <a:t>2</a:t>
                      </a:r>
                      <a:r>
                        <a:rPr lang="en-GB" sz="1100" dirty="0">
                          <a:effectLst/>
                          <a:latin typeface="Segoe UI" panose="020B0502040204020203" pitchFamily="34" charset="0"/>
                          <a:cs typeface="Segoe UI" panose="020B0502040204020203" pitchFamily="34" charset="0"/>
                        </a:rPr>
                        <a:t> + H</a:t>
                      </a:r>
                      <a:r>
                        <a:rPr lang="en-GB" sz="1100" baseline="-25000" dirty="0">
                          <a:effectLst/>
                          <a:latin typeface="Segoe UI" panose="020B0502040204020203" pitchFamily="34" charset="0"/>
                          <a:cs typeface="Segoe UI" panose="020B0502040204020203" pitchFamily="34" charset="0"/>
                        </a:rPr>
                        <a:t>2</a:t>
                      </a:r>
                      <a:r>
                        <a:rPr lang="en-GB" sz="1100" dirty="0">
                          <a:effectLst/>
                          <a:latin typeface="Segoe UI" panose="020B0502040204020203" pitchFamily="34" charset="0"/>
                          <a:cs typeface="Segoe UI" panose="020B0502040204020203" pitchFamily="34" charset="0"/>
                        </a:rPr>
                        <a:t> produces 15–40% CO</a:t>
                      </a:r>
                      <a:r>
                        <a:rPr lang="en-GB" sz="1100" baseline="-25000" dirty="0">
                          <a:effectLst/>
                          <a:latin typeface="Segoe UI" panose="020B0502040204020203" pitchFamily="34" charset="0"/>
                          <a:cs typeface="Segoe UI" panose="020B0502040204020203" pitchFamily="34" charset="0"/>
                        </a:rPr>
                        <a:t>2</a:t>
                      </a:r>
                      <a:r>
                        <a:rPr lang="en-GB" sz="1100" dirty="0">
                          <a:effectLst/>
                          <a:latin typeface="Segoe UI" panose="020B0502040204020203" pitchFamily="34" charset="0"/>
                          <a:cs typeface="Segoe UI" panose="020B0502040204020203" pitchFamily="34" charset="0"/>
                        </a:rPr>
                        <a:t> at 14–40 atm. The produced H</a:t>
                      </a:r>
                      <a:r>
                        <a:rPr lang="en-GB" sz="1100" baseline="-25000" dirty="0">
                          <a:effectLst/>
                          <a:latin typeface="Segoe UI" panose="020B0502040204020203" pitchFamily="34" charset="0"/>
                          <a:cs typeface="Segoe UI" panose="020B0502040204020203" pitchFamily="34" charset="0"/>
                        </a:rPr>
                        <a:t>2</a:t>
                      </a:r>
                      <a:r>
                        <a:rPr lang="en-GB" sz="1100" dirty="0">
                          <a:effectLst/>
                          <a:latin typeface="Segoe UI" panose="020B0502040204020203" pitchFamily="34" charset="0"/>
                          <a:cs typeface="Segoe UI" panose="020B0502040204020203" pitchFamily="34" charset="0"/>
                        </a:rPr>
                        <a:t> can be used for power generation, but CO</a:t>
                      </a:r>
                      <a:r>
                        <a:rPr lang="en-GB" sz="1100" baseline="-25000" dirty="0">
                          <a:effectLst/>
                          <a:latin typeface="Segoe UI" panose="020B0502040204020203" pitchFamily="34" charset="0"/>
                          <a:cs typeface="Segoe UI" panose="020B0502040204020203" pitchFamily="34" charset="0"/>
                        </a:rPr>
                        <a:t>2</a:t>
                      </a:r>
                      <a:r>
                        <a:rPr lang="en-GB" sz="1100" dirty="0">
                          <a:effectLst/>
                          <a:latin typeface="Segoe UI" panose="020B0502040204020203" pitchFamily="34" charset="0"/>
                          <a:cs typeface="Segoe UI" panose="020B0502040204020203" pitchFamily="34" charset="0"/>
                        </a:rPr>
                        <a:t> needs to be removed using a subsequent separation technique</a:t>
                      </a:r>
                    </a:p>
                  </a:txBody>
                  <a:tcPr marL="22476" marR="22476" marT="22476" marB="22476">
                    <a:lnL>
                      <a:noFill/>
                    </a:lnL>
                    <a:lnR>
                      <a:noFill/>
                    </a:lnR>
                    <a:lnT>
                      <a:noFill/>
                    </a:lnT>
                    <a:lnB>
                      <a:noFill/>
                    </a:lnB>
                    <a:noFill/>
                  </a:tcPr>
                </a:tc>
                <a:extLst>
                  <a:ext uri="{0D108BD9-81ED-4DB2-BD59-A6C34878D82A}">
                    <a16:rowId xmlns:a16="http://schemas.microsoft.com/office/drawing/2014/main" val="3964642425"/>
                  </a:ext>
                </a:extLst>
              </a:tr>
              <a:tr h="208769">
                <a:tc gridSpan="3">
                  <a:txBody>
                    <a:bodyPr/>
                    <a:lstStyle/>
                    <a:p>
                      <a:pPr fontAlgn="t"/>
                      <a:endParaRPr lang="en-GB" sz="1100" dirty="0">
                        <a:effectLst/>
                        <a:latin typeface="Segoe UI" panose="020B0502040204020203" pitchFamily="34" charset="0"/>
                        <a:cs typeface="Segoe UI" panose="020B0502040204020203" pitchFamily="34" charset="0"/>
                      </a:endParaRPr>
                    </a:p>
                  </a:txBody>
                  <a:tcPr marL="22476" marR="22476" marT="22476" marB="22476">
                    <a:lnL>
                      <a:noFill/>
                    </a:lnL>
                    <a:lnR>
                      <a:noFill/>
                    </a:lnR>
                    <a:lnT>
                      <a:noFill/>
                    </a:lnT>
                    <a:lnB>
                      <a:noFill/>
                    </a:lnB>
                    <a:noFill/>
                  </a:tcPr>
                </a:tc>
                <a:tc hMerge="1">
                  <a:txBody>
                    <a:bodyPr/>
                    <a:lstStyle/>
                    <a:p>
                      <a:endParaRPr lang="en-GB"/>
                    </a:p>
                  </a:txBody>
                  <a:tcPr/>
                </a:tc>
                <a:tc hMerge="1">
                  <a:txBody>
                    <a:bodyPr/>
                    <a:lstStyle/>
                    <a:p>
                      <a:pPr fontAlgn="t"/>
                      <a:endParaRPr lang="en-GB" sz="1200" dirty="0">
                        <a:effectLst/>
                      </a:endParaRPr>
                    </a:p>
                  </a:txBody>
                  <a:tcPr marL="22476" marR="22476" marT="22476" marB="22476">
                    <a:lnL>
                      <a:noFill/>
                    </a:lnL>
                    <a:lnR>
                      <a:noFill/>
                    </a:lnR>
                    <a:lnT>
                      <a:noFill/>
                    </a:lnT>
                    <a:lnB>
                      <a:noFill/>
                    </a:lnB>
                    <a:noFill/>
                  </a:tcPr>
                </a:tc>
                <a:extLst>
                  <a:ext uri="{0D108BD9-81ED-4DB2-BD59-A6C34878D82A}">
                    <a16:rowId xmlns:a16="http://schemas.microsoft.com/office/drawing/2014/main" val="86204876"/>
                  </a:ext>
                </a:extLst>
              </a:tr>
              <a:tr h="208769">
                <a:tc gridSpan="3">
                  <a:txBody>
                    <a:bodyPr/>
                    <a:lstStyle/>
                    <a:p>
                      <a:pPr fontAlgn="t"/>
                      <a:r>
                        <a:rPr lang="en-GB" sz="1100" b="1" dirty="0">
                          <a:effectLst/>
                          <a:latin typeface="Segoe UI" panose="020B0502040204020203" pitchFamily="34" charset="0"/>
                          <a:cs typeface="Segoe UI" panose="020B0502040204020203" pitchFamily="34" charset="0"/>
                        </a:rPr>
                        <a:t>Post-combustion</a:t>
                      </a:r>
                      <a:r>
                        <a:rPr lang="en-GB" sz="1100" dirty="0">
                          <a:effectLst/>
                          <a:latin typeface="Segoe UI" panose="020B0502040204020203" pitchFamily="34" charset="0"/>
                          <a:cs typeface="Segoe UI" panose="020B0502040204020203" pitchFamily="34" charset="0"/>
                        </a:rPr>
                        <a:t>:</a:t>
                      </a:r>
                    </a:p>
                  </a:txBody>
                  <a:tcPr marL="22476" marR="22476" marT="22476" marB="22476">
                    <a:lnL>
                      <a:noFill/>
                    </a:lnL>
                    <a:lnR>
                      <a:noFill/>
                    </a:lnR>
                    <a:lnT>
                      <a:noFill/>
                    </a:lnT>
                    <a:lnB>
                      <a:noFill/>
                    </a:lnB>
                    <a:noFill/>
                  </a:tcPr>
                </a:tc>
                <a:tc hMerge="1">
                  <a:txBody>
                    <a:bodyPr/>
                    <a:lstStyle/>
                    <a:p>
                      <a:endParaRPr lang="en-GB"/>
                    </a:p>
                  </a:txBody>
                  <a:tcPr/>
                </a:tc>
                <a:tc hMerge="1">
                  <a:txBody>
                    <a:bodyPr/>
                    <a:lstStyle/>
                    <a:p>
                      <a:pPr fontAlgn="t"/>
                      <a:endParaRPr lang="en-GB" sz="1200">
                        <a:effectLst/>
                      </a:endParaRPr>
                    </a:p>
                  </a:txBody>
                  <a:tcPr marL="22476" marR="22476" marT="22476" marB="22476">
                    <a:lnL>
                      <a:noFill/>
                    </a:lnL>
                    <a:lnR>
                      <a:noFill/>
                    </a:lnR>
                    <a:lnT>
                      <a:noFill/>
                    </a:lnT>
                    <a:noFill/>
                  </a:tcPr>
                </a:tc>
                <a:extLst>
                  <a:ext uri="{0D108BD9-81ED-4DB2-BD59-A6C34878D82A}">
                    <a16:rowId xmlns:a16="http://schemas.microsoft.com/office/drawing/2014/main" val="1073104671"/>
                  </a:ext>
                </a:extLst>
              </a:tr>
              <a:tr h="1236248">
                <a:tc>
                  <a:txBody>
                    <a:bodyPr/>
                    <a:lstStyle/>
                    <a:p>
                      <a:pPr fontAlgn="t"/>
                      <a:r>
                        <a:rPr lang="en-GB" sz="1100" dirty="0">
                          <a:effectLst/>
                          <a:latin typeface="Segoe UI" panose="020B0502040204020203" pitchFamily="34" charset="0"/>
                          <a:cs typeface="Segoe UI" panose="020B0502040204020203" pitchFamily="34" charset="0"/>
                        </a:rPr>
                        <a:t>Absorption</a:t>
                      </a:r>
                    </a:p>
                  </a:txBody>
                  <a:tcPr marL="22476" marR="22476" marT="22476" marB="22476">
                    <a:lnL>
                      <a:noFill/>
                    </a:lnL>
                    <a:lnR>
                      <a:noFill/>
                    </a:lnR>
                    <a:lnT>
                      <a:noFill/>
                    </a:lnT>
                    <a:lnB>
                      <a:noFill/>
                    </a:lnB>
                    <a:noFill/>
                  </a:tcPr>
                </a:tc>
                <a:tc>
                  <a:txBody>
                    <a:bodyPr/>
                    <a:lstStyle/>
                    <a:p>
                      <a:pPr fontAlgn="t"/>
                      <a:r>
                        <a:rPr lang="en-GB" sz="1100" dirty="0">
                          <a:effectLst/>
                          <a:latin typeface="Segoe UI" panose="020B0502040204020203" pitchFamily="34" charset="0"/>
                          <a:cs typeface="Segoe UI" panose="020B0502040204020203" pitchFamily="34" charset="0"/>
                        </a:rPr>
                        <a:t>CO</a:t>
                      </a:r>
                      <a:r>
                        <a:rPr lang="en-GB" sz="1100" baseline="-25000" dirty="0">
                          <a:effectLst/>
                          <a:latin typeface="Segoe UI" panose="020B0502040204020203" pitchFamily="34" charset="0"/>
                          <a:cs typeface="Segoe UI" panose="020B0502040204020203" pitchFamily="34" charset="0"/>
                        </a:rPr>
                        <a:t>2</a:t>
                      </a:r>
                      <a:r>
                        <a:rPr lang="en-GB" sz="1100" dirty="0">
                          <a:effectLst/>
                          <a:latin typeface="Segoe UI" panose="020B0502040204020203" pitchFamily="34" charset="0"/>
                          <a:cs typeface="Segoe UI" panose="020B0502040204020203" pitchFamily="34" charset="0"/>
                        </a:rPr>
                        <a:t>(g) (from flue gas or air) is absorbed (</a:t>
                      </a:r>
                      <a:r>
                        <a:rPr lang="en-GB" sz="1100" i="1" dirty="0">
                          <a:effectLst/>
                          <a:latin typeface="Segoe UI" panose="020B0502040204020203" pitchFamily="34" charset="0"/>
                          <a:cs typeface="Segoe UI" panose="020B0502040204020203" pitchFamily="34" charset="0"/>
                        </a:rPr>
                        <a:t>i.e.</a:t>
                      </a:r>
                      <a:r>
                        <a:rPr lang="en-GB" sz="1100" dirty="0">
                          <a:effectLst/>
                          <a:latin typeface="Segoe UI" panose="020B0502040204020203" pitchFamily="34" charset="0"/>
                          <a:cs typeface="Segoe UI" panose="020B0502040204020203" pitchFamily="34" charset="0"/>
                        </a:rPr>
                        <a:t>, chemically or physically) in an absorbent. Pure CO</a:t>
                      </a:r>
                      <a:r>
                        <a:rPr lang="en-GB" sz="1100" baseline="-25000" dirty="0">
                          <a:effectLst/>
                          <a:latin typeface="Segoe UI" panose="020B0502040204020203" pitchFamily="34" charset="0"/>
                          <a:cs typeface="Segoe UI" panose="020B0502040204020203" pitchFamily="34" charset="0"/>
                        </a:rPr>
                        <a:t>2</a:t>
                      </a:r>
                      <a:r>
                        <a:rPr lang="en-GB" sz="1100" dirty="0">
                          <a:effectLst/>
                          <a:latin typeface="Segoe UI" panose="020B0502040204020203" pitchFamily="34" charset="0"/>
                          <a:cs typeface="Segoe UI" panose="020B0502040204020203" pitchFamily="34" charset="0"/>
                        </a:rPr>
                        <a:t>(g) is subsequently recovered through temperature swing desorption while the absorbent will be regenerated. Currently, amine based capture is the most mature method for CO</a:t>
                      </a:r>
                      <a:r>
                        <a:rPr lang="en-GB" sz="1100" baseline="-25000" dirty="0">
                          <a:effectLst/>
                          <a:latin typeface="Segoe UI" panose="020B0502040204020203" pitchFamily="34" charset="0"/>
                          <a:cs typeface="Segoe UI" panose="020B0502040204020203" pitchFamily="34" charset="0"/>
                        </a:rPr>
                        <a:t>2</a:t>
                      </a:r>
                      <a:r>
                        <a:rPr lang="en-GB" sz="1100" dirty="0">
                          <a:effectLst/>
                          <a:latin typeface="Segoe UI" panose="020B0502040204020203" pitchFamily="34" charset="0"/>
                          <a:cs typeface="Segoe UI" panose="020B0502040204020203" pitchFamily="34" charset="0"/>
                        </a:rPr>
                        <a:t> capture</a:t>
                      </a:r>
                    </a:p>
                  </a:txBody>
                  <a:tcPr marL="22476" marR="22476" marT="22476" marB="22476">
                    <a:lnL>
                      <a:noFill/>
                    </a:lnL>
                    <a:lnR>
                      <a:noFill/>
                    </a:lnR>
                    <a:lnT>
                      <a:noFill/>
                    </a:lnT>
                    <a:lnB>
                      <a:noFill/>
                    </a:lnB>
                    <a:noFill/>
                  </a:tcPr>
                </a:tc>
                <a:tc>
                  <a:txBody>
                    <a:bodyPr/>
                    <a:lstStyle/>
                    <a:p>
                      <a:endParaRPr lang="en-GB" sz="1100" dirty="0">
                        <a:latin typeface="Segoe UI" panose="020B0502040204020203" pitchFamily="34" charset="0"/>
                        <a:cs typeface="Segoe UI" panose="020B0502040204020203" pitchFamily="34" charset="0"/>
                      </a:endParaRPr>
                    </a:p>
                  </a:txBody>
                  <a:tcPr marL="53942" marR="53942" marT="26971" marB="26971">
                    <a:lnL>
                      <a:noFill/>
                    </a:lnL>
                    <a:lnR w="12700" cmpd="sng">
                      <a:noFill/>
                      <a:prstDash val="solid"/>
                    </a:lnR>
                  </a:tcPr>
                </a:tc>
                <a:extLst>
                  <a:ext uri="{0D108BD9-81ED-4DB2-BD59-A6C34878D82A}">
                    <a16:rowId xmlns:a16="http://schemas.microsoft.com/office/drawing/2014/main" val="2863286184"/>
                  </a:ext>
                </a:extLst>
              </a:tr>
            </a:tbl>
          </a:graphicData>
        </a:graphic>
      </p:graphicFrame>
      <p:sp>
        <p:nvSpPr>
          <p:cNvPr id="21" name="Θέση κειμένου 5">
            <a:extLst>
              <a:ext uri="{FF2B5EF4-FFF2-40B4-BE49-F238E27FC236}">
                <a16:creationId xmlns:a16="http://schemas.microsoft.com/office/drawing/2014/main" id="{45A1D6FF-710D-7B96-CCCC-70039EE7AA09}"/>
              </a:ext>
            </a:extLst>
          </p:cNvPr>
          <p:cNvSpPr txBox="1">
            <a:spLocks/>
          </p:cNvSpPr>
          <p:nvPr/>
        </p:nvSpPr>
        <p:spPr>
          <a:xfrm>
            <a:off x="7750488" y="5360196"/>
            <a:ext cx="1925490" cy="292726"/>
          </a:xfrm>
          <a:prstGeom prst="rect">
            <a:avLst/>
          </a:prstGeom>
          <a:ln w="25400" cap="flat" cmpd="sng" algn="ctr">
            <a:solidFill>
              <a:schemeClr val="accent6">
                <a:lumMod val="60000"/>
                <a:lumOff val="40000"/>
              </a:schemeClr>
            </a:solidFill>
            <a:prstDash val="solid"/>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spcBef>
                <a:spcPts val="0"/>
              </a:spcBef>
              <a:buFont typeface="Arial"/>
              <a:buNone/>
            </a:pPr>
            <a:r>
              <a:rPr lang="en-US" altLang="en-US" sz="1200" dirty="0">
                <a:solidFill>
                  <a:schemeClr val="tx1"/>
                </a:solidFill>
                <a:latin typeface="Source Sans Pro" panose="020B0503030403020204" pitchFamily="34" charset="0"/>
                <a:sym typeface="Arial"/>
              </a:rPr>
              <a:t>Sharifian et al. (2021)</a:t>
            </a:r>
            <a:endParaRPr lang="LID4096" sz="1200" dirty="0">
              <a:solidFill>
                <a:schemeClr val="tx1"/>
              </a:solidFill>
              <a:latin typeface="Source Sans Pro" panose="020B0503030403020204" pitchFamily="34" charset="0"/>
              <a:sym typeface="Arial"/>
            </a:endParaRPr>
          </a:p>
        </p:txBody>
      </p:sp>
    </p:spTree>
    <p:extLst>
      <p:ext uri="{BB962C8B-B14F-4D97-AF65-F5344CB8AC3E}">
        <p14:creationId xmlns:p14="http://schemas.microsoft.com/office/powerpoint/2010/main" val="2800076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3074" name="Picture 2">
            <a:extLst>
              <a:ext uri="{FF2B5EF4-FFF2-40B4-BE49-F238E27FC236}">
                <a16:creationId xmlns:a16="http://schemas.microsoft.com/office/drawing/2014/main" id="{C944BD68-C770-033A-D61D-9C8C8C73C6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4647" y="1591993"/>
            <a:ext cx="4602703" cy="3702174"/>
          </a:xfrm>
          <a:prstGeom prst="rect">
            <a:avLst/>
          </a:prstGeom>
          <a:noFill/>
          <a:extLst>
            <a:ext uri="{909E8E84-426E-40DD-AFC4-6F175D3DCCD1}">
              <a14:hiddenFill xmlns:a14="http://schemas.microsoft.com/office/drawing/2010/main">
                <a:solidFill>
                  <a:srgbClr val="FFFFFF"/>
                </a:solidFill>
              </a14:hiddenFill>
            </a:ext>
          </a:extLst>
        </p:spPr>
      </p:pic>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GB"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Electrochemical CO2 capture methods </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pic>
        <p:nvPicPr>
          <p:cNvPr id="8" name="Εικόνα 7">
            <a:extLst>
              <a:ext uri="{FF2B5EF4-FFF2-40B4-BE49-F238E27FC236}">
                <a16:creationId xmlns:a16="http://schemas.microsoft.com/office/drawing/2014/main" id="{0140AD3D-568F-B383-EA6E-269833FF29B1}"/>
              </a:ext>
            </a:extLst>
          </p:cNvPr>
          <p:cNvPicPr>
            <a:picLocks noChangeAspect="1"/>
          </p:cNvPicPr>
          <p:nvPr/>
        </p:nvPicPr>
        <p:blipFill rotWithShape="1">
          <a:blip r:embed="rId4"/>
          <a:srcRect l="31333" t="85035" r="16916" b="5476"/>
          <a:stretch/>
        </p:blipFill>
        <p:spPr>
          <a:xfrm>
            <a:off x="1094084" y="5894900"/>
            <a:ext cx="10003831" cy="963100"/>
          </a:xfrm>
          <a:prstGeom prst="rect">
            <a:avLst/>
          </a:prstGeom>
        </p:spPr>
      </p:pic>
      <p:sp>
        <p:nvSpPr>
          <p:cNvPr id="3" name="Θέση κειμένου 5">
            <a:extLst>
              <a:ext uri="{FF2B5EF4-FFF2-40B4-BE49-F238E27FC236}">
                <a16:creationId xmlns:a16="http://schemas.microsoft.com/office/drawing/2014/main" id="{A910B350-43F5-6EE2-76DA-32E3A69EAEB1}"/>
              </a:ext>
            </a:extLst>
          </p:cNvPr>
          <p:cNvSpPr txBox="1">
            <a:spLocks/>
          </p:cNvSpPr>
          <p:nvPr/>
        </p:nvSpPr>
        <p:spPr>
          <a:xfrm>
            <a:off x="7107811" y="5322262"/>
            <a:ext cx="1925490" cy="292726"/>
          </a:xfrm>
          <a:prstGeom prst="rect">
            <a:avLst/>
          </a:prstGeom>
          <a:ln w="25400" cap="flat" cmpd="sng" algn="ctr">
            <a:solidFill>
              <a:schemeClr val="accent6">
                <a:lumMod val="60000"/>
                <a:lumOff val="40000"/>
              </a:schemeClr>
            </a:solidFill>
            <a:prstDash val="solid"/>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spcBef>
                <a:spcPts val="0"/>
              </a:spcBef>
              <a:buFont typeface="Arial"/>
              <a:buNone/>
            </a:pPr>
            <a:r>
              <a:rPr lang="en-US" altLang="en-US" sz="1200" dirty="0">
                <a:solidFill>
                  <a:schemeClr val="tx1"/>
                </a:solidFill>
                <a:latin typeface="Source Sans Pro" panose="020B0503030403020204" pitchFamily="34" charset="0"/>
                <a:sym typeface="Arial"/>
              </a:rPr>
              <a:t>Sharifian et al. (2021)</a:t>
            </a:r>
            <a:endParaRPr lang="LID4096" sz="1200" dirty="0">
              <a:solidFill>
                <a:schemeClr val="tx1"/>
              </a:solidFill>
              <a:latin typeface="Source Sans Pro" panose="020B0503030403020204" pitchFamily="34" charset="0"/>
              <a:sym typeface="Arial"/>
            </a:endParaRPr>
          </a:p>
        </p:txBody>
      </p:sp>
    </p:spTree>
    <p:extLst>
      <p:ext uri="{BB962C8B-B14F-4D97-AF65-F5344CB8AC3E}">
        <p14:creationId xmlns:p14="http://schemas.microsoft.com/office/powerpoint/2010/main" val="718325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23109" y="468080"/>
            <a:ext cx="9649097"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dirty="0">
                <a:solidFill>
                  <a:srgbClr val="FFFFFF"/>
                </a:solidFill>
                <a:latin typeface="Segoe UI" panose="020B0502040204020203" pitchFamily="34" charset="0"/>
                <a:cs typeface="Segoe UI" panose="020B0502040204020203" pitchFamily="34" charset="0"/>
                <a:sym typeface="Century Gothic"/>
              </a:rPr>
              <a:t>2. Understanding the Greenhouse Effect &amp; Carbon Footprint</a:t>
            </a:r>
            <a:endParaRPr sz="2800" dirty="0">
              <a:solidFill>
                <a:srgbClr val="FFFFFF"/>
              </a:solidFill>
              <a:latin typeface="Segoe UI" panose="020B0502040204020203" pitchFamily="34" charset="0"/>
              <a:cs typeface="Segoe UI" panose="020B0502040204020203" pitchFamily="34" charset="0"/>
              <a:sym typeface="Century Gothic"/>
            </a:endParaRPr>
          </a:p>
        </p:txBody>
      </p:sp>
      <p:sp>
        <p:nvSpPr>
          <p:cNvPr id="158" name="Google Shape;158;p46"/>
          <p:cNvSpPr txBox="1"/>
          <p:nvPr/>
        </p:nvSpPr>
        <p:spPr>
          <a:xfrm>
            <a:off x="1003592" y="1339808"/>
            <a:ext cx="9488130" cy="4555895"/>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32500" lnSpcReduction="20000"/>
          </a:bodyPr>
          <a:lstStyle/>
          <a:p>
            <a:pPr>
              <a:lnSpc>
                <a:spcPct val="170000"/>
              </a:lnSpc>
            </a:pPr>
            <a:r>
              <a:rPr lang="en-US" altLang="en-US" sz="5500" b="1" dirty="0">
                <a:solidFill>
                  <a:schemeClr val="tx1"/>
                </a:solidFill>
                <a:latin typeface="Segoe UI" panose="020B0502040204020203" pitchFamily="34" charset="0"/>
                <a:cs typeface="Segoe UI" panose="020B0502040204020203" pitchFamily="34" charset="0"/>
              </a:rPr>
              <a:t>Greenhouse Gas (GHG) Emissions </a:t>
            </a:r>
          </a:p>
          <a:p>
            <a:pPr>
              <a:lnSpc>
                <a:spcPct val="170000"/>
              </a:lnSpc>
            </a:pPr>
            <a:endParaRPr lang="en-US" sz="2900" b="1" dirty="0">
              <a:solidFill>
                <a:schemeClr val="tx1"/>
              </a:solidFill>
              <a:latin typeface="Segoe UI" panose="020B0502040204020203" pitchFamily="34" charset="0"/>
              <a:cs typeface="Segoe UI" panose="020B0502040204020203" pitchFamily="34" charset="0"/>
            </a:endParaRPr>
          </a:p>
          <a:p>
            <a:pPr>
              <a:lnSpc>
                <a:spcPct val="170000"/>
              </a:lnSpc>
            </a:pPr>
            <a:r>
              <a:rPr lang="en-GB" sz="4900"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Major Greenhouse gases</a:t>
            </a:r>
          </a:p>
          <a:p>
            <a:pPr>
              <a:lnSpc>
                <a:spcPct val="170000"/>
              </a:lnSpc>
            </a:pPr>
            <a:r>
              <a:rPr lang="en-GB" sz="4300" b="1" dirty="0">
                <a:latin typeface="Segoe UI" panose="020B0502040204020203" pitchFamily="34" charset="0"/>
                <a:cs typeface="Segoe UI" panose="020B0502040204020203" pitchFamily="34" charset="0"/>
              </a:rPr>
              <a:t>Water vapour</a:t>
            </a:r>
            <a:r>
              <a:rPr lang="en-GB" sz="4300" dirty="0">
                <a:latin typeface="Segoe UI" panose="020B0502040204020203" pitchFamily="34" charset="0"/>
                <a:cs typeface="Segoe UI" panose="020B0502040204020203" pitchFamily="34" charset="0"/>
              </a:rPr>
              <a:t>– One of the biggest contributors of greenhouse effect.</a:t>
            </a:r>
          </a:p>
          <a:p>
            <a:pPr>
              <a:lnSpc>
                <a:spcPct val="170000"/>
              </a:lnSpc>
            </a:pPr>
            <a:r>
              <a:rPr lang="en-GB" sz="4300" b="1" dirty="0">
                <a:latin typeface="Segoe UI" panose="020B0502040204020203" pitchFamily="34" charset="0"/>
                <a:cs typeface="Segoe UI" panose="020B0502040204020203" pitchFamily="34" charset="0"/>
              </a:rPr>
              <a:t>Carbon dioxide</a:t>
            </a:r>
            <a:r>
              <a:rPr lang="en-GB" sz="4300" dirty="0">
                <a:latin typeface="Segoe UI" panose="020B0502040204020203" pitchFamily="34" charset="0"/>
                <a:cs typeface="Segoe UI" panose="020B0502040204020203" pitchFamily="34" charset="0"/>
              </a:rPr>
              <a:t>– It is the primary greenhouse gas emitted through anthropogenic activities.</a:t>
            </a:r>
          </a:p>
          <a:p>
            <a:pPr lvl="2">
              <a:lnSpc>
                <a:spcPct val="170000"/>
              </a:lnSpc>
            </a:pPr>
            <a:r>
              <a:rPr lang="en-GB" sz="4300" b="1" dirty="0">
                <a:latin typeface="Segoe UI" panose="020B0502040204020203" pitchFamily="34" charset="0"/>
                <a:cs typeface="Segoe UI" panose="020B0502040204020203" pitchFamily="34" charset="0"/>
              </a:rPr>
              <a:t>      </a:t>
            </a:r>
            <a:r>
              <a:rPr lang="en-GB" sz="4300" u="sng" dirty="0">
                <a:latin typeface="Segoe UI" panose="020B0502040204020203" pitchFamily="34" charset="0"/>
                <a:cs typeface="Segoe UI" panose="020B0502040204020203" pitchFamily="34" charset="0"/>
              </a:rPr>
              <a:t>Main sources of CO2</a:t>
            </a:r>
          </a:p>
          <a:p>
            <a:pPr lvl="2">
              <a:lnSpc>
                <a:spcPct val="170000"/>
              </a:lnSpc>
            </a:pPr>
            <a:r>
              <a:rPr lang="en-GB" sz="4300" dirty="0">
                <a:latin typeface="Segoe UI" panose="020B0502040204020203" pitchFamily="34" charset="0"/>
                <a:cs typeface="Segoe UI" panose="020B0502040204020203" pitchFamily="34" charset="0"/>
              </a:rPr>
              <a:t>	Combustion of fossil fuels for electricity generation.</a:t>
            </a:r>
          </a:p>
          <a:p>
            <a:pPr lvl="2">
              <a:lnSpc>
                <a:spcPct val="170000"/>
              </a:lnSpc>
            </a:pPr>
            <a:r>
              <a:rPr lang="en-GB" sz="4300" dirty="0">
                <a:latin typeface="Segoe UI" panose="020B0502040204020203" pitchFamily="34" charset="0"/>
                <a:cs typeface="Segoe UI" panose="020B0502040204020203" pitchFamily="34" charset="0"/>
              </a:rPr>
              <a:t>	        Combustion of fossils for transportation.</a:t>
            </a:r>
          </a:p>
          <a:p>
            <a:pPr lvl="2">
              <a:lnSpc>
                <a:spcPct val="170000"/>
              </a:lnSpc>
            </a:pPr>
            <a:r>
              <a:rPr lang="en-GB" sz="4300" dirty="0">
                <a:latin typeface="Segoe UI" panose="020B0502040204020203" pitchFamily="34" charset="0"/>
                <a:cs typeface="Segoe UI" panose="020B0502040204020203" pitchFamily="34" charset="0"/>
              </a:rPr>
              <a:t>		Industrial processes.</a:t>
            </a:r>
          </a:p>
          <a:p>
            <a:pPr>
              <a:lnSpc>
                <a:spcPct val="170000"/>
              </a:lnSpc>
            </a:pPr>
            <a:r>
              <a:rPr lang="en-GB" sz="4300" dirty="0">
                <a:latin typeface="Segoe UI" panose="020B0502040204020203" pitchFamily="34" charset="0"/>
                <a:cs typeface="Segoe UI" panose="020B0502040204020203" pitchFamily="34" charset="0"/>
              </a:rPr>
              <a:t>		       Combustion of mineral products such as cement, the production of metals, etc.</a:t>
            </a:r>
          </a:p>
          <a:p>
            <a:pPr>
              <a:lnSpc>
                <a:spcPct val="170000"/>
              </a:lnSpc>
            </a:pPr>
            <a:r>
              <a:rPr lang="en-GB" sz="4300" b="1" dirty="0">
                <a:latin typeface="Segoe UI" panose="020B0502040204020203" pitchFamily="34" charset="0"/>
                <a:cs typeface="Segoe UI" panose="020B0502040204020203" pitchFamily="34" charset="0"/>
              </a:rPr>
              <a:t>Methane- </a:t>
            </a:r>
            <a:r>
              <a:rPr lang="en-GB" sz="4300" dirty="0">
                <a:latin typeface="Segoe UI" panose="020B0502040204020203" pitchFamily="34" charset="0"/>
                <a:cs typeface="Segoe UI" panose="020B0502040204020203" pitchFamily="34" charset="0"/>
              </a:rPr>
              <a:t>The wetlands are the largest sources of methane emissions. Domestics cattle produce a large amount of methane during digestion. Agriculture is the primary source of Methane emissions.</a:t>
            </a:r>
            <a:br>
              <a:rPr lang="en-GB" sz="4300" dirty="0">
                <a:latin typeface="Segoe UI" panose="020B0502040204020203" pitchFamily="34" charset="0"/>
                <a:cs typeface="Segoe UI" panose="020B0502040204020203" pitchFamily="34" charset="0"/>
              </a:rPr>
            </a:br>
            <a:endParaRPr lang="en-GB" sz="43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256486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2" end="2"/>
                                            </p:txEl>
                                          </p:spTgt>
                                        </p:tgtEl>
                                        <p:attrNameLst>
                                          <p:attrName>style.visibility</p:attrName>
                                        </p:attrNameLst>
                                      </p:cBhvr>
                                      <p:to>
                                        <p:strVal val="visible"/>
                                      </p:to>
                                    </p:set>
                                    <p:animEffect transition="in" filter="fade">
                                      <p:cBhvr>
                                        <p:cTn id="12" dur="1000"/>
                                        <p:tgtEl>
                                          <p:spTgt spid="15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3" end="3"/>
                                            </p:txEl>
                                          </p:spTgt>
                                        </p:tgtEl>
                                        <p:attrNameLst>
                                          <p:attrName>style.visibility</p:attrName>
                                        </p:attrNameLst>
                                      </p:cBhvr>
                                      <p:to>
                                        <p:strVal val="visible"/>
                                      </p:to>
                                    </p:set>
                                    <p:animEffect transition="in" filter="fade">
                                      <p:cBhvr>
                                        <p:cTn id="17" dur="1000"/>
                                        <p:tgtEl>
                                          <p:spTgt spid="15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4" end="4"/>
                                            </p:txEl>
                                          </p:spTgt>
                                        </p:tgtEl>
                                        <p:attrNameLst>
                                          <p:attrName>style.visibility</p:attrName>
                                        </p:attrNameLst>
                                      </p:cBhvr>
                                      <p:to>
                                        <p:strVal val="visible"/>
                                      </p:to>
                                    </p:set>
                                    <p:animEffect transition="in" filter="fade">
                                      <p:cBhvr>
                                        <p:cTn id="22" dur="1000"/>
                                        <p:tgtEl>
                                          <p:spTgt spid="15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5" end="5"/>
                                            </p:txEl>
                                          </p:spTgt>
                                        </p:tgtEl>
                                        <p:attrNameLst>
                                          <p:attrName>style.visibility</p:attrName>
                                        </p:attrNameLst>
                                      </p:cBhvr>
                                      <p:to>
                                        <p:strVal val="visible"/>
                                      </p:to>
                                    </p:set>
                                    <p:animEffect transition="in" filter="fade">
                                      <p:cBhvr>
                                        <p:cTn id="27" dur="1000"/>
                                        <p:tgtEl>
                                          <p:spTgt spid="15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6" end="6"/>
                                            </p:txEl>
                                          </p:spTgt>
                                        </p:tgtEl>
                                        <p:attrNameLst>
                                          <p:attrName>style.visibility</p:attrName>
                                        </p:attrNameLst>
                                      </p:cBhvr>
                                      <p:to>
                                        <p:strVal val="visible"/>
                                      </p:to>
                                    </p:set>
                                    <p:animEffect transition="in" filter="fade">
                                      <p:cBhvr>
                                        <p:cTn id="32" dur="1000"/>
                                        <p:tgtEl>
                                          <p:spTgt spid="15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7" end="7"/>
                                            </p:txEl>
                                          </p:spTgt>
                                        </p:tgtEl>
                                        <p:attrNameLst>
                                          <p:attrName>style.visibility</p:attrName>
                                        </p:attrNameLst>
                                      </p:cBhvr>
                                      <p:to>
                                        <p:strVal val="visible"/>
                                      </p:to>
                                    </p:set>
                                    <p:animEffect transition="in" filter="fade">
                                      <p:cBhvr>
                                        <p:cTn id="37" dur="1000"/>
                                        <p:tgtEl>
                                          <p:spTgt spid="158">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8">
                                            <p:txEl>
                                              <p:pRg st="8" end="8"/>
                                            </p:txEl>
                                          </p:spTgt>
                                        </p:tgtEl>
                                        <p:attrNameLst>
                                          <p:attrName>style.visibility</p:attrName>
                                        </p:attrNameLst>
                                      </p:cBhvr>
                                      <p:to>
                                        <p:strVal val="visible"/>
                                      </p:to>
                                    </p:set>
                                    <p:animEffect transition="in" filter="fade">
                                      <p:cBhvr>
                                        <p:cTn id="42" dur="1000"/>
                                        <p:tgtEl>
                                          <p:spTgt spid="158">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8">
                                            <p:txEl>
                                              <p:pRg st="9" end="9"/>
                                            </p:txEl>
                                          </p:spTgt>
                                        </p:tgtEl>
                                        <p:attrNameLst>
                                          <p:attrName>style.visibility</p:attrName>
                                        </p:attrNameLst>
                                      </p:cBhvr>
                                      <p:to>
                                        <p:strVal val="visible"/>
                                      </p:to>
                                    </p:set>
                                    <p:animEffect transition="in" filter="fade">
                                      <p:cBhvr>
                                        <p:cTn id="47" dur="1000"/>
                                        <p:tgtEl>
                                          <p:spTgt spid="158">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58">
                                            <p:txEl>
                                              <p:pRg st="10" end="10"/>
                                            </p:txEl>
                                          </p:spTgt>
                                        </p:tgtEl>
                                        <p:attrNameLst>
                                          <p:attrName>style.visibility</p:attrName>
                                        </p:attrNameLst>
                                      </p:cBhvr>
                                      <p:to>
                                        <p:strVal val="visible"/>
                                      </p:to>
                                    </p:set>
                                    <p:animEffect transition="in" filter="fade">
                                      <p:cBhvr>
                                        <p:cTn id="52" dur="1000"/>
                                        <p:tgtEl>
                                          <p:spTgt spid="15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Google Shape;158;p46"/>
          <p:cNvSpPr txBox="1"/>
          <p:nvPr/>
        </p:nvSpPr>
        <p:spPr>
          <a:xfrm>
            <a:off x="1049619" y="833094"/>
            <a:ext cx="9488130" cy="4587318"/>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25000" lnSpcReduction="20000"/>
          </a:bodyPr>
          <a:lstStyle/>
          <a:p>
            <a:pPr>
              <a:lnSpc>
                <a:spcPct val="170000"/>
              </a:lnSpc>
            </a:pPr>
            <a:r>
              <a:rPr lang="en-GB" sz="5600" b="1" dirty="0">
                <a:latin typeface="Segoe UI" panose="020B0502040204020203" pitchFamily="34" charset="0"/>
                <a:cs typeface="Segoe UI" panose="020B0502040204020203" pitchFamily="34" charset="0"/>
              </a:rPr>
              <a:t>Nitrous oxide- </a:t>
            </a:r>
            <a:r>
              <a:rPr lang="en-GB" sz="5600" dirty="0">
                <a:latin typeface="Segoe UI" panose="020B0502040204020203" pitchFamily="34" charset="0"/>
                <a:cs typeface="Segoe UI" panose="020B0502040204020203" pitchFamily="34" charset="0"/>
              </a:rPr>
              <a:t>It is naturally present in the atmosphere. As it is the part of the nitrogen cycle. Fertilizers emit a large amount of nitrous oxide in the atmosphere. Transportation fuels also emit nitrous oxide.</a:t>
            </a:r>
          </a:p>
          <a:p>
            <a:pPr>
              <a:lnSpc>
                <a:spcPct val="170000"/>
              </a:lnSpc>
            </a:pPr>
            <a:endParaRPr lang="en-GB" sz="5600" dirty="0">
              <a:latin typeface="Segoe UI" panose="020B0502040204020203" pitchFamily="34" charset="0"/>
              <a:cs typeface="Segoe UI" panose="020B0502040204020203" pitchFamily="34" charset="0"/>
            </a:endParaRPr>
          </a:p>
          <a:p>
            <a:pPr>
              <a:lnSpc>
                <a:spcPct val="170000"/>
              </a:lnSpc>
            </a:pPr>
            <a:r>
              <a:rPr lang="en-GB" sz="5600" b="1" dirty="0">
                <a:latin typeface="Segoe UI" panose="020B0502040204020203" pitchFamily="34" charset="0"/>
                <a:cs typeface="Segoe UI" panose="020B0502040204020203" pitchFamily="34" charset="0"/>
              </a:rPr>
              <a:t>Fluorinated gases- </a:t>
            </a:r>
            <a:r>
              <a:rPr lang="en-GB" sz="5600" dirty="0">
                <a:latin typeface="Segoe UI" panose="020B0502040204020203" pitchFamily="34" charset="0"/>
                <a:cs typeface="Segoe UI" panose="020B0502040204020203" pitchFamily="34" charset="0"/>
              </a:rPr>
              <a:t>These gases are produced through a variety of industrial processes. For instance, the manufacturing of aluminium and semiconductors. These gases are of three types as following</a:t>
            </a:r>
          </a:p>
          <a:p>
            <a:pPr marL="1130300" lvl="2" indent="-685800">
              <a:lnSpc>
                <a:spcPct val="170000"/>
              </a:lnSpc>
              <a:buFont typeface="Wingdings" panose="05000000000000000000" pitchFamily="2" charset="2"/>
              <a:buChar char="ü"/>
            </a:pPr>
            <a:r>
              <a:rPr lang="en-GB" sz="5600" b="1" dirty="0">
                <a:latin typeface="Segoe UI" panose="020B0502040204020203" pitchFamily="34" charset="0"/>
                <a:cs typeface="Segoe UI" panose="020B0502040204020203" pitchFamily="34" charset="0"/>
                <a:hlinkClick r:id="rId3"/>
              </a:rPr>
              <a:t>Hydrofluorocarbon</a:t>
            </a:r>
            <a:r>
              <a:rPr lang="en-GB" sz="5600" b="1" dirty="0">
                <a:latin typeface="Segoe UI" panose="020B0502040204020203" pitchFamily="34" charset="0"/>
                <a:cs typeface="Segoe UI" panose="020B0502040204020203" pitchFamily="34" charset="0"/>
              </a:rPr>
              <a:t>s (HFCs)</a:t>
            </a:r>
            <a:endParaRPr lang="en-GB" sz="5600" dirty="0">
              <a:latin typeface="Segoe UI" panose="020B0502040204020203" pitchFamily="34" charset="0"/>
              <a:cs typeface="Segoe UI" panose="020B0502040204020203" pitchFamily="34" charset="0"/>
            </a:endParaRPr>
          </a:p>
          <a:p>
            <a:pPr marL="1130300" lvl="2" indent="-685800">
              <a:lnSpc>
                <a:spcPct val="170000"/>
              </a:lnSpc>
              <a:buFont typeface="Wingdings" panose="05000000000000000000" pitchFamily="2" charset="2"/>
              <a:buChar char="ü"/>
            </a:pPr>
            <a:r>
              <a:rPr lang="en-GB" sz="5600" b="1" dirty="0">
                <a:latin typeface="Segoe UI" panose="020B0502040204020203" pitchFamily="34" charset="0"/>
                <a:cs typeface="Segoe UI" panose="020B0502040204020203" pitchFamily="34" charset="0"/>
                <a:hlinkClick r:id="rId4"/>
              </a:rPr>
              <a:t>Perfluorocarbons</a:t>
            </a:r>
            <a:r>
              <a:rPr lang="en-GB" sz="5600" b="1" dirty="0">
                <a:latin typeface="Segoe UI" panose="020B0502040204020203" pitchFamily="34" charset="0"/>
                <a:cs typeface="Segoe UI" panose="020B0502040204020203" pitchFamily="34" charset="0"/>
              </a:rPr>
              <a:t> (PFCs)</a:t>
            </a:r>
            <a:endParaRPr lang="en-GB" sz="5600" dirty="0">
              <a:latin typeface="Segoe UI" panose="020B0502040204020203" pitchFamily="34" charset="0"/>
              <a:cs typeface="Segoe UI" panose="020B0502040204020203" pitchFamily="34" charset="0"/>
            </a:endParaRPr>
          </a:p>
          <a:p>
            <a:pPr marL="1130300" lvl="2" indent="-685800">
              <a:lnSpc>
                <a:spcPct val="170000"/>
              </a:lnSpc>
              <a:buFont typeface="Wingdings" panose="05000000000000000000" pitchFamily="2" charset="2"/>
              <a:buChar char="ü"/>
            </a:pPr>
            <a:r>
              <a:rPr lang="en-GB" sz="5600" b="1" dirty="0">
                <a:latin typeface="Segoe UI" panose="020B0502040204020203" pitchFamily="34" charset="0"/>
                <a:cs typeface="Segoe UI" panose="020B0502040204020203" pitchFamily="34" charset="0"/>
                <a:hlinkClick r:id="rId5"/>
              </a:rPr>
              <a:t>Sulphur hexafluoride</a:t>
            </a:r>
            <a:r>
              <a:rPr lang="en-GB" sz="5600" b="1" dirty="0">
                <a:latin typeface="Segoe UI" panose="020B0502040204020203" pitchFamily="34" charset="0"/>
                <a:cs typeface="Segoe UI" panose="020B0502040204020203" pitchFamily="34" charset="0"/>
              </a:rPr>
              <a:t> (SF6)</a:t>
            </a:r>
          </a:p>
          <a:p>
            <a:pPr marL="1130300" lvl="2" indent="-685800">
              <a:lnSpc>
                <a:spcPct val="170000"/>
              </a:lnSpc>
              <a:buFont typeface="Wingdings" panose="05000000000000000000" pitchFamily="2" charset="2"/>
              <a:buChar char="ü"/>
            </a:pPr>
            <a:endParaRPr lang="en-GB" sz="5600" dirty="0">
              <a:latin typeface="Segoe UI" panose="020B0502040204020203" pitchFamily="34" charset="0"/>
              <a:cs typeface="Segoe UI" panose="020B0502040204020203" pitchFamily="34" charset="0"/>
            </a:endParaRPr>
          </a:p>
          <a:p>
            <a:pPr>
              <a:lnSpc>
                <a:spcPct val="170000"/>
              </a:lnSpc>
            </a:pPr>
            <a:r>
              <a:rPr lang="en-GB" sz="5600" b="1" dirty="0">
                <a:latin typeface="Segoe UI" panose="020B0502040204020203" pitchFamily="34" charset="0"/>
                <a:cs typeface="Segoe UI" panose="020B0502040204020203" pitchFamily="34" charset="0"/>
              </a:rPr>
              <a:t>Aerosols- </a:t>
            </a:r>
            <a:r>
              <a:rPr lang="en-GB" sz="5600" dirty="0">
                <a:latin typeface="Segoe UI" panose="020B0502040204020203" pitchFamily="34" charset="0"/>
                <a:cs typeface="Segoe UI" panose="020B0502040204020203" pitchFamily="34" charset="0"/>
              </a:rPr>
              <a:t>These are also known as black carbon. They contribute to the warming of the atmosphere. The major sources of black carbon are as following:</a:t>
            </a:r>
          </a:p>
          <a:p>
            <a:pPr>
              <a:lnSpc>
                <a:spcPct val="170000"/>
              </a:lnSpc>
            </a:pPr>
            <a:r>
              <a:rPr lang="en-GB" sz="5600" b="1" dirty="0">
                <a:latin typeface="Segoe UI" panose="020B0502040204020203" pitchFamily="34" charset="0"/>
                <a:cs typeface="Segoe UI" panose="020B0502040204020203" pitchFamily="34" charset="0"/>
              </a:rPr>
              <a:t>	</a:t>
            </a:r>
            <a:r>
              <a:rPr lang="en-GB" sz="5600" i="1" dirty="0">
                <a:latin typeface="Segoe UI" panose="020B0502040204020203" pitchFamily="34" charset="0"/>
                <a:cs typeface="Segoe UI" panose="020B0502040204020203" pitchFamily="34" charset="0"/>
              </a:rPr>
              <a:t>Biomass burning</a:t>
            </a:r>
          </a:p>
          <a:p>
            <a:pPr>
              <a:lnSpc>
                <a:spcPct val="170000"/>
              </a:lnSpc>
            </a:pPr>
            <a:r>
              <a:rPr lang="en-GB" sz="5600" i="1" dirty="0">
                <a:latin typeface="Segoe UI" panose="020B0502040204020203" pitchFamily="34" charset="0"/>
                <a:cs typeface="Segoe UI" panose="020B0502040204020203" pitchFamily="34" charset="0"/>
              </a:rPr>
              <a:t>		Cooking with solid fuels</a:t>
            </a:r>
          </a:p>
          <a:p>
            <a:pPr>
              <a:lnSpc>
                <a:spcPct val="170000"/>
              </a:lnSpc>
            </a:pPr>
            <a:r>
              <a:rPr lang="en-GB" sz="5600" i="1" dirty="0">
                <a:latin typeface="Segoe UI" panose="020B0502040204020203" pitchFamily="34" charset="0"/>
                <a:cs typeface="Segoe UI" panose="020B0502040204020203" pitchFamily="34" charset="0"/>
              </a:rPr>
              <a:t>			Diesel exhausts, etc.</a:t>
            </a:r>
          </a:p>
          <a:p>
            <a:pPr>
              <a:lnSpc>
                <a:spcPct val="170000"/>
              </a:lnSpc>
            </a:pPr>
            <a:br>
              <a:rPr lang="en-GB" sz="5600" dirty="0">
                <a:latin typeface="Segoe UI" panose="020B0502040204020203" pitchFamily="34" charset="0"/>
                <a:cs typeface="Segoe UI" panose="020B0502040204020203" pitchFamily="34" charset="0"/>
              </a:rPr>
            </a:br>
            <a:endParaRPr lang="en-GB" sz="5600" dirty="0">
              <a:latin typeface="Segoe UI" panose="020B0502040204020203" pitchFamily="34" charset="0"/>
              <a:cs typeface="Segoe UI" panose="020B0502040204020203" pitchFamily="34" charset="0"/>
            </a:endParaRPr>
          </a:p>
          <a:p>
            <a:pPr lvl="1" algn="just">
              <a:lnSpc>
                <a:spcPct val="150000"/>
              </a:lnSpc>
              <a:buSzPts val="1600"/>
            </a:pP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2661674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11" end="11"/>
                                            </p:txEl>
                                          </p:spTgt>
                                        </p:tgtEl>
                                        <p:attrNameLst>
                                          <p:attrName>style.visibility</p:attrName>
                                        </p:attrNameLst>
                                      </p:cBhvr>
                                      <p:to>
                                        <p:strVal val="visible"/>
                                      </p:to>
                                    </p:set>
                                    <p:animEffect transition="in" filter="fade">
                                      <p:cBhvr>
                                        <p:cTn id="7" dur="1000"/>
                                        <p:tgtEl>
                                          <p:spTgt spid="158">
                                            <p:txEl>
                                              <p:pRg st="11" end="1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0" end="0"/>
                                            </p:txEl>
                                          </p:spTgt>
                                        </p:tgtEl>
                                        <p:attrNameLst>
                                          <p:attrName>style.visibility</p:attrName>
                                        </p:attrNameLst>
                                      </p:cBhvr>
                                      <p:to>
                                        <p:strVal val="visible"/>
                                      </p:to>
                                    </p:set>
                                    <p:animEffect transition="in" filter="fade">
                                      <p:cBhvr>
                                        <p:cTn id="12" dur="1000"/>
                                        <p:tgtEl>
                                          <p:spTgt spid="15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5" end="5"/>
                                            </p:txEl>
                                          </p:spTgt>
                                        </p:tgtEl>
                                        <p:attrNameLst>
                                          <p:attrName>style.visibility</p:attrName>
                                        </p:attrNameLst>
                                      </p:cBhvr>
                                      <p:to>
                                        <p:strVal val="visible"/>
                                      </p:to>
                                    </p:set>
                                    <p:animEffect transition="in" filter="fade">
                                      <p:cBhvr>
                                        <p:cTn id="32" dur="1000"/>
                                        <p:tgtEl>
                                          <p:spTgt spid="15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7" end="7"/>
                                            </p:txEl>
                                          </p:spTgt>
                                        </p:tgtEl>
                                        <p:attrNameLst>
                                          <p:attrName>style.visibility</p:attrName>
                                        </p:attrNameLst>
                                      </p:cBhvr>
                                      <p:to>
                                        <p:strVal val="visible"/>
                                      </p:to>
                                    </p:set>
                                    <p:animEffect transition="in" filter="fade">
                                      <p:cBhvr>
                                        <p:cTn id="37" dur="1000"/>
                                        <p:tgtEl>
                                          <p:spTgt spid="158">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8">
                                            <p:txEl>
                                              <p:pRg st="8" end="8"/>
                                            </p:txEl>
                                          </p:spTgt>
                                        </p:tgtEl>
                                        <p:attrNameLst>
                                          <p:attrName>style.visibility</p:attrName>
                                        </p:attrNameLst>
                                      </p:cBhvr>
                                      <p:to>
                                        <p:strVal val="visible"/>
                                      </p:to>
                                    </p:set>
                                    <p:animEffect transition="in" filter="fade">
                                      <p:cBhvr>
                                        <p:cTn id="42" dur="1000"/>
                                        <p:tgtEl>
                                          <p:spTgt spid="158">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8">
                                            <p:txEl>
                                              <p:pRg st="9" end="9"/>
                                            </p:txEl>
                                          </p:spTgt>
                                        </p:tgtEl>
                                        <p:attrNameLst>
                                          <p:attrName>style.visibility</p:attrName>
                                        </p:attrNameLst>
                                      </p:cBhvr>
                                      <p:to>
                                        <p:strVal val="visible"/>
                                      </p:to>
                                    </p:set>
                                    <p:animEffect transition="in" filter="fade">
                                      <p:cBhvr>
                                        <p:cTn id="47" dur="1000"/>
                                        <p:tgtEl>
                                          <p:spTgt spid="158">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58">
                                            <p:txEl>
                                              <p:pRg st="10" end="10"/>
                                            </p:txEl>
                                          </p:spTgt>
                                        </p:tgtEl>
                                        <p:attrNameLst>
                                          <p:attrName>style.visibility</p:attrName>
                                        </p:attrNameLst>
                                      </p:cBhvr>
                                      <p:to>
                                        <p:strVal val="visible"/>
                                      </p:to>
                                    </p:set>
                                    <p:animEffect transition="in" filter="fade">
                                      <p:cBhvr>
                                        <p:cTn id="52" dur="1000"/>
                                        <p:tgtEl>
                                          <p:spTgt spid="15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6148" name="Picture 4" descr="infographic showing how long greenhouse gases stay in the atmosphere">
            <a:extLst>
              <a:ext uri="{FF2B5EF4-FFF2-40B4-BE49-F238E27FC236}">
                <a16:creationId xmlns:a16="http://schemas.microsoft.com/office/drawing/2014/main" id="{72521337-B181-1C80-9519-F21591D8F3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7326" y="751658"/>
            <a:ext cx="76200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9655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Google Shape;158;p46"/>
          <p:cNvSpPr txBox="1"/>
          <p:nvPr/>
        </p:nvSpPr>
        <p:spPr>
          <a:xfrm>
            <a:off x="1158239" y="1086393"/>
            <a:ext cx="9710058" cy="3590110"/>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a:lnSpc>
                <a:spcPct val="150000"/>
              </a:lnSpc>
            </a:pPr>
            <a:r>
              <a:rPr lang="en-GB" dirty="0">
                <a:latin typeface="Segoe UI" panose="020B0502040204020203" pitchFamily="34" charset="0"/>
                <a:cs typeface="Segoe UI" panose="020B0502040204020203" pitchFamily="34" charset="0"/>
              </a:rPr>
              <a:t>The single biggest contributor to man-made greenhouse gas emissions is </a:t>
            </a:r>
            <a:r>
              <a:rPr lang="en-GB" b="1" dirty="0">
                <a:latin typeface="Segoe UI" panose="020B0502040204020203" pitchFamily="34" charset="0"/>
                <a:cs typeface="Segoe UI" panose="020B0502040204020203" pitchFamily="34" charset="0"/>
              </a:rPr>
              <a:t>burning fossil fuels</a:t>
            </a:r>
            <a:r>
              <a:rPr lang="en-GB" dirty="0">
                <a:latin typeface="Segoe UI" panose="020B0502040204020203" pitchFamily="34" charset="0"/>
                <a:cs typeface="Segoe UI" panose="020B0502040204020203" pitchFamily="34" charset="0"/>
              </a:rPr>
              <a:t> - coal, oil, and natural gas.</a:t>
            </a:r>
          </a:p>
          <a:p>
            <a:pPr>
              <a:lnSpc>
                <a:spcPct val="150000"/>
              </a:lnSpc>
            </a:pPr>
            <a:r>
              <a:rPr lang="en-GB" dirty="0">
                <a:latin typeface="Segoe UI" panose="020B0502040204020203" pitchFamily="34" charset="0"/>
                <a:cs typeface="Segoe UI" panose="020B0502040204020203" pitchFamily="34" charset="0"/>
              </a:rPr>
              <a:t>Carbon dioxide accounts for around </a:t>
            </a:r>
            <a:r>
              <a:rPr lang="en-GB" b="1" dirty="0">
                <a:latin typeface="Segoe UI" panose="020B0502040204020203" pitchFamily="34" charset="0"/>
                <a:cs typeface="Segoe UI" panose="020B0502040204020203" pitchFamily="34" charset="0"/>
              </a:rPr>
              <a:t>75%</a:t>
            </a:r>
            <a:r>
              <a:rPr lang="en-GB" dirty="0">
                <a:latin typeface="Segoe UI" panose="020B0502040204020203" pitchFamily="34" charset="0"/>
                <a:cs typeface="Segoe UI" panose="020B0502040204020203" pitchFamily="34" charset="0"/>
              </a:rPr>
              <a:t> of GHG emissions caused by human activity, and fossil fuels are the primary cause of CO2.</a:t>
            </a:r>
          </a:p>
          <a:p>
            <a:pPr>
              <a:lnSpc>
                <a:spcPct val="150000"/>
              </a:lnSpc>
            </a:pPr>
            <a:endParaRPr lang="en-GB" dirty="0">
              <a:latin typeface="Segoe UI" panose="020B0502040204020203" pitchFamily="34" charset="0"/>
              <a:cs typeface="Segoe UI" panose="020B0502040204020203" pitchFamily="34" charset="0"/>
            </a:endParaRPr>
          </a:p>
          <a:p>
            <a:pPr>
              <a:lnSpc>
                <a:spcPct val="150000"/>
              </a:lnSpc>
            </a:pPr>
            <a:r>
              <a:rPr lang="en-GB" b="1" dirty="0">
                <a:latin typeface="Segoe UI" panose="020B0502040204020203" pitchFamily="34" charset="0"/>
                <a:cs typeface="Segoe UI" panose="020B0502040204020203" pitchFamily="34" charset="0"/>
              </a:rPr>
              <a:t>The Annual Greenhouse Gas Index (AGGI)</a:t>
            </a:r>
            <a:r>
              <a:rPr lang="en-GB" dirty="0">
                <a:latin typeface="Segoe UI" panose="020B0502040204020203" pitchFamily="34" charset="0"/>
                <a:cs typeface="Segoe UI" panose="020B0502040204020203" pitchFamily="34" charset="0"/>
              </a:rPr>
              <a:t> is a way of measuring how much influence the different GHGs have on climate change. It uses a metric known as Global Radiative Forcing which essentially multiplies the amount of each GHG in the atmosphere by the effect per part that each gas has, in order to determine its overall contribution to global warming.</a:t>
            </a:r>
          </a:p>
          <a:p>
            <a:pPr>
              <a:lnSpc>
                <a:spcPct val="150000"/>
              </a:lnSpc>
            </a:pPr>
            <a:endParaRPr lang="en-GB" dirty="0">
              <a:latin typeface="Segoe UI" panose="020B0502040204020203" pitchFamily="34" charset="0"/>
              <a:cs typeface="Segoe UI" panose="020B0502040204020203" pitchFamily="34" charset="0"/>
            </a:endParaRPr>
          </a:p>
          <a:p>
            <a:pPr>
              <a:lnSpc>
                <a:spcPct val="150000"/>
              </a:lnSpc>
            </a:pPr>
            <a:r>
              <a:rPr lang="en-GB" dirty="0">
                <a:latin typeface="Segoe UI" panose="020B0502040204020203" pitchFamily="34" charset="0"/>
                <a:cs typeface="Segoe UI" panose="020B0502040204020203" pitchFamily="34" charset="0"/>
              </a:rPr>
              <a:t>Based on the latest 2021 AGGI data, carbon dioxide is responsible for 2.14 of the total 3.222 Global Radiative Forcing, meaning that currently, </a:t>
            </a:r>
            <a:r>
              <a:rPr lang="en-GB" b="1" dirty="0">
                <a:latin typeface="Segoe UI" panose="020B0502040204020203" pitchFamily="34" charset="0"/>
                <a:cs typeface="Segoe UI" panose="020B0502040204020203" pitchFamily="34" charset="0"/>
              </a:rPr>
              <a:t>CO2 causes 66% of global warming</a:t>
            </a:r>
            <a:r>
              <a:rPr lang="en-GB" dirty="0">
                <a:latin typeface="Segoe UI" panose="020B0502040204020203" pitchFamily="34" charset="0"/>
                <a:cs typeface="Segoe UI" panose="020B0502040204020203" pitchFamily="34" charset="0"/>
              </a:rPr>
              <a:t>.</a:t>
            </a:r>
          </a:p>
        </p:txBody>
      </p:sp>
    </p:spTree>
    <p:extLst>
      <p:ext uri="{BB962C8B-B14F-4D97-AF65-F5344CB8AC3E}">
        <p14:creationId xmlns:p14="http://schemas.microsoft.com/office/powerpoint/2010/main" val="2766828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3" end="3"/>
                                            </p:txEl>
                                          </p:spTgt>
                                        </p:tgtEl>
                                        <p:attrNameLst>
                                          <p:attrName>style.visibility</p:attrName>
                                        </p:attrNameLst>
                                      </p:cBhvr>
                                      <p:to>
                                        <p:strVal val="visible"/>
                                      </p:to>
                                    </p:set>
                                    <p:animEffect transition="in" filter="fade">
                                      <p:cBhvr>
                                        <p:cTn id="17" dur="1000"/>
                                        <p:tgtEl>
                                          <p:spTgt spid="15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5" end="5"/>
                                            </p:txEl>
                                          </p:spTgt>
                                        </p:tgtEl>
                                        <p:attrNameLst>
                                          <p:attrName>style.visibility</p:attrName>
                                        </p:attrNameLst>
                                      </p:cBhvr>
                                      <p:to>
                                        <p:strVal val="visible"/>
                                      </p:to>
                                    </p:set>
                                    <p:animEffect transition="in" filter="fade">
                                      <p:cBhvr>
                                        <p:cTn id="22" dur="1000"/>
                                        <p:tgtEl>
                                          <p:spTgt spid="15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GB" sz="2800" dirty="0">
                <a:solidFill>
                  <a:srgbClr val="FFFFFF"/>
                </a:solidFill>
                <a:latin typeface="Segoe UI" panose="020B0502040204020203" pitchFamily="34" charset="0"/>
                <a:cs typeface="Segoe UI" panose="020B0502040204020203" pitchFamily="34" charset="0"/>
                <a:sym typeface="Century Gothic"/>
              </a:rPr>
              <a:t>Causes of Greenhouse Gas Emissions</a:t>
            </a:r>
          </a:p>
        </p:txBody>
      </p:sp>
      <p:sp>
        <p:nvSpPr>
          <p:cNvPr id="3" name="TextBox 2">
            <a:extLst>
              <a:ext uri="{FF2B5EF4-FFF2-40B4-BE49-F238E27FC236}">
                <a16:creationId xmlns:a16="http://schemas.microsoft.com/office/drawing/2014/main" id="{F8AC6E50-CEB4-A5CE-05F0-483E49D62E84}"/>
              </a:ext>
            </a:extLst>
          </p:cNvPr>
          <p:cNvSpPr txBox="1"/>
          <p:nvPr/>
        </p:nvSpPr>
        <p:spPr>
          <a:xfrm>
            <a:off x="1025926" y="1959428"/>
            <a:ext cx="9422393" cy="3539430"/>
          </a:xfrm>
          <a:prstGeom prst="rect">
            <a:avLst/>
          </a:prstGeom>
          <a:noFill/>
        </p:spPr>
        <p:txBody>
          <a:bodyPr wrap="square">
            <a:spAutoFit/>
          </a:bodyPr>
          <a:lstStyle/>
          <a:p>
            <a:pPr algn="l"/>
            <a:endParaRPr lang="en-GB" b="0" i="0" dirty="0">
              <a:solidFill>
                <a:srgbClr val="2B2C28"/>
              </a:solidFill>
              <a:effectLst/>
              <a:latin typeface="Segoe UI" panose="020B0502040204020203" pitchFamily="34" charset="0"/>
              <a:cs typeface="Segoe UI" panose="020B0502040204020203" pitchFamily="34" charset="0"/>
            </a:endParaRPr>
          </a:p>
          <a:p>
            <a:pPr algn="l"/>
            <a:r>
              <a:rPr lang="en-GB" b="0" i="0" dirty="0">
                <a:solidFill>
                  <a:srgbClr val="2B2C28"/>
                </a:solidFill>
                <a:effectLst/>
                <a:latin typeface="Segoe UI" panose="020B0502040204020203" pitchFamily="34" charset="0"/>
                <a:cs typeface="Segoe UI" panose="020B0502040204020203" pitchFamily="34" charset="0"/>
              </a:rPr>
              <a:t>The EPA, UN, and EU all agree that the major causes of global warming/climate change are as follows:</a:t>
            </a:r>
          </a:p>
          <a:p>
            <a:pPr algn="l"/>
            <a:endParaRPr lang="en-GB" b="0" i="0" dirty="0">
              <a:solidFill>
                <a:srgbClr val="2B2C28"/>
              </a:solidFill>
              <a:effectLst/>
              <a:latin typeface="Segoe UI" panose="020B0502040204020203" pitchFamily="34" charset="0"/>
              <a:cs typeface="Segoe UI" panose="020B0502040204020203" pitchFamily="34" charset="0"/>
            </a:endParaRPr>
          </a:p>
          <a:p>
            <a:pPr marL="357188" lvl="2" indent="-174625">
              <a:lnSpc>
                <a:spcPct val="150000"/>
              </a:lnSpc>
              <a:buFont typeface="Arial" panose="020B0604020202020204" pitchFamily="34" charset="0"/>
              <a:buChar char="•"/>
            </a:pPr>
            <a:r>
              <a:rPr lang="en-GB" b="0" i="0" dirty="0">
                <a:solidFill>
                  <a:srgbClr val="2B2C28"/>
                </a:solidFill>
                <a:effectLst/>
                <a:latin typeface="Segoe UI" panose="020B0502040204020203" pitchFamily="34" charset="0"/>
                <a:cs typeface="Segoe UI" panose="020B0502040204020203" pitchFamily="34" charset="0"/>
              </a:rPr>
              <a:t>Carbon dioxide emissions from the </a:t>
            </a:r>
            <a:r>
              <a:rPr lang="en-GB" b="1" i="0" dirty="0">
                <a:solidFill>
                  <a:srgbClr val="2B2C28"/>
                </a:solidFill>
                <a:effectLst/>
                <a:latin typeface="Segoe UI" panose="020B0502040204020203" pitchFamily="34" charset="0"/>
                <a:cs typeface="Segoe UI" panose="020B0502040204020203" pitchFamily="34" charset="0"/>
              </a:rPr>
              <a:t>burning of fossil fuels.</a:t>
            </a:r>
            <a:endParaRPr lang="en-GB" b="0" i="0" dirty="0">
              <a:solidFill>
                <a:srgbClr val="2B2C28"/>
              </a:solidFill>
              <a:effectLst/>
              <a:latin typeface="Segoe UI" panose="020B0502040204020203" pitchFamily="34" charset="0"/>
              <a:cs typeface="Segoe UI" panose="020B0502040204020203" pitchFamily="34" charset="0"/>
            </a:endParaRPr>
          </a:p>
          <a:p>
            <a:pPr marL="357188" lvl="1" indent="-174625">
              <a:lnSpc>
                <a:spcPct val="150000"/>
              </a:lnSpc>
              <a:buFont typeface="Arial" panose="020B0604020202020204" pitchFamily="34" charset="0"/>
              <a:buChar char="•"/>
            </a:pPr>
            <a:r>
              <a:rPr lang="en-GB" b="1" i="0" dirty="0">
                <a:solidFill>
                  <a:srgbClr val="2B2C28"/>
                </a:solidFill>
                <a:effectLst/>
                <a:latin typeface="Segoe UI" panose="020B0502040204020203" pitchFamily="34" charset="0"/>
                <a:cs typeface="Segoe UI" panose="020B0502040204020203" pitchFamily="34" charset="0"/>
              </a:rPr>
              <a:t>Deforestation</a:t>
            </a:r>
            <a:r>
              <a:rPr lang="en-GB" b="0" i="0" dirty="0">
                <a:solidFill>
                  <a:srgbClr val="2B2C28"/>
                </a:solidFill>
                <a:effectLst/>
                <a:latin typeface="Segoe UI" panose="020B0502040204020203" pitchFamily="34" charset="0"/>
                <a:cs typeface="Segoe UI" panose="020B0502040204020203" pitchFamily="34" charset="0"/>
              </a:rPr>
              <a:t>, which destroys the trees and forests which can help to remove CO2 from the atmosphere.</a:t>
            </a:r>
          </a:p>
          <a:p>
            <a:pPr marL="357188" indent="-174625" algn="l">
              <a:lnSpc>
                <a:spcPct val="150000"/>
              </a:lnSpc>
              <a:buFont typeface="Arial" panose="020B0604020202020204" pitchFamily="34" charset="0"/>
              <a:buChar char="•"/>
            </a:pPr>
            <a:r>
              <a:rPr lang="en-GB" b="1" i="0" dirty="0">
                <a:solidFill>
                  <a:srgbClr val="2B2C28"/>
                </a:solidFill>
                <a:effectLst/>
                <a:latin typeface="Segoe UI" panose="020B0502040204020203" pitchFamily="34" charset="0"/>
                <a:cs typeface="Segoe UI" panose="020B0502040204020203" pitchFamily="34" charset="0"/>
              </a:rPr>
              <a:t>Livestock farming</a:t>
            </a:r>
            <a:r>
              <a:rPr lang="en-GB" b="0" i="0" dirty="0">
                <a:solidFill>
                  <a:srgbClr val="2B2C28"/>
                </a:solidFill>
                <a:effectLst/>
                <a:latin typeface="Segoe UI" panose="020B0502040204020203" pitchFamily="34" charset="0"/>
                <a:cs typeface="Segoe UI" panose="020B0502040204020203" pitchFamily="34" charset="0"/>
              </a:rPr>
              <a:t> which leads to increased numbers of cattle and sheep, both of which produce large quantities of methane.</a:t>
            </a:r>
          </a:p>
          <a:p>
            <a:pPr marL="357188" indent="-174625" algn="l">
              <a:lnSpc>
                <a:spcPct val="150000"/>
              </a:lnSpc>
              <a:buFont typeface="Arial" panose="020B0604020202020204" pitchFamily="34" charset="0"/>
              <a:buChar char="•"/>
            </a:pPr>
            <a:r>
              <a:rPr lang="en-GB" b="0" i="0" dirty="0">
                <a:solidFill>
                  <a:srgbClr val="2B2C28"/>
                </a:solidFill>
                <a:effectLst/>
                <a:latin typeface="Segoe UI" panose="020B0502040204020203" pitchFamily="34" charset="0"/>
                <a:cs typeface="Segoe UI" panose="020B0502040204020203" pitchFamily="34" charset="0"/>
              </a:rPr>
              <a:t>Using </a:t>
            </a:r>
            <a:r>
              <a:rPr lang="en-GB" b="1" i="0" dirty="0">
                <a:solidFill>
                  <a:srgbClr val="2B2C28"/>
                </a:solidFill>
                <a:effectLst/>
                <a:latin typeface="Segoe UI" panose="020B0502040204020203" pitchFamily="34" charset="0"/>
                <a:cs typeface="Segoe UI" panose="020B0502040204020203" pitchFamily="34" charset="0"/>
              </a:rPr>
              <a:t>chemical fertilizers</a:t>
            </a:r>
            <a:r>
              <a:rPr lang="en-GB" b="0" i="0" dirty="0">
                <a:solidFill>
                  <a:srgbClr val="2B2C28"/>
                </a:solidFill>
                <a:effectLst/>
                <a:latin typeface="Segoe UI" panose="020B0502040204020203" pitchFamily="34" charset="0"/>
                <a:cs typeface="Segoe UI" panose="020B0502040204020203" pitchFamily="34" charset="0"/>
              </a:rPr>
              <a:t> that contain nitrogen, resulting in emissions of nitrous oxide.</a:t>
            </a:r>
          </a:p>
          <a:p>
            <a:pPr marL="357188" indent="-174625" algn="l">
              <a:lnSpc>
                <a:spcPct val="150000"/>
              </a:lnSpc>
              <a:buFont typeface="Arial" panose="020B0604020202020204" pitchFamily="34" charset="0"/>
              <a:buChar char="•"/>
            </a:pPr>
            <a:r>
              <a:rPr lang="en-GB" b="1" i="0" dirty="0">
                <a:solidFill>
                  <a:srgbClr val="2B2C28"/>
                </a:solidFill>
                <a:effectLst/>
                <a:latin typeface="Segoe UI" panose="020B0502040204020203" pitchFamily="34" charset="0"/>
                <a:cs typeface="Segoe UI" panose="020B0502040204020203" pitchFamily="34" charset="0"/>
              </a:rPr>
              <a:t>Fluorinated gases</a:t>
            </a:r>
            <a:r>
              <a:rPr lang="en-GB" b="0" i="0" dirty="0">
                <a:solidFill>
                  <a:srgbClr val="2B2C28"/>
                </a:solidFill>
                <a:effectLst/>
                <a:latin typeface="Segoe UI" panose="020B0502040204020203" pitchFamily="34" charset="0"/>
                <a:cs typeface="Segoe UI" panose="020B0502040204020203" pitchFamily="34" charset="0"/>
              </a:rPr>
              <a:t> which are used in a variety of household and industrial appliances, notably refrigeration equipment, air conditioning and heat pumps.</a:t>
            </a:r>
          </a:p>
          <a:p>
            <a:pPr algn="l">
              <a:lnSpc>
                <a:spcPct val="150000"/>
              </a:lnSpc>
              <a:buFont typeface="Arial" panose="020B0604020202020204" pitchFamily="34" charset="0"/>
              <a:buChar char="•"/>
            </a:pPr>
            <a:endParaRPr lang="en-GB" b="0" i="0" dirty="0">
              <a:solidFill>
                <a:srgbClr val="2B2C28"/>
              </a:solidFill>
              <a:effectLst/>
              <a:latin typeface="Segoe UI" panose="020B0502040204020203" pitchFamily="34" charset="0"/>
              <a:cs typeface="Segoe UI" panose="020B0502040204020203" pitchFamily="34" charset="0"/>
            </a:endParaRPr>
          </a:p>
          <a:p>
            <a:pPr algn="l"/>
            <a:r>
              <a:rPr lang="en-GB" b="0" i="0" dirty="0">
                <a:solidFill>
                  <a:srgbClr val="2B2C28"/>
                </a:solidFill>
                <a:effectLst/>
                <a:latin typeface="Segoe UI" panose="020B0502040204020203" pitchFamily="34" charset="0"/>
                <a:cs typeface="Segoe UI" panose="020B0502040204020203" pitchFamily="34" charset="0"/>
              </a:rPr>
              <a:t>All of the above causes are a result of human activities.</a:t>
            </a:r>
          </a:p>
        </p:txBody>
      </p:sp>
      <p:sp>
        <p:nvSpPr>
          <p:cNvPr id="8" name="Rectangle 8">
            <a:extLst>
              <a:ext uri="{FF2B5EF4-FFF2-40B4-BE49-F238E27FC236}">
                <a16:creationId xmlns:a16="http://schemas.microsoft.com/office/drawing/2014/main" id="{177736B9-59D3-E61F-0D0D-B7C717D48980}"/>
              </a:ext>
            </a:extLst>
          </p:cNvPr>
          <p:cNvSpPr>
            <a:spLocks noChangeArrowheads="1"/>
          </p:cNvSpPr>
          <p:nvPr/>
        </p:nvSpPr>
        <p:spPr bwMode="auto">
          <a:xfrm>
            <a:off x="993057" y="1392305"/>
            <a:ext cx="4392316" cy="263389"/>
          </a:xfrm>
          <a:prstGeom prst="rect">
            <a:avLst/>
          </a:prstGeom>
          <a:ln w="25400" cap="flat" cmpd="sng" algn="ctr">
            <a:solidFill>
              <a:schemeClr val="accent6">
                <a:lumMod val="60000"/>
                <a:lumOff val="40000"/>
              </a:schemeClr>
            </a:solidFill>
            <a:prstDash val="solid"/>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t" anchorCtr="0">
            <a:noAutofit/>
          </a:bodyPr>
          <a:lstStyle/>
          <a:p>
            <a:pPr marL="114300">
              <a:lnSpc>
                <a:spcPct val="90000"/>
              </a:lnSpc>
              <a:buClr>
                <a:schemeClr val="dk1"/>
              </a:buClr>
              <a:buSzPts val="1800"/>
            </a:pPr>
            <a:r>
              <a:rPr lang="en-US" altLang="en-US" dirty="0">
                <a:solidFill>
                  <a:schemeClr val="tx1"/>
                </a:solidFill>
                <a:effectLst>
                  <a:outerShdw blurRad="38100" dist="38100" dir="2700000" algn="tl">
                    <a:srgbClr val="000000">
                      <a:alpha val="43137"/>
                    </a:srgbClr>
                  </a:outerShdw>
                </a:effectLst>
                <a:latin typeface="Source Sans Pro" panose="020B0503030403020204" pitchFamily="34" charset="0"/>
                <a:ea typeface="Calibri"/>
                <a:cs typeface="Calibri"/>
              </a:rPr>
              <a:t> </a:t>
            </a:r>
            <a:r>
              <a:rPr lang="en-GB" altLang="en-US" dirty="0">
                <a:solidFill>
                  <a:schemeClr val="tx1"/>
                </a:solidFill>
                <a:effectLst>
                  <a:outerShdw blurRad="38100" dist="38100" dir="2700000" algn="tl">
                    <a:srgbClr val="000000">
                      <a:alpha val="43137"/>
                    </a:srgbClr>
                  </a:outerShdw>
                </a:effectLst>
                <a:latin typeface="Source Sans Pro" panose="020B0503030403020204" pitchFamily="34" charset="0"/>
                <a:ea typeface="Calibri"/>
                <a:cs typeface="Calibri"/>
              </a:rPr>
              <a:t>What are the top 5 causes of global warming?</a:t>
            </a:r>
          </a:p>
          <a:p>
            <a:pPr marL="114300">
              <a:lnSpc>
                <a:spcPct val="90000"/>
              </a:lnSpc>
              <a:buClr>
                <a:schemeClr val="dk1"/>
              </a:buClr>
              <a:buSzPts val="1800"/>
            </a:pPr>
            <a:endParaRPr lang="en-US" altLang="en-US" sz="1000" dirty="0">
              <a:solidFill>
                <a:schemeClr val="tx1"/>
              </a:solidFill>
              <a:latin typeface="Source Sans Pro" panose="020B0503030403020204" pitchFamily="34" charset="0"/>
              <a:ea typeface="Calibri"/>
              <a:cs typeface="Calibri"/>
            </a:endParaRPr>
          </a:p>
        </p:txBody>
      </p:sp>
    </p:spTree>
    <p:extLst>
      <p:ext uri="{BB962C8B-B14F-4D97-AF65-F5344CB8AC3E}">
        <p14:creationId xmlns:p14="http://schemas.microsoft.com/office/powerpoint/2010/main" val="39153188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8" name="Εικόνα 7">
            <a:extLst>
              <a:ext uri="{FF2B5EF4-FFF2-40B4-BE49-F238E27FC236}">
                <a16:creationId xmlns:a16="http://schemas.microsoft.com/office/drawing/2014/main" id="{0140AD3D-568F-B383-EA6E-269833FF29B1}"/>
              </a:ext>
            </a:extLst>
          </p:cNvPr>
          <p:cNvPicPr>
            <a:picLocks noChangeAspect="1"/>
          </p:cNvPicPr>
          <p:nvPr/>
        </p:nvPicPr>
        <p:blipFill rotWithShape="1">
          <a:blip r:embed="rId3"/>
          <a:srcRect l="31333" t="85035" r="16916" b="5476"/>
          <a:stretch/>
        </p:blipFill>
        <p:spPr>
          <a:xfrm>
            <a:off x="1094084" y="5894900"/>
            <a:ext cx="10003831" cy="963100"/>
          </a:xfrm>
          <a:prstGeom prst="rect">
            <a:avLst/>
          </a:prstGeom>
        </p:spPr>
      </p:pic>
      <p:sp>
        <p:nvSpPr>
          <p:cNvPr id="13" name="Google Shape;157;p46">
            <a:extLst>
              <a:ext uri="{FF2B5EF4-FFF2-40B4-BE49-F238E27FC236}">
                <a16:creationId xmlns:a16="http://schemas.microsoft.com/office/drawing/2014/main" id="{EA31546F-2AA6-AD91-B96B-C1F30580536E}"/>
              </a:ext>
            </a:extLst>
          </p:cNvPr>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GB" sz="2800" dirty="0">
                <a:solidFill>
                  <a:srgbClr val="FFFFFF"/>
                </a:solidFill>
                <a:latin typeface="Segoe UI" panose="020B0502040204020203" pitchFamily="34" charset="0"/>
                <a:cs typeface="Segoe UI" panose="020B0502040204020203" pitchFamily="34" charset="0"/>
                <a:sym typeface="Century Gothic"/>
              </a:rPr>
              <a:t>Top sources of GHG emissions</a:t>
            </a:r>
          </a:p>
        </p:txBody>
      </p:sp>
      <p:sp>
        <p:nvSpPr>
          <p:cNvPr id="15" name="TextBox 14">
            <a:extLst>
              <a:ext uri="{FF2B5EF4-FFF2-40B4-BE49-F238E27FC236}">
                <a16:creationId xmlns:a16="http://schemas.microsoft.com/office/drawing/2014/main" id="{986142D6-2B03-686A-BF39-A0A0B63E7A19}"/>
              </a:ext>
            </a:extLst>
          </p:cNvPr>
          <p:cNvSpPr txBox="1"/>
          <p:nvPr/>
        </p:nvSpPr>
        <p:spPr>
          <a:xfrm>
            <a:off x="993058" y="1365587"/>
            <a:ext cx="4232085" cy="3785652"/>
          </a:xfrm>
          <a:prstGeom prst="rect">
            <a:avLst/>
          </a:prstGeom>
          <a:noFill/>
        </p:spPr>
        <p:txBody>
          <a:bodyPr wrap="square">
            <a:spAutoFit/>
          </a:bodyPr>
          <a:lstStyle/>
          <a:p>
            <a:pPr algn="l"/>
            <a:r>
              <a:rPr lang="en-GB" sz="1600" b="0" i="0" dirty="0">
                <a:solidFill>
                  <a:srgbClr val="2B2C28"/>
                </a:solidFill>
                <a:effectLst/>
                <a:latin typeface="Segoe UI" panose="020B0502040204020203" pitchFamily="34" charset="0"/>
                <a:cs typeface="Segoe UI" panose="020B0502040204020203" pitchFamily="34" charset="0"/>
              </a:rPr>
              <a:t>The primary source of greenhouse gas emissions is </a:t>
            </a:r>
            <a:r>
              <a:rPr lang="en-GB" sz="1600" b="1" i="0" dirty="0">
                <a:solidFill>
                  <a:srgbClr val="2B2C28"/>
                </a:solidFill>
                <a:effectLst/>
                <a:latin typeface="Segoe UI" panose="020B0502040204020203" pitchFamily="34" charset="0"/>
                <a:cs typeface="Segoe UI" panose="020B0502040204020203" pitchFamily="34" charset="0"/>
              </a:rPr>
              <a:t>the energy sector</a:t>
            </a:r>
            <a:r>
              <a:rPr lang="en-GB" sz="1600" b="0" i="0" dirty="0">
                <a:solidFill>
                  <a:srgbClr val="2B2C28"/>
                </a:solidFill>
                <a:effectLst/>
                <a:latin typeface="Segoe UI" panose="020B0502040204020203" pitchFamily="34" charset="0"/>
                <a:cs typeface="Segoe UI" panose="020B0502040204020203" pitchFamily="34" charset="0"/>
              </a:rPr>
              <a:t>.</a:t>
            </a:r>
          </a:p>
          <a:p>
            <a:pPr algn="l"/>
            <a:endParaRPr lang="en-GB" sz="1600" b="0" i="0" dirty="0">
              <a:solidFill>
                <a:srgbClr val="2B2C28"/>
              </a:solidFill>
              <a:effectLst/>
              <a:latin typeface="Segoe UI" panose="020B0502040204020203" pitchFamily="34" charset="0"/>
              <a:cs typeface="Segoe UI" panose="020B0502040204020203" pitchFamily="34" charset="0"/>
            </a:endParaRPr>
          </a:p>
          <a:p>
            <a:pPr algn="l"/>
            <a:r>
              <a:rPr lang="en-GB" sz="1600" b="0" i="0" dirty="0">
                <a:solidFill>
                  <a:srgbClr val="2B2C28"/>
                </a:solidFill>
                <a:effectLst/>
                <a:latin typeface="Segoe UI" panose="020B0502040204020203" pitchFamily="34" charset="0"/>
                <a:cs typeface="Segoe UI" panose="020B0502040204020203" pitchFamily="34" charset="0"/>
              </a:rPr>
              <a:t>The latest CAIT climate watch data shows that energy accounts for </a:t>
            </a:r>
            <a:r>
              <a:rPr lang="en-GB" sz="1600" b="1" i="0" dirty="0">
                <a:solidFill>
                  <a:srgbClr val="2B2C28"/>
                </a:solidFill>
                <a:effectLst/>
                <a:latin typeface="Segoe UI" panose="020B0502040204020203" pitchFamily="34" charset="0"/>
                <a:cs typeface="Segoe UI" panose="020B0502040204020203" pitchFamily="34" charset="0"/>
              </a:rPr>
              <a:t>75.6%</a:t>
            </a:r>
            <a:r>
              <a:rPr lang="en-GB" sz="1600" b="0" i="0" dirty="0">
                <a:solidFill>
                  <a:srgbClr val="2B2C28"/>
                </a:solidFill>
                <a:effectLst/>
                <a:latin typeface="Segoe UI" panose="020B0502040204020203" pitchFamily="34" charset="0"/>
                <a:cs typeface="Segoe UI" panose="020B0502040204020203" pitchFamily="34" charset="0"/>
              </a:rPr>
              <a:t> of total global GHG emissions. This has remained stable in percentage terms over the past 5 years</a:t>
            </a:r>
            <a:r>
              <a:rPr lang="en-GB" b="0" i="0" dirty="0">
                <a:solidFill>
                  <a:srgbClr val="2B2C28"/>
                </a:solidFill>
                <a:effectLst/>
                <a:latin typeface="poppins" panose="00000500000000000000" pitchFamily="2" charset="0"/>
              </a:rPr>
              <a:t>.</a:t>
            </a:r>
          </a:p>
          <a:p>
            <a:pPr algn="l"/>
            <a:endParaRPr lang="en-GB" dirty="0">
              <a:solidFill>
                <a:srgbClr val="2B2C28"/>
              </a:solidFill>
              <a:latin typeface="poppins" panose="00000500000000000000" pitchFamily="2" charset="0"/>
            </a:endParaRPr>
          </a:p>
          <a:p>
            <a:pPr algn="l"/>
            <a:r>
              <a:rPr lang="en-GB" b="0" i="0" dirty="0">
                <a:solidFill>
                  <a:srgbClr val="2B2C28"/>
                </a:solidFill>
                <a:effectLst/>
                <a:latin typeface="poppins" panose="00000500000000000000" pitchFamily="2" charset="0"/>
              </a:rPr>
              <a:t>Electricity and heating produce the most greenhouse gas emissions, being responsible for 15.83 Gigatons CO2e (carbon dioxide equivalent) or 42.1% of the total.</a:t>
            </a:r>
          </a:p>
          <a:p>
            <a:pPr algn="l"/>
            <a:endParaRPr lang="en-GB" b="0" i="0" dirty="0">
              <a:solidFill>
                <a:srgbClr val="2B2C28"/>
              </a:solidFill>
              <a:effectLst/>
              <a:latin typeface="poppins" panose="00000500000000000000" pitchFamily="2" charset="0"/>
            </a:endParaRPr>
          </a:p>
          <a:p>
            <a:pPr algn="l"/>
            <a:r>
              <a:rPr lang="en-GB" b="0" i="0" dirty="0">
                <a:solidFill>
                  <a:srgbClr val="2B2C28"/>
                </a:solidFill>
                <a:effectLst/>
                <a:latin typeface="poppins" panose="00000500000000000000" pitchFamily="2" charset="0"/>
              </a:rPr>
              <a:t>Transportation is the second-largest subsector, producing 8.43 Gt or 22.4%.</a:t>
            </a:r>
          </a:p>
        </p:txBody>
      </p:sp>
      <p:pic>
        <p:nvPicPr>
          <p:cNvPr id="2056" name="Picture 8" descr="pie chart showing global sources of greenhouse gas emissions as a percentage of total">
            <a:extLst>
              <a:ext uri="{FF2B5EF4-FFF2-40B4-BE49-F238E27FC236}">
                <a16:creationId xmlns:a16="http://schemas.microsoft.com/office/drawing/2014/main" id="{BAFD19C3-60AC-9193-44C6-54708B6A2A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3844" y="1872270"/>
            <a:ext cx="4977345" cy="3110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89003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8" name="Εικόνα 7">
            <a:extLst>
              <a:ext uri="{FF2B5EF4-FFF2-40B4-BE49-F238E27FC236}">
                <a16:creationId xmlns:a16="http://schemas.microsoft.com/office/drawing/2014/main" id="{0140AD3D-568F-B383-EA6E-269833FF29B1}"/>
              </a:ext>
            </a:extLst>
          </p:cNvPr>
          <p:cNvPicPr>
            <a:picLocks noChangeAspect="1"/>
          </p:cNvPicPr>
          <p:nvPr/>
        </p:nvPicPr>
        <p:blipFill rotWithShape="1">
          <a:blip r:embed="rId3"/>
          <a:srcRect l="31333" t="85035" r="16916" b="5476"/>
          <a:stretch/>
        </p:blipFill>
        <p:spPr>
          <a:xfrm>
            <a:off x="1094082" y="5908370"/>
            <a:ext cx="10003831" cy="963100"/>
          </a:xfrm>
          <a:prstGeom prst="rect">
            <a:avLst/>
          </a:prstGeom>
        </p:spPr>
      </p:pic>
      <p:sp>
        <p:nvSpPr>
          <p:cNvPr id="3" name="Θέση κειμένου 5">
            <a:extLst>
              <a:ext uri="{FF2B5EF4-FFF2-40B4-BE49-F238E27FC236}">
                <a16:creationId xmlns:a16="http://schemas.microsoft.com/office/drawing/2014/main" id="{A910B350-43F5-6EE2-76DA-32E3A69EAEB1}"/>
              </a:ext>
            </a:extLst>
          </p:cNvPr>
          <p:cNvSpPr txBox="1">
            <a:spLocks/>
          </p:cNvSpPr>
          <p:nvPr/>
        </p:nvSpPr>
        <p:spPr>
          <a:xfrm>
            <a:off x="6526624" y="5762007"/>
            <a:ext cx="1925490" cy="292726"/>
          </a:xfrm>
          <a:prstGeom prst="rect">
            <a:avLst/>
          </a:prstGeom>
          <a:ln w="25400" cap="flat" cmpd="sng" algn="ctr">
            <a:solidFill>
              <a:schemeClr val="accent6">
                <a:lumMod val="60000"/>
                <a:lumOff val="40000"/>
              </a:schemeClr>
            </a:solidFill>
            <a:prstDash val="solid"/>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spcBef>
                <a:spcPts val="0"/>
              </a:spcBef>
              <a:buFont typeface="Arial"/>
              <a:buNone/>
            </a:pPr>
            <a:r>
              <a:rPr lang="en-US" altLang="en-US" sz="1200" dirty="0">
                <a:solidFill>
                  <a:schemeClr val="tx1"/>
                </a:solidFill>
                <a:latin typeface="Source Sans Pro" panose="020B0503030403020204" pitchFamily="34" charset="0"/>
                <a:sym typeface="Arial"/>
              </a:rPr>
              <a:t>Sharifian et al. (2021)</a:t>
            </a:r>
            <a:endParaRPr lang="LID4096" sz="1200" dirty="0">
              <a:solidFill>
                <a:schemeClr val="tx1"/>
              </a:solidFill>
              <a:latin typeface="Source Sans Pro" panose="020B0503030403020204" pitchFamily="34" charset="0"/>
              <a:sym typeface="Arial"/>
            </a:endParaRPr>
          </a:p>
        </p:txBody>
      </p:sp>
      <p:pic>
        <p:nvPicPr>
          <p:cNvPr id="9" name="Picture 8">
            <a:extLst>
              <a:ext uri="{FF2B5EF4-FFF2-40B4-BE49-F238E27FC236}">
                <a16:creationId xmlns:a16="http://schemas.microsoft.com/office/drawing/2014/main" id="{67AEDF02-507C-C412-A28B-F5B5C089B50E}"/>
              </a:ext>
            </a:extLst>
          </p:cNvPr>
          <p:cNvPicPr>
            <a:picLocks noChangeAspect="1"/>
          </p:cNvPicPr>
          <p:nvPr/>
        </p:nvPicPr>
        <p:blipFill>
          <a:blip r:embed="rId4"/>
          <a:stretch>
            <a:fillRect/>
          </a:stretch>
        </p:blipFill>
        <p:spPr>
          <a:xfrm>
            <a:off x="4203557" y="1236748"/>
            <a:ext cx="6145801" cy="4384504"/>
          </a:xfrm>
          <a:prstGeom prst="rect">
            <a:avLst/>
          </a:prstGeom>
        </p:spPr>
      </p:pic>
      <p:sp>
        <p:nvSpPr>
          <p:cNvPr id="2" name="Google Shape;157;p46">
            <a:extLst>
              <a:ext uri="{FF2B5EF4-FFF2-40B4-BE49-F238E27FC236}">
                <a16:creationId xmlns:a16="http://schemas.microsoft.com/office/drawing/2014/main" id="{35C7920C-A423-5A40-2B27-BDCF56ADD2DD}"/>
              </a:ext>
            </a:extLst>
          </p:cNvPr>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dirty="0">
                <a:solidFill>
                  <a:srgbClr val="FFFFFF"/>
                </a:solidFill>
                <a:latin typeface="Segoe UI" panose="020B0502040204020203" pitchFamily="34" charset="0"/>
                <a:cs typeface="Segoe UI" panose="020B0502040204020203" pitchFamily="34" charset="0"/>
                <a:sym typeface="Century Gothic"/>
              </a:rPr>
              <a:t>Carbon footprint</a:t>
            </a:r>
            <a:endParaRPr sz="2800" dirty="0">
              <a:solidFill>
                <a:srgbClr val="FFFFFF"/>
              </a:solidFill>
              <a:latin typeface="Segoe UI" panose="020B0502040204020203" pitchFamily="34" charset="0"/>
              <a:cs typeface="Segoe UI" panose="020B0502040204020203" pitchFamily="34" charset="0"/>
              <a:sym typeface="Century Gothic"/>
            </a:endParaRPr>
          </a:p>
        </p:txBody>
      </p:sp>
      <p:sp>
        <p:nvSpPr>
          <p:cNvPr id="5" name="TextBox 4">
            <a:extLst>
              <a:ext uri="{FF2B5EF4-FFF2-40B4-BE49-F238E27FC236}">
                <a16:creationId xmlns:a16="http://schemas.microsoft.com/office/drawing/2014/main" id="{F449454F-AC0F-D978-07B2-9AAB013A63DF}"/>
              </a:ext>
            </a:extLst>
          </p:cNvPr>
          <p:cNvSpPr txBox="1"/>
          <p:nvPr/>
        </p:nvSpPr>
        <p:spPr>
          <a:xfrm>
            <a:off x="993058" y="2339041"/>
            <a:ext cx="3045317" cy="166802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a:lnSpc>
                <a:spcPct val="150000"/>
              </a:lnSpc>
              <a:defRPr>
                <a:latin typeface="Segoe UI" panose="020B0502040204020203" pitchFamily="34" charset="0"/>
                <a:cs typeface="Segoe UI" panose="020B0502040204020203" pitchFamily="34" charset="0"/>
              </a:defRPr>
            </a:lvl1pPr>
          </a:lstStyle>
          <a:p>
            <a:pPr algn="just"/>
            <a:r>
              <a:rPr lang="en-GB" dirty="0"/>
              <a:t>The calculated value or index to measure the total amount of greenhouse gases that an activity, product, company or country releases to the atmosphere.</a:t>
            </a:r>
          </a:p>
        </p:txBody>
      </p:sp>
    </p:spTree>
    <p:extLst>
      <p:ext uri="{BB962C8B-B14F-4D97-AF65-F5344CB8AC3E}">
        <p14:creationId xmlns:p14="http://schemas.microsoft.com/office/powerpoint/2010/main" val="1290998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57;p46">
            <a:extLst>
              <a:ext uri="{FF2B5EF4-FFF2-40B4-BE49-F238E27FC236}">
                <a16:creationId xmlns:a16="http://schemas.microsoft.com/office/drawing/2014/main" id="{BF4339D5-FF9A-D0C1-C69C-0617976613D5}"/>
              </a:ext>
            </a:extLst>
          </p:cNvPr>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dirty="0">
                <a:solidFill>
                  <a:srgbClr val="FFFFFF"/>
                </a:solidFill>
                <a:latin typeface="Segoe UI" panose="020B0502040204020203" pitchFamily="34" charset="0"/>
                <a:cs typeface="Segoe UI" panose="020B0502040204020203" pitchFamily="34" charset="0"/>
                <a:sym typeface="Century Gothic"/>
              </a:rPr>
              <a:t>Contents</a:t>
            </a:r>
            <a:endParaRPr sz="2800" dirty="0">
              <a:solidFill>
                <a:srgbClr val="FFFFFF"/>
              </a:solidFill>
              <a:latin typeface="Segoe UI" panose="020B0502040204020203" pitchFamily="34" charset="0"/>
              <a:cs typeface="Segoe UI" panose="020B0502040204020203" pitchFamily="34" charset="0"/>
              <a:sym typeface="Century Gothic"/>
            </a:endParaRPr>
          </a:p>
        </p:txBody>
      </p:sp>
      <p:sp>
        <p:nvSpPr>
          <p:cNvPr id="2" name="TextBox 1">
            <a:extLst>
              <a:ext uri="{FF2B5EF4-FFF2-40B4-BE49-F238E27FC236}">
                <a16:creationId xmlns:a16="http://schemas.microsoft.com/office/drawing/2014/main" id="{A6B24497-05FA-3B4A-F8F0-4010253C2C9A}"/>
              </a:ext>
            </a:extLst>
          </p:cNvPr>
          <p:cNvSpPr txBox="1"/>
          <p:nvPr/>
        </p:nvSpPr>
        <p:spPr>
          <a:xfrm>
            <a:off x="993058" y="1455456"/>
            <a:ext cx="9751142" cy="2369880"/>
          </a:xfrm>
          <a:prstGeom prst="rect">
            <a:avLst/>
          </a:prstGeom>
          <a:noFill/>
        </p:spPr>
        <p:txBody>
          <a:bodyPr wrap="square">
            <a:spAutoFit/>
          </a:bodyPr>
          <a:lstStyle/>
          <a:p>
            <a:pPr marR="0" lvl="0" algn="l" rtl="0">
              <a:lnSpc>
                <a:spcPct val="100000"/>
              </a:lnSpc>
              <a:spcBef>
                <a:spcPts val="0"/>
              </a:spcBef>
              <a:spcAft>
                <a:spcPts val="0"/>
              </a:spcAft>
              <a:buClr>
                <a:srgbClr val="FFFFFF"/>
              </a:buClr>
              <a:buSzPts val="2800"/>
            </a:pPr>
            <a:r>
              <a:rPr lang="en-GB" sz="1800" b="1" dirty="0">
                <a:solidFill>
                  <a:srgbClr val="003399"/>
                </a:solidFill>
                <a:latin typeface="Century Gothic"/>
                <a:sym typeface="Century Gothic"/>
              </a:rPr>
              <a:t>1. The Science of Climate Change and Waste Management………………………….</a:t>
            </a:r>
          </a:p>
          <a:p>
            <a:pPr marR="0" lvl="0" algn="l" rtl="0">
              <a:lnSpc>
                <a:spcPct val="100000"/>
              </a:lnSpc>
              <a:spcBef>
                <a:spcPts val="0"/>
              </a:spcBef>
              <a:spcAft>
                <a:spcPts val="0"/>
              </a:spcAft>
              <a:buClr>
                <a:srgbClr val="FFFFFF"/>
              </a:buClr>
              <a:buSzPts val="2800"/>
            </a:pPr>
            <a:endParaRPr lang="en-GB" sz="1800" b="1" dirty="0">
              <a:solidFill>
                <a:srgbClr val="003399"/>
              </a:solidFill>
              <a:latin typeface="Century Gothic"/>
              <a:sym typeface="Century Gothic"/>
            </a:endParaRPr>
          </a:p>
          <a:p>
            <a:pPr marR="0" lvl="0" algn="l" rtl="0">
              <a:lnSpc>
                <a:spcPct val="100000"/>
              </a:lnSpc>
              <a:spcBef>
                <a:spcPts val="0"/>
              </a:spcBef>
              <a:spcAft>
                <a:spcPts val="0"/>
              </a:spcAft>
              <a:buClr>
                <a:srgbClr val="FFFFFF"/>
              </a:buClr>
              <a:buSzPts val="2800"/>
            </a:pPr>
            <a:r>
              <a:rPr lang="en-GB" sz="1800" b="1" dirty="0">
                <a:solidFill>
                  <a:srgbClr val="003399"/>
                </a:solidFill>
                <a:latin typeface="Century Gothic"/>
                <a:sym typeface="Century Gothic"/>
              </a:rPr>
              <a:t>2. Understanding the Greenhouse Effect and Carbon Footprint………………………..</a:t>
            </a:r>
          </a:p>
          <a:p>
            <a:pPr marR="0" lvl="0" algn="l" rtl="0">
              <a:lnSpc>
                <a:spcPct val="100000"/>
              </a:lnSpc>
              <a:spcBef>
                <a:spcPts val="0"/>
              </a:spcBef>
              <a:spcAft>
                <a:spcPts val="0"/>
              </a:spcAft>
              <a:buClr>
                <a:srgbClr val="FFFFFF"/>
              </a:buClr>
              <a:buSzPts val="2800"/>
            </a:pPr>
            <a:endParaRPr lang="en-GB" sz="1800" b="1" dirty="0">
              <a:solidFill>
                <a:srgbClr val="003399"/>
              </a:solidFill>
              <a:latin typeface="Century Gothic"/>
              <a:sym typeface="Century Gothic"/>
            </a:endParaRPr>
          </a:p>
          <a:p>
            <a:pPr marR="0" lvl="0" algn="l" rtl="0">
              <a:lnSpc>
                <a:spcPct val="100000"/>
              </a:lnSpc>
              <a:spcBef>
                <a:spcPts val="0"/>
              </a:spcBef>
              <a:spcAft>
                <a:spcPts val="0"/>
              </a:spcAft>
              <a:buClr>
                <a:srgbClr val="FFFFFF"/>
              </a:buClr>
              <a:buSzPts val="2800"/>
            </a:pPr>
            <a:r>
              <a:rPr lang="en-GB" sz="1800" b="1" dirty="0">
                <a:solidFill>
                  <a:srgbClr val="003399"/>
                </a:solidFill>
                <a:latin typeface="Century Gothic"/>
                <a:sym typeface="Century Gothic"/>
              </a:rPr>
              <a:t>3. The impact of Climate Change and Waste on ecosystems and biodiversity……..</a:t>
            </a:r>
          </a:p>
          <a:p>
            <a:pPr marR="0" lvl="0" algn="l" rtl="0">
              <a:lnSpc>
                <a:spcPct val="100000"/>
              </a:lnSpc>
              <a:spcBef>
                <a:spcPts val="0"/>
              </a:spcBef>
              <a:spcAft>
                <a:spcPts val="0"/>
              </a:spcAft>
              <a:buClr>
                <a:srgbClr val="FFFFFF"/>
              </a:buClr>
              <a:buSzPts val="2800"/>
            </a:pPr>
            <a:endParaRPr lang="en-GB" sz="1800" b="1" dirty="0">
              <a:solidFill>
                <a:srgbClr val="003399"/>
              </a:solidFill>
              <a:latin typeface="Century Gothic"/>
              <a:sym typeface="Century Gothic"/>
            </a:endParaRPr>
          </a:p>
          <a:p>
            <a:pPr>
              <a:buClr>
                <a:srgbClr val="FFFFFF"/>
              </a:buClr>
              <a:buSzPts val="2800"/>
            </a:pPr>
            <a:r>
              <a:rPr lang="en-GB" sz="1800" b="1" dirty="0">
                <a:solidFill>
                  <a:srgbClr val="003399"/>
                </a:solidFill>
                <a:latin typeface="Century Gothic"/>
                <a:sym typeface="Century Gothic"/>
              </a:rPr>
              <a:t>Reference List………………………………………………………………………………………</a:t>
            </a:r>
          </a:p>
          <a:p>
            <a:pPr marL="457200" marR="0" lvl="0" indent="-457200" algn="l" rtl="0">
              <a:lnSpc>
                <a:spcPct val="100000"/>
              </a:lnSpc>
              <a:spcBef>
                <a:spcPts val="0"/>
              </a:spcBef>
              <a:spcAft>
                <a:spcPts val="0"/>
              </a:spcAft>
              <a:buClr>
                <a:srgbClr val="FFFFFF"/>
              </a:buClr>
              <a:buSzPts val="2800"/>
              <a:buFont typeface="+mj-lt"/>
              <a:buAutoNum type="arabicPeriod"/>
            </a:pPr>
            <a:endParaRPr lang="en-GB" sz="2200" b="1" dirty="0">
              <a:solidFill>
                <a:schemeClr val="tx1"/>
              </a:solidFill>
              <a:latin typeface="Century Gothic"/>
              <a:sym typeface="Century Gothic"/>
            </a:endParaRPr>
          </a:p>
        </p:txBody>
      </p:sp>
    </p:spTree>
    <p:extLst>
      <p:ext uri="{BB962C8B-B14F-4D97-AF65-F5344CB8AC3E}">
        <p14:creationId xmlns:p14="http://schemas.microsoft.com/office/powerpoint/2010/main" val="1534821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dirty="0">
                <a:solidFill>
                  <a:srgbClr val="FFFFFF"/>
                </a:solidFill>
                <a:latin typeface="Segoe UI" panose="020B0502040204020203" pitchFamily="34" charset="0"/>
                <a:cs typeface="Segoe UI" panose="020B0502040204020203" pitchFamily="34" charset="0"/>
                <a:sym typeface="Century Gothic"/>
              </a:rPr>
              <a:t>Geographical Distribution and Classification</a:t>
            </a:r>
            <a:endParaRPr sz="2800" dirty="0">
              <a:solidFill>
                <a:srgbClr val="FFFFFF"/>
              </a:solidFill>
              <a:latin typeface="Segoe UI" panose="020B0502040204020203" pitchFamily="34" charset="0"/>
              <a:cs typeface="Segoe UI" panose="020B0502040204020203" pitchFamily="34" charset="0"/>
              <a:sym typeface="Century Gothic"/>
            </a:endParaRPr>
          </a:p>
        </p:txBody>
      </p:sp>
      <p:graphicFrame>
        <p:nvGraphicFramePr>
          <p:cNvPr id="4" name="Diagram 3">
            <a:extLst>
              <a:ext uri="{FF2B5EF4-FFF2-40B4-BE49-F238E27FC236}">
                <a16:creationId xmlns:a16="http://schemas.microsoft.com/office/drawing/2014/main" id="{E901A1CC-65D8-B9C4-D230-2BC98C9F8823}"/>
              </a:ext>
            </a:extLst>
          </p:cNvPr>
          <p:cNvGraphicFramePr/>
          <p:nvPr>
            <p:extLst>
              <p:ext uri="{D42A27DB-BD31-4B8C-83A1-F6EECF244321}">
                <p14:modId xmlns:p14="http://schemas.microsoft.com/office/powerpoint/2010/main" val="3954026395"/>
              </p:ext>
            </p:extLst>
          </p:nvPr>
        </p:nvGraphicFramePr>
        <p:xfrm>
          <a:off x="993058" y="1190129"/>
          <a:ext cx="9558080" cy="46446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a:extLst>
              <a:ext uri="{FF2B5EF4-FFF2-40B4-BE49-F238E27FC236}">
                <a16:creationId xmlns:a16="http://schemas.microsoft.com/office/drawing/2014/main" id="{E6C3FFD3-22DD-CE2F-D1FE-A31BA06B362F}"/>
              </a:ext>
            </a:extLst>
          </p:cNvPr>
          <p:cNvGrpSpPr/>
          <p:nvPr/>
        </p:nvGrpSpPr>
        <p:grpSpPr>
          <a:xfrm>
            <a:off x="8621487" y="2220687"/>
            <a:ext cx="1677852" cy="3526970"/>
            <a:chOff x="4328393" y="1627187"/>
            <a:chExt cx="1538287" cy="1633802"/>
          </a:xfrm>
        </p:grpSpPr>
        <p:sp>
          <p:nvSpPr>
            <p:cNvPr id="6" name="Rectangle: Rounded Corners 5">
              <a:extLst>
                <a:ext uri="{FF2B5EF4-FFF2-40B4-BE49-F238E27FC236}">
                  <a16:creationId xmlns:a16="http://schemas.microsoft.com/office/drawing/2014/main" id="{C4955642-4DC0-6EFA-9841-CEAFA6526963}"/>
                </a:ext>
              </a:extLst>
            </p:cNvPr>
            <p:cNvSpPr/>
            <p:nvPr/>
          </p:nvSpPr>
          <p:spPr>
            <a:xfrm>
              <a:off x="4328393" y="1627187"/>
              <a:ext cx="1538287" cy="163380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7" name="Rectangle: Rounded Corners 4">
              <a:extLst>
                <a:ext uri="{FF2B5EF4-FFF2-40B4-BE49-F238E27FC236}">
                  <a16:creationId xmlns:a16="http://schemas.microsoft.com/office/drawing/2014/main" id="{97401F82-2C16-2894-9012-7470D5F24FAA}"/>
                </a:ext>
              </a:extLst>
            </p:cNvPr>
            <p:cNvSpPr txBox="1"/>
            <p:nvPr/>
          </p:nvSpPr>
          <p:spPr>
            <a:xfrm>
              <a:off x="4373447" y="1661549"/>
              <a:ext cx="1448177" cy="15436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GB" sz="1200" kern="1200" dirty="0">
                  <a:solidFill>
                    <a:srgbClr val="FFFFFF"/>
                  </a:solidFill>
                  <a:latin typeface="Arial"/>
                </a:rPr>
                <a:t>Canada</a:t>
              </a:r>
            </a:p>
            <a:p>
              <a:pPr marL="0" lvl="0" indent="0" algn="ctr" defTabSz="311150">
                <a:lnSpc>
                  <a:spcPct val="90000"/>
                </a:lnSpc>
                <a:spcBef>
                  <a:spcPct val="0"/>
                </a:spcBef>
                <a:spcAft>
                  <a:spcPct val="35000"/>
                </a:spcAft>
                <a:buNone/>
              </a:pPr>
              <a:r>
                <a:rPr lang="en-GB" sz="1200" kern="1200" dirty="0">
                  <a:solidFill>
                    <a:srgbClr val="FFFFFF"/>
                  </a:solidFill>
                  <a:latin typeface="Arial"/>
                </a:rPr>
                <a:t>Germany</a:t>
              </a:r>
            </a:p>
            <a:p>
              <a:pPr marL="0" lvl="0" indent="0" algn="ctr" defTabSz="311150">
                <a:lnSpc>
                  <a:spcPct val="90000"/>
                </a:lnSpc>
                <a:spcBef>
                  <a:spcPct val="0"/>
                </a:spcBef>
                <a:spcAft>
                  <a:spcPct val="35000"/>
                </a:spcAft>
                <a:buNone/>
              </a:pPr>
              <a:r>
                <a:rPr lang="en-GB" sz="1200" kern="1200" dirty="0">
                  <a:solidFill>
                    <a:srgbClr val="FFFFFF"/>
                  </a:solidFill>
                  <a:latin typeface="Arial"/>
                </a:rPr>
                <a:t>Denmark</a:t>
              </a:r>
            </a:p>
            <a:p>
              <a:pPr marL="0" lvl="0" indent="0" algn="ctr" defTabSz="311150">
                <a:lnSpc>
                  <a:spcPct val="90000"/>
                </a:lnSpc>
                <a:spcBef>
                  <a:spcPct val="0"/>
                </a:spcBef>
                <a:spcAft>
                  <a:spcPct val="35000"/>
                </a:spcAft>
                <a:buNone/>
              </a:pPr>
              <a:r>
                <a:rPr lang="en-GB" sz="1200" kern="1200" dirty="0">
                  <a:solidFill>
                    <a:srgbClr val="FFFFFF"/>
                  </a:solidFill>
                  <a:latin typeface="Arial"/>
                </a:rPr>
                <a:t>Spain</a:t>
              </a:r>
            </a:p>
            <a:p>
              <a:pPr marL="0" lvl="0" indent="0" algn="ctr" defTabSz="311150">
                <a:lnSpc>
                  <a:spcPct val="90000"/>
                </a:lnSpc>
                <a:spcBef>
                  <a:spcPct val="0"/>
                </a:spcBef>
                <a:spcAft>
                  <a:spcPct val="35000"/>
                </a:spcAft>
                <a:buNone/>
              </a:pPr>
              <a:r>
                <a:rPr lang="en-GB" sz="1200" kern="1200" dirty="0">
                  <a:solidFill>
                    <a:srgbClr val="FFFFFF"/>
                  </a:solidFill>
                  <a:latin typeface="Arial"/>
                </a:rPr>
                <a:t>Fiji</a:t>
              </a:r>
            </a:p>
            <a:p>
              <a:pPr marL="0" lvl="0" indent="0" algn="ctr" defTabSz="311150">
                <a:lnSpc>
                  <a:spcPct val="90000"/>
                </a:lnSpc>
                <a:spcBef>
                  <a:spcPct val="0"/>
                </a:spcBef>
                <a:spcAft>
                  <a:spcPct val="35000"/>
                </a:spcAft>
                <a:buNone/>
              </a:pPr>
              <a:r>
                <a:rPr lang="en-GB" sz="1200" kern="1200" dirty="0">
                  <a:solidFill>
                    <a:srgbClr val="FFFFFF"/>
                  </a:solidFill>
                  <a:latin typeface="Arial"/>
                </a:rPr>
                <a:t>France</a:t>
              </a:r>
            </a:p>
            <a:p>
              <a:pPr marL="0" lvl="0" indent="0" algn="ctr" defTabSz="311150">
                <a:lnSpc>
                  <a:spcPct val="90000"/>
                </a:lnSpc>
                <a:spcBef>
                  <a:spcPct val="0"/>
                </a:spcBef>
                <a:spcAft>
                  <a:spcPct val="35000"/>
                </a:spcAft>
                <a:buNone/>
              </a:pPr>
              <a:r>
                <a:rPr lang="en-GB" sz="1200" kern="1200" dirty="0">
                  <a:solidFill>
                    <a:srgbClr val="FFFFFF"/>
                  </a:solidFill>
                  <a:latin typeface="Arial"/>
                </a:rPr>
                <a:t>United Kingdom</a:t>
              </a:r>
            </a:p>
            <a:p>
              <a:pPr marL="0" lvl="0" indent="0" algn="ctr" defTabSz="311150">
                <a:lnSpc>
                  <a:spcPct val="90000"/>
                </a:lnSpc>
                <a:spcBef>
                  <a:spcPct val="0"/>
                </a:spcBef>
                <a:spcAft>
                  <a:spcPct val="35000"/>
                </a:spcAft>
                <a:buNone/>
              </a:pPr>
              <a:r>
                <a:rPr lang="en-GB" sz="1200" kern="1200" dirty="0">
                  <a:solidFill>
                    <a:srgbClr val="FFFFFF"/>
                  </a:solidFill>
                  <a:latin typeface="Arial"/>
                </a:rPr>
                <a:t>Hungary</a:t>
              </a:r>
            </a:p>
            <a:p>
              <a:pPr marL="0" lvl="0" indent="0" algn="ctr" defTabSz="311150">
                <a:lnSpc>
                  <a:spcPct val="90000"/>
                </a:lnSpc>
                <a:spcBef>
                  <a:spcPct val="0"/>
                </a:spcBef>
                <a:spcAft>
                  <a:spcPct val="35000"/>
                </a:spcAft>
                <a:buNone/>
              </a:pPr>
              <a:r>
                <a:rPr lang="en-GB" sz="1200" kern="1200" dirty="0">
                  <a:solidFill>
                    <a:srgbClr val="FFFFFF"/>
                  </a:solidFill>
                  <a:latin typeface="Arial"/>
                </a:rPr>
                <a:t>Ireland</a:t>
              </a:r>
            </a:p>
            <a:p>
              <a:pPr marL="0" lvl="0" indent="0" algn="ctr" defTabSz="311150">
                <a:lnSpc>
                  <a:spcPct val="90000"/>
                </a:lnSpc>
                <a:spcBef>
                  <a:spcPct val="0"/>
                </a:spcBef>
                <a:spcAft>
                  <a:spcPct val="35000"/>
                </a:spcAft>
                <a:buNone/>
              </a:pPr>
              <a:r>
                <a:rPr lang="en-GB" sz="1200" kern="1200" dirty="0">
                  <a:solidFill>
                    <a:srgbClr val="FFFFFF"/>
                  </a:solidFill>
                  <a:latin typeface="Arial"/>
                </a:rPr>
                <a:t>Japan</a:t>
              </a:r>
            </a:p>
            <a:p>
              <a:pPr marL="0" lvl="0" indent="0" algn="ctr" defTabSz="311150">
                <a:lnSpc>
                  <a:spcPct val="90000"/>
                </a:lnSpc>
                <a:spcBef>
                  <a:spcPct val="0"/>
                </a:spcBef>
                <a:spcAft>
                  <a:spcPct val="35000"/>
                </a:spcAft>
                <a:buNone/>
              </a:pPr>
              <a:r>
                <a:rPr lang="en-GB" sz="1200" kern="1200" dirty="0">
                  <a:solidFill>
                    <a:srgbClr val="FFFFFF"/>
                  </a:solidFill>
                  <a:latin typeface="Arial"/>
                </a:rPr>
                <a:t>South Korea</a:t>
              </a:r>
            </a:p>
            <a:p>
              <a:pPr marL="0" lvl="0" indent="0" algn="ctr" defTabSz="311150">
                <a:lnSpc>
                  <a:spcPct val="90000"/>
                </a:lnSpc>
                <a:spcBef>
                  <a:spcPct val="0"/>
                </a:spcBef>
                <a:spcAft>
                  <a:spcPct val="35000"/>
                </a:spcAft>
                <a:buNone/>
              </a:pPr>
              <a:r>
                <a:rPr lang="en-GB" sz="1200" kern="1200" dirty="0">
                  <a:solidFill>
                    <a:srgbClr val="FFFFFF"/>
                  </a:solidFill>
                  <a:latin typeface="Arial"/>
                </a:rPr>
                <a:t>Luxembourg</a:t>
              </a:r>
            </a:p>
            <a:p>
              <a:pPr marL="0" lvl="0" indent="0" algn="ctr" defTabSz="311150">
                <a:lnSpc>
                  <a:spcPct val="90000"/>
                </a:lnSpc>
                <a:spcBef>
                  <a:spcPct val="0"/>
                </a:spcBef>
                <a:spcAft>
                  <a:spcPct val="35000"/>
                </a:spcAft>
                <a:buNone/>
              </a:pPr>
              <a:r>
                <a:rPr lang="en-GB" sz="1200" kern="1200" dirty="0">
                  <a:solidFill>
                    <a:srgbClr val="FFFFFF"/>
                  </a:solidFill>
                  <a:latin typeface="Arial"/>
                </a:rPr>
                <a:t>New Zealand</a:t>
              </a:r>
            </a:p>
            <a:p>
              <a:pPr marL="0" lvl="0" indent="0" algn="ctr" defTabSz="311150">
                <a:lnSpc>
                  <a:spcPct val="90000"/>
                </a:lnSpc>
                <a:spcBef>
                  <a:spcPct val="0"/>
                </a:spcBef>
                <a:spcAft>
                  <a:spcPct val="35000"/>
                </a:spcAft>
                <a:buNone/>
              </a:pPr>
              <a:r>
                <a:rPr lang="en-GB" sz="1200" kern="1200" dirty="0">
                  <a:solidFill>
                    <a:srgbClr val="FFFFFF"/>
                  </a:solidFill>
                  <a:latin typeface="Arial"/>
                </a:rPr>
                <a:t>Portugal</a:t>
              </a:r>
            </a:p>
            <a:p>
              <a:pPr marL="0" lvl="0" indent="0" algn="ctr" defTabSz="311150">
                <a:lnSpc>
                  <a:spcPct val="90000"/>
                </a:lnSpc>
                <a:spcBef>
                  <a:spcPct val="0"/>
                </a:spcBef>
                <a:spcAft>
                  <a:spcPct val="35000"/>
                </a:spcAft>
                <a:buNone/>
              </a:pPr>
              <a:r>
                <a:rPr lang="en-GB" sz="1200" kern="1200" dirty="0">
                  <a:solidFill>
                    <a:srgbClr val="FFFFFF"/>
                  </a:solidFill>
                  <a:latin typeface="Arial"/>
                </a:rPr>
                <a:t>Sweden</a:t>
              </a:r>
            </a:p>
          </p:txBody>
        </p:sp>
      </p:grpSp>
    </p:spTree>
    <p:extLst>
      <p:ext uri="{BB962C8B-B14F-4D97-AF65-F5344CB8AC3E}">
        <p14:creationId xmlns:p14="http://schemas.microsoft.com/office/powerpoint/2010/main" val="11025641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8" name="Εικόνα 7">
            <a:extLst>
              <a:ext uri="{FF2B5EF4-FFF2-40B4-BE49-F238E27FC236}">
                <a16:creationId xmlns:a16="http://schemas.microsoft.com/office/drawing/2014/main" id="{0140AD3D-568F-B383-EA6E-269833FF29B1}"/>
              </a:ext>
            </a:extLst>
          </p:cNvPr>
          <p:cNvPicPr>
            <a:picLocks noChangeAspect="1"/>
          </p:cNvPicPr>
          <p:nvPr/>
        </p:nvPicPr>
        <p:blipFill rotWithShape="1">
          <a:blip r:embed="rId3"/>
          <a:srcRect l="31333" t="85035" r="16916" b="5476"/>
          <a:stretch/>
        </p:blipFill>
        <p:spPr>
          <a:xfrm>
            <a:off x="1094084" y="5894900"/>
            <a:ext cx="10003831" cy="963100"/>
          </a:xfrm>
          <a:prstGeom prst="rect">
            <a:avLst/>
          </a:prstGeom>
        </p:spPr>
      </p:pic>
      <p:sp>
        <p:nvSpPr>
          <p:cNvPr id="3" name="Θέση κειμένου 5">
            <a:extLst>
              <a:ext uri="{FF2B5EF4-FFF2-40B4-BE49-F238E27FC236}">
                <a16:creationId xmlns:a16="http://schemas.microsoft.com/office/drawing/2014/main" id="{A910B350-43F5-6EE2-76DA-32E3A69EAEB1}"/>
              </a:ext>
            </a:extLst>
          </p:cNvPr>
          <p:cNvSpPr txBox="1">
            <a:spLocks/>
          </p:cNvSpPr>
          <p:nvPr/>
        </p:nvSpPr>
        <p:spPr>
          <a:xfrm>
            <a:off x="6898542" y="5502203"/>
            <a:ext cx="1541148" cy="261798"/>
          </a:xfrm>
          <a:prstGeom prst="rect">
            <a:avLst/>
          </a:prstGeom>
          <a:ln w="25400" cap="flat" cmpd="sng" algn="ctr">
            <a:solidFill>
              <a:schemeClr val="accent6">
                <a:lumMod val="60000"/>
                <a:lumOff val="40000"/>
              </a:schemeClr>
            </a:solidFill>
            <a:prstDash val="solid"/>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buFont typeface="Arial"/>
              <a:buNone/>
            </a:pPr>
            <a:r>
              <a:rPr lang="en-US" altLang="en-US" sz="1200" dirty="0">
                <a:solidFill>
                  <a:schemeClr val="tx1"/>
                </a:solidFill>
                <a:latin typeface="Source Sans Pro" panose="020B0503030403020204" pitchFamily="34" charset="0"/>
                <a:sym typeface="Arial"/>
              </a:rPr>
              <a:t>Source: Roundup.org</a:t>
            </a:r>
            <a:endParaRPr lang="LID4096" sz="1200" dirty="0">
              <a:solidFill>
                <a:schemeClr val="tx1"/>
              </a:solidFill>
              <a:latin typeface="Source Sans Pro" panose="020B0503030403020204" pitchFamily="34" charset="0"/>
              <a:sym typeface="Arial"/>
            </a:endParaRPr>
          </a:p>
        </p:txBody>
      </p:sp>
      <p:pic>
        <p:nvPicPr>
          <p:cNvPr id="3074" name="Picture 2" descr="graph showing total co2 in the earths atmosphere by year">
            <a:extLst>
              <a:ext uri="{FF2B5EF4-FFF2-40B4-BE49-F238E27FC236}">
                <a16:creationId xmlns:a16="http://schemas.microsoft.com/office/drawing/2014/main" id="{F700E9A6-ACB1-8441-D536-B6A3C50B02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3767" y="2626194"/>
            <a:ext cx="5020491" cy="313780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39A19D0-EEF0-7AE5-546A-7ECAA20A7B96}"/>
              </a:ext>
            </a:extLst>
          </p:cNvPr>
          <p:cNvSpPr txBox="1"/>
          <p:nvPr/>
        </p:nvSpPr>
        <p:spPr>
          <a:xfrm>
            <a:off x="1094084" y="894261"/>
            <a:ext cx="7493651" cy="1384995"/>
          </a:xfrm>
          <a:prstGeom prst="rect">
            <a:avLst/>
          </a:prstGeom>
          <a:noFill/>
        </p:spPr>
        <p:txBody>
          <a:bodyPr wrap="square">
            <a:spAutoFit/>
          </a:bodyPr>
          <a:lstStyle/>
          <a:p>
            <a:pPr algn="l"/>
            <a:r>
              <a:rPr lang="en-GB" b="0" i="0" dirty="0">
                <a:solidFill>
                  <a:srgbClr val="2B2C28"/>
                </a:solidFill>
                <a:effectLst/>
                <a:latin typeface="Segoe UI" panose="020B0502040204020203" pitchFamily="34" charset="0"/>
                <a:cs typeface="Segoe UI" panose="020B0502040204020203" pitchFamily="34" charset="0"/>
              </a:rPr>
              <a:t>There were </a:t>
            </a:r>
            <a:r>
              <a:rPr lang="en-GB" b="1" i="0" dirty="0">
                <a:solidFill>
                  <a:srgbClr val="2B2C28"/>
                </a:solidFill>
                <a:effectLst/>
                <a:latin typeface="Segoe UI" panose="020B0502040204020203" pitchFamily="34" charset="0"/>
                <a:cs typeface="Segoe UI" panose="020B0502040204020203" pitchFamily="34" charset="0"/>
              </a:rPr>
              <a:t>416.45 parts per million</a:t>
            </a:r>
            <a:r>
              <a:rPr lang="en-GB" b="0" i="0" dirty="0">
                <a:solidFill>
                  <a:srgbClr val="2B2C28"/>
                </a:solidFill>
                <a:effectLst/>
                <a:latin typeface="Segoe UI" panose="020B0502040204020203" pitchFamily="34" charset="0"/>
                <a:cs typeface="Segoe UI" panose="020B0502040204020203" pitchFamily="34" charset="0"/>
              </a:rPr>
              <a:t> of CO2 in the Earth’s atmosphere in 2021. This is an all-time high.</a:t>
            </a:r>
          </a:p>
          <a:p>
            <a:pPr algn="l"/>
            <a:endParaRPr lang="en-GB" b="0" i="0" dirty="0">
              <a:solidFill>
                <a:srgbClr val="2B2C28"/>
              </a:solidFill>
              <a:effectLst/>
              <a:latin typeface="Segoe UI" panose="020B0502040204020203" pitchFamily="34" charset="0"/>
              <a:cs typeface="Segoe UI" panose="020B0502040204020203" pitchFamily="34" charset="0"/>
            </a:endParaRPr>
          </a:p>
          <a:p>
            <a:pPr algn="l"/>
            <a:r>
              <a:rPr lang="en-GB" b="0" i="0" dirty="0">
                <a:solidFill>
                  <a:srgbClr val="2B2C28"/>
                </a:solidFill>
                <a:effectLst/>
                <a:latin typeface="Segoe UI" panose="020B0502040204020203" pitchFamily="34" charset="0"/>
                <a:cs typeface="Segoe UI" panose="020B0502040204020203" pitchFamily="34" charset="0"/>
              </a:rPr>
              <a:t>The amount of CO2 in the atmosphere has increased every year, since the 1950s, meaning we continue to produce more carbon dioxide than the earth can absorb. This makes a major contribution towards heating the planet.</a:t>
            </a:r>
          </a:p>
        </p:txBody>
      </p:sp>
      <p:pic>
        <p:nvPicPr>
          <p:cNvPr id="6" name="Picture 5">
            <a:extLst>
              <a:ext uri="{FF2B5EF4-FFF2-40B4-BE49-F238E27FC236}">
                <a16:creationId xmlns:a16="http://schemas.microsoft.com/office/drawing/2014/main" id="{1978FA6C-D5AC-B6C1-B1B5-772BF101DE58}"/>
              </a:ext>
            </a:extLst>
          </p:cNvPr>
          <p:cNvPicPr>
            <a:picLocks noChangeAspect="1"/>
          </p:cNvPicPr>
          <p:nvPr/>
        </p:nvPicPr>
        <p:blipFill>
          <a:blip r:embed="rId5"/>
          <a:stretch>
            <a:fillRect/>
          </a:stretch>
        </p:blipFill>
        <p:spPr>
          <a:xfrm>
            <a:off x="8587735" y="1022052"/>
            <a:ext cx="1705795" cy="4741949"/>
          </a:xfrm>
          <a:prstGeom prst="rect">
            <a:avLst/>
          </a:prstGeom>
        </p:spPr>
      </p:pic>
    </p:spTree>
    <p:extLst>
      <p:ext uri="{BB962C8B-B14F-4D97-AF65-F5344CB8AC3E}">
        <p14:creationId xmlns:p14="http://schemas.microsoft.com/office/powerpoint/2010/main" val="40709835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8" name="Εικόνα 7">
            <a:extLst>
              <a:ext uri="{FF2B5EF4-FFF2-40B4-BE49-F238E27FC236}">
                <a16:creationId xmlns:a16="http://schemas.microsoft.com/office/drawing/2014/main" id="{0140AD3D-568F-B383-EA6E-269833FF29B1}"/>
              </a:ext>
            </a:extLst>
          </p:cNvPr>
          <p:cNvPicPr>
            <a:picLocks noChangeAspect="1"/>
          </p:cNvPicPr>
          <p:nvPr/>
        </p:nvPicPr>
        <p:blipFill rotWithShape="1">
          <a:blip r:embed="rId3"/>
          <a:srcRect l="31333" t="85035" r="16916" b="5476"/>
          <a:stretch/>
        </p:blipFill>
        <p:spPr>
          <a:xfrm>
            <a:off x="1094084" y="5894900"/>
            <a:ext cx="10003831" cy="963100"/>
          </a:xfrm>
          <a:prstGeom prst="rect">
            <a:avLst/>
          </a:prstGeom>
        </p:spPr>
      </p:pic>
      <p:sp>
        <p:nvSpPr>
          <p:cNvPr id="7" name="AutoShape 2">
            <a:extLst>
              <a:ext uri="{FF2B5EF4-FFF2-40B4-BE49-F238E27FC236}">
                <a16:creationId xmlns:a16="http://schemas.microsoft.com/office/drawing/2014/main" id="{616F73F6-92F5-CB73-AFBD-A03A3E6A2D3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9">
            <a:extLst>
              <a:ext uri="{FF2B5EF4-FFF2-40B4-BE49-F238E27FC236}">
                <a16:creationId xmlns:a16="http://schemas.microsoft.com/office/drawing/2014/main" id="{321B61E5-8685-2FF3-94DA-EF2263E0675C}"/>
              </a:ext>
            </a:extLst>
          </p:cNvPr>
          <p:cNvPicPr>
            <a:picLocks noChangeAspect="1"/>
          </p:cNvPicPr>
          <p:nvPr/>
        </p:nvPicPr>
        <p:blipFill>
          <a:blip r:embed="rId4"/>
          <a:stretch>
            <a:fillRect/>
          </a:stretch>
        </p:blipFill>
        <p:spPr>
          <a:xfrm>
            <a:off x="2333897" y="582072"/>
            <a:ext cx="7263766" cy="5312827"/>
          </a:xfrm>
          <a:prstGeom prst="rect">
            <a:avLst/>
          </a:prstGeom>
        </p:spPr>
      </p:pic>
    </p:spTree>
    <p:extLst>
      <p:ext uri="{BB962C8B-B14F-4D97-AF65-F5344CB8AC3E}">
        <p14:creationId xmlns:p14="http://schemas.microsoft.com/office/powerpoint/2010/main" val="24668901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1071154" y="468080"/>
            <a:ext cx="9692640"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dirty="0">
                <a:solidFill>
                  <a:srgbClr val="FFFFFF"/>
                </a:solidFill>
                <a:latin typeface="Segoe UI" panose="020B0502040204020203" pitchFamily="34" charset="0"/>
                <a:cs typeface="Segoe UI" panose="020B0502040204020203" pitchFamily="34" charset="0"/>
                <a:sym typeface="Century Gothic"/>
              </a:rPr>
              <a:t>3. The impact of Climate Change and Waste on ecosystems and biodiversity</a:t>
            </a:r>
            <a:endParaRPr sz="2800" dirty="0">
              <a:solidFill>
                <a:srgbClr val="FFFFFF"/>
              </a:solidFill>
              <a:latin typeface="Segoe UI" panose="020B0502040204020203" pitchFamily="34" charset="0"/>
              <a:cs typeface="Segoe UI" panose="020B0502040204020203" pitchFamily="34" charset="0"/>
              <a:sym typeface="Century Gothic"/>
            </a:endParaRPr>
          </a:p>
        </p:txBody>
      </p:sp>
      <p:sp>
        <p:nvSpPr>
          <p:cNvPr id="3" name="Rectangle 2">
            <a:extLst>
              <a:ext uri="{FF2B5EF4-FFF2-40B4-BE49-F238E27FC236}">
                <a16:creationId xmlns:a16="http://schemas.microsoft.com/office/drawing/2014/main" id="{3FD633B7-241A-9614-7C03-590E766BFFAD}"/>
              </a:ext>
            </a:extLst>
          </p:cNvPr>
          <p:cNvSpPr/>
          <p:nvPr/>
        </p:nvSpPr>
        <p:spPr>
          <a:xfrm>
            <a:off x="993058" y="2356168"/>
            <a:ext cx="7242629" cy="3534470"/>
          </a:xfrm>
          <a:prstGeom prst="rect">
            <a:avLst/>
          </a:prstGeom>
        </p:spPr>
        <p:txBody>
          <a:bodyPr/>
          <a:lstStyle/>
          <a:p>
            <a:pPr lvl="0">
              <a:buChar char="•"/>
            </a:pPr>
            <a:endParaRPr lang="en-GB" dirty="0"/>
          </a:p>
        </p:txBody>
      </p:sp>
      <p:sp>
        <p:nvSpPr>
          <p:cNvPr id="8" name="TextBox 7">
            <a:extLst>
              <a:ext uri="{FF2B5EF4-FFF2-40B4-BE49-F238E27FC236}">
                <a16:creationId xmlns:a16="http://schemas.microsoft.com/office/drawing/2014/main" id="{3390F943-7385-B36E-8509-9EAB0002BEE2}"/>
              </a:ext>
            </a:extLst>
          </p:cNvPr>
          <p:cNvSpPr txBox="1"/>
          <p:nvPr/>
        </p:nvSpPr>
        <p:spPr>
          <a:xfrm>
            <a:off x="1149531" y="1540434"/>
            <a:ext cx="9622972" cy="232482"/>
          </a:xfrm>
          <a:prstGeom prst="rect">
            <a:avLst/>
          </a:prstGeom>
          <a:ln w="25400" cap="flat" cmpd="sng" algn="ctr">
            <a:solidFill>
              <a:schemeClr val="accent6">
                <a:lumMod val="60000"/>
                <a:lumOff val="40000"/>
              </a:schemeClr>
            </a:solidFill>
            <a:prstDash val="solid"/>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t" anchorCtr="0">
            <a:noAutofit/>
          </a:bodyPr>
          <a:lstStyle>
            <a:defPPr marR="0" lvl="0" algn="l" rtl="0">
              <a:lnSpc>
                <a:spcPct val="100000"/>
              </a:lnSpc>
              <a:spcBef>
                <a:spcPts val="0"/>
              </a:spcBef>
              <a:spcAft>
                <a:spcPts val="0"/>
              </a:spcAft>
              <a:defRPr/>
            </a:defPPr>
            <a:lvl1pPr marL="0" indent="0">
              <a:lnSpc>
                <a:spcPct val="90000"/>
              </a:lnSpc>
              <a:buClr>
                <a:schemeClr val="dk1"/>
              </a:buClr>
              <a:buSzPts val="1800"/>
              <a:buNone/>
              <a:defRPr sz="1200">
                <a:solidFill>
                  <a:schemeClr val="tx1"/>
                </a:solidFill>
                <a:latin typeface="Source Sans Pro" panose="020B0503030403020204" pitchFamily="34" charset="0"/>
                <a:ea typeface="Calibri"/>
                <a:cs typeface="Calibri"/>
              </a:defRPr>
            </a:lvl1pPr>
            <a:lvl2pPr marL="914400" indent="-342900">
              <a:lnSpc>
                <a:spcPct val="90000"/>
              </a:lnSpc>
              <a:spcBef>
                <a:spcPts val="500"/>
              </a:spcBef>
              <a:buClr>
                <a:schemeClr val="dk1"/>
              </a:buClr>
              <a:buSzPts val="1800"/>
              <a:buChar char="•"/>
              <a:defRPr sz="2400">
                <a:solidFill>
                  <a:schemeClr val="dk1"/>
                </a:solidFill>
                <a:latin typeface="Calibri"/>
                <a:ea typeface="Calibri"/>
                <a:cs typeface="Calibri"/>
              </a:defRPr>
            </a:lvl2pPr>
            <a:lvl3pPr marL="1371600" indent="-342900">
              <a:lnSpc>
                <a:spcPct val="90000"/>
              </a:lnSpc>
              <a:spcBef>
                <a:spcPts val="500"/>
              </a:spcBef>
              <a:buClr>
                <a:schemeClr val="dk1"/>
              </a:buClr>
              <a:buSzPts val="1800"/>
              <a:buChar char="•"/>
              <a:defRPr sz="2000">
                <a:solidFill>
                  <a:schemeClr val="dk1"/>
                </a:solidFill>
                <a:latin typeface="Calibri"/>
                <a:ea typeface="Calibri"/>
                <a:cs typeface="Calibri"/>
              </a:defRPr>
            </a:lvl3pPr>
            <a:lvl4pPr marL="1828800" indent="-342900">
              <a:lnSpc>
                <a:spcPct val="90000"/>
              </a:lnSpc>
              <a:spcBef>
                <a:spcPts val="500"/>
              </a:spcBef>
              <a:buClr>
                <a:schemeClr val="dk1"/>
              </a:buClr>
              <a:buSzPts val="1800"/>
              <a:buChar char="•"/>
              <a:defRPr sz="1800">
                <a:solidFill>
                  <a:schemeClr val="dk1"/>
                </a:solidFill>
                <a:latin typeface="Calibri"/>
                <a:ea typeface="Calibri"/>
                <a:cs typeface="Calibri"/>
              </a:defRPr>
            </a:lvl4pPr>
            <a:lvl5pPr marL="2286000" indent="-342900">
              <a:lnSpc>
                <a:spcPct val="90000"/>
              </a:lnSpc>
              <a:spcBef>
                <a:spcPts val="500"/>
              </a:spcBef>
              <a:buClr>
                <a:schemeClr val="dk1"/>
              </a:buClr>
              <a:buSzPts val="1800"/>
              <a:buChar char="•"/>
              <a:defRPr sz="1800">
                <a:solidFill>
                  <a:schemeClr val="dk1"/>
                </a:solidFill>
                <a:latin typeface="Calibri"/>
                <a:ea typeface="Calibri"/>
                <a:cs typeface="Calibri"/>
              </a:defRPr>
            </a:lvl5pPr>
            <a:lvl6pPr marL="2743200" indent="-342900">
              <a:lnSpc>
                <a:spcPct val="90000"/>
              </a:lnSpc>
              <a:spcBef>
                <a:spcPts val="500"/>
              </a:spcBef>
              <a:buClr>
                <a:schemeClr val="dk1"/>
              </a:buClr>
              <a:buSzPts val="1800"/>
              <a:buChar char="•"/>
              <a:defRPr sz="1800">
                <a:solidFill>
                  <a:schemeClr val="dk1"/>
                </a:solidFill>
                <a:latin typeface="Calibri"/>
                <a:ea typeface="Calibri"/>
                <a:cs typeface="Calibri"/>
              </a:defRPr>
            </a:lvl6pPr>
            <a:lvl7pPr marL="3200400" indent="-342900">
              <a:lnSpc>
                <a:spcPct val="90000"/>
              </a:lnSpc>
              <a:spcBef>
                <a:spcPts val="500"/>
              </a:spcBef>
              <a:buClr>
                <a:schemeClr val="dk1"/>
              </a:buClr>
              <a:buSzPts val="1800"/>
              <a:buChar char="•"/>
              <a:defRPr sz="1800">
                <a:solidFill>
                  <a:schemeClr val="dk1"/>
                </a:solidFill>
                <a:latin typeface="Calibri"/>
                <a:ea typeface="Calibri"/>
                <a:cs typeface="Calibri"/>
              </a:defRPr>
            </a:lvl7pPr>
            <a:lvl8pPr marL="3657600" indent="-342900">
              <a:lnSpc>
                <a:spcPct val="90000"/>
              </a:lnSpc>
              <a:spcBef>
                <a:spcPts val="500"/>
              </a:spcBef>
              <a:buClr>
                <a:schemeClr val="dk1"/>
              </a:buClr>
              <a:buSzPts val="1800"/>
              <a:buChar char="•"/>
              <a:defRPr sz="1800">
                <a:solidFill>
                  <a:schemeClr val="dk1"/>
                </a:solidFill>
                <a:latin typeface="Calibri"/>
                <a:ea typeface="Calibri"/>
                <a:cs typeface="Calibri"/>
              </a:defRPr>
            </a:lvl8pPr>
            <a:lvl9pPr marL="4114800" indent="-342900">
              <a:lnSpc>
                <a:spcPct val="90000"/>
              </a:lnSpc>
              <a:spcBef>
                <a:spcPts val="500"/>
              </a:spcBef>
              <a:buClr>
                <a:schemeClr val="dk1"/>
              </a:buClr>
              <a:buSzPts val="1800"/>
              <a:buChar char="•"/>
              <a:defRPr sz="1800">
                <a:solidFill>
                  <a:schemeClr val="dk1"/>
                </a:solidFill>
                <a:latin typeface="Calibri"/>
                <a:ea typeface="Calibri"/>
                <a:cs typeface="Calibri"/>
              </a:defRPr>
            </a:lvl9pPr>
          </a:lstStyle>
          <a:p>
            <a:r>
              <a:rPr lang="en-GB" sz="1600" dirty="0">
                <a:effectLst>
                  <a:outerShdw blurRad="38100" dist="38100" dir="2700000" algn="tl">
                    <a:srgbClr val="000000">
                      <a:alpha val="43137"/>
                    </a:srgbClr>
                  </a:outerShdw>
                </a:effectLst>
              </a:rPr>
              <a:t>ECOSYSTEM STRESS</a:t>
            </a:r>
          </a:p>
          <a:p>
            <a:endParaRPr lang="en-GB" sz="1600" dirty="0">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CCFEBF31-801F-868C-C28E-81679965C232}"/>
              </a:ext>
            </a:extLst>
          </p:cNvPr>
          <p:cNvSpPr txBox="1"/>
          <p:nvPr/>
        </p:nvSpPr>
        <p:spPr>
          <a:xfrm>
            <a:off x="1158240" y="2144432"/>
            <a:ext cx="9614263" cy="3539430"/>
          </a:xfrm>
          <a:prstGeom prst="rect">
            <a:avLst/>
          </a:prstGeom>
          <a:noFill/>
        </p:spPr>
        <p:txBody>
          <a:bodyPr wrap="square">
            <a:spAutoFit/>
          </a:bodyPr>
          <a:lstStyle/>
          <a:p>
            <a:pPr algn="just"/>
            <a:r>
              <a:rPr lang="en-GB" dirty="0"/>
              <a:t>Ecosystems are harmed by </a:t>
            </a:r>
            <a:r>
              <a:rPr lang="en-GB" i="1" dirty="0"/>
              <a:t>physical, chemical and biological stressors</a:t>
            </a:r>
            <a:r>
              <a:rPr lang="en-GB" dirty="0"/>
              <a:t>. </a:t>
            </a:r>
          </a:p>
          <a:p>
            <a:pPr algn="just"/>
            <a:endParaRPr lang="en-GB" dirty="0"/>
          </a:p>
          <a:p>
            <a:pPr algn="just"/>
            <a:r>
              <a:rPr lang="en-GB" dirty="0"/>
              <a:t>The response to these stressors varies but depends on both the severity and amount of stress and the sensitivity of the ecosystem compartments to the stress.</a:t>
            </a:r>
          </a:p>
          <a:p>
            <a:pPr algn="just"/>
            <a:endParaRPr lang="en-GB" dirty="0"/>
          </a:p>
          <a:p>
            <a:pPr algn="just"/>
            <a:r>
              <a:rPr lang="en-GB" dirty="0"/>
              <a:t>Stressors can be:</a:t>
            </a:r>
          </a:p>
          <a:p>
            <a:pPr algn="just"/>
            <a:endParaRPr lang="en-GB" dirty="0"/>
          </a:p>
          <a:p>
            <a:pPr algn="just"/>
            <a:r>
              <a:rPr lang="en-GB" dirty="0"/>
              <a:t>	</a:t>
            </a:r>
            <a:r>
              <a:rPr lang="en-GB" dirty="0" err="1"/>
              <a:t>i</a:t>
            </a:r>
            <a:r>
              <a:rPr lang="en-GB" dirty="0"/>
              <a:t>. a component of the environment that transfers the impact of a pressure (e.g. human activity) to other parts 	of the environment by being changed from its natural state (e.g. nutrient concentrations changed from 	natural, habitat coverage less than natural or excess salt). These components of the environment are 	usually present in natural (healthy) ecosystems and are only considered stressors when they are different 	from natural;</a:t>
            </a:r>
          </a:p>
          <a:p>
            <a:pPr algn="just"/>
            <a:endParaRPr lang="en-GB" dirty="0"/>
          </a:p>
          <a:p>
            <a:pPr algn="just"/>
            <a:r>
              <a:rPr lang="en-GB" dirty="0"/>
              <a:t>	ii. a component of the environment that, when present, causes stress on the ecosystems (e.g. litter or pest 	species). These components of the environment are not usually present in natural (healthy) ecosystems and 	are considered potential stressors when they are present in any amount.</a:t>
            </a:r>
          </a:p>
        </p:txBody>
      </p:sp>
    </p:spTree>
    <p:extLst>
      <p:ext uri="{BB962C8B-B14F-4D97-AF65-F5344CB8AC3E}">
        <p14:creationId xmlns:p14="http://schemas.microsoft.com/office/powerpoint/2010/main" val="4107046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8" name="Εικόνα 7">
            <a:extLst>
              <a:ext uri="{FF2B5EF4-FFF2-40B4-BE49-F238E27FC236}">
                <a16:creationId xmlns:a16="http://schemas.microsoft.com/office/drawing/2014/main" id="{0140AD3D-568F-B383-EA6E-269833FF29B1}"/>
              </a:ext>
            </a:extLst>
          </p:cNvPr>
          <p:cNvPicPr>
            <a:picLocks noChangeAspect="1"/>
          </p:cNvPicPr>
          <p:nvPr/>
        </p:nvPicPr>
        <p:blipFill rotWithShape="1">
          <a:blip r:embed="rId3"/>
          <a:srcRect l="31333" t="85035" r="16916" b="5476"/>
          <a:stretch/>
        </p:blipFill>
        <p:spPr>
          <a:xfrm>
            <a:off x="1094084" y="5894900"/>
            <a:ext cx="10003831" cy="963100"/>
          </a:xfrm>
          <a:prstGeom prst="rect">
            <a:avLst/>
          </a:prstGeom>
        </p:spPr>
      </p:pic>
      <p:sp>
        <p:nvSpPr>
          <p:cNvPr id="7" name="AutoShape 2">
            <a:extLst>
              <a:ext uri="{FF2B5EF4-FFF2-40B4-BE49-F238E27FC236}">
                <a16:creationId xmlns:a16="http://schemas.microsoft.com/office/drawing/2014/main" id="{616F73F6-92F5-CB73-AFBD-A03A3E6A2D3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Segoe UI" panose="020B0502040204020203" pitchFamily="34" charset="0"/>
              <a:cs typeface="Segoe UI" panose="020B0502040204020203" pitchFamily="34" charset="0"/>
            </a:endParaRPr>
          </a:p>
        </p:txBody>
      </p:sp>
      <p:sp>
        <p:nvSpPr>
          <p:cNvPr id="2" name="Google Shape;157;p46">
            <a:extLst>
              <a:ext uri="{FF2B5EF4-FFF2-40B4-BE49-F238E27FC236}">
                <a16:creationId xmlns:a16="http://schemas.microsoft.com/office/drawing/2014/main" id="{99EEF721-E240-F950-F840-757E6F16ED9A}"/>
              </a:ext>
            </a:extLst>
          </p:cNvPr>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GB" sz="2800" dirty="0">
                <a:solidFill>
                  <a:srgbClr val="FFFFFF"/>
                </a:solidFill>
                <a:latin typeface="Segoe UI" panose="020B0502040204020203" pitchFamily="34" charset="0"/>
                <a:cs typeface="Segoe UI" panose="020B0502040204020203" pitchFamily="34" charset="0"/>
                <a:sym typeface="Century Gothic"/>
              </a:rPr>
              <a:t>Threats to global biodiversity and their impacts</a:t>
            </a:r>
          </a:p>
        </p:txBody>
      </p:sp>
      <p:pic>
        <p:nvPicPr>
          <p:cNvPr id="4" name="Picture 3">
            <a:extLst>
              <a:ext uri="{FF2B5EF4-FFF2-40B4-BE49-F238E27FC236}">
                <a16:creationId xmlns:a16="http://schemas.microsoft.com/office/drawing/2014/main" id="{A457B476-4BDB-AFB5-81DB-F9AFEF21AD40}"/>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1348033" y="1703380"/>
            <a:ext cx="8333294" cy="3756040"/>
          </a:xfrm>
          <a:prstGeom prst="rect">
            <a:avLst/>
          </a:prstGeom>
        </p:spPr>
      </p:pic>
      <p:sp>
        <p:nvSpPr>
          <p:cNvPr id="11" name="TextBox 10">
            <a:extLst>
              <a:ext uri="{FF2B5EF4-FFF2-40B4-BE49-F238E27FC236}">
                <a16:creationId xmlns:a16="http://schemas.microsoft.com/office/drawing/2014/main" id="{DCB46BA2-8FDF-EB87-189E-E7EFE95526FF}"/>
              </a:ext>
            </a:extLst>
          </p:cNvPr>
          <p:cNvSpPr txBox="1"/>
          <p:nvPr/>
        </p:nvSpPr>
        <p:spPr>
          <a:xfrm>
            <a:off x="4772297" y="5550139"/>
            <a:ext cx="1402080" cy="237757"/>
          </a:xfrm>
          <a:prstGeom prst="rect">
            <a:avLst/>
          </a:prstGeom>
          <a:ln w="25400" cap="flat" cmpd="sng" algn="ctr">
            <a:solidFill>
              <a:schemeClr val="accent6">
                <a:lumMod val="60000"/>
                <a:lumOff val="40000"/>
              </a:schemeClr>
            </a:solidFill>
            <a:prstDash val="solid"/>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t" anchorCtr="0">
            <a:noAutofit/>
          </a:bodyPr>
          <a:lstStyle>
            <a:defPPr marR="0" lvl="0" algn="l" rtl="0">
              <a:lnSpc>
                <a:spcPct val="100000"/>
              </a:lnSpc>
              <a:spcBef>
                <a:spcPts val="0"/>
              </a:spcBef>
              <a:spcAft>
                <a:spcPts val="0"/>
              </a:spcAft>
              <a:defRPr/>
            </a:defPPr>
            <a:lvl1pPr marL="0" indent="0">
              <a:lnSpc>
                <a:spcPct val="90000"/>
              </a:lnSpc>
              <a:buClr>
                <a:schemeClr val="dk1"/>
              </a:buClr>
              <a:buSzPts val="1800"/>
              <a:buNone/>
              <a:defRPr sz="1050">
                <a:solidFill>
                  <a:schemeClr val="tx1"/>
                </a:solidFill>
                <a:latin typeface="Segoe UI" panose="020B0502040204020203" pitchFamily="34" charset="0"/>
                <a:ea typeface="Calibri"/>
                <a:cs typeface="Segoe UI" panose="020B0502040204020203" pitchFamily="34" charset="0"/>
              </a:defRPr>
            </a:lvl1pPr>
            <a:lvl2pPr marL="914400" indent="-342900">
              <a:lnSpc>
                <a:spcPct val="90000"/>
              </a:lnSpc>
              <a:spcBef>
                <a:spcPts val="500"/>
              </a:spcBef>
              <a:buClr>
                <a:schemeClr val="dk1"/>
              </a:buClr>
              <a:buSzPts val="1800"/>
              <a:buChar char="•"/>
              <a:defRPr sz="2400">
                <a:solidFill>
                  <a:schemeClr val="dk1"/>
                </a:solidFill>
                <a:latin typeface="Calibri"/>
                <a:ea typeface="Calibri"/>
                <a:cs typeface="Calibri"/>
              </a:defRPr>
            </a:lvl2pPr>
            <a:lvl3pPr marL="1371600" indent="-342900">
              <a:lnSpc>
                <a:spcPct val="90000"/>
              </a:lnSpc>
              <a:spcBef>
                <a:spcPts val="500"/>
              </a:spcBef>
              <a:buClr>
                <a:schemeClr val="dk1"/>
              </a:buClr>
              <a:buSzPts val="1800"/>
              <a:buChar char="•"/>
              <a:defRPr sz="2000">
                <a:solidFill>
                  <a:schemeClr val="dk1"/>
                </a:solidFill>
                <a:latin typeface="Calibri"/>
                <a:ea typeface="Calibri"/>
                <a:cs typeface="Calibri"/>
              </a:defRPr>
            </a:lvl3pPr>
            <a:lvl4pPr marL="1828800" indent="-342900">
              <a:lnSpc>
                <a:spcPct val="90000"/>
              </a:lnSpc>
              <a:spcBef>
                <a:spcPts val="500"/>
              </a:spcBef>
              <a:buClr>
                <a:schemeClr val="dk1"/>
              </a:buClr>
              <a:buSzPts val="1800"/>
              <a:buChar char="•"/>
              <a:defRPr sz="1800">
                <a:solidFill>
                  <a:schemeClr val="dk1"/>
                </a:solidFill>
                <a:latin typeface="Calibri"/>
                <a:ea typeface="Calibri"/>
                <a:cs typeface="Calibri"/>
              </a:defRPr>
            </a:lvl4pPr>
            <a:lvl5pPr marL="2286000" indent="-342900">
              <a:lnSpc>
                <a:spcPct val="90000"/>
              </a:lnSpc>
              <a:spcBef>
                <a:spcPts val="500"/>
              </a:spcBef>
              <a:buClr>
                <a:schemeClr val="dk1"/>
              </a:buClr>
              <a:buSzPts val="1800"/>
              <a:buChar char="•"/>
              <a:defRPr sz="1800">
                <a:solidFill>
                  <a:schemeClr val="dk1"/>
                </a:solidFill>
                <a:latin typeface="Calibri"/>
                <a:ea typeface="Calibri"/>
                <a:cs typeface="Calibri"/>
              </a:defRPr>
            </a:lvl5pPr>
            <a:lvl6pPr marL="2743200" indent="-342900">
              <a:lnSpc>
                <a:spcPct val="90000"/>
              </a:lnSpc>
              <a:spcBef>
                <a:spcPts val="500"/>
              </a:spcBef>
              <a:buClr>
                <a:schemeClr val="dk1"/>
              </a:buClr>
              <a:buSzPts val="1800"/>
              <a:buChar char="•"/>
              <a:defRPr sz="1800">
                <a:solidFill>
                  <a:schemeClr val="dk1"/>
                </a:solidFill>
                <a:latin typeface="Calibri"/>
                <a:ea typeface="Calibri"/>
                <a:cs typeface="Calibri"/>
              </a:defRPr>
            </a:lvl6pPr>
            <a:lvl7pPr marL="3200400" indent="-342900">
              <a:lnSpc>
                <a:spcPct val="90000"/>
              </a:lnSpc>
              <a:spcBef>
                <a:spcPts val="500"/>
              </a:spcBef>
              <a:buClr>
                <a:schemeClr val="dk1"/>
              </a:buClr>
              <a:buSzPts val="1800"/>
              <a:buChar char="•"/>
              <a:defRPr sz="1800">
                <a:solidFill>
                  <a:schemeClr val="dk1"/>
                </a:solidFill>
                <a:latin typeface="Calibri"/>
                <a:ea typeface="Calibri"/>
                <a:cs typeface="Calibri"/>
              </a:defRPr>
            </a:lvl7pPr>
            <a:lvl8pPr marL="3657600" indent="-342900">
              <a:lnSpc>
                <a:spcPct val="90000"/>
              </a:lnSpc>
              <a:spcBef>
                <a:spcPts val="500"/>
              </a:spcBef>
              <a:buClr>
                <a:schemeClr val="dk1"/>
              </a:buClr>
              <a:buSzPts val="1800"/>
              <a:buChar char="•"/>
              <a:defRPr sz="1800">
                <a:solidFill>
                  <a:schemeClr val="dk1"/>
                </a:solidFill>
                <a:latin typeface="Calibri"/>
                <a:ea typeface="Calibri"/>
                <a:cs typeface="Calibri"/>
              </a:defRPr>
            </a:lvl8pPr>
            <a:lvl9pPr marL="4114800" indent="-342900">
              <a:lnSpc>
                <a:spcPct val="90000"/>
              </a:lnSpc>
              <a:spcBef>
                <a:spcPts val="500"/>
              </a:spcBef>
              <a:buClr>
                <a:schemeClr val="dk1"/>
              </a:buClr>
              <a:buSzPts val="1800"/>
              <a:buChar char="•"/>
              <a:defRPr sz="1800">
                <a:solidFill>
                  <a:schemeClr val="dk1"/>
                </a:solidFill>
                <a:latin typeface="Calibri"/>
                <a:ea typeface="Calibri"/>
                <a:cs typeface="Calibri"/>
              </a:defRPr>
            </a:lvl9pPr>
          </a:lstStyle>
          <a:p>
            <a:r>
              <a:rPr lang="en-GB" dirty="0" err="1"/>
              <a:t>Muluneh</a:t>
            </a:r>
            <a:r>
              <a:rPr lang="el-GR" dirty="0"/>
              <a:t> Μ.</a:t>
            </a:r>
            <a:r>
              <a:rPr lang="en-GB" dirty="0"/>
              <a:t>,</a:t>
            </a:r>
            <a:r>
              <a:rPr lang="el-GR" dirty="0"/>
              <a:t> 2021</a:t>
            </a:r>
            <a:endParaRPr lang="en-GB" dirty="0"/>
          </a:p>
        </p:txBody>
      </p:sp>
    </p:spTree>
    <p:extLst>
      <p:ext uri="{BB962C8B-B14F-4D97-AF65-F5344CB8AC3E}">
        <p14:creationId xmlns:p14="http://schemas.microsoft.com/office/powerpoint/2010/main" val="38180944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8" name="Εικόνα 7">
            <a:extLst>
              <a:ext uri="{FF2B5EF4-FFF2-40B4-BE49-F238E27FC236}">
                <a16:creationId xmlns:a16="http://schemas.microsoft.com/office/drawing/2014/main" id="{0140AD3D-568F-B383-EA6E-269833FF29B1}"/>
              </a:ext>
            </a:extLst>
          </p:cNvPr>
          <p:cNvPicPr>
            <a:picLocks noChangeAspect="1"/>
          </p:cNvPicPr>
          <p:nvPr/>
        </p:nvPicPr>
        <p:blipFill rotWithShape="1">
          <a:blip r:embed="rId3"/>
          <a:srcRect l="31333" t="85035" r="16916" b="5476"/>
          <a:stretch/>
        </p:blipFill>
        <p:spPr>
          <a:xfrm>
            <a:off x="1094084" y="5894900"/>
            <a:ext cx="10003831" cy="963100"/>
          </a:xfrm>
          <a:prstGeom prst="rect">
            <a:avLst/>
          </a:prstGeom>
        </p:spPr>
      </p:pic>
      <p:sp>
        <p:nvSpPr>
          <p:cNvPr id="7" name="AutoShape 2">
            <a:extLst>
              <a:ext uri="{FF2B5EF4-FFF2-40B4-BE49-F238E27FC236}">
                <a16:creationId xmlns:a16="http://schemas.microsoft.com/office/drawing/2014/main" id="{616F73F6-92F5-CB73-AFBD-A03A3E6A2D3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Segoe UI" panose="020B0502040204020203" pitchFamily="34" charset="0"/>
              <a:cs typeface="Segoe UI" panose="020B0502040204020203" pitchFamily="34" charset="0"/>
            </a:endParaRPr>
          </a:p>
        </p:txBody>
      </p:sp>
      <p:sp>
        <p:nvSpPr>
          <p:cNvPr id="2" name="Google Shape;157;p46">
            <a:extLst>
              <a:ext uri="{FF2B5EF4-FFF2-40B4-BE49-F238E27FC236}">
                <a16:creationId xmlns:a16="http://schemas.microsoft.com/office/drawing/2014/main" id="{99EEF721-E240-F950-F840-757E6F16ED9A}"/>
              </a:ext>
            </a:extLst>
          </p:cNvPr>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GB" sz="2800" dirty="0">
                <a:solidFill>
                  <a:srgbClr val="FFFFFF"/>
                </a:solidFill>
                <a:latin typeface="Segoe UI" panose="020B0502040204020203" pitchFamily="34" charset="0"/>
                <a:cs typeface="Segoe UI" panose="020B0502040204020203" pitchFamily="34" charset="0"/>
                <a:sym typeface="Century Gothic"/>
              </a:rPr>
              <a:t>Temporal and spatial qualities from exposure to a stressor </a:t>
            </a:r>
          </a:p>
        </p:txBody>
      </p:sp>
      <p:sp>
        <p:nvSpPr>
          <p:cNvPr id="11" name="TextBox 10">
            <a:extLst>
              <a:ext uri="{FF2B5EF4-FFF2-40B4-BE49-F238E27FC236}">
                <a16:creationId xmlns:a16="http://schemas.microsoft.com/office/drawing/2014/main" id="{DCB46BA2-8FDF-EB87-189E-E7EFE95526FF}"/>
              </a:ext>
            </a:extLst>
          </p:cNvPr>
          <p:cNvSpPr txBox="1"/>
          <p:nvPr/>
        </p:nvSpPr>
        <p:spPr>
          <a:xfrm>
            <a:off x="4772297" y="5550139"/>
            <a:ext cx="1402080" cy="237757"/>
          </a:xfrm>
          <a:prstGeom prst="rect">
            <a:avLst/>
          </a:prstGeom>
          <a:ln w="25400" cap="flat" cmpd="sng" algn="ctr">
            <a:solidFill>
              <a:schemeClr val="accent6">
                <a:lumMod val="60000"/>
                <a:lumOff val="40000"/>
              </a:schemeClr>
            </a:solidFill>
            <a:prstDash val="solid"/>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t" anchorCtr="0">
            <a:noAutofit/>
          </a:bodyPr>
          <a:lstStyle>
            <a:defPPr marR="0" lvl="0" algn="l" rtl="0">
              <a:lnSpc>
                <a:spcPct val="100000"/>
              </a:lnSpc>
              <a:spcBef>
                <a:spcPts val="0"/>
              </a:spcBef>
              <a:spcAft>
                <a:spcPts val="0"/>
              </a:spcAft>
              <a:defRPr/>
            </a:defPPr>
            <a:lvl1pPr marL="0" indent="0">
              <a:lnSpc>
                <a:spcPct val="90000"/>
              </a:lnSpc>
              <a:buClr>
                <a:schemeClr val="dk1"/>
              </a:buClr>
              <a:buSzPts val="1800"/>
              <a:buNone/>
              <a:defRPr sz="1050">
                <a:solidFill>
                  <a:schemeClr val="tx1"/>
                </a:solidFill>
                <a:latin typeface="Segoe UI" panose="020B0502040204020203" pitchFamily="34" charset="0"/>
                <a:ea typeface="Calibri"/>
                <a:cs typeface="Segoe UI" panose="020B0502040204020203" pitchFamily="34" charset="0"/>
              </a:defRPr>
            </a:lvl1pPr>
            <a:lvl2pPr marL="914400" indent="-342900">
              <a:lnSpc>
                <a:spcPct val="90000"/>
              </a:lnSpc>
              <a:spcBef>
                <a:spcPts val="500"/>
              </a:spcBef>
              <a:buClr>
                <a:schemeClr val="dk1"/>
              </a:buClr>
              <a:buSzPts val="1800"/>
              <a:buChar char="•"/>
              <a:defRPr sz="2400">
                <a:solidFill>
                  <a:schemeClr val="dk1"/>
                </a:solidFill>
                <a:latin typeface="Calibri"/>
                <a:ea typeface="Calibri"/>
                <a:cs typeface="Calibri"/>
              </a:defRPr>
            </a:lvl2pPr>
            <a:lvl3pPr marL="1371600" indent="-342900">
              <a:lnSpc>
                <a:spcPct val="90000"/>
              </a:lnSpc>
              <a:spcBef>
                <a:spcPts val="500"/>
              </a:spcBef>
              <a:buClr>
                <a:schemeClr val="dk1"/>
              </a:buClr>
              <a:buSzPts val="1800"/>
              <a:buChar char="•"/>
              <a:defRPr sz="2000">
                <a:solidFill>
                  <a:schemeClr val="dk1"/>
                </a:solidFill>
                <a:latin typeface="Calibri"/>
                <a:ea typeface="Calibri"/>
                <a:cs typeface="Calibri"/>
              </a:defRPr>
            </a:lvl3pPr>
            <a:lvl4pPr marL="1828800" indent="-342900">
              <a:lnSpc>
                <a:spcPct val="90000"/>
              </a:lnSpc>
              <a:spcBef>
                <a:spcPts val="500"/>
              </a:spcBef>
              <a:buClr>
                <a:schemeClr val="dk1"/>
              </a:buClr>
              <a:buSzPts val="1800"/>
              <a:buChar char="•"/>
              <a:defRPr sz="1800">
                <a:solidFill>
                  <a:schemeClr val="dk1"/>
                </a:solidFill>
                <a:latin typeface="Calibri"/>
                <a:ea typeface="Calibri"/>
                <a:cs typeface="Calibri"/>
              </a:defRPr>
            </a:lvl4pPr>
            <a:lvl5pPr marL="2286000" indent="-342900">
              <a:lnSpc>
                <a:spcPct val="90000"/>
              </a:lnSpc>
              <a:spcBef>
                <a:spcPts val="500"/>
              </a:spcBef>
              <a:buClr>
                <a:schemeClr val="dk1"/>
              </a:buClr>
              <a:buSzPts val="1800"/>
              <a:buChar char="•"/>
              <a:defRPr sz="1800">
                <a:solidFill>
                  <a:schemeClr val="dk1"/>
                </a:solidFill>
                <a:latin typeface="Calibri"/>
                <a:ea typeface="Calibri"/>
                <a:cs typeface="Calibri"/>
              </a:defRPr>
            </a:lvl5pPr>
            <a:lvl6pPr marL="2743200" indent="-342900">
              <a:lnSpc>
                <a:spcPct val="90000"/>
              </a:lnSpc>
              <a:spcBef>
                <a:spcPts val="500"/>
              </a:spcBef>
              <a:buClr>
                <a:schemeClr val="dk1"/>
              </a:buClr>
              <a:buSzPts val="1800"/>
              <a:buChar char="•"/>
              <a:defRPr sz="1800">
                <a:solidFill>
                  <a:schemeClr val="dk1"/>
                </a:solidFill>
                <a:latin typeface="Calibri"/>
                <a:ea typeface="Calibri"/>
                <a:cs typeface="Calibri"/>
              </a:defRPr>
            </a:lvl6pPr>
            <a:lvl7pPr marL="3200400" indent="-342900">
              <a:lnSpc>
                <a:spcPct val="90000"/>
              </a:lnSpc>
              <a:spcBef>
                <a:spcPts val="500"/>
              </a:spcBef>
              <a:buClr>
                <a:schemeClr val="dk1"/>
              </a:buClr>
              <a:buSzPts val="1800"/>
              <a:buChar char="•"/>
              <a:defRPr sz="1800">
                <a:solidFill>
                  <a:schemeClr val="dk1"/>
                </a:solidFill>
                <a:latin typeface="Calibri"/>
                <a:ea typeface="Calibri"/>
                <a:cs typeface="Calibri"/>
              </a:defRPr>
            </a:lvl7pPr>
            <a:lvl8pPr marL="3657600" indent="-342900">
              <a:lnSpc>
                <a:spcPct val="90000"/>
              </a:lnSpc>
              <a:spcBef>
                <a:spcPts val="500"/>
              </a:spcBef>
              <a:buClr>
                <a:schemeClr val="dk1"/>
              </a:buClr>
              <a:buSzPts val="1800"/>
              <a:buChar char="•"/>
              <a:defRPr sz="1800">
                <a:solidFill>
                  <a:schemeClr val="dk1"/>
                </a:solidFill>
                <a:latin typeface="Calibri"/>
                <a:ea typeface="Calibri"/>
                <a:cs typeface="Calibri"/>
              </a:defRPr>
            </a:lvl8pPr>
            <a:lvl9pPr marL="4114800" indent="-342900">
              <a:lnSpc>
                <a:spcPct val="90000"/>
              </a:lnSpc>
              <a:spcBef>
                <a:spcPts val="500"/>
              </a:spcBef>
              <a:buClr>
                <a:schemeClr val="dk1"/>
              </a:buClr>
              <a:buSzPts val="1800"/>
              <a:buChar char="•"/>
              <a:defRPr sz="1800">
                <a:solidFill>
                  <a:schemeClr val="dk1"/>
                </a:solidFill>
                <a:latin typeface="Calibri"/>
                <a:ea typeface="Calibri"/>
                <a:cs typeface="Calibri"/>
              </a:defRPr>
            </a:lvl9pPr>
          </a:lstStyle>
          <a:p>
            <a:r>
              <a:rPr lang="en-GB" dirty="0" err="1"/>
              <a:t>Muluneh</a:t>
            </a:r>
            <a:r>
              <a:rPr lang="el-GR" dirty="0"/>
              <a:t> Μ.</a:t>
            </a:r>
            <a:r>
              <a:rPr lang="en-GB" dirty="0"/>
              <a:t>,</a:t>
            </a:r>
            <a:r>
              <a:rPr lang="el-GR" dirty="0"/>
              <a:t> 2021</a:t>
            </a:r>
            <a:endParaRPr lang="en-GB" dirty="0"/>
          </a:p>
        </p:txBody>
      </p:sp>
      <p:pic>
        <p:nvPicPr>
          <p:cNvPr id="5" name="Picture 4">
            <a:extLst>
              <a:ext uri="{FF2B5EF4-FFF2-40B4-BE49-F238E27FC236}">
                <a16:creationId xmlns:a16="http://schemas.microsoft.com/office/drawing/2014/main" id="{2E5539C5-9D91-6F50-46C6-1C395AEE35D1}"/>
              </a:ext>
            </a:extLst>
          </p:cNvPr>
          <p:cNvPicPr>
            <a:picLocks noChangeAspect="1"/>
          </p:cNvPicPr>
          <p:nvPr/>
        </p:nvPicPr>
        <p:blipFill>
          <a:blip r:embed="rId4"/>
          <a:stretch>
            <a:fillRect/>
          </a:stretch>
        </p:blipFill>
        <p:spPr>
          <a:xfrm>
            <a:off x="3690776" y="1169404"/>
            <a:ext cx="4092694" cy="4618492"/>
          </a:xfrm>
          <a:prstGeom prst="rect">
            <a:avLst/>
          </a:prstGeom>
          <a:ln>
            <a:solidFill>
              <a:srgbClr val="0070C0"/>
            </a:solidFill>
          </a:ln>
        </p:spPr>
      </p:pic>
      <p:sp>
        <p:nvSpPr>
          <p:cNvPr id="10" name="TextBox 9">
            <a:extLst>
              <a:ext uri="{FF2B5EF4-FFF2-40B4-BE49-F238E27FC236}">
                <a16:creationId xmlns:a16="http://schemas.microsoft.com/office/drawing/2014/main" id="{FD7E9B51-CA11-C5F8-9E0F-98B9EF3BF57E}"/>
              </a:ext>
            </a:extLst>
          </p:cNvPr>
          <p:cNvSpPr txBox="1"/>
          <p:nvPr/>
        </p:nvSpPr>
        <p:spPr>
          <a:xfrm>
            <a:off x="8072356" y="5519625"/>
            <a:ext cx="1881052" cy="268271"/>
          </a:xfrm>
          <a:prstGeom prst="rect">
            <a:avLst/>
          </a:prstGeom>
          <a:ln w="25400" cap="flat" cmpd="sng" algn="ctr">
            <a:solidFill>
              <a:schemeClr val="accent6">
                <a:lumMod val="60000"/>
                <a:lumOff val="40000"/>
              </a:schemeClr>
            </a:solidFill>
            <a:prstDash val="solid"/>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t" anchorCtr="0">
            <a:noAutofit/>
          </a:bodyPr>
          <a:lstStyle>
            <a:defPPr marR="0" lvl="0" algn="l" rtl="0">
              <a:lnSpc>
                <a:spcPct val="100000"/>
              </a:lnSpc>
              <a:spcBef>
                <a:spcPts val="0"/>
              </a:spcBef>
              <a:spcAft>
                <a:spcPts val="0"/>
              </a:spcAft>
              <a:defRPr/>
            </a:defPPr>
            <a:lvl1pPr marL="0" indent="0">
              <a:lnSpc>
                <a:spcPct val="90000"/>
              </a:lnSpc>
              <a:buClr>
                <a:schemeClr val="dk1"/>
              </a:buClr>
              <a:buSzPts val="1800"/>
              <a:buNone/>
              <a:defRPr sz="1200">
                <a:solidFill>
                  <a:schemeClr val="tx1"/>
                </a:solidFill>
                <a:latin typeface="Source Sans Pro" panose="020B0503030403020204" pitchFamily="34" charset="0"/>
                <a:ea typeface="Calibri"/>
                <a:cs typeface="Calibri"/>
              </a:defRPr>
            </a:lvl1pPr>
            <a:lvl2pPr marL="914400" indent="-342900">
              <a:lnSpc>
                <a:spcPct val="90000"/>
              </a:lnSpc>
              <a:spcBef>
                <a:spcPts val="500"/>
              </a:spcBef>
              <a:buClr>
                <a:schemeClr val="dk1"/>
              </a:buClr>
              <a:buSzPts val="1800"/>
              <a:buChar char="•"/>
              <a:defRPr sz="2400">
                <a:solidFill>
                  <a:schemeClr val="dk1"/>
                </a:solidFill>
                <a:latin typeface="Calibri"/>
                <a:ea typeface="Calibri"/>
                <a:cs typeface="Calibri"/>
              </a:defRPr>
            </a:lvl2pPr>
            <a:lvl3pPr marL="1371600" indent="-342900">
              <a:lnSpc>
                <a:spcPct val="90000"/>
              </a:lnSpc>
              <a:spcBef>
                <a:spcPts val="500"/>
              </a:spcBef>
              <a:buClr>
                <a:schemeClr val="dk1"/>
              </a:buClr>
              <a:buSzPts val="1800"/>
              <a:buChar char="•"/>
              <a:defRPr sz="2000">
                <a:solidFill>
                  <a:schemeClr val="dk1"/>
                </a:solidFill>
                <a:latin typeface="Calibri"/>
                <a:ea typeface="Calibri"/>
                <a:cs typeface="Calibri"/>
              </a:defRPr>
            </a:lvl3pPr>
            <a:lvl4pPr marL="1828800" indent="-342900">
              <a:lnSpc>
                <a:spcPct val="90000"/>
              </a:lnSpc>
              <a:spcBef>
                <a:spcPts val="500"/>
              </a:spcBef>
              <a:buClr>
                <a:schemeClr val="dk1"/>
              </a:buClr>
              <a:buSzPts val="1800"/>
              <a:buChar char="•"/>
              <a:defRPr sz="1800">
                <a:solidFill>
                  <a:schemeClr val="dk1"/>
                </a:solidFill>
                <a:latin typeface="Calibri"/>
                <a:ea typeface="Calibri"/>
                <a:cs typeface="Calibri"/>
              </a:defRPr>
            </a:lvl4pPr>
            <a:lvl5pPr marL="2286000" indent="-342900">
              <a:lnSpc>
                <a:spcPct val="90000"/>
              </a:lnSpc>
              <a:spcBef>
                <a:spcPts val="500"/>
              </a:spcBef>
              <a:buClr>
                <a:schemeClr val="dk1"/>
              </a:buClr>
              <a:buSzPts val="1800"/>
              <a:buChar char="•"/>
              <a:defRPr sz="1800">
                <a:solidFill>
                  <a:schemeClr val="dk1"/>
                </a:solidFill>
                <a:latin typeface="Calibri"/>
                <a:ea typeface="Calibri"/>
                <a:cs typeface="Calibri"/>
              </a:defRPr>
            </a:lvl5pPr>
            <a:lvl6pPr marL="2743200" indent="-342900">
              <a:lnSpc>
                <a:spcPct val="90000"/>
              </a:lnSpc>
              <a:spcBef>
                <a:spcPts val="500"/>
              </a:spcBef>
              <a:buClr>
                <a:schemeClr val="dk1"/>
              </a:buClr>
              <a:buSzPts val="1800"/>
              <a:buChar char="•"/>
              <a:defRPr sz="1800">
                <a:solidFill>
                  <a:schemeClr val="dk1"/>
                </a:solidFill>
                <a:latin typeface="Calibri"/>
                <a:ea typeface="Calibri"/>
                <a:cs typeface="Calibri"/>
              </a:defRPr>
            </a:lvl6pPr>
            <a:lvl7pPr marL="3200400" indent="-342900">
              <a:lnSpc>
                <a:spcPct val="90000"/>
              </a:lnSpc>
              <a:spcBef>
                <a:spcPts val="500"/>
              </a:spcBef>
              <a:buClr>
                <a:schemeClr val="dk1"/>
              </a:buClr>
              <a:buSzPts val="1800"/>
              <a:buChar char="•"/>
              <a:defRPr sz="1800">
                <a:solidFill>
                  <a:schemeClr val="dk1"/>
                </a:solidFill>
                <a:latin typeface="Calibri"/>
                <a:ea typeface="Calibri"/>
                <a:cs typeface="Calibri"/>
              </a:defRPr>
            </a:lvl7pPr>
            <a:lvl8pPr marL="3657600" indent="-342900">
              <a:lnSpc>
                <a:spcPct val="90000"/>
              </a:lnSpc>
              <a:spcBef>
                <a:spcPts val="500"/>
              </a:spcBef>
              <a:buClr>
                <a:schemeClr val="dk1"/>
              </a:buClr>
              <a:buSzPts val="1800"/>
              <a:buChar char="•"/>
              <a:defRPr sz="1800">
                <a:solidFill>
                  <a:schemeClr val="dk1"/>
                </a:solidFill>
                <a:latin typeface="Calibri"/>
                <a:ea typeface="Calibri"/>
                <a:cs typeface="Calibri"/>
              </a:defRPr>
            </a:lvl8pPr>
            <a:lvl9pPr marL="4114800" indent="-342900">
              <a:lnSpc>
                <a:spcPct val="90000"/>
              </a:lnSpc>
              <a:spcBef>
                <a:spcPts val="500"/>
              </a:spcBef>
              <a:buClr>
                <a:schemeClr val="dk1"/>
              </a:buClr>
              <a:buSzPts val="1800"/>
              <a:buChar char="•"/>
              <a:defRPr sz="1800">
                <a:solidFill>
                  <a:schemeClr val="dk1"/>
                </a:solidFill>
                <a:latin typeface="Calibri"/>
                <a:ea typeface="Calibri"/>
                <a:cs typeface="Calibri"/>
              </a:defRPr>
            </a:lvl9pPr>
          </a:lstStyle>
          <a:p>
            <a:r>
              <a:rPr lang="en-GB" dirty="0">
                <a:latin typeface="Segoe UI" panose="020B0502040204020203" pitchFamily="34" charset="0"/>
                <a:cs typeface="Segoe UI" panose="020B0502040204020203" pitchFamily="34" charset="0"/>
              </a:rPr>
              <a:t>Source: </a:t>
            </a:r>
            <a:r>
              <a:rPr lang="en-GB" dirty="0" err="1">
                <a:latin typeface="Segoe UI" panose="020B0502040204020203" pitchFamily="34" charset="0"/>
                <a:cs typeface="Segoe UI" panose="020B0502040204020203" pitchFamily="34" charset="0"/>
              </a:rPr>
              <a:t>Vallero</a:t>
            </a:r>
            <a:r>
              <a:rPr lang="en-GB" dirty="0">
                <a:latin typeface="Segoe UI" panose="020B0502040204020203" pitchFamily="34" charset="0"/>
                <a:cs typeface="Segoe UI" panose="020B0502040204020203" pitchFamily="34" charset="0"/>
              </a:rPr>
              <a:t> D. 2019</a:t>
            </a:r>
          </a:p>
        </p:txBody>
      </p:sp>
    </p:spTree>
    <p:extLst>
      <p:ext uri="{BB962C8B-B14F-4D97-AF65-F5344CB8AC3E}">
        <p14:creationId xmlns:p14="http://schemas.microsoft.com/office/powerpoint/2010/main" val="25431523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8" name="Εικόνα 7">
            <a:extLst>
              <a:ext uri="{FF2B5EF4-FFF2-40B4-BE49-F238E27FC236}">
                <a16:creationId xmlns:a16="http://schemas.microsoft.com/office/drawing/2014/main" id="{0140AD3D-568F-B383-EA6E-269833FF29B1}"/>
              </a:ext>
            </a:extLst>
          </p:cNvPr>
          <p:cNvPicPr>
            <a:picLocks noChangeAspect="1"/>
          </p:cNvPicPr>
          <p:nvPr/>
        </p:nvPicPr>
        <p:blipFill rotWithShape="1">
          <a:blip r:embed="rId3"/>
          <a:srcRect l="31333" t="85035" r="16916" b="5476"/>
          <a:stretch/>
        </p:blipFill>
        <p:spPr>
          <a:xfrm>
            <a:off x="1094084" y="5894900"/>
            <a:ext cx="10003831" cy="963100"/>
          </a:xfrm>
          <a:prstGeom prst="rect">
            <a:avLst/>
          </a:prstGeom>
        </p:spPr>
      </p:pic>
      <p:sp>
        <p:nvSpPr>
          <p:cNvPr id="7" name="AutoShape 2">
            <a:extLst>
              <a:ext uri="{FF2B5EF4-FFF2-40B4-BE49-F238E27FC236}">
                <a16:creationId xmlns:a16="http://schemas.microsoft.com/office/drawing/2014/main" id="{616F73F6-92F5-CB73-AFBD-A03A3E6A2D3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aphicFrame>
        <p:nvGraphicFramePr>
          <p:cNvPr id="4" name="Diagram 3">
            <a:extLst>
              <a:ext uri="{FF2B5EF4-FFF2-40B4-BE49-F238E27FC236}">
                <a16:creationId xmlns:a16="http://schemas.microsoft.com/office/drawing/2014/main" id="{02CDF873-E768-15A4-00AB-30ED9C88C5E9}"/>
              </a:ext>
            </a:extLst>
          </p:cNvPr>
          <p:cNvGraphicFramePr/>
          <p:nvPr>
            <p:extLst>
              <p:ext uri="{D42A27DB-BD31-4B8C-83A1-F6EECF244321}">
                <p14:modId xmlns:p14="http://schemas.microsoft.com/office/powerpoint/2010/main" val="878494920"/>
              </p:ext>
            </p:extLst>
          </p:nvPr>
        </p:nvGraphicFramePr>
        <p:xfrm>
          <a:off x="971429" y="967976"/>
          <a:ext cx="9509760" cy="52268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Google Shape;157;p46">
            <a:extLst>
              <a:ext uri="{FF2B5EF4-FFF2-40B4-BE49-F238E27FC236}">
                <a16:creationId xmlns:a16="http://schemas.microsoft.com/office/drawing/2014/main" id="{99EEF721-E240-F950-F840-757E6F16ED9A}"/>
              </a:ext>
            </a:extLst>
          </p:cNvPr>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dirty="0">
                <a:solidFill>
                  <a:srgbClr val="FFFFFF"/>
                </a:solidFill>
                <a:latin typeface="Segoe UI" panose="020B0502040204020203" pitchFamily="34" charset="0"/>
                <a:cs typeface="Segoe UI" panose="020B0502040204020203" pitchFamily="34" charset="0"/>
                <a:sym typeface="Century Gothic"/>
              </a:rPr>
              <a:t>Interlinkages between Climate Change and Ecosystems</a:t>
            </a:r>
            <a:endParaRPr sz="2800" dirty="0">
              <a:solidFill>
                <a:srgbClr val="FFFFFF"/>
              </a:solidFill>
              <a:latin typeface="Segoe UI" panose="020B0502040204020203" pitchFamily="34" charset="0"/>
              <a:cs typeface="Segoe UI" panose="020B0502040204020203" pitchFamily="34" charset="0"/>
              <a:sym typeface="Century Gothic"/>
            </a:endParaRPr>
          </a:p>
        </p:txBody>
      </p:sp>
      <p:sp>
        <p:nvSpPr>
          <p:cNvPr id="6" name="TextBox 5">
            <a:extLst>
              <a:ext uri="{FF2B5EF4-FFF2-40B4-BE49-F238E27FC236}">
                <a16:creationId xmlns:a16="http://schemas.microsoft.com/office/drawing/2014/main" id="{A2825498-CD04-701D-CA5D-980461FFF92C}"/>
              </a:ext>
            </a:extLst>
          </p:cNvPr>
          <p:cNvSpPr txBox="1"/>
          <p:nvPr/>
        </p:nvSpPr>
        <p:spPr>
          <a:xfrm>
            <a:off x="2211978" y="5571187"/>
            <a:ext cx="1889759" cy="318837"/>
          </a:xfrm>
          <a:prstGeom prst="rect">
            <a:avLst/>
          </a:prstGeom>
          <a:ln w="25400" cap="flat" cmpd="sng" algn="ctr">
            <a:solidFill>
              <a:schemeClr val="accent6">
                <a:lumMod val="60000"/>
                <a:lumOff val="40000"/>
              </a:schemeClr>
            </a:solidFill>
            <a:prstDash val="solid"/>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t" anchorCtr="0">
            <a:noAutofit/>
          </a:bodyPr>
          <a:lstStyle>
            <a:defPPr marR="0" lvl="0" algn="l" rtl="0">
              <a:lnSpc>
                <a:spcPct val="100000"/>
              </a:lnSpc>
              <a:spcBef>
                <a:spcPts val="0"/>
              </a:spcBef>
              <a:spcAft>
                <a:spcPts val="0"/>
              </a:spcAft>
              <a:defRPr/>
            </a:defPPr>
            <a:lvl1pPr marL="0" indent="0">
              <a:lnSpc>
                <a:spcPct val="90000"/>
              </a:lnSpc>
              <a:buClr>
                <a:schemeClr val="dk1"/>
              </a:buClr>
              <a:buSzPts val="1800"/>
              <a:buNone/>
              <a:defRPr sz="1200">
                <a:solidFill>
                  <a:schemeClr val="tx1"/>
                </a:solidFill>
                <a:latin typeface="Source Sans Pro" panose="020B0503030403020204" pitchFamily="34" charset="0"/>
                <a:ea typeface="Calibri"/>
                <a:cs typeface="Calibri"/>
              </a:defRPr>
            </a:lvl1pPr>
            <a:lvl2pPr marL="914400" indent="-342900">
              <a:lnSpc>
                <a:spcPct val="90000"/>
              </a:lnSpc>
              <a:spcBef>
                <a:spcPts val="500"/>
              </a:spcBef>
              <a:buClr>
                <a:schemeClr val="dk1"/>
              </a:buClr>
              <a:buSzPts val="1800"/>
              <a:buChar char="•"/>
              <a:defRPr sz="2400">
                <a:solidFill>
                  <a:schemeClr val="dk1"/>
                </a:solidFill>
                <a:latin typeface="Calibri"/>
                <a:ea typeface="Calibri"/>
                <a:cs typeface="Calibri"/>
              </a:defRPr>
            </a:lvl2pPr>
            <a:lvl3pPr marL="1371600" indent="-342900">
              <a:lnSpc>
                <a:spcPct val="90000"/>
              </a:lnSpc>
              <a:spcBef>
                <a:spcPts val="500"/>
              </a:spcBef>
              <a:buClr>
                <a:schemeClr val="dk1"/>
              </a:buClr>
              <a:buSzPts val="1800"/>
              <a:buChar char="•"/>
              <a:defRPr sz="2000">
                <a:solidFill>
                  <a:schemeClr val="dk1"/>
                </a:solidFill>
                <a:latin typeface="Calibri"/>
                <a:ea typeface="Calibri"/>
                <a:cs typeface="Calibri"/>
              </a:defRPr>
            </a:lvl3pPr>
            <a:lvl4pPr marL="1828800" indent="-342900">
              <a:lnSpc>
                <a:spcPct val="90000"/>
              </a:lnSpc>
              <a:spcBef>
                <a:spcPts val="500"/>
              </a:spcBef>
              <a:buClr>
                <a:schemeClr val="dk1"/>
              </a:buClr>
              <a:buSzPts val="1800"/>
              <a:buChar char="•"/>
              <a:defRPr sz="1800">
                <a:solidFill>
                  <a:schemeClr val="dk1"/>
                </a:solidFill>
                <a:latin typeface="Calibri"/>
                <a:ea typeface="Calibri"/>
                <a:cs typeface="Calibri"/>
              </a:defRPr>
            </a:lvl4pPr>
            <a:lvl5pPr marL="2286000" indent="-342900">
              <a:lnSpc>
                <a:spcPct val="90000"/>
              </a:lnSpc>
              <a:spcBef>
                <a:spcPts val="500"/>
              </a:spcBef>
              <a:buClr>
                <a:schemeClr val="dk1"/>
              </a:buClr>
              <a:buSzPts val="1800"/>
              <a:buChar char="•"/>
              <a:defRPr sz="1800">
                <a:solidFill>
                  <a:schemeClr val="dk1"/>
                </a:solidFill>
                <a:latin typeface="Calibri"/>
                <a:ea typeface="Calibri"/>
                <a:cs typeface="Calibri"/>
              </a:defRPr>
            </a:lvl5pPr>
            <a:lvl6pPr marL="2743200" indent="-342900">
              <a:lnSpc>
                <a:spcPct val="90000"/>
              </a:lnSpc>
              <a:spcBef>
                <a:spcPts val="500"/>
              </a:spcBef>
              <a:buClr>
                <a:schemeClr val="dk1"/>
              </a:buClr>
              <a:buSzPts val="1800"/>
              <a:buChar char="•"/>
              <a:defRPr sz="1800">
                <a:solidFill>
                  <a:schemeClr val="dk1"/>
                </a:solidFill>
                <a:latin typeface="Calibri"/>
                <a:ea typeface="Calibri"/>
                <a:cs typeface="Calibri"/>
              </a:defRPr>
            </a:lvl6pPr>
            <a:lvl7pPr marL="3200400" indent="-342900">
              <a:lnSpc>
                <a:spcPct val="90000"/>
              </a:lnSpc>
              <a:spcBef>
                <a:spcPts val="500"/>
              </a:spcBef>
              <a:buClr>
                <a:schemeClr val="dk1"/>
              </a:buClr>
              <a:buSzPts val="1800"/>
              <a:buChar char="•"/>
              <a:defRPr sz="1800">
                <a:solidFill>
                  <a:schemeClr val="dk1"/>
                </a:solidFill>
                <a:latin typeface="Calibri"/>
                <a:ea typeface="Calibri"/>
                <a:cs typeface="Calibri"/>
              </a:defRPr>
            </a:lvl7pPr>
            <a:lvl8pPr marL="3657600" indent="-342900">
              <a:lnSpc>
                <a:spcPct val="90000"/>
              </a:lnSpc>
              <a:spcBef>
                <a:spcPts val="500"/>
              </a:spcBef>
              <a:buClr>
                <a:schemeClr val="dk1"/>
              </a:buClr>
              <a:buSzPts val="1800"/>
              <a:buChar char="•"/>
              <a:defRPr sz="1800">
                <a:solidFill>
                  <a:schemeClr val="dk1"/>
                </a:solidFill>
                <a:latin typeface="Calibri"/>
                <a:ea typeface="Calibri"/>
                <a:cs typeface="Calibri"/>
              </a:defRPr>
            </a:lvl8pPr>
            <a:lvl9pPr marL="4114800" indent="-342900">
              <a:lnSpc>
                <a:spcPct val="90000"/>
              </a:lnSpc>
              <a:spcBef>
                <a:spcPts val="500"/>
              </a:spcBef>
              <a:buClr>
                <a:schemeClr val="dk1"/>
              </a:buClr>
              <a:buSzPts val="1800"/>
              <a:buChar char="•"/>
              <a:defRPr sz="1800">
                <a:solidFill>
                  <a:schemeClr val="dk1"/>
                </a:solidFill>
                <a:latin typeface="Calibri"/>
                <a:ea typeface="Calibri"/>
                <a:cs typeface="Calibri"/>
              </a:defRPr>
            </a:lvl9pPr>
          </a:lstStyle>
          <a:p>
            <a:r>
              <a:rPr lang="en-GB" dirty="0" err="1"/>
              <a:t>Kundaranahalli</a:t>
            </a:r>
            <a:r>
              <a:rPr lang="en-GB" dirty="0"/>
              <a:t> Sh. (2022) </a:t>
            </a:r>
          </a:p>
        </p:txBody>
      </p:sp>
    </p:spTree>
    <p:extLst>
      <p:ext uri="{BB962C8B-B14F-4D97-AF65-F5344CB8AC3E}">
        <p14:creationId xmlns:p14="http://schemas.microsoft.com/office/powerpoint/2010/main" val="27616471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1" name="Picture 10">
            <a:extLst>
              <a:ext uri="{FF2B5EF4-FFF2-40B4-BE49-F238E27FC236}">
                <a16:creationId xmlns:a16="http://schemas.microsoft.com/office/drawing/2014/main" id="{2EB88DD1-C97E-3524-5474-3811AA7B48B6}"/>
              </a:ext>
            </a:extLst>
          </p:cNvPr>
          <p:cNvPicPr>
            <a:picLocks noChangeAspect="1"/>
          </p:cNvPicPr>
          <p:nvPr/>
        </p:nvPicPr>
        <p:blipFill>
          <a:blip r:embed="rId3"/>
          <a:stretch>
            <a:fillRect/>
          </a:stretch>
        </p:blipFill>
        <p:spPr>
          <a:xfrm>
            <a:off x="6515520" y="2314092"/>
            <a:ext cx="4324350" cy="2486025"/>
          </a:xfrm>
          <a:prstGeom prst="rect">
            <a:avLst/>
          </a:prstGeom>
        </p:spPr>
      </p:pic>
      <p:pic>
        <p:nvPicPr>
          <p:cNvPr id="8" name="Εικόνα 7">
            <a:extLst>
              <a:ext uri="{FF2B5EF4-FFF2-40B4-BE49-F238E27FC236}">
                <a16:creationId xmlns:a16="http://schemas.microsoft.com/office/drawing/2014/main" id="{0140AD3D-568F-B383-EA6E-269833FF29B1}"/>
              </a:ext>
            </a:extLst>
          </p:cNvPr>
          <p:cNvPicPr>
            <a:picLocks noChangeAspect="1"/>
          </p:cNvPicPr>
          <p:nvPr/>
        </p:nvPicPr>
        <p:blipFill rotWithShape="1">
          <a:blip r:embed="rId4"/>
          <a:srcRect l="31333" t="85035" r="16916" b="5476"/>
          <a:stretch/>
        </p:blipFill>
        <p:spPr>
          <a:xfrm>
            <a:off x="1094084" y="5894900"/>
            <a:ext cx="10003831" cy="963100"/>
          </a:xfrm>
          <a:prstGeom prst="rect">
            <a:avLst/>
          </a:prstGeom>
        </p:spPr>
      </p:pic>
      <p:sp>
        <p:nvSpPr>
          <p:cNvPr id="7" name="AutoShape 2">
            <a:extLst>
              <a:ext uri="{FF2B5EF4-FFF2-40B4-BE49-F238E27FC236}">
                <a16:creationId xmlns:a16="http://schemas.microsoft.com/office/drawing/2014/main" id="{616F73F6-92F5-CB73-AFBD-A03A3E6A2D3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Google Shape;157;p46">
            <a:extLst>
              <a:ext uri="{FF2B5EF4-FFF2-40B4-BE49-F238E27FC236}">
                <a16:creationId xmlns:a16="http://schemas.microsoft.com/office/drawing/2014/main" id="{99EEF721-E240-F950-F840-757E6F16ED9A}"/>
              </a:ext>
            </a:extLst>
          </p:cNvPr>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GB" sz="2800" dirty="0">
                <a:solidFill>
                  <a:srgbClr val="FFFFFF"/>
                </a:solidFill>
                <a:latin typeface="Segoe UI" panose="020B0502040204020203" pitchFamily="34" charset="0"/>
                <a:cs typeface="Segoe UI" panose="020B0502040204020203" pitchFamily="34" charset="0"/>
                <a:sym typeface="Century Gothic"/>
              </a:rPr>
              <a:t>Ecosystem Integrity</a:t>
            </a:r>
          </a:p>
        </p:txBody>
      </p:sp>
      <p:sp>
        <p:nvSpPr>
          <p:cNvPr id="5" name="TextBox 4">
            <a:extLst>
              <a:ext uri="{FF2B5EF4-FFF2-40B4-BE49-F238E27FC236}">
                <a16:creationId xmlns:a16="http://schemas.microsoft.com/office/drawing/2014/main" id="{BC772BF0-9513-9209-D702-2E72722021F5}"/>
              </a:ext>
            </a:extLst>
          </p:cNvPr>
          <p:cNvSpPr txBox="1"/>
          <p:nvPr/>
        </p:nvSpPr>
        <p:spPr>
          <a:xfrm>
            <a:off x="985307" y="1339807"/>
            <a:ext cx="5680172" cy="4555093"/>
          </a:xfrm>
          <a:prstGeom prst="rect">
            <a:avLst/>
          </a:prstGeom>
          <a:noFill/>
        </p:spPr>
        <p:txBody>
          <a:bodyPr wrap="square">
            <a:spAutoFit/>
          </a:bodyPr>
          <a:lstStyle/>
          <a:p>
            <a:pPr algn="just"/>
            <a:r>
              <a:rPr lang="en-GB" sz="1600" dirty="0">
                <a:latin typeface="Segoe UI" panose="020B0502040204020203" pitchFamily="34" charset="0"/>
                <a:cs typeface="Segoe UI" panose="020B0502040204020203" pitchFamily="34" charset="0"/>
              </a:rPr>
              <a:t>Waste generation rates have been positively correlated with per capita energy consumption, GDP, and final private consumption. Global solid waste generation rates range from 0.1-0.8t/cap/</a:t>
            </a:r>
            <a:r>
              <a:rPr lang="en-GB" sz="1600" dirty="0" err="1">
                <a:latin typeface="Segoe UI" panose="020B0502040204020203" pitchFamily="34" charset="0"/>
                <a:cs typeface="Segoe UI" panose="020B0502040204020203" pitchFamily="34" charset="0"/>
              </a:rPr>
              <a:t>yr</a:t>
            </a:r>
            <a:r>
              <a:rPr lang="en-GB" sz="1600" dirty="0">
                <a:latin typeface="Segoe UI" panose="020B0502040204020203" pitchFamily="34" charset="0"/>
                <a:cs typeface="Segoe UI" panose="020B0502040204020203" pitchFamily="34" charset="0"/>
              </a:rPr>
              <a:t> (tons per capita per year) in low-income countries, 0.2-0.5 t/cap/</a:t>
            </a:r>
            <a:r>
              <a:rPr lang="en-GB" sz="1600" dirty="0" err="1">
                <a:latin typeface="Segoe UI" panose="020B0502040204020203" pitchFamily="34" charset="0"/>
                <a:cs typeface="Segoe UI" panose="020B0502040204020203" pitchFamily="34" charset="0"/>
              </a:rPr>
              <a:t>yr</a:t>
            </a:r>
            <a:r>
              <a:rPr lang="en-GB" sz="1600" dirty="0">
                <a:latin typeface="Segoe UI" panose="020B0502040204020203" pitchFamily="34" charset="0"/>
                <a:cs typeface="Segoe UI" panose="020B0502040204020203" pitchFamily="34" charset="0"/>
              </a:rPr>
              <a:t> in middle-income countries and 0.3-0.8 t/cap/</a:t>
            </a:r>
            <a:r>
              <a:rPr lang="en-GB" sz="1600" dirty="0" err="1">
                <a:latin typeface="Segoe UI" panose="020B0502040204020203" pitchFamily="34" charset="0"/>
                <a:cs typeface="Segoe UI" panose="020B0502040204020203" pitchFamily="34" charset="0"/>
              </a:rPr>
              <a:t>yr</a:t>
            </a:r>
            <a:r>
              <a:rPr lang="en-GB" sz="1600" dirty="0">
                <a:latin typeface="Segoe UI" panose="020B0502040204020203" pitchFamily="34" charset="0"/>
                <a:cs typeface="Segoe UI" panose="020B0502040204020203" pitchFamily="34" charset="0"/>
              </a:rPr>
              <a:t> in high-income countries.</a:t>
            </a:r>
            <a:endParaRPr lang="el-GR" sz="1600" dirty="0">
              <a:latin typeface="Segoe UI" panose="020B0502040204020203" pitchFamily="34" charset="0"/>
              <a:cs typeface="Segoe UI" panose="020B0502040204020203" pitchFamily="34" charset="0"/>
            </a:endParaRPr>
          </a:p>
          <a:p>
            <a:pPr algn="just"/>
            <a:endParaRPr lang="en-GB" sz="1600" dirty="0">
              <a:latin typeface="Segoe UI" panose="020B0502040204020203" pitchFamily="34" charset="0"/>
              <a:cs typeface="Segoe UI" panose="020B0502040204020203" pitchFamily="34" charset="0"/>
            </a:endParaRPr>
          </a:p>
          <a:p>
            <a:pPr algn="just"/>
            <a:r>
              <a:rPr lang="en-GB" sz="1600" b="0" i="0" u="none" strike="noStrike" baseline="0" dirty="0">
                <a:latin typeface="Segoe UI" panose="020B0502040204020203" pitchFamily="34" charset="0"/>
                <a:cs typeface="Segoe UI" panose="020B0502040204020203" pitchFamily="34" charset="0"/>
              </a:rPr>
              <a:t>The integrity of ecosystems depends on proper waste management. This includes virtually</a:t>
            </a:r>
          </a:p>
          <a:p>
            <a:pPr algn="just"/>
            <a:r>
              <a:rPr lang="en-GB" sz="1600" b="0" i="0" u="none" strike="noStrike" baseline="0" dirty="0">
                <a:latin typeface="Segoe UI" panose="020B0502040204020203" pitchFamily="34" charset="0"/>
                <a:cs typeface="Segoe UI" panose="020B0502040204020203" pitchFamily="34" charset="0"/>
              </a:rPr>
              <a:t>every waste stream (i.e. agricultural waste, solids of any form, construction, transportation, and municipal wastewater). </a:t>
            </a:r>
          </a:p>
          <a:p>
            <a:pPr algn="just"/>
            <a:endParaRPr lang="en-GB" sz="1600" b="0" i="0" u="none" strike="noStrike" baseline="0" dirty="0">
              <a:latin typeface="Segoe UI" panose="020B0502040204020203" pitchFamily="34" charset="0"/>
              <a:cs typeface="Segoe UI" panose="020B0502040204020203" pitchFamily="34" charset="0"/>
            </a:endParaRPr>
          </a:p>
          <a:p>
            <a:pPr algn="just">
              <a:tabLst>
                <a:tab pos="9056688" algn="l"/>
              </a:tabLst>
            </a:pPr>
            <a:r>
              <a:rPr lang="en-GB" sz="1600" b="0" i="0" u="none" strike="noStrike" baseline="0" dirty="0">
                <a:latin typeface="Segoe UI" panose="020B0502040204020203" pitchFamily="34" charset="0"/>
                <a:cs typeface="Segoe UI" panose="020B0502040204020203" pitchFamily="34" charset="0"/>
              </a:rPr>
              <a:t>All the above harm the integrity of the receiving systems, by increasing</a:t>
            </a:r>
            <a:r>
              <a:rPr lang="en-GB" sz="1600" dirty="0">
                <a:latin typeface="Segoe UI" panose="020B0502040204020203" pitchFamily="34" charset="0"/>
                <a:cs typeface="Segoe UI" panose="020B0502040204020203" pitchFamily="34" charset="0"/>
              </a:rPr>
              <a:t> </a:t>
            </a:r>
            <a:r>
              <a:rPr lang="en-GB" sz="1600" b="0" i="0" u="none" strike="noStrike" baseline="0" dirty="0">
                <a:latin typeface="Segoe UI" panose="020B0502040204020203" pitchFamily="34" charset="0"/>
                <a:cs typeface="Segoe UI" panose="020B0502040204020203" pitchFamily="34" charset="0"/>
              </a:rPr>
              <a:t>turbidity, suspended and dissolved solids content, and the organic load. It may also contain constituents that can be inherently hazardous to humans, wildlife and </a:t>
            </a:r>
            <a:r>
              <a:rPr lang="en-GB" sz="1600" b="0" i="0" u="none" strike="noStrike" baseline="0">
                <a:latin typeface="Segoe UI" panose="020B0502040204020203" pitchFamily="34" charset="0"/>
                <a:cs typeface="Segoe UI" panose="020B0502040204020203" pitchFamily="34" charset="0"/>
              </a:rPr>
              <a:t>other ecosystems.</a:t>
            </a:r>
            <a:endParaRPr lang="el-GR" sz="1600" b="0" i="0" u="none" strike="noStrike" baseline="0" dirty="0">
              <a:latin typeface="Segoe UI" panose="020B0502040204020203" pitchFamily="34" charset="0"/>
              <a:cs typeface="Segoe UI" panose="020B0502040204020203" pitchFamily="34" charset="0"/>
            </a:endParaRPr>
          </a:p>
          <a:p>
            <a:pPr algn="l">
              <a:tabLst>
                <a:tab pos="9056688" algn="l"/>
              </a:tabLst>
            </a:pPr>
            <a:endParaRPr lang="el-GR" sz="1800" b="0" i="0" u="none" strike="noStrike" baseline="0" dirty="0">
              <a:latin typeface="Segoe UI" panose="020B0502040204020203" pitchFamily="34" charset="0"/>
              <a:cs typeface="Segoe UI" panose="020B0502040204020203" pitchFamily="34" charset="0"/>
            </a:endParaRPr>
          </a:p>
        </p:txBody>
      </p:sp>
      <p:sp>
        <p:nvSpPr>
          <p:cNvPr id="9" name="TextBox 8">
            <a:extLst>
              <a:ext uri="{FF2B5EF4-FFF2-40B4-BE49-F238E27FC236}">
                <a16:creationId xmlns:a16="http://schemas.microsoft.com/office/drawing/2014/main" id="{4F60E16F-DA29-4380-3721-9ACE9CFBC242}"/>
              </a:ext>
            </a:extLst>
          </p:cNvPr>
          <p:cNvSpPr txBox="1"/>
          <p:nvPr/>
        </p:nvSpPr>
        <p:spPr>
          <a:xfrm>
            <a:off x="6920175" y="1810134"/>
            <a:ext cx="3561014" cy="420150"/>
          </a:xfrm>
          <a:prstGeom prst="rect">
            <a:avLst/>
          </a:prstGeom>
          <a:ln w="25400" cap="flat" cmpd="sng" algn="ctr">
            <a:solidFill>
              <a:schemeClr val="accent6">
                <a:lumMod val="60000"/>
                <a:lumOff val="40000"/>
              </a:schemeClr>
            </a:solidFill>
            <a:prstDash val="solid"/>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t" anchorCtr="0">
            <a:noAutofit/>
          </a:bodyPr>
          <a:lstStyle>
            <a:defPPr marR="0" lvl="0" algn="l" rtl="0">
              <a:lnSpc>
                <a:spcPct val="100000"/>
              </a:lnSpc>
              <a:spcBef>
                <a:spcPts val="0"/>
              </a:spcBef>
              <a:spcAft>
                <a:spcPts val="0"/>
              </a:spcAft>
              <a:defRPr/>
            </a:defPPr>
            <a:lvl1pPr marL="0" indent="0">
              <a:lnSpc>
                <a:spcPct val="90000"/>
              </a:lnSpc>
              <a:buClr>
                <a:schemeClr val="dk1"/>
              </a:buClr>
              <a:buSzPts val="1800"/>
              <a:buNone/>
              <a:defRPr sz="1200">
                <a:solidFill>
                  <a:schemeClr val="tx1"/>
                </a:solidFill>
                <a:latin typeface="Source Sans Pro" panose="020B0503030403020204" pitchFamily="34" charset="0"/>
                <a:ea typeface="Calibri"/>
                <a:cs typeface="Calibri"/>
              </a:defRPr>
            </a:lvl1pPr>
            <a:lvl2pPr marL="914400" indent="-342900">
              <a:lnSpc>
                <a:spcPct val="90000"/>
              </a:lnSpc>
              <a:spcBef>
                <a:spcPts val="500"/>
              </a:spcBef>
              <a:buClr>
                <a:schemeClr val="dk1"/>
              </a:buClr>
              <a:buSzPts val="1800"/>
              <a:buChar char="•"/>
              <a:defRPr sz="2400">
                <a:solidFill>
                  <a:schemeClr val="dk1"/>
                </a:solidFill>
                <a:latin typeface="Calibri"/>
                <a:ea typeface="Calibri"/>
                <a:cs typeface="Calibri"/>
              </a:defRPr>
            </a:lvl2pPr>
            <a:lvl3pPr marL="1371600" indent="-342900">
              <a:lnSpc>
                <a:spcPct val="90000"/>
              </a:lnSpc>
              <a:spcBef>
                <a:spcPts val="500"/>
              </a:spcBef>
              <a:buClr>
                <a:schemeClr val="dk1"/>
              </a:buClr>
              <a:buSzPts val="1800"/>
              <a:buChar char="•"/>
              <a:defRPr sz="2000">
                <a:solidFill>
                  <a:schemeClr val="dk1"/>
                </a:solidFill>
                <a:latin typeface="Calibri"/>
                <a:ea typeface="Calibri"/>
                <a:cs typeface="Calibri"/>
              </a:defRPr>
            </a:lvl3pPr>
            <a:lvl4pPr marL="1828800" indent="-342900">
              <a:lnSpc>
                <a:spcPct val="90000"/>
              </a:lnSpc>
              <a:spcBef>
                <a:spcPts val="500"/>
              </a:spcBef>
              <a:buClr>
                <a:schemeClr val="dk1"/>
              </a:buClr>
              <a:buSzPts val="1800"/>
              <a:buChar char="•"/>
              <a:defRPr sz="1800">
                <a:solidFill>
                  <a:schemeClr val="dk1"/>
                </a:solidFill>
                <a:latin typeface="Calibri"/>
                <a:ea typeface="Calibri"/>
                <a:cs typeface="Calibri"/>
              </a:defRPr>
            </a:lvl4pPr>
            <a:lvl5pPr marL="2286000" indent="-342900">
              <a:lnSpc>
                <a:spcPct val="90000"/>
              </a:lnSpc>
              <a:spcBef>
                <a:spcPts val="500"/>
              </a:spcBef>
              <a:buClr>
                <a:schemeClr val="dk1"/>
              </a:buClr>
              <a:buSzPts val="1800"/>
              <a:buChar char="•"/>
              <a:defRPr sz="1800">
                <a:solidFill>
                  <a:schemeClr val="dk1"/>
                </a:solidFill>
                <a:latin typeface="Calibri"/>
                <a:ea typeface="Calibri"/>
                <a:cs typeface="Calibri"/>
              </a:defRPr>
            </a:lvl5pPr>
            <a:lvl6pPr marL="2743200" indent="-342900">
              <a:lnSpc>
                <a:spcPct val="90000"/>
              </a:lnSpc>
              <a:spcBef>
                <a:spcPts val="500"/>
              </a:spcBef>
              <a:buClr>
                <a:schemeClr val="dk1"/>
              </a:buClr>
              <a:buSzPts val="1800"/>
              <a:buChar char="•"/>
              <a:defRPr sz="1800">
                <a:solidFill>
                  <a:schemeClr val="dk1"/>
                </a:solidFill>
                <a:latin typeface="Calibri"/>
                <a:ea typeface="Calibri"/>
                <a:cs typeface="Calibri"/>
              </a:defRPr>
            </a:lvl6pPr>
            <a:lvl7pPr marL="3200400" indent="-342900">
              <a:lnSpc>
                <a:spcPct val="90000"/>
              </a:lnSpc>
              <a:spcBef>
                <a:spcPts val="500"/>
              </a:spcBef>
              <a:buClr>
                <a:schemeClr val="dk1"/>
              </a:buClr>
              <a:buSzPts val="1800"/>
              <a:buChar char="•"/>
              <a:defRPr sz="1800">
                <a:solidFill>
                  <a:schemeClr val="dk1"/>
                </a:solidFill>
                <a:latin typeface="Calibri"/>
                <a:ea typeface="Calibri"/>
                <a:cs typeface="Calibri"/>
              </a:defRPr>
            </a:lvl7pPr>
            <a:lvl8pPr marL="3657600" indent="-342900">
              <a:lnSpc>
                <a:spcPct val="90000"/>
              </a:lnSpc>
              <a:spcBef>
                <a:spcPts val="500"/>
              </a:spcBef>
              <a:buClr>
                <a:schemeClr val="dk1"/>
              </a:buClr>
              <a:buSzPts val="1800"/>
              <a:buChar char="•"/>
              <a:defRPr sz="1800">
                <a:solidFill>
                  <a:schemeClr val="dk1"/>
                </a:solidFill>
                <a:latin typeface="Calibri"/>
                <a:ea typeface="Calibri"/>
                <a:cs typeface="Calibri"/>
              </a:defRPr>
            </a:lvl8pPr>
            <a:lvl9pPr marL="4114800" indent="-342900">
              <a:lnSpc>
                <a:spcPct val="90000"/>
              </a:lnSpc>
              <a:spcBef>
                <a:spcPts val="500"/>
              </a:spcBef>
              <a:buClr>
                <a:schemeClr val="dk1"/>
              </a:buClr>
              <a:buSzPts val="1800"/>
              <a:buChar char="•"/>
              <a:defRPr sz="1800">
                <a:solidFill>
                  <a:schemeClr val="dk1"/>
                </a:solidFill>
                <a:latin typeface="Calibri"/>
                <a:ea typeface="Calibri"/>
                <a:cs typeface="Calibri"/>
              </a:defRPr>
            </a:lvl9pPr>
          </a:lstStyle>
          <a:p>
            <a:r>
              <a:rPr lang="en-GB" dirty="0"/>
              <a:t>Global heat map of per capita solid waste generation per day (kg/capita/d)</a:t>
            </a:r>
            <a:endParaRPr lang="en-GB" dirty="0">
              <a:latin typeface="Segoe UI" panose="020B0502040204020203" pitchFamily="34" charset="0"/>
              <a:cs typeface="Segoe UI" panose="020B0502040204020203" pitchFamily="34" charset="0"/>
            </a:endParaRPr>
          </a:p>
        </p:txBody>
      </p:sp>
      <p:sp>
        <p:nvSpPr>
          <p:cNvPr id="12" name="TextBox 11">
            <a:extLst>
              <a:ext uri="{FF2B5EF4-FFF2-40B4-BE49-F238E27FC236}">
                <a16:creationId xmlns:a16="http://schemas.microsoft.com/office/drawing/2014/main" id="{8EFE0566-70CB-0196-F258-63F96E952C46}"/>
              </a:ext>
            </a:extLst>
          </p:cNvPr>
          <p:cNvSpPr txBox="1"/>
          <p:nvPr/>
        </p:nvSpPr>
        <p:spPr>
          <a:xfrm>
            <a:off x="7544010" y="5079237"/>
            <a:ext cx="2267370" cy="268271"/>
          </a:xfrm>
          <a:prstGeom prst="rect">
            <a:avLst/>
          </a:prstGeom>
          <a:ln w="25400" cap="flat" cmpd="sng" algn="ctr">
            <a:solidFill>
              <a:schemeClr val="accent6">
                <a:lumMod val="60000"/>
                <a:lumOff val="40000"/>
              </a:schemeClr>
            </a:solidFill>
            <a:prstDash val="solid"/>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t" anchorCtr="0">
            <a:noAutofit/>
          </a:bodyPr>
          <a:lstStyle>
            <a:defPPr marR="0" lvl="0" algn="l" rtl="0">
              <a:lnSpc>
                <a:spcPct val="100000"/>
              </a:lnSpc>
              <a:spcBef>
                <a:spcPts val="0"/>
              </a:spcBef>
              <a:spcAft>
                <a:spcPts val="0"/>
              </a:spcAft>
              <a:defRPr/>
            </a:defPPr>
            <a:lvl1pPr marL="0" indent="0">
              <a:lnSpc>
                <a:spcPct val="90000"/>
              </a:lnSpc>
              <a:buClr>
                <a:schemeClr val="dk1"/>
              </a:buClr>
              <a:buSzPts val="1800"/>
              <a:buNone/>
              <a:defRPr sz="1200">
                <a:solidFill>
                  <a:schemeClr val="tx1"/>
                </a:solidFill>
                <a:latin typeface="Source Sans Pro" panose="020B0503030403020204" pitchFamily="34" charset="0"/>
                <a:ea typeface="Calibri"/>
                <a:cs typeface="Calibri"/>
              </a:defRPr>
            </a:lvl1pPr>
            <a:lvl2pPr marL="914400" indent="-342900">
              <a:lnSpc>
                <a:spcPct val="90000"/>
              </a:lnSpc>
              <a:spcBef>
                <a:spcPts val="500"/>
              </a:spcBef>
              <a:buClr>
                <a:schemeClr val="dk1"/>
              </a:buClr>
              <a:buSzPts val="1800"/>
              <a:buChar char="•"/>
              <a:defRPr sz="2400">
                <a:solidFill>
                  <a:schemeClr val="dk1"/>
                </a:solidFill>
                <a:latin typeface="Calibri"/>
                <a:ea typeface="Calibri"/>
                <a:cs typeface="Calibri"/>
              </a:defRPr>
            </a:lvl2pPr>
            <a:lvl3pPr marL="1371600" indent="-342900">
              <a:lnSpc>
                <a:spcPct val="90000"/>
              </a:lnSpc>
              <a:spcBef>
                <a:spcPts val="500"/>
              </a:spcBef>
              <a:buClr>
                <a:schemeClr val="dk1"/>
              </a:buClr>
              <a:buSzPts val="1800"/>
              <a:buChar char="•"/>
              <a:defRPr sz="2000">
                <a:solidFill>
                  <a:schemeClr val="dk1"/>
                </a:solidFill>
                <a:latin typeface="Calibri"/>
                <a:ea typeface="Calibri"/>
                <a:cs typeface="Calibri"/>
              </a:defRPr>
            </a:lvl3pPr>
            <a:lvl4pPr marL="1828800" indent="-342900">
              <a:lnSpc>
                <a:spcPct val="90000"/>
              </a:lnSpc>
              <a:spcBef>
                <a:spcPts val="500"/>
              </a:spcBef>
              <a:buClr>
                <a:schemeClr val="dk1"/>
              </a:buClr>
              <a:buSzPts val="1800"/>
              <a:buChar char="•"/>
              <a:defRPr sz="1800">
                <a:solidFill>
                  <a:schemeClr val="dk1"/>
                </a:solidFill>
                <a:latin typeface="Calibri"/>
                <a:ea typeface="Calibri"/>
                <a:cs typeface="Calibri"/>
              </a:defRPr>
            </a:lvl4pPr>
            <a:lvl5pPr marL="2286000" indent="-342900">
              <a:lnSpc>
                <a:spcPct val="90000"/>
              </a:lnSpc>
              <a:spcBef>
                <a:spcPts val="500"/>
              </a:spcBef>
              <a:buClr>
                <a:schemeClr val="dk1"/>
              </a:buClr>
              <a:buSzPts val="1800"/>
              <a:buChar char="•"/>
              <a:defRPr sz="1800">
                <a:solidFill>
                  <a:schemeClr val="dk1"/>
                </a:solidFill>
                <a:latin typeface="Calibri"/>
                <a:ea typeface="Calibri"/>
                <a:cs typeface="Calibri"/>
              </a:defRPr>
            </a:lvl5pPr>
            <a:lvl6pPr marL="2743200" indent="-342900">
              <a:lnSpc>
                <a:spcPct val="90000"/>
              </a:lnSpc>
              <a:spcBef>
                <a:spcPts val="500"/>
              </a:spcBef>
              <a:buClr>
                <a:schemeClr val="dk1"/>
              </a:buClr>
              <a:buSzPts val="1800"/>
              <a:buChar char="•"/>
              <a:defRPr sz="1800">
                <a:solidFill>
                  <a:schemeClr val="dk1"/>
                </a:solidFill>
                <a:latin typeface="Calibri"/>
                <a:ea typeface="Calibri"/>
                <a:cs typeface="Calibri"/>
              </a:defRPr>
            </a:lvl6pPr>
            <a:lvl7pPr marL="3200400" indent="-342900">
              <a:lnSpc>
                <a:spcPct val="90000"/>
              </a:lnSpc>
              <a:spcBef>
                <a:spcPts val="500"/>
              </a:spcBef>
              <a:buClr>
                <a:schemeClr val="dk1"/>
              </a:buClr>
              <a:buSzPts val="1800"/>
              <a:buChar char="•"/>
              <a:defRPr sz="1800">
                <a:solidFill>
                  <a:schemeClr val="dk1"/>
                </a:solidFill>
                <a:latin typeface="Calibri"/>
                <a:ea typeface="Calibri"/>
                <a:cs typeface="Calibri"/>
              </a:defRPr>
            </a:lvl7pPr>
            <a:lvl8pPr marL="3657600" indent="-342900">
              <a:lnSpc>
                <a:spcPct val="90000"/>
              </a:lnSpc>
              <a:spcBef>
                <a:spcPts val="500"/>
              </a:spcBef>
              <a:buClr>
                <a:schemeClr val="dk1"/>
              </a:buClr>
              <a:buSzPts val="1800"/>
              <a:buChar char="•"/>
              <a:defRPr sz="1800">
                <a:solidFill>
                  <a:schemeClr val="dk1"/>
                </a:solidFill>
                <a:latin typeface="Calibri"/>
                <a:ea typeface="Calibri"/>
                <a:cs typeface="Calibri"/>
              </a:defRPr>
            </a:lvl8pPr>
            <a:lvl9pPr marL="4114800" indent="-342900">
              <a:lnSpc>
                <a:spcPct val="90000"/>
              </a:lnSpc>
              <a:spcBef>
                <a:spcPts val="500"/>
              </a:spcBef>
              <a:buClr>
                <a:schemeClr val="dk1"/>
              </a:buClr>
              <a:buSzPts val="1800"/>
              <a:buChar char="•"/>
              <a:defRPr sz="1800">
                <a:solidFill>
                  <a:schemeClr val="dk1"/>
                </a:solidFill>
                <a:latin typeface="Calibri"/>
                <a:ea typeface="Calibri"/>
                <a:cs typeface="Calibri"/>
              </a:defRPr>
            </a:lvl9pPr>
          </a:lstStyle>
          <a:p>
            <a:r>
              <a:rPr lang="en-GB" dirty="0">
                <a:latin typeface="Segoe UI" panose="020B0502040204020203" pitchFamily="34" charset="0"/>
                <a:cs typeface="Segoe UI" panose="020B0502040204020203" pitchFamily="34" charset="0"/>
              </a:rPr>
              <a:t>Source:  Rajendran</a:t>
            </a:r>
            <a:r>
              <a:rPr lang="el-GR" dirty="0">
                <a:latin typeface="Segoe UI" panose="020B0502040204020203" pitchFamily="34" charset="0"/>
                <a:cs typeface="Segoe UI" panose="020B0502040204020203" pitchFamily="34" charset="0"/>
              </a:rPr>
              <a:t> </a:t>
            </a:r>
            <a:r>
              <a:rPr lang="en-US" dirty="0">
                <a:latin typeface="Segoe UI" panose="020B0502040204020203" pitchFamily="34" charset="0"/>
                <a:cs typeface="Segoe UI" panose="020B0502040204020203" pitchFamily="34" charset="0"/>
              </a:rPr>
              <a:t>et al, 2019</a:t>
            </a:r>
            <a:endParaRPr lang="en-GB"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855060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8" name="Εικόνα 7">
            <a:extLst>
              <a:ext uri="{FF2B5EF4-FFF2-40B4-BE49-F238E27FC236}">
                <a16:creationId xmlns:a16="http://schemas.microsoft.com/office/drawing/2014/main" id="{0140AD3D-568F-B383-EA6E-269833FF29B1}"/>
              </a:ext>
            </a:extLst>
          </p:cNvPr>
          <p:cNvPicPr>
            <a:picLocks noChangeAspect="1"/>
          </p:cNvPicPr>
          <p:nvPr/>
        </p:nvPicPr>
        <p:blipFill rotWithShape="1">
          <a:blip r:embed="rId3"/>
          <a:srcRect l="31333" t="85035" r="16916" b="5476"/>
          <a:stretch/>
        </p:blipFill>
        <p:spPr>
          <a:xfrm>
            <a:off x="1094084" y="5894900"/>
            <a:ext cx="10003831" cy="963100"/>
          </a:xfrm>
          <a:prstGeom prst="rect">
            <a:avLst/>
          </a:prstGeom>
        </p:spPr>
      </p:pic>
      <p:sp>
        <p:nvSpPr>
          <p:cNvPr id="7" name="AutoShape 2">
            <a:extLst>
              <a:ext uri="{FF2B5EF4-FFF2-40B4-BE49-F238E27FC236}">
                <a16:creationId xmlns:a16="http://schemas.microsoft.com/office/drawing/2014/main" id="{616F73F6-92F5-CB73-AFBD-A03A3E6A2D3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Segoe UI" panose="020B0502040204020203" pitchFamily="34" charset="0"/>
              <a:cs typeface="Segoe UI" panose="020B0502040204020203" pitchFamily="34" charset="0"/>
            </a:endParaRPr>
          </a:p>
        </p:txBody>
      </p:sp>
      <p:sp>
        <p:nvSpPr>
          <p:cNvPr id="2" name="Google Shape;157;p46">
            <a:extLst>
              <a:ext uri="{FF2B5EF4-FFF2-40B4-BE49-F238E27FC236}">
                <a16:creationId xmlns:a16="http://schemas.microsoft.com/office/drawing/2014/main" id="{99EEF721-E240-F950-F840-757E6F16ED9A}"/>
              </a:ext>
            </a:extLst>
          </p:cNvPr>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GB" sz="2800" dirty="0">
                <a:solidFill>
                  <a:srgbClr val="FFFFFF"/>
                </a:solidFill>
                <a:latin typeface="Segoe UI" panose="020B0502040204020203" pitchFamily="34" charset="0"/>
                <a:cs typeface="Segoe UI" panose="020B0502040204020203" pitchFamily="34" charset="0"/>
                <a:sym typeface="Century Gothic"/>
              </a:rPr>
              <a:t>Evaluating Environmental Quality</a:t>
            </a:r>
          </a:p>
        </p:txBody>
      </p:sp>
      <p:sp>
        <p:nvSpPr>
          <p:cNvPr id="5" name="TextBox 4">
            <a:extLst>
              <a:ext uri="{FF2B5EF4-FFF2-40B4-BE49-F238E27FC236}">
                <a16:creationId xmlns:a16="http://schemas.microsoft.com/office/drawing/2014/main" id="{144E4FA3-D141-CDCD-15D3-27D96BF7AEEA}"/>
              </a:ext>
            </a:extLst>
          </p:cNvPr>
          <p:cNvSpPr txBox="1"/>
          <p:nvPr/>
        </p:nvSpPr>
        <p:spPr>
          <a:xfrm>
            <a:off x="993058" y="1282337"/>
            <a:ext cx="4057913" cy="365861"/>
          </a:xfrm>
          <a:prstGeom prst="rect">
            <a:avLst/>
          </a:prstGeom>
          <a:ln w="25400" cap="flat" cmpd="sng" algn="ctr">
            <a:solidFill>
              <a:schemeClr val="accent6">
                <a:lumMod val="60000"/>
                <a:lumOff val="40000"/>
              </a:schemeClr>
            </a:solidFill>
            <a:prstDash val="solid"/>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t" anchorCtr="0">
            <a:noAutofit/>
          </a:bodyPr>
          <a:lstStyle>
            <a:defPPr marR="0" lvl="0" algn="l" rtl="0">
              <a:lnSpc>
                <a:spcPct val="100000"/>
              </a:lnSpc>
              <a:spcBef>
                <a:spcPts val="0"/>
              </a:spcBef>
              <a:spcAft>
                <a:spcPts val="0"/>
              </a:spcAft>
              <a:defRPr/>
            </a:defPPr>
            <a:lvl1pPr marL="0" indent="0">
              <a:lnSpc>
                <a:spcPct val="90000"/>
              </a:lnSpc>
              <a:buClr>
                <a:schemeClr val="dk1"/>
              </a:buClr>
              <a:buSzPts val="1800"/>
              <a:buNone/>
              <a:defRPr sz="1200">
                <a:solidFill>
                  <a:schemeClr val="tx1"/>
                </a:solidFill>
                <a:latin typeface="Source Sans Pro" panose="020B0503030403020204" pitchFamily="34" charset="0"/>
                <a:ea typeface="Calibri"/>
                <a:cs typeface="Calibri"/>
              </a:defRPr>
            </a:lvl1pPr>
            <a:lvl2pPr marL="914400" indent="-342900">
              <a:lnSpc>
                <a:spcPct val="90000"/>
              </a:lnSpc>
              <a:spcBef>
                <a:spcPts val="500"/>
              </a:spcBef>
              <a:buClr>
                <a:schemeClr val="dk1"/>
              </a:buClr>
              <a:buSzPts val="1800"/>
              <a:buChar char="•"/>
              <a:defRPr sz="2400">
                <a:solidFill>
                  <a:schemeClr val="dk1"/>
                </a:solidFill>
                <a:latin typeface="Calibri"/>
                <a:ea typeface="Calibri"/>
                <a:cs typeface="Calibri"/>
              </a:defRPr>
            </a:lvl2pPr>
            <a:lvl3pPr marL="1371600" indent="-342900">
              <a:lnSpc>
                <a:spcPct val="90000"/>
              </a:lnSpc>
              <a:spcBef>
                <a:spcPts val="500"/>
              </a:spcBef>
              <a:buClr>
                <a:schemeClr val="dk1"/>
              </a:buClr>
              <a:buSzPts val="1800"/>
              <a:buChar char="•"/>
              <a:defRPr sz="2000">
                <a:solidFill>
                  <a:schemeClr val="dk1"/>
                </a:solidFill>
                <a:latin typeface="Calibri"/>
                <a:ea typeface="Calibri"/>
                <a:cs typeface="Calibri"/>
              </a:defRPr>
            </a:lvl3pPr>
            <a:lvl4pPr marL="1828800" indent="-342900">
              <a:lnSpc>
                <a:spcPct val="90000"/>
              </a:lnSpc>
              <a:spcBef>
                <a:spcPts val="500"/>
              </a:spcBef>
              <a:buClr>
                <a:schemeClr val="dk1"/>
              </a:buClr>
              <a:buSzPts val="1800"/>
              <a:buChar char="•"/>
              <a:defRPr sz="1800">
                <a:solidFill>
                  <a:schemeClr val="dk1"/>
                </a:solidFill>
                <a:latin typeface="Calibri"/>
                <a:ea typeface="Calibri"/>
                <a:cs typeface="Calibri"/>
              </a:defRPr>
            </a:lvl4pPr>
            <a:lvl5pPr marL="2286000" indent="-342900">
              <a:lnSpc>
                <a:spcPct val="90000"/>
              </a:lnSpc>
              <a:spcBef>
                <a:spcPts val="500"/>
              </a:spcBef>
              <a:buClr>
                <a:schemeClr val="dk1"/>
              </a:buClr>
              <a:buSzPts val="1800"/>
              <a:buChar char="•"/>
              <a:defRPr sz="1800">
                <a:solidFill>
                  <a:schemeClr val="dk1"/>
                </a:solidFill>
                <a:latin typeface="Calibri"/>
                <a:ea typeface="Calibri"/>
                <a:cs typeface="Calibri"/>
              </a:defRPr>
            </a:lvl5pPr>
            <a:lvl6pPr marL="2743200" indent="-342900">
              <a:lnSpc>
                <a:spcPct val="90000"/>
              </a:lnSpc>
              <a:spcBef>
                <a:spcPts val="500"/>
              </a:spcBef>
              <a:buClr>
                <a:schemeClr val="dk1"/>
              </a:buClr>
              <a:buSzPts val="1800"/>
              <a:buChar char="•"/>
              <a:defRPr sz="1800">
                <a:solidFill>
                  <a:schemeClr val="dk1"/>
                </a:solidFill>
                <a:latin typeface="Calibri"/>
                <a:ea typeface="Calibri"/>
                <a:cs typeface="Calibri"/>
              </a:defRPr>
            </a:lvl6pPr>
            <a:lvl7pPr marL="3200400" indent="-342900">
              <a:lnSpc>
                <a:spcPct val="90000"/>
              </a:lnSpc>
              <a:spcBef>
                <a:spcPts val="500"/>
              </a:spcBef>
              <a:buClr>
                <a:schemeClr val="dk1"/>
              </a:buClr>
              <a:buSzPts val="1800"/>
              <a:buChar char="•"/>
              <a:defRPr sz="1800">
                <a:solidFill>
                  <a:schemeClr val="dk1"/>
                </a:solidFill>
                <a:latin typeface="Calibri"/>
                <a:ea typeface="Calibri"/>
                <a:cs typeface="Calibri"/>
              </a:defRPr>
            </a:lvl7pPr>
            <a:lvl8pPr marL="3657600" indent="-342900">
              <a:lnSpc>
                <a:spcPct val="90000"/>
              </a:lnSpc>
              <a:spcBef>
                <a:spcPts val="500"/>
              </a:spcBef>
              <a:buClr>
                <a:schemeClr val="dk1"/>
              </a:buClr>
              <a:buSzPts val="1800"/>
              <a:buChar char="•"/>
              <a:defRPr sz="1800">
                <a:solidFill>
                  <a:schemeClr val="dk1"/>
                </a:solidFill>
                <a:latin typeface="Calibri"/>
                <a:ea typeface="Calibri"/>
                <a:cs typeface="Calibri"/>
              </a:defRPr>
            </a:lvl8pPr>
            <a:lvl9pPr marL="4114800" indent="-342900">
              <a:lnSpc>
                <a:spcPct val="90000"/>
              </a:lnSpc>
              <a:spcBef>
                <a:spcPts val="500"/>
              </a:spcBef>
              <a:buClr>
                <a:schemeClr val="dk1"/>
              </a:buClr>
              <a:buSzPts val="1800"/>
              <a:buChar char="•"/>
              <a:defRPr sz="1800">
                <a:solidFill>
                  <a:schemeClr val="dk1"/>
                </a:solidFill>
                <a:latin typeface="Calibri"/>
                <a:ea typeface="Calibri"/>
                <a:cs typeface="Calibri"/>
              </a:defRPr>
            </a:lvl9pPr>
          </a:lstStyle>
          <a:p>
            <a:r>
              <a:rPr lang="en-GB" sz="2000" dirty="0">
                <a:latin typeface="Segoe UI" panose="020B0502040204020203" pitchFamily="34" charset="0"/>
                <a:cs typeface="Segoe UI" panose="020B0502040204020203" pitchFamily="34" charset="0"/>
              </a:rPr>
              <a:t>Ecosystem Risk and Sustainability</a:t>
            </a:r>
          </a:p>
        </p:txBody>
      </p:sp>
      <p:sp>
        <p:nvSpPr>
          <p:cNvPr id="12" name="TextBox 11">
            <a:extLst>
              <a:ext uri="{FF2B5EF4-FFF2-40B4-BE49-F238E27FC236}">
                <a16:creationId xmlns:a16="http://schemas.microsoft.com/office/drawing/2014/main" id="{F08A2976-AE60-BBE4-26B4-FCF72C705F58}"/>
              </a:ext>
            </a:extLst>
          </p:cNvPr>
          <p:cNvSpPr txBox="1"/>
          <p:nvPr/>
        </p:nvSpPr>
        <p:spPr>
          <a:xfrm>
            <a:off x="1165124" y="2210934"/>
            <a:ext cx="4571999" cy="1750764"/>
          </a:xfrm>
          <a:prstGeom prst="rect">
            <a:avLst/>
          </a:prstGeom>
          <a:ln w="25400" cap="flat" cmpd="sng" algn="ctr">
            <a:solidFill>
              <a:schemeClr val="bg1"/>
            </a:solidFill>
            <a:prstDash val="solid"/>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t" anchorCtr="0">
            <a:noAutofit/>
          </a:bodyPr>
          <a:lstStyle>
            <a:defPPr marR="0" lvl="0" algn="l" rtl="0">
              <a:lnSpc>
                <a:spcPct val="100000"/>
              </a:lnSpc>
              <a:spcBef>
                <a:spcPts val="0"/>
              </a:spcBef>
              <a:spcAft>
                <a:spcPts val="0"/>
              </a:spcAft>
              <a:defRPr/>
            </a:defPPr>
            <a:lvl1pPr marL="0" indent="0">
              <a:lnSpc>
                <a:spcPct val="90000"/>
              </a:lnSpc>
              <a:buClr>
                <a:schemeClr val="dk1"/>
              </a:buClr>
              <a:buSzPts val="1800"/>
              <a:buNone/>
              <a:defRPr sz="1200">
                <a:solidFill>
                  <a:schemeClr val="tx1"/>
                </a:solidFill>
                <a:latin typeface="Source Sans Pro" panose="020B0503030403020204" pitchFamily="34" charset="0"/>
                <a:ea typeface="Calibri"/>
                <a:cs typeface="Calibri"/>
              </a:defRPr>
            </a:lvl1pPr>
            <a:lvl2pPr marL="914400" indent="-342900">
              <a:lnSpc>
                <a:spcPct val="90000"/>
              </a:lnSpc>
              <a:spcBef>
                <a:spcPts val="500"/>
              </a:spcBef>
              <a:buClr>
                <a:schemeClr val="dk1"/>
              </a:buClr>
              <a:buSzPts val="1800"/>
              <a:buChar char="•"/>
              <a:defRPr sz="2400">
                <a:latin typeface="Calibri"/>
                <a:ea typeface="Calibri"/>
                <a:cs typeface="Calibri"/>
              </a:defRPr>
            </a:lvl2pPr>
            <a:lvl3pPr marL="1371600" indent="-342900">
              <a:lnSpc>
                <a:spcPct val="90000"/>
              </a:lnSpc>
              <a:spcBef>
                <a:spcPts val="500"/>
              </a:spcBef>
              <a:buClr>
                <a:schemeClr val="dk1"/>
              </a:buClr>
              <a:buSzPts val="1800"/>
              <a:buChar char="•"/>
              <a:defRPr sz="2000">
                <a:latin typeface="Calibri"/>
                <a:ea typeface="Calibri"/>
                <a:cs typeface="Calibri"/>
              </a:defRPr>
            </a:lvl3pPr>
            <a:lvl4pPr marL="1828800" indent="-342900">
              <a:lnSpc>
                <a:spcPct val="90000"/>
              </a:lnSpc>
              <a:spcBef>
                <a:spcPts val="500"/>
              </a:spcBef>
              <a:buClr>
                <a:schemeClr val="dk1"/>
              </a:buClr>
              <a:buSzPts val="1800"/>
              <a:buChar char="•"/>
              <a:defRPr sz="1800">
                <a:latin typeface="Calibri"/>
                <a:ea typeface="Calibri"/>
                <a:cs typeface="Calibri"/>
              </a:defRPr>
            </a:lvl4pPr>
            <a:lvl5pPr marL="2286000" indent="-342900">
              <a:lnSpc>
                <a:spcPct val="90000"/>
              </a:lnSpc>
              <a:spcBef>
                <a:spcPts val="500"/>
              </a:spcBef>
              <a:buClr>
                <a:schemeClr val="dk1"/>
              </a:buClr>
              <a:buSzPts val="1800"/>
              <a:buChar char="•"/>
              <a:defRPr sz="1800">
                <a:latin typeface="Calibri"/>
                <a:ea typeface="Calibri"/>
                <a:cs typeface="Calibri"/>
              </a:defRPr>
            </a:lvl5pPr>
            <a:lvl6pPr marL="2743200" indent="-342900">
              <a:lnSpc>
                <a:spcPct val="90000"/>
              </a:lnSpc>
              <a:spcBef>
                <a:spcPts val="500"/>
              </a:spcBef>
              <a:buClr>
                <a:schemeClr val="dk1"/>
              </a:buClr>
              <a:buSzPts val="1800"/>
              <a:buChar char="•"/>
              <a:defRPr sz="1800">
                <a:latin typeface="Calibri"/>
                <a:ea typeface="Calibri"/>
                <a:cs typeface="Calibri"/>
              </a:defRPr>
            </a:lvl6pPr>
            <a:lvl7pPr marL="3200400" indent="-342900">
              <a:lnSpc>
                <a:spcPct val="90000"/>
              </a:lnSpc>
              <a:spcBef>
                <a:spcPts val="500"/>
              </a:spcBef>
              <a:buClr>
                <a:schemeClr val="dk1"/>
              </a:buClr>
              <a:buSzPts val="1800"/>
              <a:buChar char="•"/>
              <a:defRPr sz="1800">
                <a:latin typeface="Calibri"/>
                <a:ea typeface="Calibri"/>
                <a:cs typeface="Calibri"/>
              </a:defRPr>
            </a:lvl7pPr>
            <a:lvl8pPr marL="3657600" indent="-342900">
              <a:lnSpc>
                <a:spcPct val="90000"/>
              </a:lnSpc>
              <a:spcBef>
                <a:spcPts val="500"/>
              </a:spcBef>
              <a:buClr>
                <a:schemeClr val="dk1"/>
              </a:buClr>
              <a:buSzPts val="1800"/>
              <a:buChar char="•"/>
              <a:defRPr sz="1800">
                <a:latin typeface="Calibri"/>
                <a:ea typeface="Calibri"/>
                <a:cs typeface="Calibri"/>
              </a:defRPr>
            </a:lvl8pPr>
            <a:lvl9pPr marL="4114800" indent="-342900">
              <a:lnSpc>
                <a:spcPct val="90000"/>
              </a:lnSpc>
              <a:spcBef>
                <a:spcPts val="500"/>
              </a:spcBef>
              <a:buClr>
                <a:schemeClr val="dk1"/>
              </a:buClr>
              <a:buSzPts val="1800"/>
              <a:buChar char="•"/>
              <a:defRPr sz="1800">
                <a:latin typeface="Calibri"/>
                <a:ea typeface="Calibri"/>
                <a:cs typeface="Calibri"/>
              </a:defRPr>
            </a:lvl9pPr>
          </a:lstStyle>
          <a:p>
            <a:pPr marL="171450" indent="-171450">
              <a:buFont typeface="Wingdings" panose="05000000000000000000" pitchFamily="2" charset="2"/>
              <a:buChar char="q"/>
            </a:pPr>
            <a:r>
              <a:rPr lang="en-GB" sz="1800" dirty="0">
                <a:latin typeface="Segoe UI" panose="020B0502040204020203" pitchFamily="34" charset="0"/>
                <a:cs typeface="Segoe UI" panose="020B0502040204020203" pitchFamily="34" charset="0"/>
              </a:rPr>
              <a:t>Risk is the likelihood that an adverse effect will occur. </a:t>
            </a:r>
          </a:p>
          <a:p>
            <a:endParaRPr lang="en-GB" sz="1800" dirty="0">
              <a:latin typeface="Segoe UI" panose="020B0502040204020203" pitchFamily="34" charset="0"/>
              <a:cs typeface="Segoe UI" panose="020B0502040204020203" pitchFamily="34" charset="0"/>
            </a:endParaRPr>
          </a:p>
          <a:p>
            <a:pPr marL="171450" indent="-171450">
              <a:buFont typeface="Wingdings" panose="05000000000000000000" pitchFamily="2" charset="2"/>
              <a:buChar char="q"/>
            </a:pPr>
            <a:r>
              <a:rPr lang="en-GB" sz="1800" b="0" i="0" u="none" strike="noStrike" baseline="0" dirty="0">
                <a:latin typeface="Segoe UI" panose="020B0502040204020203" pitchFamily="34" charset="0"/>
                <a:cs typeface="Segoe UI" panose="020B0502040204020203" pitchFamily="34" charset="0"/>
              </a:rPr>
              <a:t>Sustainability is the likelihood that beneficial aspects will continue.</a:t>
            </a:r>
            <a:endParaRPr lang="en-GB" sz="1800" dirty="0">
              <a:latin typeface="Segoe UI" panose="020B0502040204020203" pitchFamily="34" charset="0"/>
              <a:cs typeface="Segoe UI" panose="020B0502040204020203" pitchFamily="34" charset="0"/>
            </a:endParaRPr>
          </a:p>
          <a:p>
            <a:endParaRPr lang="en-GB" dirty="0">
              <a:latin typeface="Segoe UI" panose="020B0502040204020203" pitchFamily="34" charset="0"/>
              <a:cs typeface="Segoe UI" panose="020B0502040204020203" pitchFamily="34" charset="0"/>
            </a:endParaRPr>
          </a:p>
        </p:txBody>
      </p:sp>
      <p:pic>
        <p:nvPicPr>
          <p:cNvPr id="16" name="Picture 15">
            <a:extLst>
              <a:ext uri="{FF2B5EF4-FFF2-40B4-BE49-F238E27FC236}">
                <a16:creationId xmlns:a16="http://schemas.microsoft.com/office/drawing/2014/main" id="{EDAC735B-AF92-6622-B87C-F78C3DA821FF}"/>
              </a:ext>
            </a:extLst>
          </p:cNvPr>
          <p:cNvPicPr>
            <a:picLocks noChangeAspect="1"/>
          </p:cNvPicPr>
          <p:nvPr/>
        </p:nvPicPr>
        <p:blipFill>
          <a:blip r:embed="rId4">
            <a:duotone>
              <a:schemeClr val="accent5">
                <a:shade val="45000"/>
                <a:satMod val="135000"/>
              </a:schemeClr>
              <a:prstClr val="white"/>
            </a:duotone>
          </a:blip>
          <a:stretch>
            <a:fillRect/>
          </a:stretch>
        </p:blipFill>
        <p:spPr>
          <a:xfrm>
            <a:off x="6454877" y="1904792"/>
            <a:ext cx="3505200" cy="3076575"/>
          </a:xfrm>
          <a:prstGeom prst="rect">
            <a:avLst/>
          </a:prstGeom>
        </p:spPr>
      </p:pic>
      <p:sp>
        <p:nvSpPr>
          <p:cNvPr id="18" name="TextBox 17">
            <a:extLst>
              <a:ext uri="{FF2B5EF4-FFF2-40B4-BE49-F238E27FC236}">
                <a16:creationId xmlns:a16="http://schemas.microsoft.com/office/drawing/2014/main" id="{61F31308-E3E0-9860-CA8D-8BDD300E62E3}"/>
              </a:ext>
            </a:extLst>
          </p:cNvPr>
          <p:cNvSpPr txBox="1"/>
          <p:nvPr/>
        </p:nvSpPr>
        <p:spPr>
          <a:xfrm>
            <a:off x="7323419" y="5303998"/>
            <a:ext cx="1881052" cy="268271"/>
          </a:xfrm>
          <a:prstGeom prst="rect">
            <a:avLst/>
          </a:prstGeom>
          <a:ln w="25400" cap="flat" cmpd="sng" algn="ctr">
            <a:solidFill>
              <a:schemeClr val="accent6">
                <a:lumMod val="60000"/>
                <a:lumOff val="40000"/>
              </a:schemeClr>
            </a:solidFill>
            <a:prstDash val="solid"/>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t" anchorCtr="0">
            <a:noAutofit/>
          </a:bodyPr>
          <a:lstStyle>
            <a:defPPr marR="0" lvl="0" algn="l" rtl="0">
              <a:lnSpc>
                <a:spcPct val="100000"/>
              </a:lnSpc>
              <a:spcBef>
                <a:spcPts val="0"/>
              </a:spcBef>
              <a:spcAft>
                <a:spcPts val="0"/>
              </a:spcAft>
              <a:defRPr/>
            </a:defPPr>
            <a:lvl1pPr marL="0" indent="0">
              <a:lnSpc>
                <a:spcPct val="90000"/>
              </a:lnSpc>
              <a:buClr>
                <a:schemeClr val="dk1"/>
              </a:buClr>
              <a:buSzPts val="1800"/>
              <a:buNone/>
              <a:defRPr sz="1200">
                <a:solidFill>
                  <a:schemeClr val="tx1"/>
                </a:solidFill>
                <a:latin typeface="Source Sans Pro" panose="020B0503030403020204" pitchFamily="34" charset="0"/>
                <a:ea typeface="Calibri"/>
                <a:cs typeface="Calibri"/>
              </a:defRPr>
            </a:lvl1pPr>
            <a:lvl2pPr marL="914400" indent="-342900">
              <a:lnSpc>
                <a:spcPct val="90000"/>
              </a:lnSpc>
              <a:spcBef>
                <a:spcPts val="500"/>
              </a:spcBef>
              <a:buClr>
                <a:schemeClr val="dk1"/>
              </a:buClr>
              <a:buSzPts val="1800"/>
              <a:buChar char="•"/>
              <a:defRPr sz="2400">
                <a:solidFill>
                  <a:schemeClr val="dk1"/>
                </a:solidFill>
                <a:latin typeface="Calibri"/>
                <a:ea typeface="Calibri"/>
                <a:cs typeface="Calibri"/>
              </a:defRPr>
            </a:lvl2pPr>
            <a:lvl3pPr marL="1371600" indent="-342900">
              <a:lnSpc>
                <a:spcPct val="90000"/>
              </a:lnSpc>
              <a:spcBef>
                <a:spcPts val="500"/>
              </a:spcBef>
              <a:buClr>
                <a:schemeClr val="dk1"/>
              </a:buClr>
              <a:buSzPts val="1800"/>
              <a:buChar char="•"/>
              <a:defRPr sz="2000">
                <a:solidFill>
                  <a:schemeClr val="dk1"/>
                </a:solidFill>
                <a:latin typeface="Calibri"/>
                <a:ea typeface="Calibri"/>
                <a:cs typeface="Calibri"/>
              </a:defRPr>
            </a:lvl3pPr>
            <a:lvl4pPr marL="1828800" indent="-342900">
              <a:lnSpc>
                <a:spcPct val="90000"/>
              </a:lnSpc>
              <a:spcBef>
                <a:spcPts val="500"/>
              </a:spcBef>
              <a:buClr>
                <a:schemeClr val="dk1"/>
              </a:buClr>
              <a:buSzPts val="1800"/>
              <a:buChar char="•"/>
              <a:defRPr sz="1800">
                <a:solidFill>
                  <a:schemeClr val="dk1"/>
                </a:solidFill>
                <a:latin typeface="Calibri"/>
                <a:ea typeface="Calibri"/>
                <a:cs typeface="Calibri"/>
              </a:defRPr>
            </a:lvl4pPr>
            <a:lvl5pPr marL="2286000" indent="-342900">
              <a:lnSpc>
                <a:spcPct val="90000"/>
              </a:lnSpc>
              <a:spcBef>
                <a:spcPts val="500"/>
              </a:spcBef>
              <a:buClr>
                <a:schemeClr val="dk1"/>
              </a:buClr>
              <a:buSzPts val="1800"/>
              <a:buChar char="•"/>
              <a:defRPr sz="1800">
                <a:solidFill>
                  <a:schemeClr val="dk1"/>
                </a:solidFill>
                <a:latin typeface="Calibri"/>
                <a:ea typeface="Calibri"/>
                <a:cs typeface="Calibri"/>
              </a:defRPr>
            </a:lvl5pPr>
            <a:lvl6pPr marL="2743200" indent="-342900">
              <a:lnSpc>
                <a:spcPct val="90000"/>
              </a:lnSpc>
              <a:spcBef>
                <a:spcPts val="500"/>
              </a:spcBef>
              <a:buClr>
                <a:schemeClr val="dk1"/>
              </a:buClr>
              <a:buSzPts val="1800"/>
              <a:buChar char="•"/>
              <a:defRPr sz="1800">
                <a:solidFill>
                  <a:schemeClr val="dk1"/>
                </a:solidFill>
                <a:latin typeface="Calibri"/>
                <a:ea typeface="Calibri"/>
                <a:cs typeface="Calibri"/>
              </a:defRPr>
            </a:lvl6pPr>
            <a:lvl7pPr marL="3200400" indent="-342900">
              <a:lnSpc>
                <a:spcPct val="90000"/>
              </a:lnSpc>
              <a:spcBef>
                <a:spcPts val="500"/>
              </a:spcBef>
              <a:buClr>
                <a:schemeClr val="dk1"/>
              </a:buClr>
              <a:buSzPts val="1800"/>
              <a:buChar char="•"/>
              <a:defRPr sz="1800">
                <a:solidFill>
                  <a:schemeClr val="dk1"/>
                </a:solidFill>
                <a:latin typeface="Calibri"/>
                <a:ea typeface="Calibri"/>
                <a:cs typeface="Calibri"/>
              </a:defRPr>
            </a:lvl7pPr>
            <a:lvl8pPr marL="3657600" indent="-342900">
              <a:lnSpc>
                <a:spcPct val="90000"/>
              </a:lnSpc>
              <a:spcBef>
                <a:spcPts val="500"/>
              </a:spcBef>
              <a:buClr>
                <a:schemeClr val="dk1"/>
              </a:buClr>
              <a:buSzPts val="1800"/>
              <a:buChar char="•"/>
              <a:defRPr sz="1800">
                <a:solidFill>
                  <a:schemeClr val="dk1"/>
                </a:solidFill>
                <a:latin typeface="Calibri"/>
                <a:ea typeface="Calibri"/>
                <a:cs typeface="Calibri"/>
              </a:defRPr>
            </a:lvl8pPr>
            <a:lvl9pPr marL="4114800" indent="-342900">
              <a:lnSpc>
                <a:spcPct val="90000"/>
              </a:lnSpc>
              <a:spcBef>
                <a:spcPts val="500"/>
              </a:spcBef>
              <a:buClr>
                <a:schemeClr val="dk1"/>
              </a:buClr>
              <a:buSzPts val="1800"/>
              <a:buChar char="•"/>
              <a:defRPr sz="1800">
                <a:solidFill>
                  <a:schemeClr val="dk1"/>
                </a:solidFill>
                <a:latin typeface="Calibri"/>
                <a:ea typeface="Calibri"/>
                <a:cs typeface="Calibri"/>
              </a:defRPr>
            </a:lvl9pPr>
          </a:lstStyle>
          <a:p>
            <a:r>
              <a:rPr lang="en-GB" dirty="0">
                <a:latin typeface="Segoe UI" panose="020B0502040204020203" pitchFamily="34" charset="0"/>
                <a:cs typeface="Segoe UI" panose="020B0502040204020203" pitchFamily="34" charset="0"/>
              </a:rPr>
              <a:t>Source: </a:t>
            </a:r>
            <a:r>
              <a:rPr lang="en-GB" dirty="0" err="1">
                <a:latin typeface="Segoe UI" panose="020B0502040204020203" pitchFamily="34" charset="0"/>
                <a:cs typeface="Segoe UI" panose="020B0502040204020203" pitchFamily="34" charset="0"/>
              </a:rPr>
              <a:t>Vallero</a:t>
            </a:r>
            <a:r>
              <a:rPr lang="en-GB" dirty="0">
                <a:latin typeface="Segoe UI" panose="020B0502040204020203" pitchFamily="34" charset="0"/>
                <a:cs typeface="Segoe UI" panose="020B0502040204020203" pitchFamily="34" charset="0"/>
              </a:rPr>
              <a:t> D. 2019</a:t>
            </a:r>
          </a:p>
        </p:txBody>
      </p:sp>
      <p:sp>
        <p:nvSpPr>
          <p:cNvPr id="20" name="TextBox 19">
            <a:extLst>
              <a:ext uri="{FF2B5EF4-FFF2-40B4-BE49-F238E27FC236}">
                <a16:creationId xmlns:a16="http://schemas.microsoft.com/office/drawing/2014/main" id="{AC3CA076-5F7B-76C4-9652-83938DC4662E}"/>
              </a:ext>
            </a:extLst>
          </p:cNvPr>
          <p:cNvSpPr txBox="1"/>
          <p:nvPr/>
        </p:nvSpPr>
        <p:spPr>
          <a:xfrm>
            <a:off x="6046701" y="1510714"/>
            <a:ext cx="4434488" cy="274967"/>
          </a:xfrm>
          <a:prstGeom prst="rect">
            <a:avLst/>
          </a:prstGeom>
          <a:ln w="25400" cap="flat" cmpd="sng" algn="ctr">
            <a:solidFill>
              <a:schemeClr val="accent6">
                <a:lumMod val="60000"/>
                <a:lumOff val="40000"/>
              </a:schemeClr>
            </a:solidFill>
            <a:prstDash val="solid"/>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t" anchorCtr="0">
            <a:noAutofit/>
          </a:bodyPr>
          <a:lstStyle>
            <a:defPPr marR="0" lvl="0" algn="l" rtl="0">
              <a:lnSpc>
                <a:spcPct val="100000"/>
              </a:lnSpc>
              <a:spcBef>
                <a:spcPts val="0"/>
              </a:spcBef>
              <a:spcAft>
                <a:spcPts val="0"/>
              </a:spcAft>
              <a:defRPr/>
            </a:defPPr>
            <a:lvl1pPr marL="0" indent="0">
              <a:lnSpc>
                <a:spcPct val="90000"/>
              </a:lnSpc>
              <a:buClr>
                <a:schemeClr val="dk1"/>
              </a:buClr>
              <a:buSzPts val="1800"/>
              <a:buNone/>
              <a:defRPr sz="2000">
                <a:solidFill>
                  <a:schemeClr val="tx1"/>
                </a:solidFill>
                <a:latin typeface="Source Sans Pro" panose="020B0503030403020204" pitchFamily="34" charset="0"/>
                <a:ea typeface="Calibri"/>
                <a:cs typeface="Calibri"/>
              </a:defRPr>
            </a:lvl1pPr>
            <a:lvl2pPr marL="914400" indent="-342900">
              <a:lnSpc>
                <a:spcPct val="90000"/>
              </a:lnSpc>
              <a:spcBef>
                <a:spcPts val="500"/>
              </a:spcBef>
              <a:buClr>
                <a:schemeClr val="dk1"/>
              </a:buClr>
              <a:buSzPts val="1800"/>
              <a:buChar char="•"/>
              <a:defRPr sz="2400">
                <a:latin typeface="Calibri"/>
                <a:ea typeface="Calibri"/>
                <a:cs typeface="Calibri"/>
              </a:defRPr>
            </a:lvl2pPr>
            <a:lvl3pPr marL="1371600" indent="-342900">
              <a:lnSpc>
                <a:spcPct val="90000"/>
              </a:lnSpc>
              <a:spcBef>
                <a:spcPts val="500"/>
              </a:spcBef>
              <a:buClr>
                <a:schemeClr val="dk1"/>
              </a:buClr>
              <a:buSzPts val="1800"/>
              <a:buChar char="•"/>
              <a:defRPr sz="2000">
                <a:latin typeface="Calibri"/>
                <a:ea typeface="Calibri"/>
                <a:cs typeface="Calibri"/>
              </a:defRPr>
            </a:lvl3pPr>
            <a:lvl4pPr marL="1828800" indent="-342900">
              <a:lnSpc>
                <a:spcPct val="90000"/>
              </a:lnSpc>
              <a:spcBef>
                <a:spcPts val="500"/>
              </a:spcBef>
              <a:buClr>
                <a:schemeClr val="dk1"/>
              </a:buClr>
              <a:buSzPts val="1800"/>
              <a:buChar char="•"/>
              <a:defRPr sz="1800">
                <a:latin typeface="Calibri"/>
                <a:ea typeface="Calibri"/>
                <a:cs typeface="Calibri"/>
              </a:defRPr>
            </a:lvl4pPr>
            <a:lvl5pPr marL="2286000" indent="-342900">
              <a:lnSpc>
                <a:spcPct val="90000"/>
              </a:lnSpc>
              <a:spcBef>
                <a:spcPts val="500"/>
              </a:spcBef>
              <a:buClr>
                <a:schemeClr val="dk1"/>
              </a:buClr>
              <a:buSzPts val="1800"/>
              <a:buChar char="•"/>
              <a:defRPr sz="1800">
                <a:latin typeface="Calibri"/>
                <a:ea typeface="Calibri"/>
                <a:cs typeface="Calibri"/>
              </a:defRPr>
            </a:lvl5pPr>
            <a:lvl6pPr marL="2743200" indent="-342900">
              <a:lnSpc>
                <a:spcPct val="90000"/>
              </a:lnSpc>
              <a:spcBef>
                <a:spcPts val="500"/>
              </a:spcBef>
              <a:buClr>
                <a:schemeClr val="dk1"/>
              </a:buClr>
              <a:buSzPts val="1800"/>
              <a:buChar char="•"/>
              <a:defRPr sz="1800">
                <a:latin typeface="Calibri"/>
                <a:ea typeface="Calibri"/>
                <a:cs typeface="Calibri"/>
              </a:defRPr>
            </a:lvl6pPr>
            <a:lvl7pPr marL="3200400" indent="-342900">
              <a:lnSpc>
                <a:spcPct val="90000"/>
              </a:lnSpc>
              <a:spcBef>
                <a:spcPts val="500"/>
              </a:spcBef>
              <a:buClr>
                <a:schemeClr val="dk1"/>
              </a:buClr>
              <a:buSzPts val="1800"/>
              <a:buChar char="•"/>
              <a:defRPr sz="1800">
                <a:latin typeface="Calibri"/>
                <a:ea typeface="Calibri"/>
                <a:cs typeface="Calibri"/>
              </a:defRPr>
            </a:lvl7pPr>
            <a:lvl8pPr marL="3657600" indent="-342900">
              <a:lnSpc>
                <a:spcPct val="90000"/>
              </a:lnSpc>
              <a:spcBef>
                <a:spcPts val="500"/>
              </a:spcBef>
              <a:buClr>
                <a:schemeClr val="dk1"/>
              </a:buClr>
              <a:buSzPts val="1800"/>
              <a:buChar char="•"/>
              <a:defRPr sz="1800">
                <a:latin typeface="Calibri"/>
                <a:ea typeface="Calibri"/>
                <a:cs typeface="Calibri"/>
              </a:defRPr>
            </a:lvl8pPr>
            <a:lvl9pPr marL="4114800" indent="-342900">
              <a:lnSpc>
                <a:spcPct val="90000"/>
              </a:lnSpc>
              <a:spcBef>
                <a:spcPts val="500"/>
              </a:spcBef>
              <a:buClr>
                <a:schemeClr val="dk1"/>
              </a:buClr>
              <a:buSzPts val="1800"/>
              <a:buChar char="•"/>
              <a:defRPr sz="1800">
                <a:latin typeface="Calibri"/>
                <a:ea typeface="Calibri"/>
                <a:cs typeface="Calibri"/>
              </a:defRPr>
            </a:lvl9pPr>
          </a:lstStyle>
          <a:p>
            <a:r>
              <a:rPr lang="en-GB" sz="1050" dirty="0">
                <a:latin typeface="Segoe UI" panose="020B0502040204020203" pitchFamily="34" charset="0"/>
                <a:cs typeface="Segoe UI" panose="020B0502040204020203" pitchFamily="34" charset="0"/>
              </a:rPr>
              <a:t>Framework for integrated human health and ecological risk assessment </a:t>
            </a:r>
          </a:p>
        </p:txBody>
      </p:sp>
    </p:spTree>
    <p:extLst>
      <p:ext uri="{BB962C8B-B14F-4D97-AF65-F5344CB8AC3E}">
        <p14:creationId xmlns:p14="http://schemas.microsoft.com/office/powerpoint/2010/main" val="37081641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8" name="Εικόνα 7">
            <a:extLst>
              <a:ext uri="{FF2B5EF4-FFF2-40B4-BE49-F238E27FC236}">
                <a16:creationId xmlns:a16="http://schemas.microsoft.com/office/drawing/2014/main" id="{0140AD3D-568F-B383-EA6E-269833FF29B1}"/>
              </a:ext>
            </a:extLst>
          </p:cNvPr>
          <p:cNvPicPr>
            <a:picLocks noChangeAspect="1"/>
          </p:cNvPicPr>
          <p:nvPr/>
        </p:nvPicPr>
        <p:blipFill rotWithShape="1">
          <a:blip r:embed="rId3"/>
          <a:srcRect l="31333" t="85035" r="16916" b="5476"/>
          <a:stretch/>
        </p:blipFill>
        <p:spPr>
          <a:xfrm>
            <a:off x="1094084" y="5894900"/>
            <a:ext cx="10003831" cy="963100"/>
          </a:xfrm>
          <a:prstGeom prst="rect">
            <a:avLst/>
          </a:prstGeom>
        </p:spPr>
      </p:pic>
      <p:sp>
        <p:nvSpPr>
          <p:cNvPr id="7" name="AutoShape 2">
            <a:extLst>
              <a:ext uri="{FF2B5EF4-FFF2-40B4-BE49-F238E27FC236}">
                <a16:creationId xmlns:a16="http://schemas.microsoft.com/office/drawing/2014/main" id="{616F73F6-92F5-CB73-AFBD-A03A3E6A2D3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Segoe UI" panose="020B0502040204020203" pitchFamily="34" charset="0"/>
              <a:cs typeface="Segoe UI" panose="020B0502040204020203" pitchFamily="34" charset="0"/>
            </a:endParaRPr>
          </a:p>
        </p:txBody>
      </p:sp>
      <p:sp>
        <p:nvSpPr>
          <p:cNvPr id="2" name="Google Shape;157;p46">
            <a:extLst>
              <a:ext uri="{FF2B5EF4-FFF2-40B4-BE49-F238E27FC236}">
                <a16:creationId xmlns:a16="http://schemas.microsoft.com/office/drawing/2014/main" id="{99EEF721-E240-F950-F840-757E6F16ED9A}"/>
              </a:ext>
            </a:extLst>
          </p:cNvPr>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GB" sz="2800" dirty="0">
                <a:solidFill>
                  <a:srgbClr val="FFFFFF"/>
                </a:solidFill>
                <a:latin typeface="Segoe UI" panose="020B0502040204020203" pitchFamily="34" charset="0"/>
                <a:cs typeface="Segoe UI" panose="020B0502040204020203" pitchFamily="34" charset="0"/>
                <a:sym typeface="Century Gothic"/>
              </a:rPr>
              <a:t>Reducing the impact of waste management</a:t>
            </a:r>
          </a:p>
        </p:txBody>
      </p:sp>
      <p:sp>
        <p:nvSpPr>
          <p:cNvPr id="12" name="TextBox 11">
            <a:extLst>
              <a:ext uri="{FF2B5EF4-FFF2-40B4-BE49-F238E27FC236}">
                <a16:creationId xmlns:a16="http://schemas.microsoft.com/office/drawing/2014/main" id="{F08A2976-AE60-BBE4-26B4-FCF72C705F58}"/>
              </a:ext>
            </a:extLst>
          </p:cNvPr>
          <p:cNvSpPr txBox="1"/>
          <p:nvPr/>
        </p:nvSpPr>
        <p:spPr>
          <a:xfrm>
            <a:off x="1587912" y="1292771"/>
            <a:ext cx="8109505" cy="3162441"/>
          </a:xfrm>
          <a:prstGeom prst="rect">
            <a:avLst/>
          </a:prstGeom>
          <a:ln w="25400" cap="flat" cmpd="sng" algn="ctr">
            <a:solidFill>
              <a:schemeClr val="bg1"/>
            </a:solidFill>
            <a:prstDash val="solid"/>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t" anchorCtr="0">
            <a:noAutofit/>
          </a:bodyPr>
          <a:lstStyle>
            <a:defPPr marR="0" lvl="0" algn="l" rtl="0">
              <a:lnSpc>
                <a:spcPct val="100000"/>
              </a:lnSpc>
              <a:spcBef>
                <a:spcPts val="0"/>
              </a:spcBef>
              <a:spcAft>
                <a:spcPts val="0"/>
              </a:spcAft>
              <a:defRPr/>
            </a:defPPr>
            <a:lvl1pPr marL="0" indent="0">
              <a:lnSpc>
                <a:spcPct val="90000"/>
              </a:lnSpc>
              <a:buClr>
                <a:schemeClr val="dk1"/>
              </a:buClr>
              <a:buSzPts val="1800"/>
              <a:buNone/>
              <a:defRPr sz="1200">
                <a:solidFill>
                  <a:schemeClr val="tx1"/>
                </a:solidFill>
                <a:latin typeface="Source Sans Pro" panose="020B0503030403020204" pitchFamily="34" charset="0"/>
                <a:ea typeface="Calibri"/>
                <a:cs typeface="Calibri"/>
              </a:defRPr>
            </a:lvl1pPr>
            <a:lvl2pPr marL="914400" indent="-342900">
              <a:lnSpc>
                <a:spcPct val="90000"/>
              </a:lnSpc>
              <a:spcBef>
                <a:spcPts val="500"/>
              </a:spcBef>
              <a:buClr>
                <a:schemeClr val="dk1"/>
              </a:buClr>
              <a:buSzPts val="1800"/>
              <a:buChar char="•"/>
              <a:defRPr sz="2400">
                <a:latin typeface="Calibri"/>
                <a:ea typeface="Calibri"/>
                <a:cs typeface="Calibri"/>
              </a:defRPr>
            </a:lvl2pPr>
            <a:lvl3pPr marL="1371600" indent="-342900">
              <a:lnSpc>
                <a:spcPct val="90000"/>
              </a:lnSpc>
              <a:spcBef>
                <a:spcPts val="500"/>
              </a:spcBef>
              <a:buClr>
                <a:schemeClr val="dk1"/>
              </a:buClr>
              <a:buSzPts val="1800"/>
              <a:buChar char="•"/>
              <a:defRPr sz="2000">
                <a:latin typeface="Calibri"/>
                <a:ea typeface="Calibri"/>
                <a:cs typeface="Calibri"/>
              </a:defRPr>
            </a:lvl3pPr>
            <a:lvl4pPr marL="1828800" indent="-342900">
              <a:lnSpc>
                <a:spcPct val="90000"/>
              </a:lnSpc>
              <a:spcBef>
                <a:spcPts val="500"/>
              </a:spcBef>
              <a:buClr>
                <a:schemeClr val="dk1"/>
              </a:buClr>
              <a:buSzPts val="1800"/>
              <a:buChar char="•"/>
              <a:defRPr sz="1800">
                <a:latin typeface="Calibri"/>
                <a:ea typeface="Calibri"/>
                <a:cs typeface="Calibri"/>
              </a:defRPr>
            </a:lvl4pPr>
            <a:lvl5pPr marL="2286000" indent="-342900">
              <a:lnSpc>
                <a:spcPct val="90000"/>
              </a:lnSpc>
              <a:spcBef>
                <a:spcPts val="500"/>
              </a:spcBef>
              <a:buClr>
                <a:schemeClr val="dk1"/>
              </a:buClr>
              <a:buSzPts val="1800"/>
              <a:buChar char="•"/>
              <a:defRPr sz="1800">
                <a:latin typeface="Calibri"/>
                <a:ea typeface="Calibri"/>
                <a:cs typeface="Calibri"/>
              </a:defRPr>
            </a:lvl5pPr>
            <a:lvl6pPr marL="2743200" indent="-342900">
              <a:lnSpc>
                <a:spcPct val="90000"/>
              </a:lnSpc>
              <a:spcBef>
                <a:spcPts val="500"/>
              </a:spcBef>
              <a:buClr>
                <a:schemeClr val="dk1"/>
              </a:buClr>
              <a:buSzPts val="1800"/>
              <a:buChar char="•"/>
              <a:defRPr sz="1800">
                <a:latin typeface="Calibri"/>
                <a:ea typeface="Calibri"/>
                <a:cs typeface="Calibri"/>
              </a:defRPr>
            </a:lvl6pPr>
            <a:lvl7pPr marL="3200400" indent="-342900">
              <a:lnSpc>
                <a:spcPct val="90000"/>
              </a:lnSpc>
              <a:spcBef>
                <a:spcPts val="500"/>
              </a:spcBef>
              <a:buClr>
                <a:schemeClr val="dk1"/>
              </a:buClr>
              <a:buSzPts val="1800"/>
              <a:buChar char="•"/>
              <a:defRPr sz="1800">
                <a:latin typeface="Calibri"/>
                <a:ea typeface="Calibri"/>
                <a:cs typeface="Calibri"/>
              </a:defRPr>
            </a:lvl7pPr>
            <a:lvl8pPr marL="3657600" indent="-342900">
              <a:lnSpc>
                <a:spcPct val="90000"/>
              </a:lnSpc>
              <a:spcBef>
                <a:spcPts val="500"/>
              </a:spcBef>
              <a:buClr>
                <a:schemeClr val="dk1"/>
              </a:buClr>
              <a:buSzPts val="1800"/>
              <a:buChar char="•"/>
              <a:defRPr sz="1800">
                <a:latin typeface="Calibri"/>
                <a:ea typeface="Calibri"/>
                <a:cs typeface="Calibri"/>
              </a:defRPr>
            </a:lvl8pPr>
            <a:lvl9pPr marL="4114800" indent="-342900">
              <a:lnSpc>
                <a:spcPct val="90000"/>
              </a:lnSpc>
              <a:spcBef>
                <a:spcPts val="500"/>
              </a:spcBef>
              <a:buClr>
                <a:schemeClr val="dk1"/>
              </a:buClr>
              <a:buSzPts val="1800"/>
              <a:buChar char="•"/>
              <a:defRPr sz="1800">
                <a:latin typeface="Calibri"/>
                <a:ea typeface="Calibri"/>
                <a:cs typeface="Calibri"/>
              </a:defRPr>
            </a:lvl9pPr>
          </a:lstStyle>
          <a:p>
            <a:pPr marL="171450" indent="-171450">
              <a:buFont typeface="Wingdings" panose="05000000000000000000" pitchFamily="2" charset="2"/>
              <a:buChar char="q"/>
            </a:pPr>
            <a:r>
              <a:rPr lang="en-GB" sz="1800" b="1" i="0" u="none" strike="noStrike" baseline="0" dirty="0">
                <a:solidFill>
                  <a:srgbClr val="03296A"/>
                </a:solidFill>
                <a:latin typeface="Segoe UI" panose="020B0502040204020203" pitchFamily="34" charset="0"/>
              </a:rPr>
              <a:t>Waste prevention </a:t>
            </a:r>
          </a:p>
          <a:p>
            <a:endParaRPr lang="en-GB" sz="1800" b="1" dirty="0">
              <a:solidFill>
                <a:srgbClr val="03296A"/>
              </a:solidFill>
              <a:latin typeface="Segoe UI" panose="020B0502040204020203" pitchFamily="34" charset="0"/>
            </a:endParaRPr>
          </a:p>
          <a:p>
            <a:r>
              <a:rPr lang="en-GB" sz="1800" dirty="0">
                <a:solidFill>
                  <a:srgbClr val="000000"/>
                </a:solidFill>
                <a:latin typeface="Segoe UI" panose="020B0502040204020203" pitchFamily="34" charset="0"/>
              </a:rPr>
              <a:t>T</a:t>
            </a:r>
            <a:r>
              <a:rPr lang="en-GB" sz="1800" b="0" i="0" u="none" strike="noStrike" baseline="0" dirty="0">
                <a:solidFill>
                  <a:srgbClr val="000000"/>
                </a:solidFill>
                <a:latin typeface="Segoe UI" panose="020B0502040204020203" pitchFamily="34" charset="0"/>
              </a:rPr>
              <a:t>he climate benefits of waste avoidance and material efficiency far outweigh the benefits from any waste treatment technology, even when energy is recovered.</a:t>
            </a:r>
          </a:p>
          <a:p>
            <a:r>
              <a:rPr lang="en-GB" sz="1800" b="0" i="0" u="none" strike="noStrike" baseline="0" dirty="0">
                <a:solidFill>
                  <a:srgbClr val="000000"/>
                </a:solidFill>
                <a:latin typeface="Segoe UI" panose="020B0502040204020203" pitchFamily="34" charset="0"/>
              </a:rPr>
              <a:t> </a:t>
            </a:r>
            <a:endParaRPr lang="en-GB" sz="1800" dirty="0">
              <a:latin typeface="Segoe UI" panose="020B0502040204020203" pitchFamily="34" charset="0"/>
              <a:cs typeface="Segoe UI" panose="020B0502040204020203" pitchFamily="34" charset="0"/>
            </a:endParaRPr>
          </a:p>
          <a:p>
            <a:pPr marL="171450" indent="-171450">
              <a:buFont typeface="Wingdings" panose="05000000000000000000" pitchFamily="2" charset="2"/>
              <a:buChar char="q"/>
            </a:pPr>
            <a:r>
              <a:rPr lang="en-GB" sz="1800" b="1" i="0" u="none" strike="noStrike" baseline="0" dirty="0">
                <a:solidFill>
                  <a:srgbClr val="03296A"/>
                </a:solidFill>
                <a:latin typeface="Segoe UI" panose="020B0502040204020203" pitchFamily="34" charset="0"/>
              </a:rPr>
              <a:t>Recycling </a:t>
            </a:r>
          </a:p>
          <a:p>
            <a:endParaRPr lang="en-GB" sz="1800" b="0" i="0" u="none" strike="noStrike" baseline="0" dirty="0">
              <a:solidFill>
                <a:srgbClr val="000000"/>
              </a:solidFill>
              <a:latin typeface="Segoe UI" panose="020B0502040204020203" pitchFamily="34" charset="0"/>
            </a:endParaRPr>
          </a:p>
          <a:p>
            <a:r>
              <a:rPr lang="en-GB" sz="1800" b="0" i="0" u="none" strike="noStrike" baseline="0" dirty="0">
                <a:solidFill>
                  <a:srgbClr val="000000"/>
                </a:solidFill>
                <a:latin typeface="Segoe UI" panose="020B0502040204020203" pitchFamily="34" charset="0"/>
              </a:rPr>
              <a:t>Recycling saves on the use of raw materials, however recycling uses energy and often produces products of quality inferior to the primary product </a:t>
            </a:r>
          </a:p>
          <a:p>
            <a:endParaRPr lang="en-GB" sz="1800" b="1" i="0" u="none" strike="noStrike" baseline="0" dirty="0">
              <a:solidFill>
                <a:srgbClr val="03296A"/>
              </a:solidFill>
              <a:latin typeface="Segoe UI" panose="020B0502040204020203" pitchFamily="34" charset="0"/>
            </a:endParaRPr>
          </a:p>
          <a:p>
            <a:pPr marL="171450" indent="-171450">
              <a:buFont typeface="Wingdings" panose="05000000000000000000" pitchFamily="2" charset="2"/>
              <a:buChar char="q"/>
            </a:pPr>
            <a:r>
              <a:rPr lang="en-GB" sz="1800" b="1" i="0" u="none" strike="noStrike" baseline="0" dirty="0">
                <a:solidFill>
                  <a:srgbClr val="03296A"/>
                </a:solidFill>
                <a:latin typeface="Segoe UI" panose="020B0502040204020203" pitchFamily="34" charset="0"/>
              </a:rPr>
              <a:t>Recovery </a:t>
            </a:r>
          </a:p>
          <a:p>
            <a:endParaRPr lang="en-GB" sz="1800" b="1" dirty="0">
              <a:solidFill>
                <a:srgbClr val="03296A"/>
              </a:solidFill>
              <a:latin typeface="Segoe UI" panose="020B0502040204020203" pitchFamily="34" charset="0"/>
            </a:endParaRPr>
          </a:p>
          <a:p>
            <a:r>
              <a:rPr lang="en-GB" sz="1800" dirty="0">
                <a:solidFill>
                  <a:srgbClr val="000000"/>
                </a:solidFill>
                <a:latin typeface="Segoe UI" panose="020B0502040204020203" pitchFamily="34" charset="0"/>
              </a:rPr>
              <a:t>W</a:t>
            </a:r>
            <a:r>
              <a:rPr lang="en-GB" sz="1800" b="0" i="0" u="none" strike="noStrike" baseline="0" dirty="0">
                <a:solidFill>
                  <a:srgbClr val="000000"/>
                </a:solidFill>
                <a:latin typeface="Segoe UI" panose="020B0502040204020203" pitchFamily="34" charset="0"/>
              </a:rPr>
              <a:t>aste serves a useful purpose by replacing other materials that would otherwise have been used to fulfil a particular function </a:t>
            </a:r>
            <a:endParaRPr lang="en-GB" sz="1800" b="1" i="0" u="none" strike="noStrike" baseline="0" dirty="0">
              <a:solidFill>
                <a:srgbClr val="03296A"/>
              </a:solidFill>
              <a:latin typeface="Segoe UI" panose="020B0502040204020203" pitchFamily="34" charset="0"/>
            </a:endParaRPr>
          </a:p>
          <a:p>
            <a:pPr marL="171450" indent="-171450">
              <a:buFont typeface="Wingdings" panose="05000000000000000000" pitchFamily="2" charset="2"/>
              <a:buChar char="q"/>
            </a:pPr>
            <a:endParaRPr lang="en-GB" dirty="0">
              <a:latin typeface="Segoe UI" panose="020B0502040204020203" pitchFamily="34" charset="0"/>
              <a:cs typeface="Segoe UI" panose="020B0502040204020203" pitchFamily="34" charset="0"/>
            </a:endParaRPr>
          </a:p>
        </p:txBody>
      </p:sp>
      <p:sp>
        <p:nvSpPr>
          <p:cNvPr id="18" name="TextBox 17">
            <a:extLst>
              <a:ext uri="{FF2B5EF4-FFF2-40B4-BE49-F238E27FC236}">
                <a16:creationId xmlns:a16="http://schemas.microsoft.com/office/drawing/2014/main" id="{61F31308-E3E0-9860-CA8D-8BDD300E62E3}"/>
              </a:ext>
            </a:extLst>
          </p:cNvPr>
          <p:cNvSpPr txBox="1"/>
          <p:nvPr/>
        </p:nvSpPr>
        <p:spPr>
          <a:xfrm>
            <a:off x="7332617" y="5296958"/>
            <a:ext cx="1254034" cy="268271"/>
          </a:xfrm>
          <a:prstGeom prst="rect">
            <a:avLst/>
          </a:prstGeom>
          <a:ln w="25400" cap="flat" cmpd="sng" algn="ctr">
            <a:solidFill>
              <a:schemeClr val="accent6">
                <a:lumMod val="60000"/>
                <a:lumOff val="40000"/>
              </a:schemeClr>
            </a:solidFill>
            <a:prstDash val="solid"/>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t" anchorCtr="0">
            <a:noAutofit/>
          </a:bodyPr>
          <a:lstStyle>
            <a:defPPr marR="0" lvl="0" algn="l" rtl="0">
              <a:lnSpc>
                <a:spcPct val="100000"/>
              </a:lnSpc>
              <a:spcBef>
                <a:spcPts val="0"/>
              </a:spcBef>
              <a:spcAft>
                <a:spcPts val="0"/>
              </a:spcAft>
              <a:defRPr/>
            </a:defPPr>
            <a:lvl1pPr marL="0" indent="0">
              <a:lnSpc>
                <a:spcPct val="90000"/>
              </a:lnSpc>
              <a:buClr>
                <a:schemeClr val="dk1"/>
              </a:buClr>
              <a:buSzPts val="1800"/>
              <a:buNone/>
              <a:defRPr sz="1200">
                <a:solidFill>
                  <a:schemeClr val="tx1"/>
                </a:solidFill>
                <a:latin typeface="Source Sans Pro" panose="020B0503030403020204" pitchFamily="34" charset="0"/>
                <a:ea typeface="Calibri"/>
                <a:cs typeface="Calibri"/>
              </a:defRPr>
            </a:lvl1pPr>
            <a:lvl2pPr marL="914400" indent="-342900">
              <a:lnSpc>
                <a:spcPct val="90000"/>
              </a:lnSpc>
              <a:spcBef>
                <a:spcPts val="500"/>
              </a:spcBef>
              <a:buClr>
                <a:schemeClr val="dk1"/>
              </a:buClr>
              <a:buSzPts val="1800"/>
              <a:buChar char="•"/>
              <a:defRPr sz="2400">
                <a:solidFill>
                  <a:schemeClr val="dk1"/>
                </a:solidFill>
                <a:latin typeface="Calibri"/>
                <a:ea typeface="Calibri"/>
                <a:cs typeface="Calibri"/>
              </a:defRPr>
            </a:lvl2pPr>
            <a:lvl3pPr marL="1371600" indent="-342900">
              <a:lnSpc>
                <a:spcPct val="90000"/>
              </a:lnSpc>
              <a:spcBef>
                <a:spcPts val="500"/>
              </a:spcBef>
              <a:buClr>
                <a:schemeClr val="dk1"/>
              </a:buClr>
              <a:buSzPts val="1800"/>
              <a:buChar char="•"/>
              <a:defRPr sz="2000">
                <a:solidFill>
                  <a:schemeClr val="dk1"/>
                </a:solidFill>
                <a:latin typeface="Calibri"/>
                <a:ea typeface="Calibri"/>
                <a:cs typeface="Calibri"/>
              </a:defRPr>
            </a:lvl3pPr>
            <a:lvl4pPr marL="1828800" indent="-342900">
              <a:lnSpc>
                <a:spcPct val="90000"/>
              </a:lnSpc>
              <a:spcBef>
                <a:spcPts val="500"/>
              </a:spcBef>
              <a:buClr>
                <a:schemeClr val="dk1"/>
              </a:buClr>
              <a:buSzPts val="1800"/>
              <a:buChar char="•"/>
              <a:defRPr sz="1800">
                <a:solidFill>
                  <a:schemeClr val="dk1"/>
                </a:solidFill>
                <a:latin typeface="Calibri"/>
                <a:ea typeface="Calibri"/>
                <a:cs typeface="Calibri"/>
              </a:defRPr>
            </a:lvl4pPr>
            <a:lvl5pPr marL="2286000" indent="-342900">
              <a:lnSpc>
                <a:spcPct val="90000"/>
              </a:lnSpc>
              <a:spcBef>
                <a:spcPts val="500"/>
              </a:spcBef>
              <a:buClr>
                <a:schemeClr val="dk1"/>
              </a:buClr>
              <a:buSzPts val="1800"/>
              <a:buChar char="•"/>
              <a:defRPr sz="1800">
                <a:solidFill>
                  <a:schemeClr val="dk1"/>
                </a:solidFill>
                <a:latin typeface="Calibri"/>
                <a:ea typeface="Calibri"/>
                <a:cs typeface="Calibri"/>
              </a:defRPr>
            </a:lvl5pPr>
            <a:lvl6pPr marL="2743200" indent="-342900">
              <a:lnSpc>
                <a:spcPct val="90000"/>
              </a:lnSpc>
              <a:spcBef>
                <a:spcPts val="500"/>
              </a:spcBef>
              <a:buClr>
                <a:schemeClr val="dk1"/>
              </a:buClr>
              <a:buSzPts val="1800"/>
              <a:buChar char="•"/>
              <a:defRPr sz="1800">
                <a:solidFill>
                  <a:schemeClr val="dk1"/>
                </a:solidFill>
                <a:latin typeface="Calibri"/>
                <a:ea typeface="Calibri"/>
                <a:cs typeface="Calibri"/>
              </a:defRPr>
            </a:lvl6pPr>
            <a:lvl7pPr marL="3200400" indent="-342900">
              <a:lnSpc>
                <a:spcPct val="90000"/>
              </a:lnSpc>
              <a:spcBef>
                <a:spcPts val="500"/>
              </a:spcBef>
              <a:buClr>
                <a:schemeClr val="dk1"/>
              </a:buClr>
              <a:buSzPts val="1800"/>
              <a:buChar char="•"/>
              <a:defRPr sz="1800">
                <a:solidFill>
                  <a:schemeClr val="dk1"/>
                </a:solidFill>
                <a:latin typeface="Calibri"/>
                <a:ea typeface="Calibri"/>
                <a:cs typeface="Calibri"/>
              </a:defRPr>
            </a:lvl7pPr>
            <a:lvl8pPr marL="3657600" indent="-342900">
              <a:lnSpc>
                <a:spcPct val="90000"/>
              </a:lnSpc>
              <a:spcBef>
                <a:spcPts val="500"/>
              </a:spcBef>
              <a:buClr>
                <a:schemeClr val="dk1"/>
              </a:buClr>
              <a:buSzPts val="1800"/>
              <a:buChar char="•"/>
              <a:defRPr sz="1800">
                <a:solidFill>
                  <a:schemeClr val="dk1"/>
                </a:solidFill>
                <a:latin typeface="Calibri"/>
                <a:ea typeface="Calibri"/>
                <a:cs typeface="Calibri"/>
              </a:defRPr>
            </a:lvl8pPr>
            <a:lvl9pPr marL="4114800" indent="-342900">
              <a:lnSpc>
                <a:spcPct val="90000"/>
              </a:lnSpc>
              <a:spcBef>
                <a:spcPts val="500"/>
              </a:spcBef>
              <a:buClr>
                <a:schemeClr val="dk1"/>
              </a:buClr>
              <a:buSzPts val="1800"/>
              <a:buChar char="•"/>
              <a:defRPr sz="1800">
                <a:solidFill>
                  <a:schemeClr val="dk1"/>
                </a:solidFill>
                <a:latin typeface="Calibri"/>
                <a:ea typeface="Calibri"/>
                <a:cs typeface="Calibri"/>
              </a:defRPr>
            </a:lvl9pPr>
          </a:lstStyle>
          <a:p>
            <a:r>
              <a:rPr lang="en-GB" dirty="0">
                <a:latin typeface="Segoe UI" panose="020B0502040204020203" pitchFamily="34" charset="0"/>
                <a:cs typeface="Segoe UI" panose="020B0502040204020203" pitchFamily="34" charset="0"/>
              </a:rPr>
              <a:t>Source: </a:t>
            </a:r>
            <a:r>
              <a:rPr lang="en-GB" dirty="0">
                <a:latin typeface="Segoe UI" panose="020B0502040204020203" pitchFamily="34" charset="0"/>
                <a:cs typeface="Segoe UI" panose="020B0502040204020203" pitchFamily="34" charset="0"/>
                <a:hlinkClick r:id="rId4"/>
              </a:rPr>
              <a:t>CIWEM</a:t>
            </a:r>
            <a:r>
              <a:rPr lang="en-GB" dirty="0">
                <a:latin typeface="Segoe UI" panose="020B0502040204020203" pitchFamily="34" charset="0"/>
                <a:cs typeface="Segoe UI" panose="020B0502040204020203" pitchFamily="34" charset="0"/>
              </a:rPr>
              <a:t>. </a:t>
            </a:r>
          </a:p>
        </p:txBody>
      </p:sp>
    </p:spTree>
    <p:extLst>
      <p:ext uri="{BB962C8B-B14F-4D97-AF65-F5344CB8AC3E}">
        <p14:creationId xmlns:p14="http://schemas.microsoft.com/office/powerpoint/2010/main" val="407964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dirty="0">
                <a:solidFill>
                  <a:srgbClr val="FFFFFF"/>
                </a:solidFill>
                <a:latin typeface="Segoe UI" panose="020B0502040204020203" pitchFamily="34" charset="0"/>
                <a:cs typeface="Segoe UI" panose="020B0502040204020203" pitchFamily="34" charset="0"/>
                <a:sym typeface="Century Gothic"/>
              </a:rPr>
              <a:t>1. The Science of Climate Change and Waste Management</a:t>
            </a:r>
            <a:endParaRPr sz="2800" dirty="0">
              <a:solidFill>
                <a:srgbClr val="FFFFFF"/>
              </a:solidFill>
              <a:latin typeface="Segoe UI" panose="020B0502040204020203" pitchFamily="34" charset="0"/>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lvl="1" indent="-285750" algn="just">
              <a:lnSpc>
                <a:spcPct val="150000"/>
              </a:lnSpc>
              <a:buSzPts val="1600"/>
              <a:buFont typeface="Wingdings" panose="05000000000000000000" pitchFamily="2" charset="2"/>
              <a:buChar char="q"/>
            </a:pPr>
            <a:r>
              <a:rPr lang="en-GB" sz="1800" dirty="0"/>
              <a:t>Climate change means the </a:t>
            </a:r>
            <a:r>
              <a:rPr lang="en-GB" sz="1800" b="1" dirty="0"/>
              <a:t>change of climate over the last 100 years</a:t>
            </a:r>
            <a:r>
              <a:rPr lang="en-GB" sz="1800" dirty="0"/>
              <a:t> which is caused directly or indirectly by human activities. </a:t>
            </a:r>
          </a:p>
          <a:p>
            <a:pPr marL="285750" lvl="1" indent="-285750" algn="just">
              <a:lnSpc>
                <a:spcPct val="150000"/>
              </a:lnSpc>
              <a:buSzPts val="1600"/>
              <a:buFont typeface="Wingdings" panose="05000000000000000000" pitchFamily="2" charset="2"/>
              <a:buChar char="q"/>
            </a:pPr>
            <a:r>
              <a:rPr lang="en-GB" sz="1800" dirty="0"/>
              <a:t>Mainly, climate change represents the changes in long-term weather patterns. Usually, climate change is measured in a shift of </a:t>
            </a:r>
            <a:r>
              <a:rPr lang="en-GB" sz="1800" b="1" dirty="0"/>
              <a:t>temperature, rainfall, wind pattern</a:t>
            </a:r>
            <a:r>
              <a:rPr lang="en-GB" sz="1800" dirty="0"/>
              <a:t>, or more.  </a:t>
            </a:r>
          </a:p>
          <a:p>
            <a:pPr marL="285750" lvl="1" indent="-285750" algn="just">
              <a:lnSpc>
                <a:spcPct val="150000"/>
              </a:lnSpc>
              <a:buSzPts val="1600"/>
              <a:buFont typeface="Wingdings" panose="05000000000000000000" pitchFamily="2" charset="2"/>
              <a:buChar char="q"/>
            </a:pPr>
            <a:r>
              <a:rPr lang="en-GB" sz="1800" dirty="0"/>
              <a:t>World’s temperature has increased by 0.7⁰C since the industrial era. </a:t>
            </a:r>
          </a:p>
          <a:p>
            <a:pPr marL="285750" lvl="1" indent="-285750" algn="just">
              <a:lnSpc>
                <a:spcPct val="150000"/>
              </a:lnSpc>
              <a:buSzPts val="1600"/>
              <a:buFont typeface="Wingdings" panose="05000000000000000000" pitchFamily="2" charset="2"/>
              <a:buChar char="q"/>
            </a:pPr>
            <a:r>
              <a:rPr lang="en-GB" sz="1800" dirty="0"/>
              <a:t>The rise in temperature has been linked to an increase in the concentration of </a:t>
            </a:r>
            <a:r>
              <a:rPr lang="en-GB" sz="1800" b="1" dirty="0"/>
              <a:t>greenhouse gases </a:t>
            </a:r>
            <a:r>
              <a:rPr lang="en-GB" sz="1800" dirty="0"/>
              <a:t>in the earth’s atmosphere.</a:t>
            </a:r>
          </a:p>
          <a:p>
            <a:pPr lvl="1" algn="just">
              <a:lnSpc>
                <a:spcPct val="150000"/>
              </a:lnSpc>
              <a:buSzPts val="1600"/>
            </a:pPr>
            <a:endParaRPr lang="en-GB" sz="1600" dirty="0">
              <a:latin typeface="Segoe UI" panose="020B0502040204020203" pitchFamily="34" charset="0"/>
              <a:ea typeface="Quattrocento Sans"/>
              <a:cs typeface="Segoe UI" panose="020B0502040204020203" pitchFamily="34" charset="0"/>
              <a:sym typeface="Quattrocent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8" name="Εικόνα 7">
            <a:extLst>
              <a:ext uri="{FF2B5EF4-FFF2-40B4-BE49-F238E27FC236}">
                <a16:creationId xmlns:a16="http://schemas.microsoft.com/office/drawing/2014/main" id="{0140AD3D-568F-B383-EA6E-269833FF29B1}"/>
              </a:ext>
            </a:extLst>
          </p:cNvPr>
          <p:cNvPicPr>
            <a:picLocks noChangeAspect="1"/>
          </p:cNvPicPr>
          <p:nvPr/>
        </p:nvPicPr>
        <p:blipFill rotWithShape="1">
          <a:blip r:embed="rId3"/>
          <a:srcRect l="31333" t="85035" r="16916" b="5476"/>
          <a:stretch/>
        </p:blipFill>
        <p:spPr>
          <a:xfrm>
            <a:off x="1094084" y="5894900"/>
            <a:ext cx="10003831" cy="963100"/>
          </a:xfrm>
          <a:prstGeom prst="rect">
            <a:avLst/>
          </a:prstGeom>
        </p:spPr>
      </p:pic>
      <p:sp>
        <p:nvSpPr>
          <p:cNvPr id="7" name="AutoShape 2">
            <a:extLst>
              <a:ext uri="{FF2B5EF4-FFF2-40B4-BE49-F238E27FC236}">
                <a16:creationId xmlns:a16="http://schemas.microsoft.com/office/drawing/2014/main" id="{616F73F6-92F5-CB73-AFBD-A03A3E6A2D3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Segoe UI" panose="020B0502040204020203" pitchFamily="34" charset="0"/>
              <a:cs typeface="Segoe UI" panose="020B0502040204020203" pitchFamily="34" charset="0"/>
            </a:endParaRPr>
          </a:p>
        </p:txBody>
      </p:sp>
      <p:sp>
        <p:nvSpPr>
          <p:cNvPr id="2" name="Google Shape;157;p46">
            <a:extLst>
              <a:ext uri="{FF2B5EF4-FFF2-40B4-BE49-F238E27FC236}">
                <a16:creationId xmlns:a16="http://schemas.microsoft.com/office/drawing/2014/main" id="{99EEF721-E240-F950-F840-757E6F16ED9A}"/>
              </a:ext>
            </a:extLst>
          </p:cNvPr>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GB" sz="2800" dirty="0">
                <a:solidFill>
                  <a:srgbClr val="FFFFFF"/>
                </a:solidFill>
                <a:latin typeface="Segoe UI" panose="020B0502040204020203" pitchFamily="34" charset="0"/>
                <a:cs typeface="Segoe UI" panose="020B0502040204020203" pitchFamily="34" charset="0"/>
                <a:sym typeface="Century Gothic"/>
              </a:rPr>
              <a:t>5R Waste Management System</a:t>
            </a:r>
          </a:p>
        </p:txBody>
      </p:sp>
      <p:pic>
        <p:nvPicPr>
          <p:cNvPr id="4" name="Picture 3">
            <a:extLst>
              <a:ext uri="{FF2B5EF4-FFF2-40B4-BE49-F238E27FC236}">
                <a16:creationId xmlns:a16="http://schemas.microsoft.com/office/drawing/2014/main" id="{BF137630-9330-89D9-7860-9826EE20E9A7}"/>
              </a:ext>
            </a:extLst>
          </p:cNvPr>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Lst>
          </a:blip>
          <a:stretch>
            <a:fillRect/>
          </a:stretch>
        </p:blipFill>
        <p:spPr>
          <a:xfrm>
            <a:off x="3311088" y="1752599"/>
            <a:ext cx="5275699" cy="3550757"/>
          </a:xfrm>
          <a:prstGeom prst="rect">
            <a:avLst/>
          </a:prstGeom>
        </p:spPr>
      </p:pic>
      <p:sp>
        <p:nvSpPr>
          <p:cNvPr id="6" name="TextBox 5">
            <a:extLst>
              <a:ext uri="{FF2B5EF4-FFF2-40B4-BE49-F238E27FC236}">
                <a16:creationId xmlns:a16="http://schemas.microsoft.com/office/drawing/2014/main" id="{064080F9-7997-225F-133A-848D3C1CB3E5}"/>
              </a:ext>
            </a:extLst>
          </p:cNvPr>
          <p:cNvSpPr txBox="1"/>
          <p:nvPr/>
        </p:nvSpPr>
        <p:spPr>
          <a:xfrm>
            <a:off x="4217124" y="1296112"/>
            <a:ext cx="3452951" cy="258532"/>
          </a:xfrm>
          <a:prstGeom prst="rect">
            <a:avLst/>
          </a:prstGeom>
          <a:ln w="25400" cap="flat" cmpd="sng" algn="ctr">
            <a:solidFill>
              <a:schemeClr val="accent6">
                <a:lumMod val="60000"/>
                <a:lumOff val="40000"/>
              </a:schemeClr>
            </a:solidFill>
            <a:prstDash val="solid"/>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t" anchorCtr="0">
            <a:noAutofit/>
          </a:bodyPr>
          <a:lstStyle>
            <a:defPPr marR="0" lvl="0" algn="l" rtl="0">
              <a:lnSpc>
                <a:spcPct val="100000"/>
              </a:lnSpc>
              <a:spcBef>
                <a:spcPts val="0"/>
              </a:spcBef>
              <a:spcAft>
                <a:spcPts val="0"/>
              </a:spcAft>
              <a:defRPr/>
            </a:defPPr>
            <a:lvl1pPr marL="0" indent="0">
              <a:lnSpc>
                <a:spcPct val="90000"/>
              </a:lnSpc>
              <a:buClr>
                <a:schemeClr val="dk1"/>
              </a:buClr>
              <a:buSzPts val="1800"/>
              <a:buNone/>
              <a:defRPr sz="1200">
                <a:solidFill>
                  <a:schemeClr val="tx1"/>
                </a:solidFill>
                <a:latin typeface="Segoe UI" panose="020B0502040204020203" pitchFamily="34" charset="0"/>
                <a:ea typeface="Calibri"/>
                <a:cs typeface="Segoe UI" panose="020B0502040204020203" pitchFamily="34" charset="0"/>
              </a:defRPr>
            </a:lvl1pPr>
            <a:lvl2pPr marL="914400" indent="-342900">
              <a:lnSpc>
                <a:spcPct val="90000"/>
              </a:lnSpc>
              <a:spcBef>
                <a:spcPts val="500"/>
              </a:spcBef>
              <a:buClr>
                <a:schemeClr val="dk1"/>
              </a:buClr>
              <a:buSzPts val="1800"/>
              <a:buChar char="•"/>
              <a:defRPr sz="2400">
                <a:solidFill>
                  <a:schemeClr val="dk1"/>
                </a:solidFill>
                <a:latin typeface="Calibri"/>
                <a:ea typeface="Calibri"/>
                <a:cs typeface="Calibri"/>
              </a:defRPr>
            </a:lvl2pPr>
            <a:lvl3pPr marL="1371600" indent="-342900">
              <a:lnSpc>
                <a:spcPct val="90000"/>
              </a:lnSpc>
              <a:spcBef>
                <a:spcPts val="500"/>
              </a:spcBef>
              <a:buClr>
                <a:schemeClr val="dk1"/>
              </a:buClr>
              <a:buSzPts val="1800"/>
              <a:buChar char="•"/>
              <a:defRPr sz="2000">
                <a:solidFill>
                  <a:schemeClr val="dk1"/>
                </a:solidFill>
                <a:latin typeface="Calibri"/>
                <a:ea typeface="Calibri"/>
                <a:cs typeface="Calibri"/>
              </a:defRPr>
            </a:lvl3pPr>
            <a:lvl4pPr marL="1828800" indent="-342900">
              <a:lnSpc>
                <a:spcPct val="90000"/>
              </a:lnSpc>
              <a:spcBef>
                <a:spcPts val="500"/>
              </a:spcBef>
              <a:buClr>
                <a:schemeClr val="dk1"/>
              </a:buClr>
              <a:buSzPts val="1800"/>
              <a:buChar char="•"/>
              <a:defRPr sz="1800">
                <a:solidFill>
                  <a:schemeClr val="dk1"/>
                </a:solidFill>
                <a:latin typeface="Calibri"/>
                <a:ea typeface="Calibri"/>
                <a:cs typeface="Calibri"/>
              </a:defRPr>
            </a:lvl4pPr>
            <a:lvl5pPr marL="2286000" indent="-342900">
              <a:lnSpc>
                <a:spcPct val="90000"/>
              </a:lnSpc>
              <a:spcBef>
                <a:spcPts val="500"/>
              </a:spcBef>
              <a:buClr>
                <a:schemeClr val="dk1"/>
              </a:buClr>
              <a:buSzPts val="1800"/>
              <a:buChar char="•"/>
              <a:defRPr sz="1800">
                <a:solidFill>
                  <a:schemeClr val="dk1"/>
                </a:solidFill>
                <a:latin typeface="Calibri"/>
                <a:ea typeface="Calibri"/>
                <a:cs typeface="Calibri"/>
              </a:defRPr>
            </a:lvl5pPr>
            <a:lvl6pPr marL="2743200" indent="-342900">
              <a:lnSpc>
                <a:spcPct val="90000"/>
              </a:lnSpc>
              <a:spcBef>
                <a:spcPts val="500"/>
              </a:spcBef>
              <a:buClr>
                <a:schemeClr val="dk1"/>
              </a:buClr>
              <a:buSzPts val="1800"/>
              <a:buChar char="•"/>
              <a:defRPr sz="1800">
                <a:solidFill>
                  <a:schemeClr val="dk1"/>
                </a:solidFill>
                <a:latin typeface="Calibri"/>
                <a:ea typeface="Calibri"/>
                <a:cs typeface="Calibri"/>
              </a:defRPr>
            </a:lvl6pPr>
            <a:lvl7pPr marL="3200400" indent="-342900">
              <a:lnSpc>
                <a:spcPct val="90000"/>
              </a:lnSpc>
              <a:spcBef>
                <a:spcPts val="500"/>
              </a:spcBef>
              <a:buClr>
                <a:schemeClr val="dk1"/>
              </a:buClr>
              <a:buSzPts val="1800"/>
              <a:buChar char="•"/>
              <a:defRPr sz="1800">
                <a:solidFill>
                  <a:schemeClr val="dk1"/>
                </a:solidFill>
                <a:latin typeface="Calibri"/>
                <a:ea typeface="Calibri"/>
                <a:cs typeface="Calibri"/>
              </a:defRPr>
            </a:lvl7pPr>
            <a:lvl8pPr marL="3657600" indent="-342900">
              <a:lnSpc>
                <a:spcPct val="90000"/>
              </a:lnSpc>
              <a:spcBef>
                <a:spcPts val="500"/>
              </a:spcBef>
              <a:buClr>
                <a:schemeClr val="dk1"/>
              </a:buClr>
              <a:buSzPts val="1800"/>
              <a:buChar char="•"/>
              <a:defRPr sz="1800">
                <a:solidFill>
                  <a:schemeClr val="dk1"/>
                </a:solidFill>
                <a:latin typeface="Calibri"/>
                <a:ea typeface="Calibri"/>
                <a:cs typeface="Calibri"/>
              </a:defRPr>
            </a:lvl8pPr>
            <a:lvl9pPr marL="4114800" indent="-342900">
              <a:lnSpc>
                <a:spcPct val="90000"/>
              </a:lnSpc>
              <a:spcBef>
                <a:spcPts val="500"/>
              </a:spcBef>
              <a:buClr>
                <a:schemeClr val="dk1"/>
              </a:buClr>
              <a:buSzPts val="1800"/>
              <a:buChar char="•"/>
              <a:defRPr sz="1800">
                <a:solidFill>
                  <a:schemeClr val="dk1"/>
                </a:solidFill>
                <a:latin typeface="Calibri"/>
                <a:ea typeface="Calibri"/>
                <a:cs typeface="Calibri"/>
              </a:defRPr>
            </a:lvl9pPr>
          </a:lstStyle>
          <a:p>
            <a:r>
              <a:rPr lang="en-GB" dirty="0"/>
              <a:t>The </a:t>
            </a:r>
            <a:r>
              <a:rPr lang="en-GB" dirty="0">
                <a:effectLst>
                  <a:outerShdw blurRad="38100" dist="38100" dir="2700000" algn="tl">
                    <a:srgbClr val="000000">
                      <a:alpha val="43137"/>
                    </a:srgbClr>
                  </a:outerShdw>
                </a:effectLst>
              </a:rPr>
              <a:t>top-down </a:t>
            </a:r>
            <a:r>
              <a:rPr lang="en-GB" dirty="0"/>
              <a:t>versus the  </a:t>
            </a:r>
            <a:r>
              <a:rPr lang="en-GB" dirty="0">
                <a:effectLst>
                  <a:outerShdw blurRad="38100" dist="38100" dir="2700000" algn="tl">
                    <a:srgbClr val="000000">
                      <a:alpha val="43137"/>
                    </a:srgbClr>
                  </a:outerShdw>
                </a:effectLst>
              </a:rPr>
              <a:t>bottom-up</a:t>
            </a:r>
            <a:r>
              <a:rPr lang="en-GB" dirty="0"/>
              <a:t> approach </a:t>
            </a:r>
          </a:p>
        </p:txBody>
      </p:sp>
      <p:sp>
        <p:nvSpPr>
          <p:cNvPr id="9" name="TextBox 8">
            <a:extLst>
              <a:ext uri="{FF2B5EF4-FFF2-40B4-BE49-F238E27FC236}">
                <a16:creationId xmlns:a16="http://schemas.microsoft.com/office/drawing/2014/main" id="{B3207FCF-B61C-48BF-0E88-BD9C7ADA750E}"/>
              </a:ext>
            </a:extLst>
          </p:cNvPr>
          <p:cNvSpPr txBox="1"/>
          <p:nvPr/>
        </p:nvSpPr>
        <p:spPr>
          <a:xfrm>
            <a:off x="4809914" y="5501311"/>
            <a:ext cx="2267370" cy="268271"/>
          </a:xfrm>
          <a:prstGeom prst="rect">
            <a:avLst/>
          </a:prstGeom>
          <a:ln w="25400" cap="flat" cmpd="sng" algn="ctr">
            <a:solidFill>
              <a:schemeClr val="accent6">
                <a:lumMod val="60000"/>
                <a:lumOff val="40000"/>
              </a:schemeClr>
            </a:solidFill>
            <a:prstDash val="solid"/>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t" anchorCtr="0">
            <a:noAutofit/>
          </a:bodyPr>
          <a:lstStyle>
            <a:defPPr marR="0" lvl="0" algn="l" rtl="0">
              <a:lnSpc>
                <a:spcPct val="100000"/>
              </a:lnSpc>
              <a:spcBef>
                <a:spcPts val="0"/>
              </a:spcBef>
              <a:spcAft>
                <a:spcPts val="0"/>
              </a:spcAft>
              <a:defRPr/>
            </a:defPPr>
            <a:lvl1pPr marL="0" indent="0">
              <a:lnSpc>
                <a:spcPct val="90000"/>
              </a:lnSpc>
              <a:buClr>
                <a:schemeClr val="dk1"/>
              </a:buClr>
              <a:buSzPts val="1800"/>
              <a:buNone/>
              <a:defRPr sz="1200">
                <a:solidFill>
                  <a:schemeClr val="tx1"/>
                </a:solidFill>
                <a:latin typeface="Source Sans Pro" panose="020B0503030403020204" pitchFamily="34" charset="0"/>
                <a:ea typeface="Calibri"/>
                <a:cs typeface="Calibri"/>
              </a:defRPr>
            </a:lvl1pPr>
            <a:lvl2pPr marL="914400" indent="-342900">
              <a:lnSpc>
                <a:spcPct val="90000"/>
              </a:lnSpc>
              <a:spcBef>
                <a:spcPts val="500"/>
              </a:spcBef>
              <a:buClr>
                <a:schemeClr val="dk1"/>
              </a:buClr>
              <a:buSzPts val="1800"/>
              <a:buChar char="•"/>
              <a:defRPr sz="2400">
                <a:solidFill>
                  <a:schemeClr val="dk1"/>
                </a:solidFill>
                <a:latin typeface="Calibri"/>
                <a:ea typeface="Calibri"/>
                <a:cs typeface="Calibri"/>
              </a:defRPr>
            </a:lvl2pPr>
            <a:lvl3pPr marL="1371600" indent="-342900">
              <a:lnSpc>
                <a:spcPct val="90000"/>
              </a:lnSpc>
              <a:spcBef>
                <a:spcPts val="500"/>
              </a:spcBef>
              <a:buClr>
                <a:schemeClr val="dk1"/>
              </a:buClr>
              <a:buSzPts val="1800"/>
              <a:buChar char="•"/>
              <a:defRPr sz="2000">
                <a:solidFill>
                  <a:schemeClr val="dk1"/>
                </a:solidFill>
                <a:latin typeface="Calibri"/>
                <a:ea typeface="Calibri"/>
                <a:cs typeface="Calibri"/>
              </a:defRPr>
            </a:lvl3pPr>
            <a:lvl4pPr marL="1828800" indent="-342900">
              <a:lnSpc>
                <a:spcPct val="90000"/>
              </a:lnSpc>
              <a:spcBef>
                <a:spcPts val="500"/>
              </a:spcBef>
              <a:buClr>
                <a:schemeClr val="dk1"/>
              </a:buClr>
              <a:buSzPts val="1800"/>
              <a:buChar char="•"/>
              <a:defRPr sz="1800">
                <a:solidFill>
                  <a:schemeClr val="dk1"/>
                </a:solidFill>
                <a:latin typeface="Calibri"/>
                <a:ea typeface="Calibri"/>
                <a:cs typeface="Calibri"/>
              </a:defRPr>
            </a:lvl4pPr>
            <a:lvl5pPr marL="2286000" indent="-342900">
              <a:lnSpc>
                <a:spcPct val="90000"/>
              </a:lnSpc>
              <a:spcBef>
                <a:spcPts val="500"/>
              </a:spcBef>
              <a:buClr>
                <a:schemeClr val="dk1"/>
              </a:buClr>
              <a:buSzPts val="1800"/>
              <a:buChar char="•"/>
              <a:defRPr sz="1800">
                <a:solidFill>
                  <a:schemeClr val="dk1"/>
                </a:solidFill>
                <a:latin typeface="Calibri"/>
                <a:ea typeface="Calibri"/>
                <a:cs typeface="Calibri"/>
              </a:defRPr>
            </a:lvl5pPr>
            <a:lvl6pPr marL="2743200" indent="-342900">
              <a:lnSpc>
                <a:spcPct val="90000"/>
              </a:lnSpc>
              <a:spcBef>
                <a:spcPts val="500"/>
              </a:spcBef>
              <a:buClr>
                <a:schemeClr val="dk1"/>
              </a:buClr>
              <a:buSzPts val="1800"/>
              <a:buChar char="•"/>
              <a:defRPr sz="1800">
                <a:solidFill>
                  <a:schemeClr val="dk1"/>
                </a:solidFill>
                <a:latin typeface="Calibri"/>
                <a:ea typeface="Calibri"/>
                <a:cs typeface="Calibri"/>
              </a:defRPr>
            </a:lvl6pPr>
            <a:lvl7pPr marL="3200400" indent="-342900">
              <a:lnSpc>
                <a:spcPct val="90000"/>
              </a:lnSpc>
              <a:spcBef>
                <a:spcPts val="500"/>
              </a:spcBef>
              <a:buClr>
                <a:schemeClr val="dk1"/>
              </a:buClr>
              <a:buSzPts val="1800"/>
              <a:buChar char="•"/>
              <a:defRPr sz="1800">
                <a:solidFill>
                  <a:schemeClr val="dk1"/>
                </a:solidFill>
                <a:latin typeface="Calibri"/>
                <a:ea typeface="Calibri"/>
                <a:cs typeface="Calibri"/>
              </a:defRPr>
            </a:lvl7pPr>
            <a:lvl8pPr marL="3657600" indent="-342900">
              <a:lnSpc>
                <a:spcPct val="90000"/>
              </a:lnSpc>
              <a:spcBef>
                <a:spcPts val="500"/>
              </a:spcBef>
              <a:buClr>
                <a:schemeClr val="dk1"/>
              </a:buClr>
              <a:buSzPts val="1800"/>
              <a:buChar char="•"/>
              <a:defRPr sz="1800">
                <a:solidFill>
                  <a:schemeClr val="dk1"/>
                </a:solidFill>
                <a:latin typeface="Calibri"/>
                <a:ea typeface="Calibri"/>
                <a:cs typeface="Calibri"/>
              </a:defRPr>
            </a:lvl8pPr>
            <a:lvl9pPr marL="4114800" indent="-342900">
              <a:lnSpc>
                <a:spcPct val="90000"/>
              </a:lnSpc>
              <a:spcBef>
                <a:spcPts val="500"/>
              </a:spcBef>
              <a:buClr>
                <a:schemeClr val="dk1"/>
              </a:buClr>
              <a:buSzPts val="1800"/>
              <a:buChar char="•"/>
              <a:defRPr sz="1800">
                <a:solidFill>
                  <a:schemeClr val="dk1"/>
                </a:solidFill>
                <a:latin typeface="Calibri"/>
                <a:ea typeface="Calibri"/>
                <a:cs typeface="Calibri"/>
              </a:defRPr>
            </a:lvl9pPr>
          </a:lstStyle>
          <a:p>
            <a:r>
              <a:rPr lang="en-GB" dirty="0">
                <a:latin typeface="Segoe UI" panose="020B0502040204020203" pitchFamily="34" charset="0"/>
                <a:cs typeface="Segoe UI" panose="020B0502040204020203" pitchFamily="34" charset="0"/>
              </a:rPr>
              <a:t>Source:  Rajendran</a:t>
            </a:r>
            <a:r>
              <a:rPr lang="el-GR" dirty="0">
                <a:latin typeface="Segoe UI" panose="020B0502040204020203" pitchFamily="34" charset="0"/>
                <a:cs typeface="Segoe UI" panose="020B0502040204020203" pitchFamily="34" charset="0"/>
              </a:rPr>
              <a:t> </a:t>
            </a:r>
            <a:r>
              <a:rPr lang="en-US" dirty="0">
                <a:latin typeface="Segoe UI" panose="020B0502040204020203" pitchFamily="34" charset="0"/>
                <a:cs typeface="Segoe UI" panose="020B0502040204020203" pitchFamily="34" charset="0"/>
              </a:rPr>
              <a:t>et al, 2019</a:t>
            </a:r>
            <a:endParaRPr lang="en-GB"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2489768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8" name="Εικόνα 7">
            <a:extLst>
              <a:ext uri="{FF2B5EF4-FFF2-40B4-BE49-F238E27FC236}">
                <a16:creationId xmlns:a16="http://schemas.microsoft.com/office/drawing/2014/main" id="{0140AD3D-568F-B383-EA6E-269833FF29B1}"/>
              </a:ext>
            </a:extLst>
          </p:cNvPr>
          <p:cNvPicPr>
            <a:picLocks noChangeAspect="1"/>
          </p:cNvPicPr>
          <p:nvPr/>
        </p:nvPicPr>
        <p:blipFill rotWithShape="1">
          <a:blip r:embed="rId3"/>
          <a:srcRect l="31333" t="85035" r="16916" b="5476"/>
          <a:stretch/>
        </p:blipFill>
        <p:spPr>
          <a:xfrm>
            <a:off x="993058" y="5908370"/>
            <a:ext cx="10003831" cy="963100"/>
          </a:xfrm>
          <a:prstGeom prst="rect">
            <a:avLst/>
          </a:prstGeom>
        </p:spPr>
      </p:pic>
      <p:sp>
        <p:nvSpPr>
          <p:cNvPr id="7" name="AutoShape 2">
            <a:extLst>
              <a:ext uri="{FF2B5EF4-FFF2-40B4-BE49-F238E27FC236}">
                <a16:creationId xmlns:a16="http://schemas.microsoft.com/office/drawing/2014/main" id="{616F73F6-92F5-CB73-AFBD-A03A3E6A2D3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Segoe UI" panose="020B0502040204020203" pitchFamily="34" charset="0"/>
              <a:cs typeface="Segoe UI" panose="020B0502040204020203" pitchFamily="34" charset="0"/>
            </a:endParaRPr>
          </a:p>
        </p:txBody>
      </p:sp>
      <p:sp>
        <p:nvSpPr>
          <p:cNvPr id="2" name="Google Shape;157;p46">
            <a:extLst>
              <a:ext uri="{FF2B5EF4-FFF2-40B4-BE49-F238E27FC236}">
                <a16:creationId xmlns:a16="http://schemas.microsoft.com/office/drawing/2014/main" id="{99EEF721-E240-F950-F840-757E6F16ED9A}"/>
              </a:ext>
            </a:extLst>
          </p:cNvPr>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GB" sz="2800" dirty="0">
                <a:solidFill>
                  <a:srgbClr val="FFFFFF"/>
                </a:solidFill>
                <a:latin typeface="Segoe UI" panose="020B0502040204020203" pitchFamily="34" charset="0"/>
                <a:cs typeface="Segoe UI" panose="020B0502040204020203" pitchFamily="34" charset="0"/>
                <a:sym typeface="Century Gothic"/>
              </a:rPr>
              <a:t>Efficiency of Waste Management Systems</a:t>
            </a:r>
          </a:p>
        </p:txBody>
      </p:sp>
      <p:sp>
        <p:nvSpPr>
          <p:cNvPr id="9" name="TextBox 8">
            <a:extLst>
              <a:ext uri="{FF2B5EF4-FFF2-40B4-BE49-F238E27FC236}">
                <a16:creationId xmlns:a16="http://schemas.microsoft.com/office/drawing/2014/main" id="{B3207FCF-B61C-48BF-0E88-BD9C7ADA750E}"/>
              </a:ext>
            </a:extLst>
          </p:cNvPr>
          <p:cNvSpPr txBox="1"/>
          <p:nvPr/>
        </p:nvSpPr>
        <p:spPr>
          <a:xfrm>
            <a:off x="5184382" y="5763863"/>
            <a:ext cx="2267370" cy="268271"/>
          </a:xfrm>
          <a:prstGeom prst="rect">
            <a:avLst/>
          </a:prstGeom>
          <a:ln w="25400" cap="flat" cmpd="sng" algn="ctr">
            <a:solidFill>
              <a:schemeClr val="accent6">
                <a:lumMod val="60000"/>
                <a:lumOff val="40000"/>
              </a:schemeClr>
            </a:solidFill>
            <a:prstDash val="solid"/>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t" anchorCtr="0">
            <a:noAutofit/>
          </a:bodyPr>
          <a:lstStyle>
            <a:defPPr marR="0" lvl="0" algn="l" rtl="0">
              <a:lnSpc>
                <a:spcPct val="100000"/>
              </a:lnSpc>
              <a:spcBef>
                <a:spcPts val="0"/>
              </a:spcBef>
              <a:spcAft>
                <a:spcPts val="0"/>
              </a:spcAft>
              <a:defRPr/>
            </a:defPPr>
            <a:lvl1pPr marL="0" indent="0">
              <a:lnSpc>
                <a:spcPct val="90000"/>
              </a:lnSpc>
              <a:buClr>
                <a:schemeClr val="dk1"/>
              </a:buClr>
              <a:buSzPts val="1800"/>
              <a:buNone/>
              <a:defRPr sz="1200">
                <a:solidFill>
                  <a:schemeClr val="tx1"/>
                </a:solidFill>
                <a:latin typeface="Source Sans Pro" panose="020B0503030403020204" pitchFamily="34" charset="0"/>
                <a:ea typeface="Calibri"/>
                <a:cs typeface="Calibri"/>
              </a:defRPr>
            </a:lvl1pPr>
            <a:lvl2pPr marL="914400" indent="-342900">
              <a:lnSpc>
                <a:spcPct val="90000"/>
              </a:lnSpc>
              <a:spcBef>
                <a:spcPts val="500"/>
              </a:spcBef>
              <a:buClr>
                <a:schemeClr val="dk1"/>
              </a:buClr>
              <a:buSzPts val="1800"/>
              <a:buChar char="•"/>
              <a:defRPr sz="2400">
                <a:solidFill>
                  <a:schemeClr val="dk1"/>
                </a:solidFill>
                <a:latin typeface="Calibri"/>
                <a:ea typeface="Calibri"/>
                <a:cs typeface="Calibri"/>
              </a:defRPr>
            </a:lvl2pPr>
            <a:lvl3pPr marL="1371600" indent="-342900">
              <a:lnSpc>
                <a:spcPct val="90000"/>
              </a:lnSpc>
              <a:spcBef>
                <a:spcPts val="500"/>
              </a:spcBef>
              <a:buClr>
                <a:schemeClr val="dk1"/>
              </a:buClr>
              <a:buSzPts val="1800"/>
              <a:buChar char="•"/>
              <a:defRPr sz="2000">
                <a:solidFill>
                  <a:schemeClr val="dk1"/>
                </a:solidFill>
                <a:latin typeface="Calibri"/>
                <a:ea typeface="Calibri"/>
                <a:cs typeface="Calibri"/>
              </a:defRPr>
            </a:lvl3pPr>
            <a:lvl4pPr marL="1828800" indent="-342900">
              <a:lnSpc>
                <a:spcPct val="90000"/>
              </a:lnSpc>
              <a:spcBef>
                <a:spcPts val="500"/>
              </a:spcBef>
              <a:buClr>
                <a:schemeClr val="dk1"/>
              </a:buClr>
              <a:buSzPts val="1800"/>
              <a:buChar char="•"/>
              <a:defRPr sz="1800">
                <a:solidFill>
                  <a:schemeClr val="dk1"/>
                </a:solidFill>
                <a:latin typeface="Calibri"/>
                <a:ea typeface="Calibri"/>
                <a:cs typeface="Calibri"/>
              </a:defRPr>
            </a:lvl4pPr>
            <a:lvl5pPr marL="2286000" indent="-342900">
              <a:lnSpc>
                <a:spcPct val="90000"/>
              </a:lnSpc>
              <a:spcBef>
                <a:spcPts val="500"/>
              </a:spcBef>
              <a:buClr>
                <a:schemeClr val="dk1"/>
              </a:buClr>
              <a:buSzPts val="1800"/>
              <a:buChar char="•"/>
              <a:defRPr sz="1800">
                <a:solidFill>
                  <a:schemeClr val="dk1"/>
                </a:solidFill>
                <a:latin typeface="Calibri"/>
                <a:ea typeface="Calibri"/>
                <a:cs typeface="Calibri"/>
              </a:defRPr>
            </a:lvl5pPr>
            <a:lvl6pPr marL="2743200" indent="-342900">
              <a:lnSpc>
                <a:spcPct val="90000"/>
              </a:lnSpc>
              <a:spcBef>
                <a:spcPts val="500"/>
              </a:spcBef>
              <a:buClr>
                <a:schemeClr val="dk1"/>
              </a:buClr>
              <a:buSzPts val="1800"/>
              <a:buChar char="•"/>
              <a:defRPr sz="1800">
                <a:solidFill>
                  <a:schemeClr val="dk1"/>
                </a:solidFill>
                <a:latin typeface="Calibri"/>
                <a:ea typeface="Calibri"/>
                <a:cs typeface="Calibri"/>
              </a:defRPr>
            </a:lvl6pPr>
            <a:lvl7pPr marL="3200400" indent="-342900">
              <a:lnSpc>
                <a:spcPct val="90000"/>
              </a:lnSpc>
              <a:spcBef>
                <a:spcPts val="500"/>
              </a:spcBef>
              <a:buClr>
                <a:schemeClr val="dk1"/>
              </a:buClr>
              <a:buSzPts val="1800"/>
              <a:buChar char="•"/>
              <a:defRPr sz="1800">
                <a:solidFill>
                  <a:schemeClr val="dk1"/>
                </a:solidFill>
                <a:latin typeface="Calibri"/>
                <a:ea typeface="Calibri"/>
                <a:cs typeface="Calibri"/>
              </a:defRPr>
            </a:lvl7pPr>
            <a:lvl8pPr marL="3657600" indent="-342900">
              <a:lnSpc>
                <a:spcPct val="90000"/>
              </a:lnSpc>
              <a:spcBef>
                <a:spcPts val="500"/>
              </a:spcBef>
              <a:buClr>
                <a:schemeClr val="dk1"/>
              </a:buClr>
              <a:buSzPts val="1800"/>
              <a:buChar char="•"/>
              <a:defRPr sz="1800">
                <a:solidFill>
                  <a:schemeClr val="dk1"/>
                </a:solidFill>
                <a:latin typeface="Calibri"/>
                <a:ea typeface="Calibri"/>
                <a:cs typeface="Calibri"/>
              </a:defRPr>
            </a:lvl8pPr>
            <a:lvl9pPr marL="4114800" indent="-342900">
              <a:lnSpc>
                <a:spcPct val="90000"/>
              </a:lnSpc>
              <a:spcBef>
                <a:spcPts val="500"/>
              </a:spcBef>
              <a:buClr>
                <a:schemeClr val="dk1"/>
              </a:buClr>
              <a:buSzPts val="1800"/>
              <a:buChar char="•"/>
              <a:defRPr sz="1800">
                <a:solidFill>
                  <a:schemeClr val="dk1"/>
                </a:solidFill>
                <a:latin typeface="Calibri"/>
                <a:ea typeface="Calibri"/>
                <a:cs typeface="Calibri"/>
              </a:defRPr>
            </a:lvl9pPr>
          </a:lstStyle>
          <a:p>
            <a:r>
              <a:rPr lang="en-GB" dirty="0">
                <a:latin typeface="Segoe UI" panose="020B0502040204020203" pitchFamily="34" charset="0"/>
                <a:cs typeface="Segoe UI" panose="020B0502040204020203" pitchFamily="34" charset="0"/>
              </a:rPr>
              <a:t>Source:  Rajendran</a:t>
            </a:r>
            <a:r>
              <a:rPr lang="el-GR" dirty="0">
                <a:latin typeface="Segoe UI" panose="020B0502040204020203" pitchFamily="34" charset="0"/>
                <a:cs typeface="Segoe UI" panose="020B0502040204020203" pitchFamily="34" charset="0"/>
              </a:rPr>
              <a:t> </a:t>
            </a:r>
            <a:r>
              <a:rPr lang="en-US" dirty="0">
                <a:latin typeface="Segoe UI" panose="020B0502040204020203" pitchFamily="34" charset="0"/>
                <a:cs typeface="Segoe UI" panose="020B0502040204020203" pitchFamily="34" charset="0"/>
              </a:rPr>
              <a:t>et al, 2019</a:t>
            </a:r>
            <a:endParaRPr lang="en-GB" dirty="0">
              <a:latin typeface="Segoe UI" panose="020B0502040204020203" pitchFamily="34" charset="0"/>
              <a:cs typeface="Segoe UI" panose="020B0502040204020203" pitchFamily="34" charset="0"/>
            </a:endParaRPr>
          </a:p>
        </p:txBody>
      </p:sp>
      <p:pic>
        <p:nvPicPr>
          <p:cNvPr id="5" name="Picture 4">
            <a:extLst>
              <a:ext uri="{FF2B5EF4-FFF2-40B4-BE49-F238E27FC236}">
                <a16:creationId xmlns:a16="http://schemas.microsoft.com/office/drawing/2014/main" id="{4BCBB2FF-5313-84DD-C377-F197C0EACEBD}"/>
              </a:ext>
            </a:extLst>
          </p:cNvPr>
          <p:cNvPicPr>
            <a:picLocks noChangeAspect="1"/>
          </p:cNvPicPr>
          <p:nvPr/>
        </p:nvPicPr>
        <p:blipFill>
          <a:blip r:embed="rId4"/>
          <a:stretch>
            <a:fillRect/>
          </a:stretch>
        </p:blipFill>
        <p:spPr>
          <a:xfrm>
            <a:off x="4014038" y="1626267"/>
            <a:ext cx="4608058" cy="3993089"/>
          </a:xfrm>
          <a:prstGeom prst="rect">
            <a:avLst/>
          </a:prstGeom>
        </p:spPr>
      </p:pic>
      <p:sp>
        <p:nvSpPr>
          <p:cNvPr id="11" name="TextBox 10">
            <a:extLst>
              <a:ext uri="{FF2B5EF4-FFF2-40B4-BE49-F238E27FC236}">
                <a16:creationId xmlns:a16="http://schemas.microsoft.com/office/drawing/2014/main" id="{03901D63-1945-6234-86B3-AFDA7B081E37}"/>
              </a:ext>
            </a:extLst>
          </p:cNvPr>
          <p:cNvSpPr txBox="1"/>
          <p:nvPr/>
        </p:nvSpPr>
        <p:spPr>
          <a:xfrm>
            <a:off x="3709851" y="1223228"/>
            <a:ext cx="4772297" cy="258532"/>
          </a:xfrm>
          <a:prstGeom prst="rect">
            <a:avLst/>
          </a:prstGeom>
          <a:ln w="25400" cap="flat" cmpd="sng" algn="ctr">
            <a:solidFill>
              <a:schemeClr val="accent6">
                <a:lumMod val="60000"/>
                <a:lumOff val="40000"/>
              </a:schemeClr>
            </a:solidFill>
            <a:prstDash val="solid"/>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t" anchorCtr="0">
            <a:noAutofit/>
          </a:bodyPr>
          <a:lstStyle>
            <a:defPPr marR="0" lvl="0" algn="l" rtl="0">
              <a:lnSpc>
                <a:spcPct val="100000"/>
              </a:lnSpc>
              <a:spcBef>
                <a:spcPts val="0"/>
              </a:spcBef>
              <a:spcAft>
                <a:spcPts val="0"/>
              </a:spcAft>
              <a:defRPr/>
            </a:defPPr>
            <a:lvl1pPr marL="0" indent="0">
              <a:lnSpc>
                <a:spcPct val="90000"/>
              </a:lnSpc>
              <a:buClr>
                <a:schemeClr val="dk1"/>
              </a:buClr>
              <a:buSzPts val="1800"/>
              <a:buNone/>
              <a:defRPr sz="1200">
                <a:solidFill>
                  <a:schemeClr val="tx1"/>
                </a:solidFill>
                <a:latin typeface="Segoe UI" panose="020B0502040204020203" pitchFamily="34" charset="0"/>
                <a:ea typeface="Calibri"/>
                <a:cs typeface="Segoe UI" panose="020B0502040204020203" pitchFamily="34" charset="0"/>
              </a:defRPr>
            </a:lvl1pPr>
            <a:lvl2pPr marL="914400" indent="-342900">
              <a:lnSpc>
                <a:spcPct val="90000"/>
              </a:lnSpc>
              <a:spcBef>
                <a:spcPts val="500"/>
              </a:spcBef>
              <a:buClr>
                <a:schemeClr val="dk1"/>
              </a:buClr>
              <a:buSzPts val="1800"/>
              <a:buChar char="•"/>
              <a:defRPr sz="2400">
                <a:solidFill>
                  <a:schemeClr val="dk1"/>
                </a:solidFill>
                <a:latin typeface="Calibri"/>
                <a:ea typeface="Calibri"/>
                <a:cs typeface="Calibri"/>
              </a:defRPr>
            </a:lvl2pPr>
            <a:lvl3pPr marL="1371600" indent="-342900">
              <a:lnSpc>
                <a:spcPct val="90000"/>
              </a:lnSpc>
              <a:spcBef>
                <a:spcPts val="500"/>
              </a:spcBef>
              <a:buClr>
                <a:schemeClr val="dk1"/>
              </a:buClr>
              <a:buSzPts val="1800"/>
              <a:buChar char="•"/>
              <a:defRPr sz="2000">
                <a:solidFill>
                  <a:schemeClr val="dk1"/>
                </a:solidFill>
                <a:latin typeface="Calibri"/>
                <a:ea typeface="Calibri"/>
                <a:cs typeface="Calibri"/>
              </a:defRPr>
            </a:lvl3pPr>
            <a:lvl4pPr marL="1828800" indent="-342900">
              <a:lnSpc>
                <a:spcPct val="90000"/>
              </a:lnSpc>
              <a:spcBef>
                <a:spcPts val="500"/>
              </a:spcBef>
              <a:buClr>
                <a:schemeClr val="dk1"/>
              </a:buClr>
              <a:buSzPts val="1800"/>
              <a:buChar char="•"/>
              <a:defRPr sz="1800">
                <a:solidFill>
                  <a:schemeClr val="dk1"/>
                </a:solidFill>
                <a:latin typeface="Calibri"/>
                <a:ea typeface="Calibri"/>
                <a:cs typeface="Calibri"/>
              </a:defRPr>
            </a:lvl4pPr>
            <a:lvl5pPr marL="2286000" indent="-342900">
              <a:lnSpc>
                <a:spcPct val="90000"/>
              </a:lnSpc>
              <a:spcBef>
                <a:spcPts val="500"/>
              </a:spcBef>
              <a:buClr>
                <a:schemeClr val="dk1"/>
              </a:buClr>
              <a:buSzPts val="1800"/>
              <a:buChar char="•"/>
              <a:defRPr sz="1800">
                <a:solidFill>
                  <a:schemeClr val="dk1"/>
                </a:solidFill>
                <a:latin typeface="Calibri"/>
                <a:ea typeface="Calibri"/>
                <a:cs typeface="Calibri"/>
              </a:defRPr>
            </a:lvl5pPr>
            <a:lvl6pPr marL="2743200" indent="-342900">
              <a:lnSpc>
                <a:spcPct val="90000"/>
              </a:lnSpc>
              <a:spcBef>
                <a:spcPts val="500"/>
              </a:spcBef>
              <a:buClr>
                <a:schemeClr val="dk1"/>
              </a:buClr>
              <a:buSzPts val="1800"/>
              <a:buChar char="•"/>
              <a:defRPr sz="1800">
                <a:solidFill>
                  <a:schemeClr val="dk1"/>
                </a:solidFill>
                <a:latin typeface="Calibri"/>
                <a:ea typeface="Calibri"/>
                <a:cs typeface="Calibri"/>
              </a:defRPr>
            </a:lvl6pPr>
            <a:lvl7pPr marL="3200400" indent="-342900">
              <a:lnSpc>
                <a:spcPct val="90000"/>
              </a:lnSpc>
              <a:spcBef>
                <a:spcPts val="500"/>
              </a:spcBef>
              <a:buClr>
                <a:schemeClr val="dk1"/>
              </a:buClr>
              <a:buSzPts val="1800"/>
              <a:buChar char="•"/>
              <a:defRPr sz="1800">
                <a:solidFill>
                  <a:schemeClr val="dk1"/>
                </a:solidFill>
                <a:latin typeface="Calibri"/>
                <a:ea typeface="Calibri"/>
                <a:cs typeface="Calibri"/>
              </a:defRPr>
            </a:lvl7pPr>
            <a:lvl8pPr marL="3657600" indent="-342900">
              <a:lnSpc>
                <a:spcPct val="90000"/>
              </a:lnSpc>
              <a:spcBef>
                <a:spcPts val="500"/>
              </a:spcBef>
              <a:buClr>
                <a:schemeClr val="dk1"/>
              </a:buClr>
              <a:buSzPts val="1800"/>
              <a:buChar char="•"/>
              <a:defRPr sz="1800">
                <a:solidFill>
                  <a:schemeClr val="dk1"/>
                </a:solidFill>
                <a:latin typeface="Calibri"/>
                <a:ea typeface="Calibri"/>
                <a:cs typeface="Calibri"/>
              </a:defRPr>
            </a:lvl8pPr>
            <a:lvl9pPr marL="4114800" indent="-342900">
              <a:lnSpc>
                <a:spcPct val="90000"/>
              </a:lnSpc>
              <a:spcBef>
                <a:spcPts val="500"/>
              </a:spcBef>
              <a:buClr>
                <a:schemeClr val="dk1"/>
              </a:buClr>
              <a:buSzPts val="1800"/>
              <a:buChar char="•"/>
              <a:defRPr sz="1800">
                <a:solidFill>
                  <a:schemeClr val="dk1"/>
                </a:solidFill>
                <a:latin typeface="Calibri"/>
                <a:ea typeface="Calibri"/>
                <a:cs typeface="Calibri"/>
              </a:defRPr>
            </a:lvl9pPr>
          </a:lstStyle>
          <a:p>
            <a:r>
              <a:rPr lang="en-GB" dirty="0"/>
              <a:t>Multidimensional factors for an efficient waste management system</a:t>
            </a:r>
          </a:p>
        </p:txBody>
      </p:sp>
    </p:spTree>
    <p:extLst>
      <p:ext uri="{BB962C8B-B14F-4D97-AF65-F5344CB8AC3E}">
        <p14:creationId xmlns:p14="http://schemas.microsoft.com/office/powerpoint/2010/main" val="7208866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8" name="Εικόνα 7">
            <a:extLst>
              <a:ext uri="{FF2B5EF4-FFF2-40B4-BE49-F238E27FC236}">
                <a16:creationId xmlns:a16="http://schemas.microsoft.com/office/drawing/2014/main" id="{0140AD3D-568F-B383-EA6E-269833FF29B1}"/>
              </a:ext>
            </a:extLst>
          </p:cNvPr>
          <p:cNvPicPr>
            <a:picLocks noChangeAspect="1"/>
          </p:cNvPicPr>
          <p:nvPr/>
        </p:nvPicPr>
        <p:blipFill rotWithShape="1">
          <a:blip r:embed="rId3"/>
          <a:srcRect l="31333" t="85035" r="16916" b="5476"/>
          <a:stretch/>
        </p:blipFill>
        <p:spPr>
          <a:xfrm>
            <a:off x="993058" y="5908370"/>
            <a:ext cx="10003831" cy="963100"/>
          </a:xfrm>
          <a:prstGeom prst="rect">
            <a:avLst/>
          </a:prstGeom>
        </p:spPr>
      </p:pic>
      <p:sp>
        <p:nvSpPr>
          <p:cNvPr id="7" name="AutoShape 2">
            <a:extLst>
              <a:ext uri="{FF2B5EF4-FFF2-40B4-BE49-F238E27FC236}">
                <a16:creationId xmlns:a16="http://schemas.microsoft.com/office/drawing/2014/main" id="{616F73F6-92F5-CB73-AFBD-A03A3E6A2D3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Segoe UI" panose="020B0502040204020203" pitchFamily="34" charset="0"/>
              <a:cs typeface="Segoe UI" panose="020B0502040204020203" pitchFamily="34" charset="0"/>
            </a:endParaRPr>
          </a:p>
        </p:txBody>
      </p:sp>
      <p:sp>
        <p:nvSpPr>
          <p:cNvPr id="2" name="Google Shape;157;p46">
            <a:extLst>
              <a:ext uri="{FF2B5EF4-FFF2-40B4-BE49-F238E27FC236}">
                <a16:creationId xmlns:a16="http://schemas.microsoft.com/office/drawing/2014/main" id="{99EEF721-E240-F950-F840-757E6F16ED9A}"/>
              </a:ext>
            </a:extLst>
          </p:cNvPr>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GB" sz="2800" dirty="0">
                <a:solidFill>
                  <a:srgbClr val="FFFFFF"/>
                </a:solidFill>
                <a:latin typeface="Segoe UI" panose="020B0502040204020203" pitchFamily="34" charset="0"/>
                <a:cs typeface="Segoe UI" panose="020B0502040204020203" pitchFamily="34" charset="0"/>
                <a:sym typeface="Century Gothic"/>
              </a:rPr>
              <a:t>Perspectives</a:t>
            </a:r>
          </a:p>
        </p:txBody>
      </p:sp>
      <p:sp>
        <p:nvSpPr>
          <p:cNvPr id="4" name="TextBox 3">
            <a:extLst>
              <a:ext uri="{FF2B5EF4-FFF2-40B4-BE49-F238E27FC236}">
                <a16:creationId xmlns:a16="http://schemas.microsoft.com/office/drawing/2014/main" id="{B2DCC70B-FC78-0B42-ADF1-DC2D48F7D195}"/>
              </a:ext>
            </a:extLst>
          </p:cNvPr>
          <p:cNvSpPr txBox="1"/>
          <p:nvPr/>
        </p:nvSpPr>
        <p:spPr>
          <a:xfrm>
            <a:off x="1195111" y="1461037"/>
            <a:ext cx="9046169" cy="3607013"/>
          </a:xfrm>
          <a:prstGeom prst="rect">
            <a:avLst/>
          </a:prstGeom>
          <a:noFill/>
        </p:spPr>
        <p:txBody>
          <a:bodyPr wrap="square">
            <a:spAutoFit/>
          </a:bodyPr>
          <a:lstStyle/>
          <a:p>
            <a:pPr marL="285750" indent="-285750" algn="just">
              <a:lnSpc>
                <a:spcPct val="150000"/>
              </a:lnSpc>
              <a:buFont typeface="Wingdings" panose="05000000000000000000" pitchFamily="2" charset="2"/>
              <a:buChar char="ü"/>
            </a:pPr>
            <a:r>
              <a:rPr lang="en-GB" dirty="0">
                <a:latin typeface="Segoe UI" panose="020B0502040204020203" pitchFamily="34" charset="0"/>
                <a:cs typeface="Segoe UI" panose="020B0502040204020203" pitchFamily="34" charset="0"/>
              </a:rPr>
              <a:t>A coherent intervention for sustainable waste management practices includes various stakeholders such as government, public, industries, scientists, and nongovernmental organizations. </a:t>
            </a:r>
          </a:p>
          <a:p>
            <a:pPr marL="285750" indent="-285750" algn="just">
              <a:lnSpc>
                <a:spcPct val="150000"/>
              </a:lnSpc>
              <a:buFont typeface="Wingdings" panose="05000000000000000000" pitchFamily="2" charset="2"/>
              <a:buChar char="ü"/>
            </a:pPr>
            <a:endParaRPr lang="en-GB" dirty="0">
              <a:latin typeface="Segoe UI" panose="020B0502040204020203" pitchFamily="34" charset="0"/>
              <a:cs typeface="Segoe UI" panose="020B0502040204020203" pitchFamily="34" charset="0"/>
            </a:endParaRPr>
          </a:p>
          <a:p>
            <a:pPr marL="285750" indent="-285750" algn="just">
              <a:lnSpc>
                <a:spcPct val="150000"/>
              </a:lnSpc>
              <a:buFont typeface="Wingdings" panose="05000000000000000000" pitchFamily="2" charset="2"/>
              <a:buChar char="ü"/>
            </a:pPr>
            <a:r>
              <a:rPr lang="en-GB" dirty="0">
                <a:latin typeface="Segoe UI" panose="020B0502040204020203" pitchFamily="34" charset="0"/>
                <a:cs typeface="Segoe UI" panose="020B0502040204020203" pitchFamily="34" charset="0"/>
              </a:rPr>
              <a:t>Waste management is a multidimensional problem that needs localized solutions. </a:t>
            </a:r>
          </a:p>
          <a:p>
            <a:pPr marL="285750" indent="-285750" algn="just">
              <a:lnSpc>
                <a:spcPct val="150000"/>
              </a:lnSpc>
              <a:buFont typeface="Wingdings" panose="05000000000000000000" pitchFamily="2" charset="2"/>
              <a:buChar char="ü"/>
            </a:pPr>
            <a:endParaRPr lang="en-GB" dirty="0">
              <a:latin typeface="Segoe UI" panose="020B0502040204020203" pitchFamily="34" charset="0"/>
              <a:cs typeface="Segoe UI" panose="020B0502040204020203" pitchFamily="34" charset="0"/>
            </a:endParaRPr>
          </a:p>
          <a:p>
            <a:pPr marL="285750" indent="-285750" algn="just">
              <a:lnSpc>
                <a:spcPct val="150000"/>
              </a:lnSpc>
              <a:buFont typeface="Wingdings" panose="05000000000000000000" pitchFamily="2" charset="2"/>
              <a:buChar char="ü"/>
            </a:pPr>
            <a:r>
              <a:rPr lang="en-GB" dirty="0">
                <a:latin typeface="Segoe UI" panose="020B0502040204020203" pitchFamily="34" charset="0"/>
                <a:cs typeface="Segoe UI" panose="020B0502040204020203" pitchFamily="34" charset="0"/>
              </a:rPr>
              <a:t>The important aspect of a sustainable waste management practice is the responsibility and political will to adopt and promote them. </a:t>
            </a:r>
          </a:p>
          <a:p>
            <a:pPr marL="285750" indent="-285750" algn="just">
              <a:lnSpc>
                <a:spcPct val="150000"/>
              </a:lnSpc>
              <a:buFont typeface="Wingdings" panose="05000000000000000000" pitchFamily="2" charset="2"/>
              <a:buChar char="ü"/>
            </a:pPr>
            <a:endParaRPr lang="en-GB" dirty="0">
              <a:latin typeface="Segoe UI" panose="020B0502040204020203" pitchFamily="34" charset="0"/>
              <a:cs typeface="Segoe UI" panose="020B0502040204020203" pitchFamily="34" charset="0"/>
            </a:endParaRPr>
          </a:p>
          <a:p>
            <a:pPr marL="285750" indent="-285750" algn="just">
              <a:lnSpc>
                <a:spcPct val="150000"/>
              </a:lnSpc>
              <a:buFont typeface="Wingdings" panose="05000000000000000000" pitchFamily="2" charset="2"/>
              <a:buChar char="ü"/>
            </a:pPr>
            <a:r>
              <a:rPr lang="en-GB" dirty="0">
                <a:latin typeface="Segoe UI" panose="020B0502040204020203" pitchFamily="34" charset="0"/>
                <a:cs typeface="Segoe UI" panose="020B0502040204020203" pitchFamily="34" charset="0"/>
              </a:rPr>
              <a:t>Several countries (such as USA, Ireland, Sweden) have successfully implemented waste management technologies and are targeting to develop zero-waste cities. It is necessary for those countries to transfer that gained knowledge and experience to other countries for a sustainable world in the future.</a:t>
            </a:r>
          </a:p>
        </p:txBody>
      </p:sp>
    </p:spTree>
    <p:extLst>
      <p:ext uri="{BB962C8B-B14F-4D97-AF65-F5344CB8AC3E}">
        <p14:creationId xmlns:p14="http://schemas.microsoft.com/office/powerpoint/2010/main" val="35451384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57;p46">
            <a:extLst>
              <a:ext uri="{FF2B5EF4-FFF2-40B4-BE49-F238E27FC236}">
                <a16:creationId xmlns:a16="http://schemas.microsoft.com/office/drawing/2014/main" id="{BF4339D5-FF9A-D0C1-C69C-0617976613D5}"/>
              </a:ext>
            </a:extLst>
          </p:cNvPr>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dirty="0">
                <a:solidFill>
                  <a:srgbClr val="FFFFFF"/>
                </a:solidFill>
                <a:latin typeface="Segoe UI" panose="020B0502040204020203" pitchFamily="34" charset="0"/>
                <a:cs typeface="Segoe UI" panose="020B0502040204020203" pitchFamily="34" charset="0"/>
                <a:sym typeface="Century Gothic"/>
              </a:rPr>
              <a:t>Reference List</a:t>
            </a:r>
            <a:endParaRPr sz="2800" dirty="0">
              <a:solidFill>
                <a:srgbClr val="FFFFFF"/>
              </a:solidFill>
              <a:latin typeface="Segoe UI" panose="020B0502040204020203" pitchFamily="34" charset="0"/>
              <a:cs typeface="Segoe UI" panose="020B0502040204020203" pitchFamily="34" charset="0"/>
              <a:sym typeface="Century Gothic"/>
            </a:endParaRPr>
          </a:p>
        </p:txBody>
      </p:sp>
      <p:sp>
        <p:nvSpPr>
          <p:cNvPr id="3" name="TextBox 2">
            <a:extLst>
              <a:ext uri="{FF2B5EF4-FFF2-40B4-BE49-F238E27FC236}">
                <a16:creationId xmlns:a16="http://schemas.microsoft.com/office/drawing/2014/main" id="{23D40176-475D-CBF5-AD02-4CEB6E5333E0}"/>
              </a:ext>
            </a:extLst>
          </p:cNvPr>
          <p:cNvSpPr txBox="1"/>
          <p:nvPr/>
        </p:nvSpPr>
        <p:spPr>
          <a:xfrm>
            <a:off x="993058" y="1361339"/>
            <a:ext cx="9488131" cy="4478149"/>
          </a:xfrm>
          <a:prstGeom prst="rect">
            <a:avLst/>
          </a:prstGeom>
          <a:noFill/>
        </p:spPr>
        <p:txBody>
          <a:bodyPr wrap="square">
            <a:spAutoFit/>
          </a:bodyPr>
          <a:lstStyle/>
          <a:p>
            <a:pPr>
              <a:spcAft>
                <a:spcPts val="600"/>
              </a:spcAft>
            </a:pPr>
            <a:r>
              <a:rPr lang="es-ES" sz="1200" dirty="0" err="1">
                <a:latin typeface="Segoe UI" panose="020B0502040204020203" pitchFamily="34" charset="0"/>
                <a:cs typeface="Segoe UI" panose="020B0502040204020203" pitchFamily="34" charset="0"/>
              </a:rPr>
              <a:t>Chaudhary</a:t>
            </a:r>
            <a:r>
              <a:rPr lang="es-ES" sz="1200" dirty="0">
                <a:latin typeface="Segoe UI" panose="020B0502040204020203" pitchFamily="34" charset="0"/>
                <a:cs typeface="Segoe UI" panose="020B0502040204020203" pitchFamily="34" charset="0"/>
              </a:rPr>
              <a:t>, K. and </a:t>
            </a:r>
            <a:r>
              <a:rPr lang="es-ES" sz="1200" dirty="0" err="1">
                <a:latin typeface="Segoe UI" panose="020B0502040204020203" pitchFamily="34" charset="0"/>
                <a:cs typeface="Segoe UI" panose="020B0502040204020203" pitchFamily="34" charset="0"/>
              </a:rPr>
              <a:t>Vrat</a:t>
            </a:r>
            <a:r>
              <a:rPr lang="es-ES" sz="1200" dirty="0">
                <a:latin typeface="Segoe UI" panose="020B0502040204020203" pitchFamily="34" charset="0"/>
                <a:cs typeface="Segoe UI" panose="020B0502040204020203" pitchFamily="34" charset="0"/>
              </a:rPr>
              <a:t> P. </a:t>
            </a:r>
            <a:r>
              <a:rPr lang="es-ES" sz="1200" dirty="0" err="1">
                <a:latin typeface="Segoe UI" panose="020B0502040204020203" pitchFamily="34" charset="0"/>
                <a:cs typeface="Segoe UI" panose="020B0502040204020203" pitchFamily="34" charset="0"/>
              </a:rPr>
              <a:t>Overview</a:t>
            </a:r>
            <a:r>
              <a:rPr lang="es-ES" sz="1200" dirty="0">
                <a:latin typeface="Segoe UI" panose="020B0502040204020203" pitchFamily="34" charset="0"/>
                <a:cs typeface="Segoe UI" panose="020B0502040204020203" pitchFamily="34" charset="0"/>
              </a:rPr>
              <a:t> and </a:t>
            </a:r>
            <a:r>
              <a:rPr lang="es-ES" sz="1200" dirty="0" err="1">
                <a:latin typeface="Segoe UI" panose="020B0502040204020203" pitchFamily="34" charset="0"/>
                <a:cs typeface="Segoe UI" panose="020B0502040204020203" pitchFamily="34" charset="0"/>
              </a:rPr>
              <a:t>Critical</a:t>
            </a:r>
            <a:r>
              <a:rPr lang="es-ES" sz="1200" dirty="0">
                <a:latin typeface="Segoe UI" panose="020B0502040204020203" pitchFamily="34" charset="0"/>
                <a:cs typeface="Segoe UI" panose="020B0502040204020203" pitchFamily="34" charset="0"/>
              </a:rPr>
              <a:t> </a:t>
            </a:r>
            <a:r>
              <a:rPr lang="es-ES" sz="1200" dirty="0" err="1">
                <a:latin typeface="Segoe UI" panose="020B0502040204020203" pitchFamily="34" charset="0"/>
                <a:cs typeface="Segoe UI" panose="020B0502040204020203" pitchFamily="34" charset="0"/>
              </a:rPr>
              <a:t>Analysis</a:t>
            </a:r>
            <a:r>
              <a:rPr lang="es-ES" sz="1200" dirty="0">
                <a:latin typeface="Segoe UI" panose="020B0502040204020203" pitchFamily="34" charset="0"/>
                <a:cs typeface="Segoe UI" panose="020B0502040204020203" pitchFamily="34" charset="0"/>
              </a:rPr>
              <a:t> </a:t>
            </a:r>
            <a:r>
              <a:rPr lang="es-ES" sz="1200" dirty="0" err="1">
                <a:latin typeface="Segoe UI" panose="020B0502040204020203" pitchFamily="34" charset="0"/>
                <a:cs typeface="Segoe UI" panose="020B0502040204020203" pitchFamily="34" charset="0"/>
              </a:rPr>
              <a:t>of</a:t>
            </a:r>
            <a:r>
              <a:rPr lang="es-ES" sz="1200" dirty="0">
                <a:latin typeface="Segoe UI" panose="020B0502040204020203" pitchFamily="34" charset="0"/>
                <a:cs typeface="Segoe UI" panose="020B0502040204020203" pitchFamily="34" charset="0"/>
              </a:rPr>
              <a:t> </a:t>
            </a:r>
            <a:r>
              <a:rPr lang="es-ES" sz="1200" dirty="0" err="1">
                <a:latin typeface="Segoe UI" panose="020B0502040204020203" pitchFamily="34" charset="0"/>
                <a:cs typeface="Segoe UI" panose="020B0502040204020203" pitchFamily="34" charset="0"/>
              </a:rPr>
              <a:t>National</a:t>
            </a:r>
            <a:r>
              <a:rPr lang="es-ES" sz="1200" dirty="0">
                <a:latin typeface="Segoe UI" panose="020B0502040204020203" pitchFamily="34" charset="0"/>
                <a:cs typeface="Segoe UI" panose="020B0502040204020203" pitchFamily="34" charset="0"/>
              </a:rPr>
              <a:t> </a:t>
            </a:r>
            <a:r>
              <a:rPr lang="es-ES" sz="1200" dirty="0" err="1">
                <a:latin typeface="Segoe UI" panose="020B0502040204020203" pitchFamily="34" charset="0"/>
                <a:cs typeface="Segoe UI" panose="020B0502040204020203" pitchFamily="34" charset="0"/>
              </a:rPr>
              <a:t>Law</a:t>
            </a:r>
            <a:r>
              <a:rPr lang="es-ES" sz="1200" dirty="0">
                <a:latin typeface="Segoe UI" panose="020B0502040204020203" pitchFamily="34" charset="0"/>
                <a:cs typeface="Segoe UI" panose="020B0502040204020203" pitchFamily="34" charset="0"/>
              </a:rPr>
              <a:t> </a:t>
            </a:r>
            <a:r>
              <a:rPr lang="es-ES" sz="1200" dirty="0" err="1">
                <a:latin typeface="Segoe UI" panose="020B0502040204020203" pitchFamily="34" charset="0"/>
                <a:cs typeface="Segoe UI" panose="020B0502040204020203" pitchFamily="34" charset="0"/>
              </a:rPr>
              <a:t>on</a:t>
            </a:r>
            <a:r>
              <a:rPr lang="es-ES" sz="1200" dirty="0">
                <a:latin typeface="Segoe UI" panose="020B0502040204020203" pitchFamily="34" charset="0"/>
                <a:cs typeface="Segoe UI" panose="020B0502040204020203" pitchFamily="34" charset="0"/>
              </a:rPr>
              <a:t> Electronic </a:t>
            </a:r>
            <a:r>
              <a:rPr lang="es-ES" sz="1200" dirty="0" err="1">
                <a:latin typeface="Segoe UI" panose="020B0502040204020203" pitchFamily="34" charset="0"/>
                <a:cs typeface="Segoe UI" panose="020B0502040204020203" pitchFamily="34" charset="0"/>
              </a:rPr>
              <a:t>Waste</a:t>
            </a:r>
            <a:r>
              <a:rPr lang="es-ES" sz="1200" dirty="0">
                <a:latin typeface="Segoe UI" panose="020B0502040204020203" pitchFamily="34" charset="0"/>
                <a:cs typeface="Segoe UI" panose="020B0502040204020203" pitchFamily="34" charset="0"/>
              </a:rPr>
              <a:t> Management. </a:t>
            </a:r>
            <a:r>
              <a:rPr lang="es-ES" sz="1200" dirty="0" err="1">
                <a:latin typeface="Segoe UI" panose="020B0502040204020203" pitchFamily="34" charset="0"/>
                <a:cs typeface="Segoe UI" panose="020B0502040204020203" pitchFamily="34" charset="0"/>
              </a:rPr>
              <a:t>Environmental</a:t>
            </a:r>
            <a:r>
              <a:rPr lang="es-ES" sz="1200" dirty="0">
                <a:latin typeface="Segoe UI" panose="020B0502040204020203" pitchFamily="34" charset="0"/>
                <a:cs typeface="Segoe UI" panose="020B0502040204020203" pitchFamily="34" charset="0"/>
              </a:rPr>
              <a:t> </a:t>
            </a:r>
            <a:r>
              <a:rPr lang="es-ES" sz="1200" dirty="0" err="1">
                <a:latin typeface="Segoe UI" panose="020B0502040204020203" pitchFamily="34" charset="0"/>
                <a:cs typeface="Segoe UI" panose="020B0502040204020203" pitchFamily="34" charset="0"/>
              </a:rPr>
              <a:t>Policy</a:t>
            </a:r>
            <a:r>
              <a:rPr lang="es-ES" sz="1200" dirty="0">
                <a:latin typeface="Segoe UI" panose="020B0502040204020203" pitchFamily="34" charset="0"/>
                <a:cs typeface="Segoe UI" panose="020B0502040204020203" pitchFamily="34" charset="0"/>
              </a:rPr>
              <a:t> and La., 47(5-6). 181-188. 2017.</a:t>
            </a:r>
          </a:p>
          <a:p>
            <a:pPr>
              <a:spcAft>
                <a:spcPts val="600"/>
              </a:spcAft>
            </a:pPr>
            <a:r>
              <a:rPr lang="en-GB" sz="1200" dirty="0" err="1">
                <a:latin typeface="Segoe UI" panose="020B0502040204020203" pitchFamily="34" charset="0"/>
                <a:cs typeface="Segoe UI" panose="020B0502040204020203" pitchFamily="34" charset="0"/>
              </a:rPr>
              <a:t>Kundaranahalli</a:t>
            </a:r>
            <a:r>
              <a:rPr lang="en-GB" sz="1200" dirty="0">
                <a:latin typeface="Segoe UI" panose="020B0502040204020203" pitchFamily="34" charset="0"/>
                <a:cs typeface="Segoe UI" panose="020B0502040204020203" pitchFamily="34" charset="0"/>
              </a:rPr>
              <a:t> Sh. Climate change and its impact on biodiversity and human welfare. Proceedings of the Indian National Science Academy. 88. 10.1007/s43538-022-00073-6. 2022.</a:t>
            </a:r>
          </a:p>
          <a:p>
            <a:pPr>
              <a:spcAft>
                <a:spcPts val="600"/>
              </a:spcAft>
            </a:pPr>
            <a:r>
              <a:rPr lang="en-GB" sz="1200" dirty="0">
                <a:latin typeface="Segoe UI" panose="020B0502040204020203" pitchFamily="34" charset="0"/>
                <a:cs typeface="Segoe UI" panose="020B0502040204020203" pitchFamily="34" charset="0"/>
              </a:rPr>
              <a:t>Lackner, K</a:t>
            </a:r>
            <a:r>
              <a:rPr lang="el-GR" sz="1200" dirty="0">
                <a:latin typeface="Segoe UI" panose="020B0502040204020203" pitchFamily="34" charset="0"/>
                <a:cs typeface="Segoe UI" panose="020B0502040204020203" pitchFamily="34" charset="0"/>
              </a:rPr>
              <a:t>.</a:t>
            </a:r>
            <a:r>
              <a:rPr lang="en-GB" sz="1200" dirty="0">
                <a:latin typeface="Segoe UI" panose="020B0502040204020203" pitchFamily="34" charset="0"/>
                <a:cs typeface="Segoe UI" panose="020B0502040204020203" pitchFamily="34" charset="0"/>
              </a:rPr>
              <a:t> S., and Christophe J. Climate Change is a Waste Management Problem. Issues in Science and Technology 33, no. 3. Spring 2017.</a:t>
            </a:r>
          </a:p>
          <a:p>
            <a:pPr>
              <a:spcAft>
                <a:spcPts val="600"/>
              </a:spcAft>
            </a:pPr>
            <a:r>
              <a:rPr lang="en-GB" sz="1200" dirty="0">
                <a:latin typeface="Segoe UI" panose="020B0502040204020203" pitchFamily="34" charset="0"/>
                <a:cs typeface="Segoe UI" panose="020B0502040204020203" pitchFamily="34" charset="0"/>
              </a:rPr>
              <a:t>Ministry of Energy Transition. Key figures on climate France, Europe and Worldwide. France. December 2022. </a:t>
            </a:r>
            <a:r>
              <a:rPr lang="en-GB" sz="1200" dirty="0">
                <a:latin typeface="Segoe UI" panose="020B0502040204020203" pitchFamily="34" charset="0"/>
                <a:cs typeface="Segoe UI" panose="020B0502040204020203" pitchFamily="34" charset="0"/>
                <a:hlinkClick r:id="rId2"/>
              </a:rPr>
              <a:t>https://www.statistiques.developpement-durable.gouv.fr/edition-numerique/chiffres-cles-du-climat-decembre-2022/en/6--co2-emissions-excluding-lulucf. Access on 01.2024</a:t>
            </a:r>
            <a:endParaRPr lang="el-GR" sz="1200" dirty="0">
              <a:latin typeface="Segoe UI" panose="020B0502040204020203" pitchFamily="34" charset="0"/>
              <a:cs typeface="Segoe UI" panose="020B0502040204020203" pitchFamily="34" charset="0"/>
            </a:endParaRPr>
          </a:p>
          <a:p>
            <a:pPr>
              <a:spcAft>
                <a:spcPts val="600"/>
              </a:spcAft>
            </a:pPr>
            <a:r>
              <a:rPr lang="en-GB" sz="1200" dirty="0" err="1">
                <a:latin typeface="Segoe UI" panose="020B0502040204020203" pitchFamily="34" charset="0"/>
                <a:cs typeface="Segoe UI" panose="020B0502040204020203" pitchFamily="34" charset="0"/>
              </a:rPr>
              <a:t>Muluneh</a:t>
            </a:r>
            <a:r>
              <a:rPr lang="en-GB" sz="1200" dirty="0">
                <a:latin typeface="Segoe UI" panose="020B0502040204020203" pitchFamily="34" charset="0"/>
                <a:cs typeface="Segoe UI" panose="020B0502040204020203" pitchFamily="34" charset="0"/>
              </a:rPr>
              <a:t>, M. Impact of climate change on biodiversity and food security: a global perspective—a review article. Agriculture &amp; Food Security. 10. 10.1186/s40066-021-00318-5.</a:t>
            </a:r>
            <a:r>
              <a:rPr lang="el-GR" sz="1200" dirty="0">
                <a:latin typeface="Segoe UI" panose="020B0502040204020203" pitchFamily="34" charset="0"/>
                <a:cs typeface="Segoe UI" panose="020B0502040204020203" pitchFamily="34" charset="0"/>
              </a:rPr>
              <a:t> </a:t>
            </a:r>
            <a:r>
              <a:rPr lang="en-GB" sz="1200" dirty="0">
                <a:latin typeface="Segoe UI" panose="020B0502040204020203" pitchFamily="34" charset="0"/>
                <a:cs typeface="Segoe UI" panose="020B0502040204020203" pitchFamily="34" charset="0"/>
              </a:rPr>
              <a:t>2021. </a:t>
            </a:r>
          </a:p>
          <a:p>
            <a:pPr>
              <a:spcAft>
                <a:spcPts val="600"/>
              </a:spcAft>
            </a:pPr>
            <a:r>
              <a:rPr lang="en-GB" sz="1200" dirty="0">
                <a:latin typeface="Segoe UI" panose="020B0502040204020203" pitchFamily="34" charset="0"/>
                <a:cs typeface="Segoe UI" panose="020B0502040204020203" pitchFamily="34" charset="0"/>
              </a:rPr>
              <a:t>Nnaji, Ch.</a:t>
            </a:r>
            <a:r>
              <a:rPr lang="el-GR" sz="1200" dirty="0">
                <a:latin typeface="Segoe UI" panose="020B0502040204020203" pitchFamily="34" charset="0"/>
                <a:cs typeface="Segoe UI" panose="020B0502040204020203" pitchFamily="34" charset="0"/>
              </a:rPr>
              <a:t> </a:t>
            </a:r>
            <a:r>
              <a:rPr lang="en-US" sz="1200" dirty="0">
                <a:latin typeface="Segoe UI" panose="020B0502040204020203" pitchFamily="34" charset="0"/>
                <a:cs typeface="Segoe UI" panose="020B0502040204020203" pitchFamily="34" charset="0"/>
              </a:rPr>
              <a:t>and </a:t>
            </a:r>
            <a:r>
              <a:rPr lang="en-GB" sz="1200" dirty="0">
                <a:latin typeface="Segoe UI" panose="020B0502040204020203" pitchFamily="34" charset="0"/>
                <a:cs typeface="Segoe UI" panose="020B0502040204020203" pitchFamily="34" charset="0"/>
              </a:rPr>
              <a:t> </a:t>
            </a:r>
            <a:r>
              <a:rPr lang="en-GB" sz="1200" dirty="0" err="1">
                <a:latin typeface="Segoe UI" panose="020B0502040204020203" pitchFamily="34" charset="0"/>
                <a:cs typeface="Segoe UI" panose="020B0502040204020203" pitchFamily="34" charset="0"/>
              </a:rPr>
              <a:t>Utsev</a:t>
            </a:r>
            <a:r>
              <a:rPr lang="en-GB" sz="1200" dirty="0">
                <a:latin typeface="Segoe UI" panose="020B0502040204020203" pitchFamily="34" charset="0"/>
                <a:cs typeface="Segoe UI" panose="020B0502040204020203" pitchFamily="34" charset="0"/>
              </a:rPr>
              <a:t>, T. Climate Change and Waste Management: A Balanced Assessment. Journal of Sustainable Development in Africa. 13. 13 – 34. 2011.</a:t>
            </a:r>
            <a:endParaRPr lang="el-GR" sz="1200" dirty="0">
              <a:latin typeface="Segoe UI" panose="020B0502040204020203" pitchFamily="34" charset="0"/>
              <a:cs typeface="Segoe UI" panose="020B0502040204020203" pitchFamily="34" charset="0"/>
            </a:endParaRPr>
          </a:p>
          <a:p>
            <a:pPr>
              <a:spcAft>
                <a:spcPts val="600"/>
              </a:spcAft>
            </a:pPr>
            <a:r>
              <a:rPr lang="en-GB" sz="1200" dirty="0">
                <a:latin typeface="Segoe UI" panose="020B0502040204020203" pitchFamily="34" charset="0"/>
                <a:cs typeface="Segoe UI" panose="020B0502040204020203" pitchFamily="34" charset="0"/>
              </a:rPr>
              <a:t>Sharifian, R., </a:t>
            </a:r>
            <a:r>
              <a:rPr lang="en-GB" sz="1200" dirty="0" err="1">
                <a:latin typeface="Segoe UI" panose="020B0502040204020203" pitchFamily="34" charset="0"/>
                <a:cs typeface="Segoe UI" panose="020B0502040204020203" pitchFamily="34" charset="0"/>
              </a:rPr>
              <a:t>Wagterveld</a:t>
            </a:r>
            <a:r>
              <a:rPr lang="en-GB" sz="1200" dirty="0">
                <a:latin typeface="Segoe UI" panose="020B0502040204020203" pitchFamily="34" charset="0"/>
                <a:cs typeface="Segoe UI" panose="020B0502040204020203" pitchFamily="34" charset="0"/>
              </a:rPr>
              <a:t>, M., </a:t>
            </a:r>
            <a:r>
              <a:rPr lang="en-GB" sz="1200" dirty="0" err="1">
                <a:latin typeface="Segoe UI" panose="020B0502040204020203" pitchFamily="34" charset="0"/>
                <a:cs typeface="Segoe UI" panose="020B0502040204020203" pitchFamily="34" charset="0"/>
              </a:rPr>
              <a:t>Digdaya</a:t>
            </a:r>
            <a:r>
              <a:rPr lang="en-GB" sz="1200" dirty="0">
                <a:latin typeface="Segoe UI" panose="020B0502040204020203" pitchFamily="34" charset="0"/>
                <a:cs typeface="Segoe UI" panose="020B0502040204020203" pitchFamily="34" charset="0"/>
              </a:rPr>
              <a:t>, I., Xiang, Ch., </a:t>
            </a:r>
            <a:r>
              <a:rPr lang="en-GB" sz="1200" dirty="0" err="1">
                <a:latin typeface="Segoe UI" panose="020B0502040204020203" pitchFamily="34" charset="0"/>
                <a:cs typeface="Segoe UI" panose="020B0502040204020203" pitchFamily="34" charset="0"/>
              </a:rPr>
              <a:t>Vermaas</a:t>
            </a:r>
            <a:r>
              <a:rPr lang="en-GB" sz="1200" dirty="0">
                <a:latin typeface="Segoe UI" panose="020B0502040204020203" pitchFamily="34" charset="0"/>
                <a:cs typeface="Segoe UI" panose="020B0502040204020203" pitchFamily="34" charset="0"/>
              </a:rPr>
              <a:t>, D. Electrochemical carbon dioxide capture to close the carbon cycle. Energy &amp; Environmental Science. 14. 2021.</a:t>
            </a:r>
          </a:p>
          <a:p>
            <a:pPr>
              <a:spcAft>
                <a:spcPts val="600"/>
              </a:spcAft>
            </a:pPr>
            <a:r>
              <a:rPr lang="en-GB" sz="1200" dirty="0">
                <a:latin typeface="Segoe UI" panose="020B0502040204020203" pitchFamily="34" charset="0"/>
                <a:cs typeface="Segoe UI" panose="020B0502040204020203" pitchFamily="34" charset="0"/>
              </a:rPr>
              <a:t>Rajendran. K., </a:t>
            </a:r>
            <a:r>
              <a:rPr lang="en-GB" sz="1200" dirty="0" err="1">
                <a:latin typeface="Segoe UI" panose="020B0502040204020203" pitchFamily="34" charset="0"/>
                <a:cs typeface="Segoe UI" panose="020B0502040204020203" pitchFamily="34" charset="0"/>
              </a:rPr>
              <a:t>Richen</a:t>
            </a:r>
            <a:r>
              <a:rPr lang="en-GB" sz="1200" dirty="0">
                <a:latin typeface="Segoe UI" panose="020B0502040204020203" pitchFamily="34" charset="0"/>
                <a:cs typeface="Segoe UI" panose="020B0502040204020203" pitchFamily="34" charset="0"/>
              </a:rPr>
              <a:t>, L., Wall, D. M., Murphy, J. D. , Chapter 5 - Influential Aspects in Waste Management Practices, Editor(s): Mohammad J. </a:t>
            </a:r>
            <a:r>
              <a:rPr lang="en-GB" sz="1200" dirty="0" err="1">
                <a:latin typeface="Segoe UI" panose="020B0502040204020203" pitchFamily="34" charset="0"/>
                <a:cs typeface="Segoe UI" panose="020B0502040204020203" pitchFamily="34" charset="0"/>
              </a:rPr>
              <a:t>Taherzadeh</a:t>
            </a:r>
            <a:r>
              <a:rPr lang="en-GB" sz="1200" dirty="0">
                <a:latin typeface="Segoe UI" panose="020B0502040204020203" pitchFamily="34" charset="0"/>
                <a:cs typeface="Segoe UI" panose="020B0502040204020203" pitchFamily="34" charset="0"/>
              </a:rPr>
              <a:t>, Kim Bolton, Jonathan Wong. Ashok Pandey, Sustainable Resource Recovery and Zero Waste Approaches. Elsevier. 65-78. 2019</a:t>
            </a:r>
            <a:endParaRPr lang="el-GR" sz="1200" dirty="0">
              <a:latin typeface="Segoe UI" panose="020B0502040204020203" pitchFamily="34" charset="0"/>
              <a:cs typeface="Segoe UI" panose="020B0502040204020203" pitchFamily="34" charset="0"/>
            </a:endParaRPr>
          </a:p>
          <a:p>
            <a:pPr>
              <a:spcAft>
                <a:spcPts val="600"/>
              </a:spcAft>
            </a:pPr>
            <a:r>
              <a:rPr lang="en-GB" sz="1200" dirty="0">
                <a:latin typeface="Segoe UI" panose="020B0502040204020203" pitchFamily="34" charset="0"/>
                <a:cs typeface="Segoe UI" panose="020B0502040204020203" pitchFamily="34" charset="0"/>
              </a:rPr>
              <a:t>The Chartered Institution of Water and Environmental Management</a:t>
            </a:r>
            <a:r>
              <a:rPr lang="el-GR" sz="1200" dirty="0">
                <a:latin typeface="Segoe UI" panose="020B0502040204020203" pitchFamily="34" charset="0"/>
                <a:cs typeface="Segoe UI" panose="020B0502040204020203" pitchFamily="34" charset="0"/>
              </a:rPr>
              <a:t> </a:t>
            </a:r>
            <a:r>
              <a:rPr lang="es-ES" sz="1200" dirty="0">
                <a:latin typeface="Segoe UI" panose="020B0502040204020203" pitchFamily="34" charset="0"/>
                <a:cs typeface="Segoe UI" panose="020B0502040204020203" pitchFamily="34" charset="0"/>
              </a:rPr>
              <a:t>CIWEM. </a:t>
            </a:r>
            <a:r>
              <a:rPr lang="en-GB" sz="1200" dirty="0">
                <a:latin typeface="Segoe UI" panose="020B0502040204020203" pitchFamily="34" charset="0"/>
                <a:cs typeface="Segoe UI" panose="020B0502040204020203" pitchFamily="34" charset="0"/>
              </a:rPr>
              <a:t>Waste Management and Climate Change. Policy Position Statement. </a:t>
            </a:r>
            <a:r>
              <a:rPr lang="en-GB" sz="1200" dirty="0">
                <a:latin typeface="Segoe UI" panose="020B0502040204020203" pitchFamily="34" charset="0"/>
                <a:cs typeface="Segoe UI" panose="020B0502040204020203" pitchFamily="34" charset="0"/>
                <a:hlinkClick r:id="rId3"/>
              </a:rPr>
              <a:t>https://www.ciwem.org/assets/pdf/Policy/Policy%20Position%20Statement/Waste-Management-and-Climate-Change.pdf</a:t>
            </a:r>
            <a:r>
              <a:rPr lang="en-GB" sz="1200" dirty="0">
                <a:latin typeface="Segoe UI" panose="020B0502040204020203" pitchFamily="34" charset="0"/>
                <a:cs typeface="Segoe UI" panose="020B0502040204020203" pitchFamily="34" charset="0"/>
              </a:rPr>
              <a:t>. Access 01.2024. </a:t>
            </a:r>
          </a:p>
          <a:p>
            <a:pPr>
              <a:spcAft>
                <a:spcPts val="600"/>
              </a:spcAft>
            </a:pPr>
            <a:endParaRPr lang="en-GB" sz="12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541289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10011453"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1.1</a:t>
            </a:r>
            <a:r>
              <a:rPr lang="en-GB"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 Focus on human impact</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900058"/>
            <a:ext cx="9950250" cy="957942"/>
          </a:xfrm>
          <a:prstGeom prst="rect">
            <a:avLst/>
          </a:prstGeom>
        </p:spPr>
      </p:pic>
      <p:sp>
        <p:nvSpPr>
          <p:cNvPr id="11" name="TextBox 10">
            <a:extLst>
              <a:ext uri="{FF2B5EF4-FFF2-40B4-BE49-F238E27FC236}">
                <a16:creationId xmlns:a16="http://schemas.microsoft.com/office/drawing/2014/main" id="{35B973E8-41EA-8785-D9E1-CFD93BA471F0}"/>
              </a:ext>
            </a:extLst>
          </p:cNvPr>
          <p:cNvSpPr txBox="1"/>
          <p:nvPr/>
        </p:nvSpPr>
        <p:spPr>
          <a:xfrm>
            <a:off x="941713" y="1427995"/>
            <a:ext cx="4543276" cy="4247317"/>
          </a:xfrm>
          <a:prstGeom prst="rect">
            <a:avLst/>
          </a:prstGeom>
          <a:noFill/>
        </p:spPr>
        <p:txBody>
          <a:bodyPr wrap="square">
            <a:spAutoFit/>
          </a:bodyPr>
          <a:lstStyle/>
          <a:p>
            <a:pPr marL="285750" indent="-285750" algn="just">
              <a:buFont typeface="Wingdings" panose="05000000000000000000" pitchFamily="2" charset="2"/>
              <a:buChar char="q"/>
            </a:pPr>
            <a:r>
              <a:rPr lang="en-GB" sz="1800" dirty="0">
                <a:latin typeface="Segoe UI" panose="020B0502040204020203" pitchFamily="34" charset="0"/>
                <a:cs typeface="Segoe UI" panose="020B0502040204020203" pitchFamily="34" charset="0"/>
              </a:rPr>
              <a:t>The primary cause of climate change is the variation of the solar radiation retained by the earth’s surface.</a:t>
            </a:r>
          </a:p>
          <a:p>
            <a:pPr algn="just"/>
            <a:endParaRPr lang="en-GB" sz="1800" dirty="0">
              <a:latin typeface="Segoe UI" panose="020B0502040204020203" pitchFamily="34" charset="0"/>
              <a:cs typeface="Segoe UI" panose="020B0502040204020203" pitchFamily="34" charset="0"/>
            </a:endParaRPr>
          </a:p>
          <a:p>
            <a:pPr marL="285750" indent="-285750" algn="just">
              <a:buFont typeface="Wingdings" panose="05000000000000000000" pitchFamily="2" charset="2"/>
              <a:buChar char="q"/>
            </a:pPr>
            <a:r>
              <a:rPr lang="en-GB" sz="1800" dirty="0">
                <a:latin typeface="Segoe UI" panose="020B0502040204020203" pitchFamily="34" charset="0"/>
                <a:cs typeface="Segoe UI" panose="020B0502040204020203" pitchFamily="34" charset="0"/>
              </a:rPr>
              <a:t>Other occasional factors which may lead to short-lived climatic variations include volcanic eruptions, </a:t>
            </a:r>
          </a:p>
          <a:p>
            <a:pPr algn="just"/>
            <a:r>
              <a:rPr lang="en-GB" sz="1800" dirty="0">
                <a:latin typeface="Segoe UI" panose="020B0502040204020203" pitchFamily="34" charset="0"/>
                <a:cs typeface="Segoe UI" panose="020B0502040204020203" pitchFamily="34" charset="0"/>
              </a:rPr>
              <a:t>	variation in solar outputs, </a:t>
            </a:r>
          </a:p>
          <a:p>
            <a:pPr algn="just"/>
            <a:r>
              <a:rPr lang="en-GB" sz="1800" dirty="0">
                <a:latin typeface="Segoe UI" panose="020B0502040204020203" pitchFamily="34" charset="0"/>
                <a:cs typeface="Segoe UI" panose="020B0502040204020203" pitchFamily="34" charset="0"/>
              </a:rPr>
              <a:t>	variation in orbital characteristics 	and variation in atmospheric CO2. </a:t>
            </a:r>
          </a:p>
          <a:p>
            <a:pPr algn="just"/>
            <a:endParaRPr lang="en-GB" sz="1800" dirty="0">
              <a:latin typeface="Segoe UI" panose="020B0502040204020203" pitchFamily="34" charset="0"/>
              <a:cs typeface="Segoe UI" panose="020B0502040204020203" pitchFamily="34" charset="0"/>
            </a:endParaRPr>
          </a:p>
          <a:p>
            <a:pPr marL="285750" indent="-285750" algn="just">
              <a:buFont typeface="Wingdings" panose="05000000000000000000" pitchFamily="2" charset="2"/>
              <a:buChar char="q"/>
            </a:pPr>
            <a:r>
              <a:rPr lang="en-GB" sz="1800" dirty="0">
                <a:latin typeface="Segoe UI" panose="020B0502040204020203" pitchFamily="34" charset="0"/>
                <a:cs typeface="Segoe UI" panose="020B0502040204020203" pitchFamily="34" charset="0"/>
              </a:rPr>
              <a:t>Apart from variation in atmospheric CO2, the other factors, to a large extent, are independent of anthropogenic factors (Nnaji&amp; </a:t>
            </a:r>
            <a:r>
              <a:rPr lang="en-GB" sz="1800" dirty="0" err="1">
                <a:latin typeface="Segoe UI" panose="020B0502040204020203" pitchFamily="34" charset="0"/>
                <a:cs typeface="Segoe UI" panose="020B0502040204020203" pitchFamily="34" charset="0"/>
              </a:rPr>
              <a:t>Utsev</a:t>
            </a:r>
            <a:r>
              <a:rPr lang="en-GB" sz="1800" dirty="0">
                <a:latin typeface="Segoe UI" panose="020B0502040204020203" pitchFamily="34" charset="0"/>
                <a:cs typeface="Segoe UI" panose="020B0502040204020203" pitchFamily="34" charset="0"/>
              </a:rPr>
              <a:t>, 2011).</a:t>
            </a:r>
          </a:p>
        </p:txBody>
      </p:sp>
      <p:pic>
        <p:nvPicPr>
          <p:cNvPr id="2054" name="Picture 6" descr="List of The natural and anthropogenic causes of climate change">
            <a:extLst>
              <a:ext uri="{FF2B5EF4-FFF2-40B4-BE49-F238E27FC236}">
                <a16:creationId xmlns:a16="http://schemas.microsoft.com/office/drawing/2014/main" id="{09F0B1F3-C336-CA20-2884-973887904615}"/>
              </a:ext>
            </a:extLst>
          </p:cNvPr>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84989" y="1857899"/>
            <a:ext cx="5586136" cy="314220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3870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10011453"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GB"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1.1.1 Anthropogenic Factors</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967166"/>
            <a:ext cx="9950250" cy="890833"/>
          </a:xfrm>
          <a:prstGeom prst="rect">
            <a:avLst/>
          </a:prstGeom>
        </p:spPr>
      </p:pic>
      <p:graphicFrame>
        <p:nvGraphicFramePr>
          <p:cNvPr id="159" name="Θέση κειμένου 2">
            <a:extLst>
              <a:ext uri="{FF2B5EF4-FFF2-40B4-BE49-F238E27FC236}">
                <a16:creationId xmlns:a16="http://schemas.microsoft.com/office/drawing/2014/main" id="{360024B3-ED21-82EA-39CA-B0550B0E1193}"/>
              </a:ext>
            </a:extLst>
          </p:cNvPr>
          <p:cNvGraphicFramePr/>
          <p:nvPr>
            <p:extLst>
              <p:ext uri="{D42A27DB-BD31-4B8C-83A1-F6EECF244321}">
                <p14:modId xmlns:p14="http://schemas.microsoft.com/office/powerpoint/2010/main" val="1247330334"/>
              </p:ext>
            </p:extLst>
          </p:nvPr>
        </p:nvGraphicFramePr>
        <p:xfrm>
          <a:off x="637880" y="729690"/>
          <a:ext cx="10916239" cy="30393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descr="A group of icons of different types of industry&#10;&#10;Description automatically generated">
            <a:extLst>
              <a:ext uri="{FF2B5EF4-FFF2-40B4-BE49-F238E27FC236}">
                <a16:creationId xmlns:a16="http://schemas.microsoft.com/office/drawing/2014/main" id="{3C769DBC-5B9C-0983-47AB-5E9A7D66DDA2}"/>
              </a:ext>
            </a:extLst>
          </p:cNvPr>
          <p:cNvPicPr>
            <a:picLocks noChangeAspect="1"/>
          </p:cNvPicPr>
          <p:nvPr/>
        </p:nvPicPr>
        <p:blipFill>
          <a:blip r:embed="rId9"/>
          <a:stretch>
            <a:fillRect/>
          </a:stretch>
        </p:blipFill>
        <p:spPr>
          <a:xfrm>
            <a:off x="3912124" y="3417948"/>
            <a:ext cx="4903118" cy="2710361"/>
          </a:xfrm>
          <a:prstGeom prst="rect">
            <a:avLst/>
          </a:prstGeom>
        </p:spPr>
      </p:pic>
    </p:spTree>
    <p:extLst>
      <p:ext uri="{BB962C8B-B14F-4D97-AF65-F5344CB8AC3E}">
        <p14:creationId xmlns:p14="http://schemas.microsoft.com/office/powerpoint/2010/main" val="421491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dirty="0">
                <a:solidFill>
                  <a:srgbClr val="FFFFFF"/>
                </a:solidFill>
                <a:latin typeface="Segoe UI" panose="020B0502040204020203" pitchFamily="34" charset="0"/>
                <a:cs typeface="Segoe UI" panose="020B0502040204020203" pitchFamily="34" charset="0"/>
                <a:sym typeface="Century Gothic"/>
              </a:rPr>
              <a:t>1.2 Is climate change a waste management problem?</a:t>
            </a:r>
            <a:endParaRPr sz="2800" dirty="0">
              <a:solidFill>
                <a:srgbClr val="FFFFFF"/>
              </a:solidFill>
              <a:latin typeface="Segoe UI" panose="020B0502040204020203" pitchFamily="34" charset="0"/>
              <a:cs typeface="Segoe UI" panose="020B0502040204020203" pitchFamily="34" charset="0"/>
              <a:sym typeface="Century Gothic"/>
            </a:endParaRPr>
          </a:p>
        </p:txBody>
      </p:sp>
      <p:sp>
        <p:nvSpPr>
          <p:cNvPr id="158" name="Google Shape;158;p46"/>
          <p:cNvSpPr txBox="1"/>
          <p:nvPr/>
        </p:nvSpPr>
        <p:spPr>
          <a:xfrm>
            <a:off x="993059" y="1270139"/>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285750" lvl="1" indent="-285750" algn="just">
              <a:buSzPts val="1600"/>
              <a:buFont typeface="Wingdings" panose="05000000000000000000" pitchFamily="2" charset="2"/>
              <a:buChar char="§"/>
            </a:pPr>
            <a:r>
              <a:rPr lang="en-GB" dirty="0">
                <a:latin typeface="Segoe UI" panose="020B0502040204020203" pitchFamily="34" charset="0"/>
                <a:ea typeface="Quattrocento Sans"/>
                <a:cs typeface="Segoe UI" panose="020B0502040204020203" pitchFamily="34" charset="0"/>
                <a:sym typeface="Quattrocento Sans"/>
              </a:rPr>
              <a:t>The physical problem underlying climate change is very simple: dumping </a:t>
            </a:r>
            <a:r>
              <a:rPr lang="en-GB" b="1" dirty="0">
                <a:latin typeface="Segoe UI" panose="020B0502040204020203" pitchFamily="34" charset="0"/>
                <a:ea typeface="Quattrocento Sans"/>
                <a:cs typeface="Segoe UI" panose="020B0502040204020203" pitchFamily="34" charset="0"/>
                <a:sym typeface="Quattrocento Sans"/>
              </a:rPr>
              <a:t>carbon dioxide and other greenhouses gases </a:t>
            </a:r>
            <a:r>
              <a:rPr lang="en-GB" dirty="0">
                <a:latin typeface="Segoe UI" panose="020B0502040204020203" pitchFamily="34" charset="0"/>
                <a:ea typeface="Quattrocento Sans"/>
                <a:cs typeface="Segoe UI" panose="020B0502040204020203" pitchFamily="34" charset="0"/>
                <a:sym typeface="Quattrocento Sans"/>
              </a:rPr>
              <a:t>into the air raises their concentrations in the atmosphere and causes </a:t>
            </a:r>
            <a:r>
              <a:rPr lang="en-GB" u="sng" dirty="0">
                <a:latin typeface="Segoe UI" panose="020B0502040204020203" pitchFamily="34" charset="0"/>
                <a:ea typeface="Quattrocento Sans"/>
                <a:cs typeface="Segoe UI" panose="020B0502040204020203" pitchFamily="34" charset="0"/>
                <a:sym typeface="Quattrocento Sans"/>
              </a:rPr>
              <a:t>gradual warming</a:t>
            </a:r>
            <a:r>
              <a:rPr lang="en-GB" dirty="0">
                <a:latin typeface="Segoe UI" panose="020B0502040204020203" pitchFamily="34" charset="0"/>
                <a:ea typeface="Quattrocento Sans"/>
                <a:cs typeface="Segoe UI" panose="020B0502040204020203" pitchFamily="34" charset="0"/>
                <a:sym typeface="Quattrocento Sans"/>
              </a:rPr>
              <a:t>. </a:t>
            </a:r>
          </a:p>
          <a:p>
            <a:pPr marL="285750" lvl="1" indent="-285750" algn="just">
              <a:buSzPts val="1600"/>
              <a:buFont typeface="Wingdings" panose="05000000000000000000" pitchFamily="2" charset="2"/>
              <a:buChar char="§"/>
            </a:pPr>
            <a:endParaRPr lang="en-GB" dirty="0">
              <a:latin typeface="Segoe UI" panose="020B0502040204020203" pitchFamily="34" charset="0"/>
              <a:ea typeface="Quattrocento Sans"/>
              <a:cs typeface="Segoe UI" panose="020B0502040204020203" pitchFamily="34" charset="0"/>
              <a:sym typeface="Quattrocento Sans"/>
            </a:endParaRPr>
          </a:p>
          <a:p>
            <a:pPr marL="285750" lvl="1" indent="-285750" algn="just">
              <a:buSzPts val="1600"/>
              <a:buFont typeface="Wingdings" panose="05000000000000000000" pitchFamily="2" charset="2"/>
              <a:buChar char="§"/>
            </a:pPr>
            <a:r>
              <a:rPr lang="en-GB" dirty="0">
                <a:latin typeface="Segoe UI" panose="020B0502040204020203" pitchFamily="34" charset="0"/>
                <a:ea typeface="Quattrocento Sans"/>
                <a:cs typeface="Segoe UI" panose="020B0502040204020203" pitchFamily="34" charset="0"/>
                <a:sym typeface="Quattrocento Sans"/>
              </a:rPr>
              <a:t>Till now the most common strategy was that the world must radically </a:t>
            </a:r>
            <a:r>
              <a:rPr lang="en-GB" b="1" dirty="0">
                <a:latin typeface="Segoe UI" panose="020B0502040204020203" pitchFamily="34" charset="0"/>
                <a:ea typeface="Quattrocento Sans"/>
                <a:cs typeface="Segoe UI" panose="020B0502040204020203" pitchFamily="34" charset="0"/>
                <a:sym typeface="Quattrocento Sans"/>
              </a:rPr>
              <a:t>reduce</a:t>
            </a:r>
            <a:r>
              <a:rPr lang="en-GB" dirty="0">
                <a:latin typeface="Segoe UI" panose="020B0502040204020203" pitchFamily="34" charset="0"/>
                <a:ea typeface="Quattrocento Sans"/>
                <a:cs typeface="Segoe UI" panose="020B0502040204020203" pitchFamily="34" charset="0"/>
                <a:sym typeface="Quattrocento Sans"/>
              </a:rPr>
              <a:t> carbon-carrying gases emissions. </a:t>
            </a:r>
          </a:p>
          <a:p>
            <a:pPr marL="285750" lvl="1" indent="-285750" algn="just">
              <a:buSzPts val="1600"/>
              <a:buFont typeface="Wingdings" panose="05000000000000000000" pitchFamily="2" charset="2"/>
              <a:buChar char="§"/>
            </a:pPr>
            <a:endParaRPr lang="en-GB" dirty="0">
              <a:latin typeface="Segoe UI" panose="020B0502040204020203" pitchFamily="34" charset="0"/>
              <a:ea typeface="Quattrocento Sans"/>
              <a:cs typeface="Segoe UI" panose="020B0502040204020203" pitchFamily="34" charset="0"/>
              <a:sym typeface="Quattrocento Sans"/>
            </a:endParaRPr>
          </a:p>
          <a:p>
            <a:pPr marL="285750" lvl="1" indent="-285750" algn="just">
              <a:buSzPts val="1600"/>
              <a:buFont typeface="Wingdings" panose="05000000000000000000" pitchFamily="2" charset="2"/>
              <a:buChar char="§"/>
            </a:pPr>
            <a:r>
              <a:rPr lang="en-GB" dirty="0">
                <a:latin typeface="Segoe UI" panose="020B0502040204020203" pitchFamily="34" charset="0"/>
                <a:ea typeface="Quattrocento Sans"/>
                <a:cs typeface="Segoe UI" panose="020B0502040204020203" pitchFamily="34" charset="0"/>
                <a:sym typeface="Quattrocento Sans"/>
              </a:rPr>
              <a:t>Nevertheless, carbon dioxide is a </a:t>
            </a:r>
            <a:r>
              <a:rPr lang="en-GB" b="1" dirty="0">
                <a:latin typeface="Segoe UI" panose="020B0502040204020203" pitchFamily="34" charset="0"/>
                <a:ea typeface="Quattrocento Sans"/>
                <a:cs typeface="Segoe UI" panose="020B0502040204020203" pitchFamily="34" charset="0"/>
                <a:sym typeface="Quattrocento Sans"/>
              </a:rPr>
              <a:t>waste product</a:t>
            </a:r>
            <a:r>
              <a:rPr lang="en-GB" dirty="0">
                <a:latin typeface="Segoe UI" panose="020B0502040204020203" pitchFamily="34" charset="0"/>
                <a:ea typeface="Quattrocento Sans"/>
                <a:cs typeface="Segoe UI" panose="020B0502040204020203" pitchFamily="34" charset="0"/>
                <a:sym typeface="Quattrocento Sans"/>
              </a:rPr>
              <a:t>; dumping it into the open air is a form of littering, therefore dumping can be avoided or cleaned up with technological fixes to the current infrastructure.</a:t>
            </a:r>
          </a:p>
          <a:p>
            <a:pPr marL="285750" lvl="1" indent="-285750" algn="just">
              <a:buSzPts val="1600"/>
              <a:buFont typeface="Wingdings" panose="05000000000000000000" pitchFamily="2" charset="2"/>
              <a:buChar char="§"/>
            </a:pPr>
            <a:endParaRPr lang="en-GB" dirty="0">
              <a:latin typeface="Segoe UI" panose="020B0502040204020203" pitchFamily="34" charset="0"/>
              <a:ea typeface="Quattrocento Sans"/>
              <a:cs typeface="Segoe UI" panose="020B0502040204020203" pitchFamily="34" charset="0"/>
              <a:sym typeface="Quattrocento Sans"/>
            </a:endParaRPr>
          </a:p>
          <a:p>
            <a:pPr marL="285750" lvl="1" indent="-285750" algn="just">
              <a:buSzPts val="1600"/>
              <a:buFont typeface="Wingdings" panose="05000000000000000000" pitchFamily="2" charset="2"/>
              <a:buChar char="§"/>
            </a:pPr>
            <a:r>
              <a:rPr lang="en-GB" dirty="0">
                <a:latin typeface="Segoe UI" panose="020B0502040204020203" pitchFamily="34" charset="0"/>
                <a:ea typeface="Quattrocento Sans"/>
                <a:cs typeface="Segoe UI" panose="020B0502040204020203" pitchFamily="34" charset="0"/>
                <a:sym typeface="Quattrocento Sans"/>
              </a:rPr>
              <a:t>These fixes do not require drastic reductions in </a:t>
            </a:r>
            <a:r>
              <a:rPr lang="en-GB" i="1" dirty="0">
                <a:latin typeface="Segoe UI" panose="020B0502040204020203" pitchFamily="34" charset="0"/>
                <a:ea typeface="Quattrocento Sans"/>
                <a:cs typeface="Segoe UI" panose="020B0502040204020203" pitchFamily="34" charset="0"/>
                <a:sym typeface="Quattrocento Sans"/>
              </a:rPr>
              <a:t>energy use</a:t>
            </a:r>
            <a:r>
              <a:rPr lang="en-GB" dirty="0">
                <a:latin typeface="Segoe UI" panose="020B0502040204020203" pitchFamily="34" charset="0"/>
                <a:ea typeface="Quattrocento Sans"/>
                <a:cs typeface="Segoe UI" panose="020B0502040204020203" pitchFamily="34" charset="0"/>
                <a:sym typeface="Quattrocento Sans"/>
              </a:rPr>
              <a:t>, </a:t>
            </a:r>
            <a:r>
              <a:rPr lang="en-GB" i="1" dirty="0">
                <a:latin typeface="Segoe UI" panose="020B0502040204020203" pitchFamily="34" charset="0"/>
                <a:ea typeface="Quattrocento Sans"/>
                <a:cs typeface="Segoe UI" panose="020B0502040204020203" pitchFamily="34" charset="0"/>
                <a:sym typeface="Quattrocento Sans"/>
              </a:rPr>
              <a:t>changes in lifestyl</a:t>
            </a:r>
            <a:r>
              <a:rPr lang="en-GB" dirty="0">
                <a:latin typeface="Segoe UI" panose="020B0502040204020203" pitchFamily="34" charset="0"/>
                <a:ea typeface="Quattrocento Sans"/>
                <a:cs typeface="Segoe UI" panose="020B0502040204020203" pitchFamily="34" charset="0"/>
                <a:sym typeface="Quattrocento Sans"/>
              </a:rPr>
              <a:t>e, </a:t>
            </a:r>
            <a:r>
              <a:rPr lang="en-GB" i="1" dirty="0">
                <a:latin typeface="Segoe UI" panose="020B0502040204020203" pitchFamily="34" charset="0"/>
                <a:ea typeface="Quattrocento Sans"/>
                <a:cs typeface="Segoe UI" panose="020B0502040204020203" pitchFamily="34" charset="0"/>
                <a:sym typeface="Quattrocento Sans"/>
              </a:rPr>
              <a:t>or transformations in energy technologies</a:t>
            </a:r>
            <a:r>
              <a:rPr lang="en-GB" dirty="0">
                <a:latin typeface="Segoe UI" panose="020B0502040204020203" pitchFamily="34" charset="0"/>
                <a:ea typeface="Quattrocento Sans"/>
                <a:cs typeface="Segoe UI" panose="020B0502040204020203" pitchFamily="34" charset="0"/>
                <a:sym typeface="Quattrocento Sans"/>
              </a:rPr>
              <a:t>. Keeping carbon dioxide out of the atmosphere is a waste management problem. </a:t>
            </a:r>
          </a:p>
          <a:p>
            <a:pPr marL="285750" lvl="1" indent="-285750" algn="just">
              <a:buSzPts val="1600"/>
              <a:buFont typeface="Wingdings" panose="05000000000000000000" pitchFamily="2" charset="2"/>
              <a:buChar char="§"/>
            </a:pPr>
            <a:endParaRPr lang="en-GB" dirty="0">
              <a:latin typeface="Segoe UI" panose="020B0502040204020203" pitchFamily="34" charset="0"/>
              <a:ea typeface="Quattrocento Sans"/>
              <a:cs typeface="Segoe UI" panose="020B0502040204020203" pitchFamily="34" charset="0"/>
              <a:sym typeface="Quattrocento Sans"/>
            </a:endParaRPr>
          </a:p>
          <a:p>
            <a:pPr marL="285750" lvl="1" indent="-285750" algn="just">
              <a:buSzPts val="1600"/>
              <a:buFont typeface="Wingdings" panose="05000000000000000000" pitchFamily="2" charset="2"/>
              <a:buChar char="§"/>
            </a:pPr>
            <a:r>
              <a:rPr lang="en-GB" dirty="0">
                <a:latin typeface="Segoe UI" panose="020B0502040204020203" pitchFamily="34" charset="0"/>
                <a:ea typeface="Quattrocento Sans"/>
                <a:cs typeface="Segoe UI" panose="020B0502040204020203" pitchFamily="34" charset="0"/>
                <a:sym typeface="Quattrocento Sans"/>
              </a:rPr>
              <a:t>The rapid mixing of carbon dioxide in the atmosphere simplifies this waste management problem compared with others, such as sewage or municipal garbage, because it does not create local damage, and it does not matter where carbon dioxide molecules are removed from the atmosphere as long as the amount removed equals the amount added.</a:t>
            </a:r>
          </a:p>
          <a:p>
            <a:pPr marL="285750" lvl="1" indent="-285750" algn="just">
              <a:buSzPts val="1600"/>
              <a:buFont typeface="Wingdings" panose="05000000000000000000" pitchFamily="2" charset="2"/>
              <a:buChar char="§"/>
            </a:pPr>
            <a:endParaRPr lang="en-GB" dirty="0">
              <a:latin typeface="Segoe UI" panose="020B0502040204020203" pitchFamily="34" charset="0"/>
              <a:cs typeface="Segoe UI" panose="020B0502040204020203" pitchFamily="34" charset="0"/>
            </a:endParaRPr>
          </a:p>
          <a:p>
            <a:pPr marL="285750" lvl="1" indent="-285750" algn="just">
              <a:buSzPts val="1600"/>
              <a:buFont typeface="Wingdings" panose="05000000000000000000" pitchFamily="2" charset="2"/>
              <a:buChar char="§"/>
            </a:pPr>
            <a:r>
              <a:rPr lang="en-GB" dirty="0">
                <a:latin typeface="Segoe UI" panose="020B0502040204020203" pitchFamily="34" charset="0"/>
                <a:ea typeface="Quattrocento Sans"/>
                <a:cs typeface="Segoe UI" panose="020B0502040204020203" pitchFamily="34" charset="0"/>
              </a:rPr>
              <a:t>For global climate change, a change in primary focus from emissions reduction and resource conservation to </a:t>
            </a:r>
            <a:r>
              <a:rPr lang="en-GB" b="1" dirty="0">
                <a:latin typeface="Segoe UI" panose="020B0502040204020203" pitchFamily="34" charset="0"/>
                <a:ea typeface="Quattrocento Sans"/>
                <a:cs typeface="Segoe UI" panose="020B0502040204020203" pitchFamily="34" charset="0"/>
              </a:rPr>
              <a:t>waste disposal </a:t>
            </a:r>
            <a:r>
              <a:rPr lang="en-GB" dirty="0">
                <a:latin typeface="Segoe UI" panose="020B0502040204020203" pitchFamily="34" charset="0"/>
                <a:ea typeface="Quattrocento Sans"/>
                <a:cs typeface="Segoe UI" panose="020B0502040204020203" pitchFamily="34" charset="0"/>
              </a:rPr>
              <a:t>changes the approach to the carbon problem. </a:t>
            </a:r>
            <a:endParaRPr lang="en-US" altLang="en-US" dirty="0">
              <a:latin typeface="Segoe UI" panose="020B0502040204020203" pitchFamily="34" charset="0"/>
              <a:ea typeface="Quattrocento Sans"/>
              <a:cs typeface="Segoe UI" panose="020B0502040204020203" pitchFamily="34" charset="0"/>
            </a:endParaRPr>
          </a:p>
        </p:txBody>
      </p:sp>
    </p:spTree>
    <p:extLst>
      <p:ext uri="{BB962C8B-B14F-4D97-AF65-F5344CB8AC3E}">
        <p14:creationId xmlns:p14="http://schemas.microsoft.com/office/powerpoint/2010/main" val="3354846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2" end="2"/>
                                            </p:txEl>
                                          </p:spTgt>
                                        </p:tgtEl>
                                        <p:attrNameLst>
                                          <p:attrName>style.visibility</p:attrName>
                                        </p:attrNameLst>
                                      </p:cBhvr>
                                      <p:to>
                                        <p:strVal val="visible"/>
                                      </p:to>
                                    </p:set>
                                    <p:animEffect transition="in" filter="fade">
                                      <p:cBhvr>
                                        <p:cTn id="12" dur="1000"/>
                                        <p:tgtEl>
                                          <p:spTgt spid="15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4" end="4"/>
                                            </p:txEl>
                                          </p:spTgt>
                                        </p:tgtEl>
                                        <p:attrNameLst>
                                          <p:attrName>style.visibility</p:attrName>
                                        </p:attrNameLst>
                                      </p:cBhvr>
                                      <p:to>
                                        <p:strVal val="visible"/>
                                      </p:to>
                                    </p:set>
                                    <p:animEffect transition="in" filter="fade">
                                      <p:cBhvr>
                                        <p:cTn id="17" dur="1000"/>
                                        <p:tgtEl>
                                          <p:spTgt spid="15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6" end="6"/>
                                            </p:txEl>
                                          </p:spTgt>
                                        </p:tgtEl>
                                        <p:attrNameLst>
                                          <p:attrName>style.visibility</p:attrName>
                                        </p:attrNameLst>
                                      </p:cBhvr>
                                      <p:to>
                                        <p:strVal val="visible"/>
                                      </p:to>
                                    </p:set>
                                    <p:animEffect transition="in" filter="fade">
                                      <p:cBhvr>
                                        <p:cTn id="22" dur="1000"/>
                                        <p:tgtEl>
                                          <p:spTgt spid="158">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8" end="8"/>
                                            </p:txEl>
                                          </p:spTgt>
                                        </p:tgtEl>
                                        <p:attrNameLst>
                                          <p:attrName>style.visibility</p:attrName>
                                        </p:attrNameLst>
                                      </p:cBhvr>
                                      <p:to>
                                        <p:strVal val="visible"/>
                                      </p:to>
                                    </p:set>
                                    <p:animEffect transition="in" filter="fade">
                                      <p:cBhvr>
                                        <p:cTn id="27" dur="1000"/>
                                        <p:tgtEl>
                                          <p:spTgt spid="158">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10" end="10"/>
                                            </p:txEl>
                                          </p:spTgt>
                                        </p:tgtEl>
                                        <p:attrNameLst>
                                          <p:attrName>style.visibility</p:attrName>
                                        </p:attrNameLst>
                                      </p:cBhvr>
                                      <p:to>
                                        <p:strVal val="visible"/>
                                      </p:to>
                                    </p:set>
                                    <p:animEffect transition="in" filter="fade">
                                      <p:cBhvr>
                                        <p:cTn id="32" dur="1000"/>
                                        <p:tgtEl>
                                          <p:spTgt spid="15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4100" name="Picture 4" descr="Global Carbon Emissions for 2023">
            <a:extLst>
              <a:ext uri="{FF2B5EF4-FFF2-40B4-BE49-F238E27FC236}">
                <a16:creationId xmlns:a16="http://schemas.microsoft.com/office/drawing/2014/main" id="{3654C5CC-EEA9-E0D2-3369-F9E8FAC3AAE8}"/>
              </a:ext>
            </a:extLst>
          </p:cNvPr>
          <p:cNvPicPr>
            <a:picLocks noChangeAspect="1" noChangeArrowheads="1"/>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3145448" y="2572502"/>
            <a:ext cx="5901102" cy="3322398"/>
          </a:xfrm>
          <a:prstGeom prst="rect">
            <a:avLst/>
          </a:prstGeom>
          <a:noFill/>
          <a:extLst>
            <a:ext uri="{909E8E84-426E-40DD-AFC4-6F175D3DCCD1}">
              <a14:hiddenFill xmlns:a14="http://schemas.microsoft.com/office/drawing/2010/main">
                <a:solidFill>
                  <a:srgbClr val="FFFFFF"/>
                </a:solidFill>
              </a14:hiddenFill>
            </a:ext>
          </a:extLst>
        </p:spPr>
      </p:pic>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GB"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The focus on carbon cycle to address climate change</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6" name="Θέση κειμένου 5">
            <a:extLst>
              <a:ext uri="{FF2B5EF4-FFF2-40B4-BE49-F238E27FC236}">
                <a16:creationId xmlns:a16="http://schemas.microsoft.com/office/drawing/2014/main" id="{2A93E6F0-5D5B-D747-99E3-EE33FA72E3A5}"/>
              </a:ext>
            </a:extLst>
          </p:cNvPr>
          <p:cNvSpPr>
            <a:spLocks noGrp="1"/>
          </p:cNvSpPr>
          <p:nvPr>
            <p:ph type="body" idx="1"/>
          </p:nvPr>
        </p:nvSpPr>
        <p:spPr>
          <a:xfrm>
            <a:off x="993058" y="1216057"/>
            <a:ext cx="9488131" cy="132792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fontScale="85000" lnSpcReduction="20000"/>
          </a:bodyPr>
          <a:lstStyle/>
          <a:p>
            <a:pPr algn="l"/>
            <a:r>
              <a:rPr lang="en-GB" sz="1800" b="0" i="0" dirty="0">
                <a:solidFill>
                  <a:srgbClr val="2B2C28"/>
                </a:solidFill>
                <a:effectLst/>
                <a:latin typeface="poppins" panose="00000500000000000000" pitchFamily="2" charset="0"/>
              </a:rPr>
              <a:t>Since 1950, human activity has been producing more GHGs than the Earth can absorb, and this is when man-made climate change can be said to have started.</a:t>
            </a:r>
          </a:p>
          <a:p>
            <a:pPr algn="l"/>
            <a:r>
              <a:rPr lang="en-GB" sz="1800" b="0" i="0" dirty="0">
                <a:solidFill>
                  <a:srgbClr val="2B2C28"/>
                </a:solidFill>
                <a:effectLst/>
                <a:latin typeface="poppins" panose="00000500000000000000" pitchFamily="2" charset="0"/>
              </a:rPr>
              <a:t>In 1950 there was 311.79 PPM of CO2 in the atmosphere. In 2021 that had risen to </a:t>
            </a:r>
            <a:r>
              <a:rPr lang="en-GB" sz="1800" b="1" i="0" dirty="0">
                <a:solidFill>
                  <a:srgbClr val="2B2C28"/>
                </a:solidFill>
                <a:effectLst/>
                <a:latin typeface="poppins" panose="00000500000000000000" pitchFamily="2" charset="0"/>
              </a:rPr>
              <a:t>416.45 </a:t>
            </a:r>
            <a:r>
              <a:rPr lang="en-GB" sz="1800" b="0" i="0" dirty="0">
                <a:solidFill>
                  <a:srgbClr val="2B2C28"/>
                </a:solidFill>
                <a:effectLst/>
                <a:latin typeface="poppins" panose="00000500000000000000" pitchFamily="2" charset="0"/>
              </a:rPr>
              <a:t>PPM. So in 1950, there was only 74.86% as much CO2 in the atmosphere as we have currently.</a:t>
            </a:r>
            <a:endParaRPr lang="en-GB" sz="1800" dirty="0">
              <a:solidFill>
                <a:srgbClr val="2B2C28"/>
              </a:solidFill>
              <a:latin typeface="poppins" panose="00000500000000000000" pitchFamily="2" charset="0"/>
            </a:endParaRPr>
          </a:p>
          <a:p>
            <a:pPr algn="l"/>
            <a:r>
              <a:rPr lang="en-GB" sz="1800" b="1" dirty="0">
                <a:solidFill>
                  <a:srgbClr val="2B2C28"/>
                </a:solidFill>
                <a:latin typeface="poppins" panose="00000500000000000000" pitchFamily="2" charset="0"/>
              </a:rPr>
              <a:t>A</a:t>
            </a:r>
            <a:r>
              <a:rPr lang="en-GB" sz="1800" b="1" i="0" dirty="0">
                <a:solidFill>
                  <a:srgbClr val="2B2C28"/>
                </a:solidFill>
                <a:effectLst/>
                <a:latin typeface="poppins" panose="00000500000000000000" pitchFamily="2" charset="0"/>
              </a:rPr>
              <a:t>round 25%</a:t>
            </a:r>
            <a:r>
              <a:rPr lang="en-GB" sz="1800" b="0" i="0" dirty="0">
                <a:solidFill>
                  <a:srgbClr val="2B2C28"/>
                </a:solidFill>
                <a:effectLst/>
                <a:latin typeface="poppins" panose="00000500000000000000" pitchFamily="2" charset="0"/>
              </a:rPr>
              <a:t> of the total CO2 in the atmosphere is contributing to climate change.</a:t>
            </a:r>
          </a:p>
          <a:p>
            <a:pPr marL="114300" indent="0">
              <a:buNone/>
            </a:pPr>
            <a:endParaRPr lang="en-US" sz="1800" dirty="0">
              <a:latin typeface="Segoe UI" panose="020B0502040204020203" pitchFamily="34" charset="0"/>
              <a:cs typeface="Segoe UI" panose="020B0502040204020203" pitchFamily="34" charset="0"/>
            </a:endParaRPr>
          </a:p>
          <a:p>
            <a:endParaRPr lang="LID4096" sz="1800" dirty="0">
              <a:latin typeface="Segoe UI" panose="020B0502040204020203" pitchFamily="34" charset="0"/>
              <a:cs typeface="Segoe UI" panose="020B0502040204020203" pitchFamily="34" charset="0"/>
            </a:endParaRPr>
          </a:p>
        </p:txBody>
      </p:sp>
      <p:pic>
        <p:nvPicPr>
          <p:cNvPr id="8" name="Εικόνα 7">
            <a:extLst>
              <a:ext uri="{FF2B5EF4-FFF2-40B4-BE49-F238E27FC236}">
                <a16:creationId xmlns:a16="http://schemas.microsoft.com/office/drawing/2014/main" id="{0140AD3D-568F-B383-EA6E-269833FF29B1}"/>
              </a:ext>
            </a:extLst>
          </p:cNvPr>
          <p:cNvPicPr>
            <a:picLocks noChangeAspect="1"/>
          </p:cNvPicPr>
          <p:nvPr/>
        </p:nvPicPr>
        <p:blipFill rotWithShape="1">
          <a:blip r:embed="rId4"/>
          <a:srcRect l="31333" t="85035" r="16916" b="5476"/>
          <a:stretch/>
        </p:blipFill>
        <p:spPr>
          <a:xfrm>
            <a:off x="1094084" y="5894900"/>
            <a:ext cx="10003831" cy="963100"/>
          </a:xfrm>
          <a:prstGeom prst="rect">
            <a:avLst/>
          </a:prstGeom>
        </p:spPr>
      </p:pic>
    </p:spTree>
    <p:extLst>
      <p:ext uri="{BB962C8B-B14F-4D97-AF65-F5344CB8AC3E}">
        <p14:creationId xmlns:p14="http://schemas.microsoft.com/office/powerpoint/2010/main" val="2701222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GB"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Key facts</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pic>
        <p:nvPicPr>
          <p:cNvPr id="8" name="Εικόνα 7">
            <a:extLst>
              <a:ext uri="{FF2B5EF4-FFF2-40B4-BE49-F238E27FC236}">
                <a16:creationId xmlns:a16="http://schemas.microsoft.com/office/drawing/2014/main" id="{0140AD3D-568F-B383-EA6E-269833FF29B1}"/>
              </a:ext>
            </a:extLst>
          </p:cNvPr>
          <p:cNvPicPr>
            <a:picLocks noChangeAspect="1"/>
          </p:cNvPicPr>
          <p:nvPr/>
        </p:nvPicPr>
        <p:blipFill rotWithShape="1">
          <a:blip r:embed="rId3"/>
          <a:srcRect l="31333" t="85035" r="16916" b="5476"/>
          <a:stretch/>
        </p:blipFill>
        <p:spPr>
          <a:xfrm>
            <a:off x="1094084" y="5894900"/>
            <a:ext cx="10003831" cy="963100"/>
          </a:xfrm>
          <a:prstGeom prst="rect">
            <a:avLst/>
          </a:prstGeom>
        </p:spPr>
      </p:pic>
      <p:graphicFrame>
        <p:nvGraphicFramePr>
          <p:cNvPr id="7" name="Diagram 6">
            <a:extLst>
              <a:ext uri="{FF2B5EF4-FFF2-40B4-BE49-F238E27FC236}">
                <a16:creationId xmlns:a16="http://schemas.microsoft.com/office/drawing/2014/main" id="{9B34D956-F445-D046-5C32-3F1050EECB98}"/>
              </a:ext>
            </a:extLst>
          </p:cNvPr>
          <p:cNvGraphicFramePr/>
          <p:nvPr>
            <p:extLst>
              <p:ext uri="{D42A27DB-BD31-4B8C-83A1-F6EECF244321}">
                <p14:modId xmlns:p14="http://schemas.microsoft.com/office/powerpoint/2010/main" val="12819960"/>
              </p:ext>
            </p:extLst>
          </p:nvPr>
        </p:nvGraphicFramePr>
        <p:xfrm>
          <a:off x="1094084" y="991260"/>
          <a:ext cx="9488130" cy="51752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81659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GB"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Carbon dioxide waste management approach</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6" name="Θέση κειμένου 5">
            <a:extLst>
              <a:ext uri="{FF2B5EF4-FFF2-40B4-BE49-F238E27FC236}">
                <a16:creationId xmlns:a16="http://schemas.microsoft.com/office/drawing/2014/main" id="{2A93E6F0-5D5B-D747-99E3-EE33FA72E3A5}"/>
              </a:ext>
            </a:extLst>
          </p:cNvPr>
          <p:cNvSpPr>
            <a:spLocks noGrp="1"/>
          </p:cNvSpPr>
          <p:nvPr>
            <p:ph type="body" idx="1"/>
          </p:nvPr>
        </p:nvSpPr>
        <p:spPr>
          <a:xfrm>
            <a:off x="1167087" y="1604417"/>
            <a:ext cx="5852159" cy="3315926"/>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lnSpcReduction="10000"/>
          </a:bodyPr>
          <a:lstStyle/>
          <a:p>
            <a:r>
              <a:rPr lang="en-US" sz="2400" dirty="0">
                <a:latin typeface="Segoe UI" panose="020B0502040204020203" pitchFamily="34" charset="0"/>
                <a:cs typeface="Segoe UI" panose="020B0502040204020203" pitchFamily="34" charset="0"/>
              </a:rPr>
              <a:t>Doesn’t demand a radical shape of production and lifestyle </a:t>
            </a:r>
            <a:r>
              <a:rPr lang="en-US" sz="2400" b="1" dirty="0">
                <a:latin typeface="Segoe UI" panose="020B0502040204020203" pitchFamily="34" charset="0"/>
                <a:cs typeface="Segoe UI" panose="020B0502040204020203" pitchFamily="34" charset="0"/>
              </a:rPr>
              <a:t>or</a:t>
            </a:r>
          </a:p>
          <a:p>
            <a:r>
              <a:rPr lang="en-US" sz="2400" dirty="0">
                <a:latin typeface="Segoe UI" panose="020B0502040204020203" pitchFamily="34" charset="0"/>
                <a:cs typeface="Segoe UI" panose="020B0502040204020203" pitchFamily="34" charset="0"/>
              </a:rPr>
              <a:t>a major transformation in existing energy infrastructures and technologies </a:t>
            </a:r>
            <a:r>
              <a:rPr lang="en-US" sz="2400" b="1" dirty="0">
                <a:latin typeface="Segoe UI" panose="020B0502040204020203" pitchFamily="34" charset="0"/>
                <a:cs typeface="Segoe UI" panose="020B0502040204020203" pitchFamily="34" charset="0"/>
              </a:rPr>
              <a:t>or</a:t>
            </a:r>
          </a:p>
          <a:p>
            <a:r>
              <a:rPr lang="en-US" sz="2400" dirty="0">
                <a:latin typeface="Segoe UI" panose="020B0502040204020203" pitchFamily="34" charset="0"/>
                <a:cs typeface="Segoe UI" panose="020B0502040204020203" pitchFamily="34" charset="0"/>
              </a:rPr>
              <a:t>a coordination between existing energy infrastructures and technologies (</a:t>
            </a:r>
            <a:r>
              <a:rPr lang="en-GB" sz="2400" dirty="0">
                <a:latin typeface="Segoe UI" panose="020B0502040204020203" pitchFamily="34" charset="0"/>
                <a:cs typeface="Segoe UI" panose="020B0502040204020203" pitchFamily="34" charset="0"/>
              </a:rPr>
              <a:t>Lackner and Christophe, 2017</a:t>
            </a:r>
            <a:r>
              <a:rPr lang="en-US" sz="2400" dirty="0">
                <a:latin typeface="Segoe UI" panose="020B0502040204020203" pitchFamily="34" charset="0"/>
                <a:cs typeface="Segoe UI" panose="020B0502040204020203" pitchFamily="34" charset="0"/>
              </a:rPr>
              <a:t>)</a:t>
            </a:r>
          </a:p>
          <a:p>
            <a:endParaRPr lang="en-US" sz="1800" dirty="0">
              <a:latin typeface="Segoe UI" panose="020B0502040204020203" pitchFamily="34" charset="0"/>
              <a:cs typeface="Segoe UI" panose="020B0502040204020203" pitchFamily="34" charset="0"/>
            </a:endParaRPr>
          </a:p>
          <a:p>
            <a:endParaRPr lang="LID4096" sz="1800" dirty="0">
              <a:latin typeface="Segoe UI" panose="020B0502040204020203" pitchFamily="34" charset="0"/>
              <a:cs typeface="Segoe UI" panose="020B0502040204020203" pitchFamily="34" charset="0"/>
            </a:endParaRPr>
          </a:p>
        </p:txBody>
      </p:sp>
      <p:pic>
        <p:nvPicPr>
          <p:cNvPr id="8" name="Εικόνα 7">
            <a:extLst>
              <a:ext uri="{FF2B5EF4-FFF2-40B4-BE49-F238E27FC236}">
                <a16:creationId xmlns:a16="http://schemas.microsoft.com/office/drawing/2014/main" id="{0140AD3D-568F-B383-EA6E-269833FF29B1}"/>
              </a:ext>
            </a:extLst>
          </p:cNvPr>
          <p:cNvPicPr>
            <a:picLocks noChangeAspect="1"/>
          </p:cNvPicPr>
          <p:nvPr/>
        </p:nvPicPr>
        <p:blipFill rotWithShape="1">
          <a:blip r:embed="rId3"/>
          <a:srcRect l="31333" t="85035" r="16916" b="5476"/>
          <a:stretch/>
        </p:blipFill>
        <p:spPr>
          <a:xfrm>
            <a:off x="1094084" y="5894900"/>
            <a:ext cx="10003831" cy="963100"/>
          </a:xfrm>
          <a:prstGeom prst="rect">
            <a:avLst/>
          </a:prstGeom>
        </p:spPr>
      </p:pic>
      <p:pic>
        <p:nvPicPr>
          <p:cNvPr id="1028" name="Picture 4">
            <a:extLst>
              <a:ext uri="{FF2B5EF4-FFF2-40B4-BE49-F238E27FC236}">
                <a16:creationId xmlns:a16="http://schemas.microsoft.com/office/drawing/2014/main" id="{DE9EDD32-876E-E5C6-D833-55A5F208A1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4115" y="1604417"/>
            <a:ext cx="3733800" cy="3409950"/>
          </a:xfrm>
          <a:prstGeom prst="rect">
            <a:avLst/>
          </a:prstGeom>
          <a:noFill/>
          <a:extLst>
            <a:ext uri="{909E8E84-426E-40DD-AFC4-6F175D3DCCD1}">
              <a14:hiddenFill xmlns:a14="http://schemas.microsoft.com/office/drawing/2010/main">
                <a:solidFill>
                  <a:srgbClr val="FFFFFF"/>
                </a:solidFill>
              </a14:hiddenFill>
            </a:ext>
          </a:extLst>
        </p:spPr>
      </p:pic>
      <p:sp>
        <p:nvSpPr>
          <p:cNvPr id="2" name="Θέση κειμένου 5">
            <a:extLst>
              <a:ext uri="{FF2B5EF4-FFF2-40B4-BE49-F238E27FC236}">
                <a16:creationId xmlns:a16="http://schemas.microsoft.com/office/drawing/2014/main" id="{0A01D137-09C9-0EA4-698A-1646882B45C6}"/>
              </a:ext>
            </a:extLst>
          </p:cNvPr>
          <p:cNvSpPr txBox="1">
            <a:spLocks/>
          </p:cNvSpPr>
          <p:nvPr/>
        </p:nvSpPr>
        <p:spPr>
          <a:xfrm>
            <a:off x="7566871" y="5209408"/>
            <a:ext cx="3531044" cy="390959"/>
          </a:xfrm>
          <a:prstGeom prst="rect">
            <a:avLst/>
          </a:prstGeom>
          <a:ln w="25400" cap="flat" cmpd="sng" algn="ctr">
            <a:solidFill>
              <a:schemeClr val="accent6">
                <a:lumMod val="60000"/>
                <a:lumOff val="40000"/>
              </a:schemeClr>
            </a:solidFill>
            <a:prstDash val="solid"/>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spcBef>
                <a:spcPts val="0"/>
              </a:spcBef>
              <a:buNone/>
            </a:pPr>
            <a:r>
              <a:rPr lang="en-US" sz="1000" dirty="0">
                <a:solidFill>
                  <a:schemeClr val="tx1"/>
                </a:solidFill>
                <a:latin typeface="Source Sans Pro" panose="020B0503030403020204" pitchFamily="34" charset="0"/>
                <a:cs typeface="Segoe UI" panose="020B0502040204020203" pitchFamily="34" charset="0"/>
              </a:rPr>
              <a:t>D</a:t>
            </a:r>
            <a:r>
              <a:rPr kumimoji="0" lang="en-US" altLang="en-US" sz="1000" b="0" i="0" u="none" strike="noStrike" cap="none" normalizeH="0" baseline="0" dirty="0">
                <a:ln>
                  <a:noFill/>
                </a:ln>
                <a:solidFill>
                  <a:schemeClr val="tx1"/>
                </a:solidFill>
                <a:effectLst/>
                <a:latin typeface="Source Sans Pro" panose="020B0503030403020204" pitchFamily="34" charset="0"/>
              </a:rPr>
              <a:t>irect and indirect (</a:t>
            </a:r>
            <a:r>
              <a:rPr kumimoji="0" lang="en-US" altLang="en-US" sz="1000" b="0" i="1" u="none" strike="noStrike" cap="none" normalizeH="0" baseline="0" dirty="0">
                <a:ln>
                  <a:noFill/>
                </a:ln>
                <a:solidFill>
                  <a:schemeClr val="tx1"/>
                </a:solidFill>
                <a:effectLst/>
                <a:latin typeface="Source Sans Pro" panose="020B0503030403020204" pitchFamily="34" charset="0"/>
              </a:rPr>
              <a:t>i.e.</a:t>
            </a:r>
            <a:r>
              <a:rPr kumimoji="0" lang="en-US" altLang="en-US" sz="1000" b="0" i="0" u="none" strike="noStrike" cap="none" normalizeH="0" baseline="0" dirty="0">
                <a:ln>
                  <a:noFill/>
                </a:ln>
                <a:solidFill>
                  <a:schemeClr val="tx1"/>
                </a:solidFill>
                <a:effectLst/>
                <a:latin typeface="Source Sans Pro" panose="020B0503030403020204" pitchFamily="34" charset="0"/>
              </a:rPr>
              <a:t>, </a:t>
            </a:r>
            <a:r>
              <a:rPr kumimoji="0" lang="en-US" altLang="en-US" sz="1000" b="0" i="1" u="none" strike="noStrike" cap="none" normalizeH="0" baseline="0" dirty="0">
                <a:ln>
                  <a:noFill/>
                </a:ln>
                <a:solidFill>
                  <a:schemeClr val="tx1"/>
                </a:solidFill>
                <a:effectLst/>
                <a:latin typeface="Source Sans Pro" panose="020B0503030403020204" pitchFamily="34" charset="0"/>
              </a:rPr>
              <a:t>via</a:t>
            </a:r>
            <a:r>
              <a:rPr kumimoji="0" lang="en-US" altLang="en-US" sz="1000" b="0" i="0" u="none" strike="noStrike" cap="none" normalizeH="0" baseline="0" dirty="0">
                <a:ln>
                  <a:noFill/>
                </a:ln>
                <a:solidFill>
                  <a:schemeClr val="tx1"/>
                </a:solidFill>
                <a:effectLst/>
                <a:latin typeface="Source Sans Pro" panose="020B0503030403020204" pitchFamily="34" charset="0"/>
              </a:rPr>
              <a:t> conversion) utilization of CO</a:t>
            </a:r>
            <a:r>
              <a:rPr kumimoji="0" lang="en-US" altLang="en-US" sz="1000" b="0" i="0" u="none" strike="noStrike" cap="none" normalizeH="0" baseline="-30000" dirty="0">
                <a:ln>
                  <a:noFill/>
                </a:ln>
                <a:solidFill>
                  <a:schemeClr val="tx1"/>
                </a:solidFill>
                <a:effectLst/>
                <a:latin typeface="Source Sans Pro" panose="020B0503030403020204" pitchFamily="34" charset="0"/>
              </a:rPr>
              <a:t>2</a:t>
            </a:r>
            <a:r>
              <a:rPr lang="en-US" altLang="en-US" sz="1000" dirty="0">
                <a:solidFill>
                  <a:schemeClr val="tx1"/>
                </a:solidFill>
                <a:latin typeface="Source Sans Pro" panose="020B0503030403020204" pitchFamily="34" charset="0"/>
              </a:rPr>
              <a:t>, a</a:t>
            </a:r>
            <a:r>
              <a:rPr kumimoji="0" lang="en-US" altLang="en-US" sz="1000" b="0" i="0" u="none" strike="noStrike" cap="none" normalizeH="0" baseline="0" dirty="0">
                <a:ln>
                  <a:noFill/>
                </a:ln>
                <a:solidFill>
                  <a:schemeClr val="tx1"/>
                </a:solidFill>
                <a:effectLst/>
                <a:latin typeface="Source Sans Pro" panose="020B0503030403020204" pitchFamily="34" charset="0"/>
              </a:rPr>
              <a:t>lternative to gaseous CO</a:t>
            </a:r>
            <a:r>
              <a:rPr kumimoji="0" lang="en-US" altLang="en-US" sz="1000" b="0" i="0" u="none" strike="noStrike" cap="none" normalizeH="0" baseline="-30000" dirty="0">
                <a:ln>
                  <a:noFill/>
                </a:ln>
                <a:solidFill>
                  <a:schemeClr val="tx1"/>
                </a:solidFill>
                <a:effectLst/>
                <a:latin typeface="Source Sans Pro" panose="020B0503030403020204" pitchFamily="34" charset="0"/>
              </a:rPr>
              <a:t>2</a:t>
            </a:r>
            <a:r>
              <a:rPr kumimoji="0" lang="en-US" altLang="en-US" sz="1000" b="0" i="0" u="none" strike="noStrike" cap="none" normalizeH="0" baseline="0" dirty="0">
                <a:ln>
                  <a:noFill/>
                </a:ln>
                <a:solidFill>
                  <a:schemeClr val="tx1"/>
                </a:solidFill>
                <a:effectLst/>
              </a:rPr>
              <a:t> </a:t>
            </a:r>
            <a:r>
              <a:rPr lang="en-US" sz="1000" dirty="0">
                <a:latin typeface="Segoe UI" panose="020B0502040204020203" pitchFamily="34" charset="0"/>
                <a:cs typeface="Segoe UI" panose="020B0502040204020203" pitchFamily="34" charset="0"/>
              </a:rPr>
              <a:t>(Sharifian, et. Al, 2021).</a:t>
            </a:r>
            <a:endParaRPr lang="LID4096" sz="10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841618551"/>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6023</TotalTime>
  <Words>3383</Words>
  <Application>Microsoft Office PowerPoint</Application>
  <PresentationFormat>Widescreen</PresentationFormat>
  <Paragraphs>273</Paragraphs>
  <Slides>33</Slides>
  <Notes>31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33</vt:i4>
      </vt:variant>
    </vt:vector>
  </HeadingPairs>
  <TitlesOfParts>
    <vt:vector size="43" baseType="lpstr">
      <vt:lpstr>Wingdings</vt:lpstr>
      <vt:lpstr>Arial</vt:lpstr>
      <vt:lpstr>Courier New</vt:lpstr>
      <vt:lpstr>Source Sans Pro</vt:lpstr>
      <vt:lpstr>Calibri</vt:lpstr>
      <vt:lpstr>Segoe UI</vt:lpstr>
      <vt:lpstr>Century Gothic</vt:lpstr>
      <vt:lpstr>poppins</vt:lpstr>
      <vt:lpstr>Office Theme</vt:lpstr>
      <vt:lpstr>Θέμα του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WIN</dc:creator>
  <cp:lastModifiedBy>Liza Papadodima</cp:lastModifiedBy>
  <cp:revision>64</cp:revision>
  <dcterms:created xsi:type="dcterms:W3CDTF">2020-01-02T01:56:26Z</dcterms:created>
  <dcterms:modified xsi:type="dcterms:W3CDTF">2024-04-12T12:05:44Z</dcterms:modified>
</cp:coreProperties>
</file>