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73" r:id="rId9"/>
    <p:sldId id="264" r:id="rId10"/>
    <p:sldId id="27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6E6D0-A757-89CF-DA6F-0F1EA0A106C6}" v="39" dt="2024-02-29T21:36:54.480"/>
    <p1510:client id="{79EEA6EC-0AEF-45AB-B25C-30BD441BA9E9}" v="1" dt="2024-02-29T21:43:49.372"/>
    <p1510:client id="{9ED4C0D5-696D-5790-B0DE-071E538D4EB4}" v="61" dt="2024-02-29T21:09:40.134"/>
    <p1510:client id="{FCCB6EC5-8DF0-F3D2-77BF-D769097AB752}" v="166" dt="2024-02-29T21:32:13.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Blackett" userId="a5079bfc-ba07-499b-bd65-464132532f8f" providerId="ADAL" clId="{79EEA6EC-0AEF-45AB-B25C-30BD441BA9E9}"/>
    <pc:docChg chg="modSld">
      <pc:chgData name="Matthew Blackett" userId="a5079bfc-ba07-499b-bd65-464132532f8f" providerId="ADAL" clId="{79EEA6EC-0AEF-45AB-B25C-30BD441BA9E9}" dt="2024-02-29T21:44:11.518" v="46" actId="1076"/>
      <pc:docMkLst>
        <pc:docMk/>
      </pc:docMkLst>
      <pc:sldChg chg="addSp modSp mod">
        <pc:chgData name="Matthew Blackett" userId="a5079bfc-ba07-499b-bd65-464132532f8f" providerId="ADAL" clId="{79EEA6EC-0AEF-45AB-B25C-30BD441BA9E9}" dt="2024-02-29T21:44:11.518" v="46" actId="1076"/>
        <pc:sldMkLst>
          <pc:docMk/>
          <pc:sldMk cId="0" sldId="267"/>
        </pc:sldMkLst>
        <pc:spChg chg="add mod">
          <ac:chgData name="Matthew Blackett" userId="a5079bfc-ba07-499b-bd65-464132532f8f" providerId="ADAL" clId="{79EEA6EC-0AEF-45AB-B25C-30BD441BA9E9}" dt="2024-02-29T21:44:11.518" v="46" actId="1076"/>
          <ac:spMkLst>
            <pc:docMk/>
            <pc:sldMk cId="0" sldId="267"/>
            <ac:spMk id="3" creationId="{68B24450-EC15-D9AF-70F8-74EA6F4A55A2}"/>
          </ac:spMkLst>
        </pc:spChg>
      </pc:sldChg>
    </pc:docChg>
  </pc:docChgLst>
  <pc:docChgLst>
    <pc:chgData name="Matthew Blackett" userId="S::aa8533@coventry.ac.uk::a5079bfc-ba07-499b-bd65-464132532f8f" providerId="AD" clId="Web-{3936E6D0-A757-89CF-DA6F-0F1EA0A106C6}"/>
    <pc:docChg chg="modSld">
      <pc:chgData name="Matthew Blackett" userId="S::aa8533@coventry.ac.uk::a5079bfc-ba07-499b-bd65-464132532f8f" providerId="AD" clId="Web-{3936E6D0-A757-89CF-DA6F-0F1EA0A106C6}" dt="2024-02-29T21:36:54.480" v="35" actId="1076"/>
      <pc:docMkLst>
        <pc:docMk/>
      </pc:docMkLst>
      <pc:sldChg chg="addSp delSp modSp">
        <pc:chgData name="Matthew Blackett" userId="S::aa8533@coventry.ac.uk::a5079bfc-ba07-499b-bd65-464132532f8f" providerId="AD" clId="Web-{3936E6D0-A757-89CF-DA6F-0F1EA0A106C6}" dt="2024-02-29T21:36:54.480" v="35" actId="1076"/>
        <pc:sldMkLst>
          <pc:docMk/>
          <pc:sldMk cId="0" sldId="263"/>
        </pc:sldMkLst>
        <pc:spChg chg="mod">
          <ac:chgData name="Matthew Blackett" userId="S::aa8533@coventry.ac.uk::a5079bfc-ba07-499b-bd65-464132532f8f" providerId="AD" clId="Web-{3936E6D0-A757-89CF-DA6F-0F1EA0A106C6}" dt="2024-02-29T21:33:49.937" v="4"/>
          <ac:spMkLst>
            <pc:docMk/>
            <pc:sldMk cId="0" sldId="263"/>
            <ac:spMk id="2" creationId="{00000000-0000-0000-0000-000000000000}"/>
          </ac:spMkLst>
        </pc:spChg>
        <pc:spChg chg="add del">
          <ac:chgData name="Matthew Blackett" userId="S::aa8533@coventry.ac.uk::a5079bfc-ba07-499b-bd65-464132532f8f" providerId="AD" clId="Web-{3936E6D0-A757-89CF-DA6F-0F1EA0A106C6}" dt="2024-02-29T21:33:49.937" v="4"/>
          <ac:spMkLst>
            <pc:docMk/>
            <pc:sldMk cId="0" sldId="263"/>
            <ac:spMk id="9" creationId="{35DB3719-6FDC-4E5D-891D-FF40B7300F64}"/>
          </ac:spMkLst>
        </pc:spChg>
        <pc:spChg chg="add del">
          <ac:chgData name="Matthew Blackett" userId="S::aa8533@coventry.ac.uk::a5079bfc-ba07-499b-bd65-464132532f8f" providerId="AD" clId="Web-{3936E6D0-A757-89CF-DA6F-0F1EA0A106C6}" dt="2024-02-29T21:33:49.937" v="4"/>
          <ac:spMkLst>
            <pc:docMk/>
            <pc:sldMk cId="0" sldId="263"/>
            <ac:spMk id="11" creationId="{E0CBAC23-2E3F-4A90-BA59-F8299F6A5439}"/>
          </ac:spMkLst>
        </pc:spChg>
        <pc:spChg chg="mod">
          <ac:chgData name="Matthew Blackett" userId="S::aa8533@coventry.ac.uk::a5079bfc-ba07-499b-bd65-464132532f8f" providerId="AD" clId="Web-{3936E6D0-A757-89CF-DA6F-0F1EA0A106C6}" dt="2024-02-29T21:36:54.480" v="35" actId="1076"/>
          <ac:spMkLst>
            <pc:docMk/>
            <pc:sldMk cId="0" sldId="263"/>
            <ac:spMk id="42" creationId="{C3F00246-1EA7-F927-2A67-BB8E7885C041}"/>
          </ac:spMkLst>
        </pc:spChg>
        <pc:spChg chg="add del">
          <ac:chgData name="Matthew Blackett" userId="S::aa8533@coventry.ac.uk::a5079bfc-ba07-499b-bd65-464132532f8f" providerId="AD" clId="Web-{3936E6D0-A757-89CF-DA6F-0F1EA0A106C6}" dt="2024-02-29T21:33:36.170" v="1"/>
          <ac:spMkLst>
            <pc:docMk/>
            <pc:sldMk cId="0" sldId="263"/>
            <ac:spMk id="48" creationId="{39F23E05-E5C5-497C-A842-7BD21B207609}"/>
          </ac:spMkLst>
        </pc:spChg>
        <pc:spChg chg="add del">
          <ac:chgData name="Matthew Blackett" userId="S::aa8533@coventry.ac.uk::a5079bfc-ba07-499b-bd65-464132532f8f" providerId="AD" clId="Web-{3936E6D0-A757-89CF-DA6F-0F1EA0A106C6}" dt="2024-02-29T21:33:49.906" v="3"/>
          <ac:spMkLst>
            <pc:docMk/>
            <pc:sldMk cId="0" sldId="263"/>
            <ac:spMk id="50" creationId="{70BEB1E7-2F88-40BC-B73D-42E5B6F80BFC}"/>
          </ac:spMkLst>
        </pc:spChg>
        <pc:spChg chg="add del">
          <ac:chgData name="Matthew Blackett" userId="S::aa8533@coventry.ac.uk::a5079bfc-ba07-499b-bd65-464132532f8f" providerId="AD" clId="Web-{3936E6D0-A757-89CF-DA6F-0F1EA0A106C6}" dt="2024-02-29T21:33:49.906" v="3"/>
          <ac:spMkLst>
            <pc:docMk/>
            <pc:sldMk cId="0" sldId="263"/>
            <ac:spMk id="51" creationId="{D3E17859-C5F0-476F-A082-A4CB8841DB24}"/>
          </ac:spMkLst>
        </pc:spChg>
        <pc:spChg chg="add del">
          <ac:chgData name="Matthew Blackett" userId="S::aa8533@coventry.ac.uk::a5079bfc-ba07-499b-bd65-464132532f8f" providerId="AD" clId="Web-{3936E6D0-A757-89CF-DA6F-0F1EA0A106C6}" dt="2024-02-29T21:33:49.906" v="3"/>
          <ac:spMkLst>
            <pc:docMk/>
            <pc:sldMk cId="0" sldId="263"/>
            <ac:spMk id="52" creationId="{A7B99495-F43F-4D80-A44F-2CB4764EB90B}"/>
          </ac:spMkLst>
        </pc:spChg>
        <pc:spChg chg="add">
          <ac:chgData name="Matthew Blackett" userId="S::aa8533@coventry.ac.uk::a5079bfc-ba07-499b-bd65-464132532f8f" providerId="AD" clId="Web-{3936E6D0-A757-89CF-DA6F-0F1EA0A106C6}" dt="2024-02-29T21:33:49.937" v="4"/>
          <ac:spMkLst>
            <pc:docMk/>
            <pc:sldMk cId="0" sldId="263"/>
            <ac:spMk id="55" creationId="{7AADB56C-BA56-4D1E-A42A-A07A474446EC}"/>
          </ac:spMkLst>
        </pc:spChg>
        <pc:graphicFrameChg chg="mod ord modGraphic">
          <ac:chgData name="Matthew Blackett" userId="S::aa8533@coventry.ac.uk::a5079bfc-ba07-499b-bd65-464132532f8f" providerId="AD" clId="Web-{3936E6D0-A757-89CF-DA6F-0F1EA0A106C6}" dt="2024-02-29T21:33:49.937" v="4"/>
          <ac:graphicFrameMkLst>
            <pc:docMk/>
            <pc:sldMk cId="0" sldId="263"/>
            <ac:graphicFrameMk id="5" creationId="{6A167C8F-BB0E-A9F9-D3E8-93D57CBCC982}"/>
          </ac:graphicFrameMkLst>
        </pc:graphicFrameChg>
        <pc:picChg chg="add mod">
          <ac:chgData name="Matthew Blackett" userId="S::aa8533@coventry.ac.uk::a5079bfc-ba07-499b-bd65-464132532f8f" providerId="AD" clId="Web-{3936E6D0-A757-89CF-DA6F-0F1EA0A106C6}" dt="2024-02-29T21:34:24.377" v="10" actId="14100"/>
          <ac:picMkLst>
            <pc:docMk/>
            <pc:sldMk cId="0" sldId="263"/>
            <ac:picMk id="37" creationId="{990AAC64-0B8C-3AE3-4904-F007EA8427C5}"/>
          </ac:picMkLst>
        </pc:picChg>
        <pc:picChg chg="add del">
          <ac:chgData name="Matthew Blackett" userId="S::aa8533@coventry.ac.uk::a5079bfc-ba07-499b-bd65-464132532f8f" providerId="AD" clId="Web-{3936E6D0-A757-89CF-DA6F-0F1EA0A106C6}" dt="2024-02-29T21:33:36.170" v="1"/>
          <ac:picMkLst>
            <pc:docMk/>
            <pc:sldMk cId="0" sldId="263"/>
            <ac:picMk id="44" creationId="{7863A46F-B2AB-EF97-24C0-49EED58BD887}"/>
          </ac:picMkLst>
        </pc:picChg>
        <pc:picChg chg="add del">
          <ac:chgData name="Matthew Blackett" userId="S::aa8533@coventry.ac.uk::a5079bfc-ba07-499b-bd65-464132532f8f" providerId="AD" clId="Web-{3936E6D0-A757-89CF-DA6F-0F1EA0A106C6}" dt="2024-02-29T21:33:49.906" v="3"/>
          <ac:picMkLst>
            <pc:docMk/>
            <pc:sldMk cId="0" sldId="263"/>
            <ac:picMk id="53" creationId="{D4769AA0-F0DA-043F-148E-9C1ECDDA6E68}"/>
          </ac:picMkLst>
        </pc:picChg>
        <pc:picChg chg="add del">
          <ac:chgData name="Matthew Blackett" userId="S::aa8533@coventry.ac.uk::a5079bfc-ba07-499b-bd65-464132532f8f" providerId="AD" clId="Web-{3936E6D0-A757-89CF-DA6F-0F1EA0A106C6}" dt="2024-02-29T21:33:54.375" v="5"/>
          <ac:picMkLst>
            <pc:docMk/>
            <pc:sldMk cId="0" sldId="263"/>
            <ac:picMk id="56" creationId="{FE8D9EDB-156B-51C0-198B-3F9191741D20}"/>
          </ac:picMkLst>
        </pc:picChg>
      </pc:sldChg>
      <pc:sldChg chg="addSp delSp modSp">
        <pc:chgData name="Matthew Blackett" userId="S::aa8533@coventry.ac.uk::a5079bfc-ba07-499b-bd65-464132532f8f" providerId="AD" clId="Web-{3936E6D0-A757-89CF-DA6F-0F1EA0A106C6}" dt="2024-02-29T21:35:03.348" v="16"/>
        <pc:sldMkLst>
          <pc:docMk/>
          <pc:sldMk cId="0" sldId="264"/>
        </pc:sldMkLst>
        <pc:spChg chg="mod">
          <ac:chgData name="Matthew Blackett" userId="S::aa8533@coventry.ac.uk::a5079bfc-ba07-499b-bd65-464132532f8f" providerId="AD" clId="Web-{3936E6D0-A757-89CF-DA6F-0F1EA0A106C6}" dt="2024-02-29T21:35:03.348" v="16"/>
          <ac:spMkLst>
            <pc:docMk/>
            <pc:sldMk cId="0" sldId="264"/>
            <ac:spMk id="2" creationId="{00000000-0000-0000-0000-000000000000}"/>
          </ac:spMkLst>
        </pc:spChg>
        <pc:spChg chg="mod">
          <ac:chgData name="Matthew Blackett" userId="S::aa8533@coventry.ac.uk::a5079bfc-ba07-499b-bd65-464132532f8f" providerId="AD" clId="Web-{3936E6D0-A757-89CF-DA6F-0F1EA0A106C6}" dt="2024-02-29T21:35:03.348" v="16"/>
          <ac:spMkLst>
            <pc:docMk/>
            <pc:sldMk cId="0" sldId="264"/>
            <ac:spMk id="3" creationId="{00000000-0000-0000-0000-000000000000}"/>
          </ac:spMkLst>
        </pc:spChg>
        <pc:spChg chg="del">
          <ac:chgData name="Matthew Blackett" userId="S::aa8533@coventry.ac.uk::a5079bfc-ba07-499b-bd65-464132532f8f" providerId="AD" clId="Web-{3936E6D0-A757-89CF-DA6F-0F1EA0A106C6}" dt="2024-02-29T21:35:03.348" v="16"/>
          <ac:spMkLst>
            <pc:docMk/>
            <pc:sldMk cId="0" sldId="264"/>
            <ac:spMk id="9" creationId="{F13C74B1-5B17-4795-BED0-7140497B445A}"/>
          </ac:spMkLst>
        </pc:spChg>
        <pc:spChg chg="del">
          <ac:chgData name="Matthew Blackett" userId="S::aa8533@coventry.ac.uk::a5079bfc-ba07-499b-bd65-464132532f8f" providerId="AD" clId="Web-{3936E6D0-A757-89CF-DA6F-0F1EA0A106C6}" dt="2024-02-29T21:35:03.348" v="16"/>
          <ac:spMkLst>
            <pc:docMk/>
            <pc:sldMk cId="0" sldId="264"/>
            <ac:spMk id="11" creationId="{D4974D33-8DC5-464E-8C6D-BE58F0669C17}"/>
          </ac:spMkLst>
        </pc:spChg>
        <pc:spChg chg="add">
          <ac:chgData name="Matthew Blackett" userId="S::aa8533@coventry.ac.uk::a5079bfc-ba07-499b-bd65-464132532f8f" providerId="AD" clId="Web-{3936E6D0-A757-89CF-DA6F-0F1EA0A106C6}" dt="2024-02-29T21:35:03.348" v="16"/>
          <ac:spMkLst>
            <pc:docMk/>
            <pc:sldMk cId="0" sldId="264"/>
            <ac:spMk id="16" creationId="{687AFE0E-B37D-4531-AFE8-231C8348EAF1}"/>
          </ac:spMkLst>
        </pc:spChg>
        <pc:picChg chg="mod">
          <ac:chgData name="Matthew Blackett" userId="S::aa8533@coventry.ac.uk::a5079bfc-ba07-499b-bd65-464132532f8f" providerId="AD" clId="Web-{3936E6D0-A757-89CF-DA6F-0F1EA0A106C6}" dt="2024-02-29T21:35:03.348" v="16"/>
          <ac:picMkLst>
            <pc:docMk/>
            <pc:sldMk cId="0" sldId="264"/>
            <ac:picMk id="5" creationId="{1DC4A4CB-6CCD-8CFF-789C-5DE40B6D3214}"/>
          </ac:picMkLst>
        </pc:picChg>
      </pc:sldChg>
      <pc:sldChg chg="addSp delSp modSp">
        <pc:chgData name="Matthew Blackett" userId="S::aa8533@coventry.ac.uk::a5079bfc-ba07-499b-bd65-464132532f8f" providerId="AD" clId="Web-{3936E6D0-A757-89CF-DA6F-0F1EA0A106C6}" dt="2024-02-29T21:36:10.212" v="26"/>
        <pc:sldMkLst>
          <pc:docMk/>
          <pc:sldMk cId="0" sldId="265"/>
        </pc:sldMkLst>
        <pc:spChg chg="mod">
          <ac:chgData name="Matthew Blackett" userId="S::aa8533@coventry.ac.uk::a5079bfc-ba07-499b-bd65-464132532f8f" providerId="AD" clId="Web-{3936E6D0-A757-89CF-DA6F-0F1EA0A106C6}" dt="2024-02-29T21:35:44.757" v="23"/>
          <ac:spMkLst>
            <pc:docMk/>
            <pc:sldMk cId="0" sldId="265"/>
            <ac:spMk id="2" creationId="{00000000-0000-0000-0000-000000000000}"/>
          </ac:spMkLst>
        </pc:spChg>
        <pc:spChg chg="add del">
          <ac:chgData name="Matthew Blackett" userId="S::aa8533@coventry.ac.uk::a5079bfc-ba07-499b-bd65-464132532f8f" providerId="AD" clId="Web-{3936E6D0-A757-89CF-DA6F-0F1EA0A106C6}" dt="2024-02-29T21:36:10.212" v="26"/>
          <ac:spMkLst>
            <pc:docMk/>
            <pc:sldMk cId="0" sldId="265"/>
            <ac:spMk id="16" creationId="{6C4028FD-8BAA-4A19-BFDE-594D991B7552}"/>
          </ac:spMkLst>
        </pc:spChg>
        <pc:spChg chg="add del">
          <ac:chgData name="Matthew Blackett" userId="S::aa8533@coventry.ac.uk::a5079bfc-ba07-499b-bd65-464132532f8f" providerId="AD" clId="Web-{3936E6D0-A757-89CF-DA6F-0F1EA0A106C6}" dt="2024-02-29T21:36:10.196" v="25"/>
          <ac:spMkLst>
            <pc:docMk/>
            <pc:sldMk cId="0" sldId="265"/>
            <ac:spMk id="21" creationId="{6C4028FD-8BAA-4A19-BFDE-594D991B7552}"/>
          </ac:spMkLst>
        </pc:spChg>
        <pc:spChg chg="add del">
          <ac:chgData name="Matthew Blackett" userId="S::aa8533@coventry.ac.uk::a5079bfc-ba07-499b-bd65-464132532f8f" providerId="AD" clId="Web-{3936E6D0-A757-89CF-DA6F-0F1EA0A106C6}" dt="2024-02-29T21:35:44.757" v="23"/>
          <ac:spMkLst>
            <pc:docMk/>
            <pc:sldMk cId="0" sldId="265"/>
            <ac:spMk id="22" creationId="{460B0EFB-53ED-4F35-B05D-F658EA021C65}"/>
          </ac:spMkLst>
        </pc:spChg>
        <pc:spChg chg="add">
          <ac:chgData name="Matthew Blackett" userId="S::aa8533@coventry.ac.uk::a5079bfc-ba07-499b-bd65-464132532f8f" providerId="AD" clId="Web-{3936E6D0-A757-89CF-DA6F-0F1EA0A106C6}" dt="2024-02-29T21:36:10.212" v="26"/>
          <ac:spMkLst>
            <pc:docMk/>
            <pc:sldMk cId="0" sldId="265"/>
            <ac:spMk id="23" creationId="{6C4028FD-8BAA-4A19-BFDE-594D991B7552}"/>
          </ac:spMkLst>
        </pc:spChg>
        <pc:spChg chg="add del">
          <ac:chgData name="Matthew Blackett" userId="S::aa8533@coventry.ac.uk::a5079bfc-ba07-499b-bd65-464132532f8f" providerId="AD" clId="Web-{3936E6D0-A757-89CF-DA6F-0F1EA0A106C6}" dt="2024-02-29T21:35:44.757" v="23"/>
          <ac:spMkLst>
            <pc:docMk/>
            <pc:sldMk cId="0" sldId="265"/>
            <ac:spMk id="24" creationId="{835EF3DD-7D43-4A27-8967-A92FD8CC9365}"/>
          </ac:spMkLst>
        </pc:spChg>
        <pc:graphicFrameChg chg="del mod modGraphic">
          <ac:chgData name="Matthew Blackett" userId="S::aa8533@coventry.ac.uk::a5079bfc-ba07-499b-bd65-464132532f8f" providerId="AD" clId="Web-{3936E6D0-A757-89CF-DA6F-0F1EA0A106C6}" dt="2024-02-29T21:36:10.212" v="26"/>
          <ac:graphicFrameMkLst>
            <pc:docMk/>
            <pc:sldMk cId="0" sldId="265"/>
            <ac:graphicFrameMk id="11" creationId="{C4836ACA-B325-781B-FA04-E85E5A41BA4D}"/>
          </ac:graphicFrameMkLst>
        </pc:graphicFrameChg>
        <pc:graphicFrameChg chg="add">
          <ac:chgData name="Matthew Blackett" userId="S::aa8533@coventry.ac.uk::a5079bfc-ba07-499b-bd65-464132532f8f" providerId="AD" clId="Web-{3936E6D0-A757-89CF-DA6F-0F1EA0A106C6}" dt="2024-02-29T21:36:10.212" v="26"/>
          <ac:graphicFrameMkLst>
            <pc:docMk/>
            <pc:sldMk cId="0" sldId="265"/>
            <ac:graphicFrameMk id="25" creationId="{44A1BD50-AF03-AF87-011E-73EC3EA222C2}"/>
          </ac:graphicFrameMkLst>
        </pc:graphicFrameChg>
        <pc:picChg chg="add del">
          <ac:chgData name="Matthew Blackett" userId="S::aa8533@coventry.ac.uk::a5079bfc-ba07-499b-bd65-464132532f8f" providerId="AD" clId="Web-{3936E6D0-A757-89CF-DA6F-0F1EA0A106C6}" dt="2024-02-29T21:35:44.757" v="23"/>
          <ac:picMkLst>
            <pc:docMk/>
            <pc:sldMk cId="0" sldId="265"/>
            <ac:picMk id="18" creationId="{FDDFCD57-0491-2389-547B-B0570607DB2A}"/>
          </ac:picMkLst>
        </pc:picChg>
      </pc:sldChg>
      <pc:sldChg chg="addSp delSp modSp">
        <pc:chgData name="Matthew Blackett" userId="S::aa8533@coventry.ac.uk::a5079bfc-ba07-499b-bd65-464132532f8f" providerId="AD" clId="Web-{3936E6D0-A757-89CF-DA6F-0F1EA0A106C6}" dt="2024-02-29T21:36:18.259" v="27"/>
        <pc:sldMkLst>
          <pc:docMk/>
          <pc:sldMk cId="1025537600" sldId="273"/>
        </pc:sldMkLst>
        <pc:spChg chg="del">
          <ac:chgData name="Matthew Blackett" userId="S::aa8533@coventry.ac.uk::a5079bfc-ba07-499b-bd65-464132532f8f" providerId="AD" clId="Web-{3936E6D0-A757-89CF-DA6F-0F1EA0A106C6}" dt="2024-02-29T21:36:18.259" v="27"/>
          <ac:spMkLst>
            <pc:docMk/>
            <pc:sldMk cId="1025537600" sldId="273"/>
            <ac:spMk id="9" creationId="{DA2E7C1E-2B5A-4BBA-AE51-1CD8C19309D7}"/>
          </ac:spMkLst>
        </pc:spChg>
        <pc:spChg chg="del">
          <ac:chgData name="Matthew Blackett" userId="S::aa8533@coventry.ac.uk::a5079bfc-ba07-499b-bd65-464132532f8f" providerId="AD" clId="Web-{3936E6D0-A757-89CF-DA6F-0F1EA0A106C6}" dt="2024-02-29T21:36:18.259" v="27"/>
          <ac:spMkLst>
            <pc:docMk/>
            <pc:sldMk cId="1025537600" sldId="273"/>
            <ac:spMk id="11" creationId="{43DF76B1-5174-4FAF-9D19-FFEE98426836}"/>
          </ac:spMkLst>
        </pc:spChg>
        <pc:spChg chg="add">
          <ac:chgData name="Matthew Blackett" userId="S::aa8533@coventry.ac.uk::a5079bfc-ba07-499b-bd65-464132532f8f" providerId="AD" clId="Web-{3936E6D0-A757-89CF-DA6F-0F1EA0A106C6}" dt="2024-02-29T21:36:18.259" v="27"/>
          <ac:spMkLst>
            <pc:docMk/>
            <pc:sldMk cId="1025537600" sldId="273"/>
            <ac:spMk id="16" creationId="{AB8C311F-7253-4AED-9701-7FC0708C41C7}"/>
          </ac:spMkLst>
        </pc:spChg>
        <pc:spChg chg="add">
          <ac:chgData name="Matthew Blackett" userId="S::aa8533@coventry.ac.uk::a5079bfc-ba07-499b-bd65-464132532f8f" providerId="AD" clId="Web-{3936E6D0-A757-89CF-DA6F-0F1EA0A106C6}" dt="2024-02-29T21:36:18.259" v="27"/>
          <ac:spMkLst>
            <pc:docMk/>
            <pc:sldMk cId="1025537600" sldId="273"/>
            <ac:spMk id="18" creationId="{E2384209-CB15-4CDF-9D31-C44FD9A3F20D}"/>
          </ac:spMkLst>
        </pc:spChg>
        <pc:spChg chg="add">
          <ac:chgData name="Matthew Blackett" userId="S::aa8533@coventry.ac.uk::a5079bfc-ba07-499b-bd65-464132532f8f" providerId="AD" clId="Web-{3936E6D0-A757-89CF-DA6F-0F1EA0A106C6}" dt="2024-02-29T21:36:18.259" v="27"/>
          <ac:spMkLst>
            <pc:docMk/>
            <pc:sldMk cId="1025537600" sldId="273"/>
            <ac:spMk id="20" creationId="{2633B3B5-CC90-43F0-8714-D31D1F3F0209}"/>
          </ac:spMkLst>
        </pc:spChg>
        <pc:spChg chg="add">
          <ac:chgData name="Matthew Blackett" userId="S::aa8533@coventry.ac.uk::a5079bfc-ba07-499b-bd65-464132532f8f" providerId="AD" clId="Web-{3936E6D0-A757-89CF-DA6F-0F1EA0A106C6}" dt="2024-02-29T21:36:18.259" v="27"/>
          <ac:spMkLst>
            <pc:docMk/>
            <pc:sldMk cId="1025537600" sldId="273"/>
            <ac:spMk id="22" creationId="{A8D57A06-A426-446D-B02C-A2DC6B62E45E}"/>
          </ac:spMkLst>
        </pc:spChg>
        <pc:picChg chg="mod">
          <ac:chgData name="Matthew Blackett" userId="S::aa8533@coventry.ac.uk::a5079bfc-ba07-499b-bd65-464132532f8f" providerId="AD" clId="Web-{3936E6D0-A757-89CF-DA6F-0F1EA0A106C6}" dt="2024-02-29T21:36:18.259" v="27"/>
          <ac:picMkLst>
            <pc:docMk/>
            <pc:sldMk cId="1025537600" sldId="273"/>
            <ac:picMk id="4" creationId="{99BE98A3-1477-38EE-0E96-9483165FDD2E}"/>
          </ac:picMkLst>
        </pc:picChg>
      </pc:sldChg>
      <pc:sldChg chg="addSp delSp modSp">
        <pc:chgData name="Matthew Blackett" userId="S::aa8533@coventry.ac.uk::a5079bfc-ba07-499b-bd65-464132532f8f" providerId="AD" clId="Web-{3936E6D0-A757-89CF-DA6F-0F1EA0A106C6}" dt="2024-02-29T21:35:17.661" v="19" actId="20577"/>
        <pc:sldMkLst>
          <pc:docMk/>
          <pc:sldMk cId="3709824878" sldId="274"/>
        </pc:sldMkLst>
        <pc:spChg chg="mod">
          <ac:chgData name="Matthew Blackett" userId="S::aa8533@coventry.ac.uk::a5079bfc-ba07-499b-bd65-464132532f8f" providerId="AD" clId="Web-{3936E6D0-A757-89CF-DA6F-0F1EA0A106C6}" dt="2024-02-29T21:35:12.036" v="17"/>
          <ac:spMkLst>
            <pc:docMk/>
            <pc:sldMk cId="3709824878" sldId="274"/>
            <ac:spMk id="2" creationId="{00000000-0000-0000-0000-000000000000}"/>
          </ac:spMkLst>
        </pc:spChg>
        <pc:spChg chg="mod ord">
          <ac:chgData name="Matthew Blackett" userId="S::aa8533@coventry.ac.uk::a5079bfc-ba07-499b-bd65-464132532f8f" providerId="AD" clId="Web-{3936E6D0-A757-89CF-DA6F-0F1EA0A106C6}" dt="2024-02-29T21:35:17.661" v="19" actId="20577"/>
          <ac:spMkLst>
            <pc:docMk/>
            <pc:sldMk cId="3709824878" sldId="274"/>
            <ac:spMk id="3" creationId="{00000000-0000-0000-0000-000000000000}"/>
          </ac:spMkLst>
        </pc:spChg>
        <pc:spChg chg="del">
          <ac:chgData name="Matthew Blackett" userId="S::aa8533@coventry.ac.uk::a5079bfc-ba07-499b-bd65-464132532f8f" providerId="AD" clId="Web-{3936E6D0-A757-89CF-DA6F-0F1EA0A106C6}" dt="2024-02-29T21:35:12.036" v="17"/>
          <ac:spMkLst>
            <pc:docMk/>
            <pc:sldMk cId="3709824878" sldId="274"/>
            <ac:spMk id="9" creationId="{F13C74B1-5B17-4795-BED0-7140497B445A}"/>
          </ac:spMkLst>
        </pc:spChg>
        <pc:spChg chg="del">
          <ac:chgData name="Matthew Blackett" userId="S::aa8533@coventry.ac.uk::a5079bfc-ba07-499b-bd65-464132532f8f" providerId="AD" clId="Web-{3936E6D0-A757-89CF-DA6F-0F1EA0A106C6}" dt="2024-02-29T21:35:12.036" v="17"/>
          <ac:spMkLst>
            <pc:docMk/>
            <pc:sldMk cId="3709824878" sldId="274"/>
            <ac:spMk id="11" creationId="{D4974D33-8DC5-464E-8C6D-BE58F0669C17}"/>
          </ac:spMkLst>
        </pc:spChg>
        <pc:spChg chg="add">
          <ac:chgData name="Matthew Blackett" userId="S::aa8533@coventry.ac.uk::a5079bfc-ba07-499b-bd65-464132532f8f" providerId="AD" clId="Web-{3936E6D0-A757-89CF-DA6F-0F1EA0A106C6}" dt="2024-02-29T21:35:12.036" v="17"/>
          <ac:spMkLst>
            <pc:docMk/>
            <pc:sldMk cId="3709824878" sldId="274"/>
            <ac:spMk id="16" creationId="{79BB35BC-D5C2-4C8B-A22A-A71E6191913B}"/>
          </ac:spMkLst>
        </pc:spChg>
        <pc:picChg chg="mod">
          <ac:chgData name="Matthew Blackett" userId="S::aa8533@coventry.ac.uk::a5079bfc-ba07-499b-bd65-464132532f8f" providerId="AD" clId="Web-{3936E6D0-A757-89CF-DA6F-0F1EA0A106C6}" dt="2024-02-29T21:35:12.036" v="17"/>
          <ac:picMkLst>
            <pc:docMk/>
            <pc:sldMk cId="3709824878" sldId="274"/>
            <ac:picMk id="5" creationId="{1DC4A4CB-6CCD-8CFF-789C-5DE40B6D3214}"/>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5.sv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80CB6B-D8BC-44C9-BA21-9926707EE20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3A47CD25-4E3A-4633-A40A-4645324F7C00}">
      <dgm:prSet/>
      <dgm:spPr/>
      <dgm:t>
        <a:bodyPr/>
        <a:lstStyle/>
        <a:p>
          <a:pPr>
            <a:defRPr b="1"/>
          </a:pPr>
          <a:r>
            <a:rPr lang="en-US"/>
            <a:t>Direct Costs</a:t>
          </a:r>
        </a:p>
      </dgm:t>
    </dgm:pt>
    <dgm:pt modelId="{E54529E1-3C72-4AA8-838B-7ACC84ACD3DF}" type="parTrans" cxnId="{5A3BFB76-7DDD-4303-9DEA-1E8561263296}">
      <dgm:prSet/>
      <dgm:spPr/>
      <dgm:t>
        <a:bodyPr/>
        <a:lstStyle/>
        <a:p>
          <a:endParaRPr lang="en-US"/>
        </a:p>
      </dgm:t>
    </dgm:pt>
    <dgm:pt modelId="{2CCC0F8F-217D-48EA-BB0D-C13051895B7B}" type="sibTrans" cxnId="{5A3BFB76-7DDD-4303-9DEA-1E8561263296}">
      <dgm:prSet/>
      <dgm:spPr/>
      <dgm:t>
        <a:bodyPr/>
        <a:lstStyle/>
        <a:p>
          <a:endParaRPr lang="en-US"/>
        </a:p>
      </dgm:t>
    </dgm:pt>
    <dgm:pt modelId="{A6BA7D31-A42D-4C10-B4E9-0CF42661B5E1}">
      <dgm:prSet/>
      <dgm:spPr/>
      <dgm:t>
        <a:bodyPr/>
        <a:lstStyle/>
        <a:p>
          <a:r>
            <a:rPr lang="en-US"/>
            <a:t>Infrastructure damage due to extreme weather events can result in significant repair and reconstruction costs</a:t>
          </a:r>
        </a:p>
      </dgm:t>
    </dgm:pt>
    <dgm:pt modelId="{92C695CF-9295-4691-AC70-46A5EE32DA62}" type="parTrans" cxnId="{A8D5D4D1-F11E-4148-A6C2-FC6687912841}">
      <dgm:prSet/>
      <dgm:spPr/>
      <dgm:t>
        <a:bodyPr/>
        <a:lstStyle/>
        <a:p>
          <a:endParaRPr lang="en-US"/>
        </a:p>
      </dgm:t>
    </dgm:pt>
    <dgm:pt modelId="{385BF03F-80A8-441D-8A22-EC59E06E1307}" type="sibTrans" cxnId="{A8D5D4D1-F11E-4148-A6C2-FC6687912841}">
      <dgm:prSet/>
      <dgm:spPr/>
      <dgm:t>
        <a:bodyPr/>
        <a:lstStyle/>
        <a:p>
          <a:endParaRPr lang="en-US"/>
        </a:p>
      </dgm:t>
    </dgm:pt>
    <dgm:pt modelId="{2388D467-7BBA-40D8-A705-87A4A0BA65AE}">
      <dgm:prSet/>
      <dgm:spPr/>
      <dgm:t>
        <a:bodyPr/>
        <a:lstStyle/>
        <a:p>
          <a:r>
            <a:rPr lang="en-US"/>
            <a:t>Climate-related health impacts, such as heat-related illnesses and the spread of vector-borne diseases, impose financial burdens on healthcare systems</a:t>
          </a:r>
        </a:p>
      </dgm:t>
    </dgm:pt>
    <dgm:pt modelId="{B1D5D3EE-9005-43F6-82F0-A0A4F3017AE2}" type="parTrans" cxnId="{8FD50785-EDD7-476E-9AD9-AA106A91A7E0}">
      <dgm:prSet/>
      <dgm:spPr/>
      <dgm:t>
        <a:bodyPr/>
        <a:lstStyle/>
        <a:p>
          <a:endParaRPr lang="en-US"/>
        </a:p>
      </dgm:t>
    </dgm:pt>
    <dgm:pt modelId="{39099B8E-D0CA-4787-B0F8-A46B2656858C}" type="sibTrans" cxnId="{8FD50785-EDD7-476E-9AD9-AA106A91A7E0}">
      <dgm:prSet/>
      <dgm:spPr/>
      <dgm:t>
        <a:bodyPr/>
        <a:lstStyle/>
        <a:p>
          <a:endParaRPr lang="en-US"/>
        </a:p>
      </dgm:t>
    </dgm:pt>
    <dgm:pt modelId="{22BA0DF3-0746-423E-A96E-926259002473}">
      <dgm:prSet/>
      <dgm:spPr/>
      <dgm:t>
        <a:bodyPr/>
        <a:lstStyle/>
        <a:p>
          <a:pPr>
            <a:defRPr b="1"/>
          </a:pPr>
          <a:r>
            <a:rPr lang="en-US"/>
            <a:t>Indirect Costs</a:t>
          </a:r>
        </a:p>
      </dgm:t>
    </dgm:pt>
    <dgm:pt modelId="{7A3CFB1A-4322-414C-9A6B-1BF3FA7547C1}" type="parTrans" cxnId="{97B0D4D7-8B54-468D-BA86-5AEC93535847}">
      <dgm:prSet/>
      <dgm:spPr/>
      <dgm:t>
        <a:bodyPr/>
        <a:lstStyle/>
        <a:p>
          <a:endParaRPr lang="en-US"/>
        </a:p>
      </dgm:t>
    </dgm:pt>
    <dgm:pt modelId="{3F2674BB-0B88-4DFF-B721-B307F8C4609A}" type="sibTrans" cxnId="{97B0D4D7-8B54-468D-BA86-5AEC93535847}">
      <dgm:prSet/>
      <dgm:spPr/>
      <dgm:t>
        <a:bodyPr/>
        <a:lstStyle/>
        <a:p>
          <a:endParaRPr lang="en-US"/>
        </a:p>
      </dgm:t>
    </dgm:pt>
    <dgm:pt modelId="{C867D983-A7CB-4687-86BE-93320023F11E}">
      <dgm:prSet/>
      <dgm:spPr/>
      <dgm:t>
        <a:bodyPr/>
        <a:lstStyle/>
        <a:p>
          <a:r>
            <a:rPr lang="en-US"/>
            <a:t>Population displacement due to sea-level rise or extreme weather events can lead to economic losses, including loss of property value and disruption of livelihoods</a:t>
          </a:r>
        </a:p>
      </dgm:t>
    </dgm:pt>
    <dgm:pt modelId="{54F83325-A27E-4443-A836-2E14154C9C84}" type="parTrans" cxnId="{B316C930-F4E8-434F-B6F5-B29A7FFDF358}">
      <dgm:prSet/>
      <dgm:spPr/>
      <dgm:t>
        <a:bodyPr/>
        <a:lstStyle/>
        <a:p>
          <a:endParaRPr lang="en-US"/>
        </a:p>
      </dgm:t>
    </dgm:pt>
    <dgm:pt modelId="{71FEFB46-475F-4812-8FD4-28F80295BA9A}" type="sibTrans" cxnId="{B316C930-F4E8-434F-B6F5-B29A7FFDF358}">
      <dgm:prSet/>
      <dgm:spPr/>
      <dgm:t>
        <a:bodyPr/>
        <a:lstStyle/>
        <a:p>
          <a:endParaRPr lang="en-US"/>
        </a:p>
      </dgm:t>
    </dgm:pt>
    <dgm:pt modelId="{C83C9CA8-56A3-4AB5-BF1B-57E9BB3D8F60}">
      <dgm:prSet/>
      <dgm:spPr/>
      <dgm:t>
        <a:bodyPr/>
        <a:lstStyle/>
        <a:p>
          <a:r>
            <a:rPr lang="en-US"/>
            <a:t>Loss of biodiversity can have economic consequences, including reduced ecosystem services and impacts on industries such as tourism and agriculture</a:t>
          </a:r>
        </a:p>
      </dgm:t>
    </dgm:pt>
    <dgm:pt modelId="{0EB45A7C-6AD2-4E0A-AA89-8992EACEEC43}" type="parTrans" cxnId="{941420F4-70ED-4F3F-B3CC-BDC45435DC88}">
      <dgm:prSet/>
      <dgm:spPr/>
      <dgm:t>
        <a:bodyPr/>
        <a:lstStyle/>
        <a:p>
          <a:endParaRPr lang="en-US"/>
        </a:p>
      </dgm:t>
    </dgm:pt>
    <dgm:pt modelId="{6A22F809-ECB9-44B6-8FCC-66C4D40D2472}" type="sibTrans" cxnId="{941420F4-70ED-4F3F-B3CC-BDC45435DC88}">
      <dgm:prSet/>
      <dgm:spPr/>
      <dgm:t>
        <a:bodyPr/>
        <a:lstStyle/>
        <a:p>
          <a:endParaRPr lang="en-US"/>
        </a:p>
      </dgm:t>
    </dgm:pt>
    <dgm:pt modelId="{18327FCF-8906-4E52-8B48-513C0DC6E10A}">
      <dgm:prSet/>
      <dgm:spPr/>
      <dgm:t>
        <a:bodyPr/>
        <a:lstStyle/>
        <a:p>
          <a:pPr>
            <a:defRPr b="1"/>
          </a:pPr>
          <a:r>
            <a:rPr lang="en-US"/>
            <a:t>Discounting Future Costs</a:t>
          </a:r>
        </a:p>
      </dgm:t>
    </dgm:pt>
    <dgm:pt modelId="{E8754F73-2E02-46D6-A61E-A39491011265}" type="parTrans" cxnId="{12B96511-E607-422A-AE58-499D7F3DE3BC}">
      <dgm:prSet/>
      <dgm:spPr/>
      <dgm:t>
        <a:bodyPr/>
        <a:lstStyle/>
        <a:p>
          <a:endParaRPr lang="en-US"/>
        </a:p>
      </dgm:t>
    </dgm:pt>
    <dgm:pt modelId="{62BBB03D-6255-4E7F-88BA-AA9432D1B02B}" type="sibTrans" cxnId="{12B96511-E607-422A-AE58-499D7F3DE3BC}">
      <dgm:prSet/>
      <dgm:spPr/>
      <dgm:t>
        <a:bodyPr/>
        <a:lstStyle/>
        <a:p>
          <a:endParaRPr lang="en-US"/>
        </a:p>
      </dgm:t>
    </dgm:pt>
    <dgm:pt modelId="{B27DE433-3D17-4BD1-B52F-A4C848829E4C}">
      <dgm:prSet/>
      <dgm:spPr/>
      <dgm:t>
        <a:bodyPr/>
        <a:lstStyle/>
        <a:p>
          <a:r>
            <a:rPr lang="en-US"/>
            <a:t>Future costs and benefits are typically discounted to reflect their present value, accounting for factors such as time preference and risk</a:t>
          </a:r>
        </a:p>
      </dgm:t>
    </dgm:pt>
    <dgm:pt modelId="{BE5BC94D-8660-41C4-8782-2B35E2A2FF26}" type="parTrans" cxnId="{628E1467-BE14-4EE2-B593-C4C94661A072}">
      <dgm:prSet/>
      <dgm:spPr/>
      <dgm:t>
        <a:bodyPr/>
        <a:lstStyle/>
        <a:p>
          <a:endParaRPr lang="en-US"/>
        </a:p>
      </dgm:t>
    </dgm:pt>
    <dgm:pt modelId="{C23047A6-7523-40F8-B8E6-095187ECAE16}" type="sibTrans" cxnId="{628E1467-BE14-4EE2-B593-C4C94661A072}">
      <dgm:prSet/>
      <dgm:spPr/>
      <dgm:t>
        <a:bodyPr/>
        <a:lstStyle/>
        <a:p>
          <a:endParaRPr lang="en-US"/>
        </a:p>
      </dgm:t>
    </dgm:pt>
    <dgm:pt modelId="{A4808862-7B9F-490F-8C4A-B16FD8A036CD}" type="pres">
      <dgm:prSet presAssocID="{3F80CB6B-D8BC-44C9-BA21-9926707EE207}" presName="Name0" presStyleCnt="0">
        <dgm:presLayoutVars>
          <dgm:dir/>
          <dgm:animLvl val="lvl"/>
          <dgm:resizeHandles val="exact"/>
        </dgm:presLayoutVars>
      </dgm:prSet>
      <dgm:spPr/>
    </dgm:pt>
    <dgm:pt modelId="{C05AF951-314E-492A-826E-4577F0AB00FD}" type="pres">
      <dgm:prSet presAssocID="{3A47CD25-4E3A-4633-A40A-4645324F7C00}" presName="linNode" presStyleCnt="0"/>
      <dgm:spPr/>
    </dgm:pt>
    <dgm:pt modelId="{DA11DBBC-0E46-4F71-A86B-CF9B09EEB62A}" type="pres">
      <dgm:prSet presAssocID="{3A47CD25-4E3A-4633-A40A-4645324F7C00}" presName="parentText" presStyleLbl="node1" presStyleIdx="0" presStyleCnt="3">
        <dgm:presLayoutVars>
          <dgm:chMax val="1"/>
          <dgm:bulletEnabled val="1"/>
        </dgm:presLayoutVars>
      </dgm:prSet>
      <dgm:spPr/>
    </dgm:pt>
    <dgm:pt modelId="{2181C0CF-3468-4CD8-931C-F64B6013692A}" type="pres">
      <dgm:prSet presAssocID="{3A47CD25-4E3A-4633-A40A-4645324F7C00}" presName="descendantText" presStyleLbl="alignAccFollowNode1" presStyleIdx="0" presStyleCnt="3">
        <dgm:presLayoutVars>
          <dgm:bulletEnabled val="1"/>
        </dgm:presLayoutVars>
      </dgm:prSet>
      <dgm:spPr/>
    </dgm:pt>
    <dgm:pt modelId="{D3C895A8-EAFA-4B87-A269-575AA161B309}" type="pres">
      <dgm:prSet presAssocID="{2CCC0F8F-217D-48EA-BB0D-C13051895B7B}" presName="sp" presStyleCnt="0"/>
      <dgm:spPr/>
    </dgm:pt>
    <dgm:pt modelId="{99C174F5-A98E-4561-9187-E88F4B09195D}" type="pres">
      <dgm:prSet presAssocID="{22BA0DF3-0746-423E-A96E-926259002473}" presName="linNode" presStyleCnt="0"/>
      <dgm:spPr/>
    </dgm:pt>
    <dgm:pt modelId="{08AC78EF-2846-4532-820D-E664BE501468}" type="pres">
      <dgm:prSet presAssocID="{22BA0DF3-0746-423E-A96E-926259002473}" presName="parentText" presStyleLbl="node1" presStyleIdx="1" presStyleCnt="3">
        <dgm:presLayoutVars>
          <dgm:chMax val="1"/>
          <dgm:bulletEnabled val="1"/>
        </dgm:presLayoutVars>
      </dgm:prSet>
      <dgm:spPr/>
    </dgm:pt>
    <dgm:pt modelId="{304FB75F-3FAD-4360-8506-B60A6E910C17}" type="pres">
      <dgm:prSet presAssocID="{22BA0DF3-0746-423E-A96E-926259002473}" presName="descendantText" presStyleLbl="alignAccFollowNode1" presStyleIdx="1" presStyleCnt="3">
        <dgm:presLayoutVars>
          <dgm:bulletEnabled val="1"/>
        </dgm:presLayoutVars>
      </dgm:prSet>
      <dgm:spPr/>
    </dgm:pt>
    <dgm:pt modelId="{FD3E4117-EBD0-4B34-B460-5CC7E9DEDC9E}" type="pres">
      <dgm:prSet presAssocID="{3F2674BB-0B88-4DFF-B721-B307F8C4609A}" presName="sp" presStyleCnt="0"/>
      <dgm:spPr/>
    </dgm:pt>
    <dgm:pt modelId="{F7D3AA39-4570-43B5-9386-F6BE2ECF62D8}" type="pres">
      <dgm:prSet presAssocID="{18327FCF-8906-4E52-8B48-513C0DC6E10A}" presName="linNode" presStyleCnt="0"/>
      <dgm:spPr/>
    </dgm:pt>
    <dgm:pt modelId="{7D98500F-0190-49F0-A97F-25CB2C53AC20}" type="pres">
      <dgm:prSet presAssocID="{18327FCF-8906-4E52-8B48-513C0DC6E10A}" presName="parentText" presStyleLbl="node1" presStyleIdx="2" presStyleCnt="3">
        <dgm:presLayoutVars>
          <dgm:chMax val="1"/>
          <dgm:bulletEnabled val="1"/>
        </dgm:presLayoutVars>
      </dgm:prSet>
      <dgm:spPr/>
    </dgm:pt>
    <dgm:pt modelId="{2E860C0D-B583-43D9-B3E6-90C7FAF0DBF1}" type="pres">
      <dgm:prSet presAssocID="{18327FCF-8906-4E52-8B48-513C0DC6E10A}" presName="descendantText" presStyleLbl="alignAccFollowNode1" presStyleIdx="2" presStyleCnt="3">
        <dgm:presLayoutVars>
          <dgm:bulletEnabled val="1"/>
        </dgm:presLayoutVars>
      </dgm:prSet>
      <dgm:spPr/>
    </dgm:pt>
  </dgm:ptLst>
  <dgm:cxnLst>
    <dgm:cxn modelId="{12B96511-E607-422A-AE58-499D7F3DE3BC}" srcId="{3F80CB6B-D8BC-44C9-BA21-9926707EE207}" destId="{18327FCF-8906-4E52-8B48-513C0DC6E10A}" srcOrd="2" destOrd="0" parTransId="{E8754F73-2E02-46D6-A61E-A39491011265}" sibTransId="{62BBB03D-6255-4E7F-88BA-AA9432D1B02B}"/>
    <dgm:cxn modelId="{6BB05D30-C6C4-4AEB-8345-07D6610C3DCB}" type="presOf" srcId="{2388D467-7BBA-40D8-A705-87A4A0BA65AE}" destId="{2181C0CF-3468-4CD8-931C-F64B6013692A}" srcOrd="0" destOrd="1" presId="urn:microsoft.com/office/officeart/2005/8/layout/vList5"/>
    <dgm:cxn modelId="{B316C930-F4E8-434F-B6F5-B29A7FFDF358}" srcId="{22BA0DF3-0746-423E-A96E-926259002473}" destId="{C867D983-A7CB-4687-86BE-93320023F11E}" srcOrd="0" destOrd="0" parTransId="{54F83325-A27E-4443-A836-2E14154C9C84}" sibTransId="{71FEFB46-475F-4812-8FD4-28F80295BA9A}"/>
    <dgm:cxn modelId="{0E44BA36-C8BE-4D9F-8EB7-CEB9E7132854}" type="presOf" srcId="{B27DE433-3D17-4BD1-B52F-A4C848829E4C}" destId="{2E860C0D-B583-43D9-B3E6-90C7FAF0DBF1}" srcOrd="0" destOrd="0" presId="urn:microsoft.com/office/officeart/2005/8/layout/vList5"/>
    <dgm:cxn modelId="{7B65FC37-A578-4B87-B7C0-DFE57B16187B}" type="presOf" srcId="{18327FCF-8906-4E52-8B48-513C0DC6E10A}" destId="{7D98500F-0190-49F0-A97F-25CB2C53AC20}" srcOrd="0" destOrd="0" presId="urn:microsoft.com/office/officeart/2005/8/layout/vList5"/>
    <dgm:cxn modelId="{628E1467-BE14-4EE2-B593-C4C94661A072}" srcId="{18327FCF-8906-4E52-8B48-513C0DC6E10A}" destId="{B27DE433-3D17-4BD1-B52F-A4C848829E4C}" srcOrd="0" destOrd="0" parTransId="{BE5BC94D-8660-41C4-8782-2B35E2A2FF26}" sibTransId="{C23047A6-7523-40F8-B8E6-095187ECAE16}"/>
    <dgm:cxn modelId="{E20EBE53-8DF1-4762-B830-34C2F3512A1E}" type="presOf" srcId="{C867D983-A7CB-4687-86BE-93320023F11E}" destId="{304FB75F-3FAD-4360-8506-B60A6E910C17}" srcOrd="0" destOrd="0" presId="urn:microsoft.com/office/officeart/2005/8/layout/vList5"/>
    <dgm:cxn modelId="{5A3BFB76-7DDD-4303-9DEA-1E8561263296}" srcId="{3F80CB6B-D8BC-44C9-BA21-9926707EE207}" destId="{3A47CD25-4E3A-4633-A40A-4645324F7C00}" srcOrd="0" destOrd="0" parTransId="{E54529E1-3C72-4AA8-838B-7ACC84ACD3DF}" sibTransId="{2CCC0F8F-217D-48EA-BB0D-C13051895B7B}"/>
    <dgm:cxn modelId="{8FD50785-EDD7-476E-9AD9-AA106A91A7E0}" srcId="{3A47CD25-4E3A-4633-A40A-4645324F7C00}" destId="{2388D467-7BBA-40D8-A705-87A4A0BA65AE}" srcOrd="1" destOrd="0" parTransId="{B1D5D3EE-9005-43F6-82F0-A0A4F3017AE2}" sibTransId="{39099B8E-D0CA-4787-B0F8-A46B2656858C}"/>
    <dgm:cxn modelId="{969E518B-6F90-41CC-B8EC-F5CE0AD3B3A4}" type="presOf" srcId="{C83C9CA8-56A3-4AB5-BF1B-57E9BB3D8F60}" destId="{304FB75F-3FAD-4360-8506-B60A6E910C17}" srcOrd="0" destOrd="1" presId="urn:microsoft.com/office/officeart/2005/8/layout/vList5"/>
    <dgm:cxn modelId="{E9EF159A-B44E-45D6-806A-A8050FE730BB}" type="presOf" srcId="{3F80CB6B-D8BC-44C9-BA21-9926707EE207}" destId="{A4808862-7B9F-490F-8C4A-B16FD8A036CD}" srcOrd="0" destOrd="0" presId="urn:microsoft.com/office/officeart/2005/8/layout/vList5"/>
    <dgm:cxn modelId="{724CF39E-13C0-4C71-955A-7BC6642C913B}" type="presOf" srcId="{22BA0DF3-0746-423E-A96E-926259002473}" destId="{08AC78EF-2846-4532-820D-E664BE501468}" srcOrd="0" destOrd="0" presId="urn:microsoft.com/office/officeart/2005/8/layout/vList5"/>
    <dgm:cxn modelId="{A8D5D4D1-F11E-4148-A6C2-FC6687912841}" srcId="{3A47CD25-4E3A-4633-A40A-4645324F7C00}" destId="{A6BA7D31-A42D-4C10-B4E9-0CF42661B5E1}" srcOrd="0" destOrd="0" parTransId="{92C695CF-9295-4691-AC70-46A5EE32DA62}" sibTransId="{385BF03F-80A8-441D-8A22-EC59E06E1307}"/>
    <dgm:cxn modelId="{97B0D4D7-8B54-468D-BA86-5AEC93535847}" srcId="{3F80CB6B-D8BC-44C9-BA21-9926707EE207}" destId="{22BA0DF3-0746-423E-A96E-926259002473}" srcOrd="1" destOrd="0" parTransId="{7A3CFB1A-4322-414C-9A6B-1BF3FA7547C1}" sibTransId="{3F2674BB-0B88-4DFF-B721-B307F8C4609A}"/>
    <dgm:cxn modelId="{941420F4-70ED-4F3F-B3CC-BDC45435DC88}" srcId="{22BA0DF3-0746-423E-A96E-926259002473}" destId="{C83C9CA8-56A3-4AB5-BF1B-57E9BB3D8F60}" srcOrd="1" destOrd="0" parTransId="{0EB45A7C-6AD2-4E0A-AA89-8992EACEEC43}" sibTransId="{6A22F809-ECB9-44B6-8FCC-66C4D40D2472}"/>
    <dgm:cxn modelId="{8E0BEFF8-52DF-4838-80B6-98AD35FAF8B7}" type="presOf" srcId="{A6BA7D31-A42D-4C10-B4E9-0CF42661B5E1}" destId="{2181C0CF-3468-4CD8-931C-F64B6013692A}" srcOrd="0" destOrd="0" presId="urn:microsoft.com/office/officeart/2005/8/layout/vList5"/>
    <dgm:cxn modelId="{1AFBE1FE-5660-4EFD-B029-E77F52BEE6D8}" type="presOf" srcId="{3A47CD25-4E3A-4633-A40A-4645324F7C00}" destId="{DA11DBBC-0E46-4F71-A86B-CF9B09EEB62A}" srcOrd="0" destOrd="0" presId="urn:microsoft.com/office/officeart/2005/8/layout/vList5"/>
    <dgm:cxn modelId="{1CF8DAEB-6726-4A20-8CCC-41E6E750C079}" type="presParOf" srcId="{A4808862-7B9F-490F-8C4A-B16FD8A036CD}" destId="{C05AF951-314E-492A-826E-4577F0AB00FD}" srcOrd="0" destOrd="0" presId="urn:microsoft.com/office/officeart/2005/8/layout/vList5"/>
    <dgm:cxn modelId="{378DD2B8-6A8A-4DA1-A8CE-04858B5EFEE0}" type="presParOf" srcId="{C05AF951-314E-492A-826E-4577F0AB00FD}" destId="{DA11DBBC-0E46-4F71-A86B-CF9B09EEB62A}" srcOrd="0" destOrd="0" presId="urn:microsoft.com/office/officeart/2005/8/layout/vList5"/>
    <dgm:cxn modelId="{7C53CCCE-93E2-4FEB-B12B-025EC11C4B6E}" type="presParOf" srcId="{C05AF951-314E-492A-826E-4577F0AB00FD}" destId="{2181C0CF-3468-4CD8-931C-F64B6013692A}" srcOrd="1" destOrd="0" presId="urn:microsoft.com/office/officeart/2005/8/layout/vList5"/>
    <dgm:cxn modelId="{9C7621E1-8CA6-41F7-8531-751AB5364F27}" type="presParOf" srcId="{A4808862-7B9F-490F-8C4A-B16FD8A036CD}" destId="{D3C895A8-EAFA-4B87-A269-575AA161B309}" srcOrd="1" destOrd="0" presId="urn:microsoft.com/office/officeart/2005/8/layout/vList5"/>
    <dgm:cxn modelId="{3FE5D3FE-6881-400D-A84B-AA708D7E6EC3}" type="presParOf" srcId="{A4808862-7B9F-490F-8C4A-B16FD8A036CD}" destId="{99C174F5-A98E-4561-9187-E88F4B09195D}" srcOrd="2" destOrd="0" presId="urn:microsoft.com/office/officeart/2005/8/layout/vList5"/>
    <dgm:cxn modelId="{A21433D4-E477-4437-8F70-E200F0800E5B}" type="presParOf" srcId="{99C174F5-A98E-4561-9187-E88F4B09195D}" destId="{08AC78EF-2846-4532-820D-E664BE501468}" srcOrd="0" destOrd="0" presId="urn:microsoft.com/office/officeart/2005/8/layout/vList5"/>
    <dgm:cxn modelId="{CF95F637-AEE6-49E8-82A0-80330604C9AF}" type="presParOf" srcId="{99C174F5-A98E-4561-9187-E88F4B09195D}" destId="{304FB75F-3FAD-4360-8506-B60A6E910C17}" srcOrd="1" destOrd="0" presId="urn:microsoft.com/office/officeart/2005/8/layout/vList5"/>
    <dgm:cxn modelId="{3A174FA7-B81E-4F49-9700-0CA508BC42B0}" type="presParOf" srcId="{A4808862-7B9F-490F-8C4A-B16FD8A036CD}" destId="{FD3E4117-EBD0-4B34-B460-5CC7E9DEDC9E}" srcOrd="3" destOrd="0" presId="urn:microsoft.com/office/officeart/2005/8/layout/vList5"/>
    <dgm:cxn modelId="{11C5E407-59D4-48EF-8EF7-2DF88D30DDCE}" type="presParOf" srcId="{A4808862-7B9F-490F-8C4A-B16FD8A036CD}" destId="{F7D3AA39-4570-43B5-9386-F6BE2ECF62D8}" srcOrd="4" destOrd="0" presId="urn:microsoft.com/office/officeart/2005/8/layout/vList5"/>
    <dgm:cxn modelId="{70E02761-FA06-4FC2-9977-493DDE38535E}" type="presParOf" srcId="{F7D3AA39-4570-43B5-9386-F6BE2ECF62D8}" destId="{7D98500F-0190-49F0-A97F-25CB2C53AC20}" srcOrd="0" destOrd="0" presId="urn:microsoft.com/office/officeart/2005/8/layout/vList5"/>
    <dgm:cxn modelId="{A9C706CF-94B7-475F-A556-1076CCFD57B1}" type="presParOf" srcId="{F7D3AA39-4570-43B5-9386-F6BE2ECF62D8}" destId="{2E860C0D-B583-43D9-B3E6-90C7FAF0DBF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D2A11B-873D-419A-AB57-EECB6B04163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0ABEDC8-8199-4C11-9B27-DCE81DA516C3}">
      <dgm:prSet/>
      <dgm:spPr/>
      <dgm:t>
        <a:bodyPr/>
        <a:lstStyle/>
        <a:p>
          <a:pPr>
            <a:lnSpc>
              <a:spcPct val="100000"/>
            </a:lnSpc>
          </a:pPr>
          <a:r>
            <a:rPr lang="en-US"/>
            <a:t>Reduction of Future Costs: By reducing greenhouse gas emissions and limiting global warming, climate change mitigation measures can help avoid or reduce the severity of future climate impacts</a:t>
          </a:r>
        </a:p>
      </dgm:t>
    </dgm:pt>
    <dgm:pt modelId="{1D9E4070-98F5-44BA-A31F-1F3554ED15A1}" type="parTrans" cxnId="{A9FA411D-5222-4500-BF7A-5FC522AC6C03}">
      <dgm:prSet/>
      <dgm:spPr/>
      <dgm:t>
        <a:bodyPr/>
        <a:lstStyle/>
        <a:p>
          <a:endParaRPr lang="en-US"/>
        </a:p>
      </dgm:t>
    </dgm:pt>
    <dgm:pt modelId="{7C29119B-F07E-4CDE-8213-E3AFD94E8E09}" type="sibTrans" cxnId="{A9FA411D-5222-4500-BF7A-5FC522AC6C03}">
      <dgm:prSet/>
      <dgm:spPr/>
      <dgm:t>
        <a:bodyPr/>
        <a:lstStyle/>
        <a:p>
          <a:endParaRPr lang="en-US"/>
        </a:p>
      </dgm:t>
    </dgm:pt>
    <dgm:pt modelId="{84AA5EE7-490C-499A-A2CC-59F8A174EB48}">
      <dgm:prSet/>
      <dgm:spPr/>
      <dgm:t>
        <a:bodyPr/>
        <a:lstStyle/>
        <a:p>
          <a:pPr>
            <a:lnSpc>
              <a:spcPct val="100000"/>
            </a:lnSpc>
          </a:pPr>
          <a:r>
            <a:rPr lang="en-US"/>
            <a:t>Improved Public Health: Many climate change mitigation strategies, such as reducing air pollution from fossil fuel combustion, have co-benefits for public health, leading to savings in healthcare costs and improved productivity</a:t>
          </a:r>
        </a:p>
      </dgm:t>
    </dgm:pt>
    <dgm:pt modelId="{1235C67B-633C-4B3B-B99C-45ED1071B360}" type="parTrans" cxnId="{8048861B-8CCB-4321-94D2-EE2C1ED688CA}">
      <dgm:prSet/>
      <dgm:spPr/>
      <dgm:t>
        <a:bodyPr/>
        <a:lstStyle/>
        <a:p>
          <a:endParaRPr lang="en-US"/>
        </a:p>
      </dgm:t>
    </dgm:pt>
    <dgm:pt modelId="{758C87E7-EB49-4959-A61A-CC2C9A1261F0}" type="sibTrans" cxnId="{8048861B-8CCB-4321-94D2-EE2C1ED688CA}">
      <dgm:prSet/>
      <dgm:spPr/>
      <dgm:t>
        <a:bodyPr/>
        <a:lstStyle/>
        <a:p>
          <a:endParaRPr lang="en-US"/>
        </a:p>
      </dgm:t>
    </dgm:pt>
    <dgm:pt modelId="{5C20B7FD-6818-4412-9483-B6F78BF7D6D1}">
      <dgm:prSet/>
      <dgm:spPr/>
      <dgm:t>
        <a:bodyPr/>
        <a:lstStyle/>
        <a:p>
          <a:pPr>
            <a:lnSpc>
              <a:spcPct val="100000"/>
            </a:lnSpc>
          </a:pPr>
          <a:r>
            <a:rPr lang="en-US"/>
            <a:t>Environmental Preservation: Climate change mitigation efforts often involve conservation and restoration of ecosystems, which provide valuable services such as carbon sequestration, flood control, and habitat preservation</a:t>
          </a:r>
        </a:p>
      </dgm:t>
    </dgm:pt>
    <dgm:pt modelId="{EED27B9A-903B-49ED-AF02-5FE2D852C7E5}" type="parTrans" cxnId="{8ACD2332-BFC2-4370-99F3-4D214F631BC6}">
      <dgm:prSet/>
      <dgm:spPr/>
      <dgm:t>
        <a:bodyPr/>
        <a:lstStyle/>
        <a:p>
          <a:endParaRPr lang="en-US"/>
        </a:p>
      </dgm:t>
    </dgm:pt>
    <dgm:pt modelId="{83E0D1E1-DFFE-4771-8823-D49013308AA0}" type="sibTrans" cxnId="{8ACD2332-BFC2-4370-99F3-4D214F631BC6}">
      <dgm:prSet/>
      <dgm:spPr/>
      <dgm:t>
        <a:bodyPr/>
        <a:lstStyle/>
        <a:p>
          <a:endParaRPr lang="en-US"/>
        </a:p>
      </dgm:t>
    </dgm:pt>
    <dgm:pt modelId="{407F7E47-7F44-4A91-B03F-E574C5FE19DE}" type="pres">
      <dgm:prSet presAssocID="{94D2A11B-873D-419A-AB57-EECB6B041635}" presName="root" presStyleCnt="0">
        <dgm:presLayoutVars>
          <dgm:dir/>
          <dgm:resizeHandles val="exact"/>
        </dgm:presLayoutVars>
      </dgm:prSet>
      <dgm:spPr/>
    </dgm:pt>
    <dgm:pt modelId="{12C66784-93A2-4420-B0F8-18FEDB55733F}" type="pres">
      <dgm:prSet presAssocID="{90ABEDC8-8199-4C11-9B27-DCE81DA516C3}" presName="compNode" presStyleCnt="0"/>
      <dgm:spPr/>
    </dgm:pt>
    <dgm:pt modelId="{3F9C8729-2F4E-425A-B52F-C63D8149F20D}" type="pres">
      <dgm:prSet presAssocID="{90ABEDC8-8199-4C11-9B27-DCE81DA516C3}" presName="bgRect" presStyleLbl="bgShp" presStyleIdx="0" presStyleCnt="3"/>
      <dgm:spPr/>
    </dgm:pt>
    <dgm:pt modelId="{0B0C9052-3741-4703-BA94-C14220435728}" type="pres">
      <dgm:prSet presAssocID="{90ABEDC8-8199-4C11-9B27-DCE81DA516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ermometer"/>
        </a:ext>
      </dgm:extLst>
    </dgm:pt>
    <dgm:pt modelId="{5327E61A-932F-4F5B-96E6-68906704EC7F}" type="pres">
      <dgm:prSet presAssocID="{90ABEDC8-8199-4C11-9B27-DCE81DA516C3}" presName="spaceRect" presStyleCnt="0"/>
      <dgm:spPr/>
    </dgm:pt>
    <dgm:pt modelId="{A9A58A03-19F1-4935-9346-023018D053EC}" type="pres">
      <dgm:prSet presAssocID="{90ABEDC8-8199-4C11-9B27-DCE81DA516C3}" presName="parTx" presStyleLbl="revTx" presStyleIdx="0" presStyleCnt="3">
        <dgm:presLayoutVars>
          <dgm:chMax val="0"/>
          <dgm:chPref val="0"/>
        </dgm:presLayoutVars>
      </dgm:prSet>
      <dgm:spPr/>
    </dgm:pt>
    <dgm:pt modelId="{A3A44DDC-CE25-4B6D-BAEC-2D9681BB2059}" type="pres">
      <dgm:prSet presAssocID="{7C29119B-F07E-4CDE-8213-E3AFD94E8E09}" presName="sibTrans" presStyleCnt="0"/>
      <dgm:spPr/>
    </dgm:pt>
    <dgm:pt modelId="{A94388DC-5C2A-4787-8F5F-FFFE7EA84FDF}" type="pres">
      <dgm:prSet presAssocID="{84AA5EE7-490C-499A-A2CC-59F8A174EB48}" presName="compNode" presStyleCnt="0"/>
      <dgm:spPr/>
    </dgm:pt>
    <dgm:pt modelId="{EF8EB0E0-7926-4069-ACF8-02966ED859FF}" type="pres">
      <dgm:prSet presAssocID="{84AA5EE7-490C-499A-A2CC-59F8A174EB48}" presName="bgRect" presStyleLbl="bgShp" presStyleIdx="1" presStyleCnt="3"/>
      <dgm:spPr/>
    </dgm:pt>
    <dgm:pt modelId="{218EF7AC-6439-4E56-AA2B-AA33F9930643}" type="pres">
      <dgm:prSet presAssocID="{84AA5EE7-490C-499A-A2CC-59F8A174EB4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lectric Car"/>
        </a:ext>
      </dgm:extLst>
    </dgm:pt>
    <dgm:pt modelId="{874AE685-970B-4B12-B24C-57A09F5A9090}" type="pres">
      <dgm:prSet presAssocID="{84AA5EE7-490C-499A-A2CC-59F8A174EB48}" presName="spaceRect" presStyleCnt="0"/>
      <dgm:spPr/>
    </dgm:pt>
    <dgm:pt modelId="{4372A6ED-AA25-4591-A776-A052BA788ED2}" type="pres">
      <dgm:prSet presAssocID="{84AA5EE7-490C-499A-A2CC-59F8A174EB48}" presName="parTx" presStyleLbl="revTx" presStyleIdx="1" presStyleCnt="3">
        <dgm:presLayoutVars>
          <dgm:chMax val="0"/>
          <dgm:chPref val="0"/>
        </dgm:presLayoutVars>
      </dgm:prSet>
      <dgm:spPr/>
    </dgm:pt>
    <dgm:pt modelId="{FAFEB781-AC10-494E-A2F0-71594B1E2D22}" type="pres">
      <dgm:prSet presAssocID="{758C87E7-EB49-4959-A61A-CC2C9A1261F0}" presName="sibTrans" presStyleCnt="0"/>
      <dgm:spPr/>
    </dgm:pt>
    <dgm:pt modelId="{82081CDA-62B2-434F-BAF9-BF6525BF1698}" type="pres">
      <dgm:prSet presAssocID="{5C20B7FD-6818-4412-9483-B6F78BF7D6D1}" presName="compNode" presStyleCnt="0"/>
      <dgm:spPr/>
    </dgm:pt>
    <dgm:pt modelId="{5838F903-B395-483E-8ECB-D27FC89288CD}" type="pres">
      <dgm:prSet presAssocID="{5C20B7FD-6818-4412-9483-B6F78BF7D6D1}" presName="bgRect" presStyleLbl="bgShp" presStyleIdx="2" presStyleCnt="3"/>
      <dgm:spPr/>
    </dgm:pt>
    <dgm:pt modelId="{632CAA5D-EBC9-40CB-8E76-1D3A3DC3AF23}" type="pres">
      <dgm:prSet presAssocID="{5C20B7FD-6818-4412-9483-B6F78BF7D6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ciduous tree"/>
        </a:ext>
      </dgm:extLst>
    </dgm:pt>
    <dgm:pt modelId="{37085412-D445-491C-BAF2-F5427646CD40}" type="pres">
      <dgm:prSet presAssocID="{5C20B7FD-6818-4412-9483-B6F78BF7D6D1}" presName="spaceRect" presStyleCnt="0"/>
      <dgm:spPr/>
    </dgm:pt>
    <dgm:pt modelId="{7551541B-6CC9-43C7-9C2C-90FFA946D89F}" type="pres">
      <dgm:prSet presAssocID="{5C20B7FD-6818-4412-9483-B6F78BF7D6D1}" presName="parTx" presStyleLbl="revTx" presStyleIdx="2" presStyleCnt="3">
        <dgm:presLayoutVars>
          <dgm:chMax val="0"/>
          <dgm:chPref val="0"/>
        </dgm:presLayoutVars>
      </dgm:prSet>
      <dgm:spPr/>
    </dgm:pt>
  </dgm:ptLst>
  <dgm:cxnLst>
    <dgm:cxn modelId="{8048861B-8CCB-4321-94D2-EE2C1ED688CA}" srcId="{94D2A11B-873D-419A-AB57-EECB6B041635}" destId="{84AA5EE7-490C-499A-A2CC-59F8A174EB48}" srcOrd="1" destOrd="0" parTransId="{1235C67B-633C-4B3B-B99C-45ED1071B360}" sibTransId="{758C87E7-EB49-4959-A61A-CC2C9A1261F0}"/>
    <dgm:cxn modelId="{A9FA411D-5222-4500-BF7A-5FC522AC6C03}" srcId="{94D2A11B-873D-419A-AB57-EECB6B041635}" destId="{90ABEDC8-8199-4C11-9B27-DCE81DA516C3}" srcOrd="0" destOrd="0" parTransId="{1D9E4070-98F5-44BA-A31F-1F3554ED15A1}" sibTransId="{7C29119B-F07E-4CDE-8213-E3AFD94E8E09}"/>
    <dgm:cxn modelId="{8ACD2332-BFC2-4370-99F3-4D214F631BC6}" srcId="{94D2A11B-873D-419A-AB57-EECB6B041635}" destId="{5C20B7FD-6818-4412-9483-B6F78BF7D6D1}" srcOrd="2" destOrd="0" parTransId="{EED27B9A-903B-49ED-AF02-5FE2D852C7E5}" sibTransId="{83E0D1E1-DFFE-4771-8823-D49013308AA0}"/>
    <dgm:cxn modelId="{595BFEBC-0C3D-403E-B40F-E5E57D8DAA17}" type="presOf" srcId="{94D2A11B-873D-419A-AB57-EECB6B041635}" destId="{407F7E47-7F44-4A91-B03F-E574C5FE19DE}" srcOrd="0" destOrd="0" presId="urn:microsoft.com/office/officeart/2018/2/layout/IconVerticalSolidList"/>
    <dgm:cxn modelId="{CD409EC9-4748-4872-A60A-5B690E3ABC62}" type="presOf" srcId="{5C20B7FD-6818-4412-9483-B6F78BF7D6D1}" destId="{7551541B-6CC9-43C7-9C2C-90FFA946D89F}" srcOrd="0" destOrd="0" presId="urn:microsoft.com/office/officeart/2018/2/layout/IconVerticalSolidList"/>
    <dgm:cxn modelId="{80EBD5D9-B31D-4EDF-84FE-1AC03EEBB58F}" type="presOf" srcId="{90ABEDC8-8199-4C11-9B27-DCE81DA516C3}" destId="{A9A58A03-19F1-4935-9346-023018D053EC}" srcOrd="0" destOrd="0" presId="urn:microsoft.com/office/officeart/2018/2/layout/IconVerticalSolidList"/>
    <dgm:cxn modelId="{077FF3F5-24E4-469D-A7BC-4D4C2D10883F}" type="presOf" srcId="{84AA5EE7-490C-499A-A2CC-59F8A174EB48}" destId="{4372A6ED-AA25-4591-A776-A052BA788ED2}" srcOrd="0" destOrd="0" presId="urn:microsoft.com/office/officeart/2018/2/layout/IconVerticalSolidList"/>
    <dgm:cxn modelId="{1384AEEC-AD57-49E2-B312-5341FC33D78B}" type="presParOf" srcId="{407F7E47-7F44-4A91-B03F-E574C5FE19DE}" destId="{12C66784-93A2-4420-B0F8-18FEDB55733F}" srcOrd="0" destOrd="0" presId="urn:microsoft.com/office/officeart/2018/2/layout/IconVerticalSolidList"/>
    <dgm:cxn modelId="{9F4F521E-C8B4-4F1C-AB9E-09111A951852}" type="presParOf" srcId="{12C66784-93A2-4420-B0F8-18FEDB55733F}" destId="{3F9C8729-2F4E-425A-B52F-C63D8149F20D}" srcOrd="0" destOrd="0" presId="urn:microsoft.com/office/officeart/2018/2/layout/IconVerticalSolidList"/>
    <dgm:cxn modelId="{E36D4553-BA61-4B49-A290-D1A3C2751C94}" type="presParOf" srcId="{12C66784-93A2-4420-B0F8-18FEDB55733F}" destId="{0B0C9052-3741-4703-BA94-C14220435728}" srcOrd="1" destOrd="0" presId="urn:microsoft.com/office/officeart/2018/2/layout/IconVerticalSolidList"/>
    <dgm:cxn modelId="{7C1D3345-3A86-4522-A221-F2710DCDEBF4}" type="presParOf" srcId="{12C66784-93A2-4420-B0F8-18FEDB55733F}" destId="{5327E61A-932F-4F5B-96E6-68906704EC7F}" srcOrd="2" destOrd="0" presId="urn:microsoft.com/office/officeart/2018/2/layout/IconVerticalSolidList"/>
    <dgm:cxn modelId="{7C047B28-1691-4EFA-A3E1-378C4D924E46}" type="presParOf" srcId="{12C66784-93A2-4420-B0F8-18FEDB55733F}" destId="{A9A58A03-19F1-4935-9346-023018D053EC}" srcOrd="3" destOrd="0" presId="urn:microsoft.com/office/officeart/2018/2/layout/IconVerticalSolidList"/>
    <dgm:cxn modelId="{B0D0B5C4-1313-4270-A89C-636FDE9F3296}" type="presParOf" srcId="{407F7E47-7F44-4A91-B03F-E574C5FE19DE}" destId="{A3A44DDC-CE25-4B6D-BAEC-2D9681BB2059}" srcOrd="1" destOrd="0" presId="urn:microsoft.com/office/officeart/2018/2/layout/IconVerticalSolidList"/>
    <dgm:cxn modelId="{0D56BDBF-479A-4326-B1D2-F590A58C93DF}" type="presParOf" srcId="{407F7E47-7F44-4A91-B03F-E574C5FE19DE}" destId="{A94388DC-5C2A-4787-8F5F-FFFE7EA84FDF}" srcOrd="2" destOrd="0" presId="urn:microsoft.com/office/officeart/2018/2/layout/IconVerticalSolidList"/>
    <dgm:cxn modelId="{1EC3BF0A-EE81-4FD8-A695-FDBFBE7A7B71}" type="presParOf" srcId="{A94388DC-5C2A-4787-8F5F-FFFE7EA84FDF}" destId="{EF8EB0E0-7926-4069-ACF8-02966ED859FF}" srcOrd="0" destOrd="0" presId="urn:microsoft.com/office/officeart/2018/2/layout/IconVerticalSolidList"/>
    <dgm:cxn modelId="{AF3D9873-1325-4C1F-A1CB-80B2C9A66A96}" type="presParOf" srcId="{A94388DC-5C2A-4787-8F5F-FFFE7EA84FDF}" destId="{218EF7AC-6439-4E56-AA2B-AA33F9930643}" srcOrd="1" destOrd="0" presId="urn:microsoft.com/office/officeart/2018/2/layout/IconVerticalSolidList"/>
    <dgm:cxn modelId="{305B912E-9090-4C1B-9B65-14319EC847FD}" type="presParOf" srcId="{A94388DC-5C2A-4787-8F5F-FFFE7EA84FDF}" destId="{874AE685-970B-4B12-B24C-57A09F5A9090}" srcOrd="2" destOrd="0" presId="urn:microsoft.com/office/officeart/2018/2/layout/IconVerticalSolidList"/>
    <dgm:cxn modelId="{E5292313-B288-4EC0-8420-96DC0CBDA120}" type="presParOf" srcId="{A94388DC-5C2A-4787-8F5F-FFFE7EA84FDF}" destId="{4372A6ED-AA25-4591-A776-A052BA788ED2}" srcOrd="3" destOrd="0" presId="urn:microsoft.com/office/officeart/2018/2/layout/IconVerticalSolidList"/>
    <dgm:cxn modelId="{5DB109C9-641E-4E69-81F3-1A2AE071F3CD}" type="presParOf" srcId="{407F7E47-7F44-4A91-B03F-E574C5FE19DE}" destId="{FAFEB781-AC10-494E-A2F0-71594B1E2D22}" srcOrd="3" destOrd="0" presId="urn:microsoft.com/office/officeart/2018/2/layout/IconVerticalSolidList"/>
    <dgm:cxn modelId="{BA256F17-A933-4684-9CBC-B74D74B4ACE6}" type="presParOf" srcId="{407F7E47-7F44-4A91-B03F-E574C5FE19DE}" destId="{82081CDA-62B2-434F-BAF9-BF6525BF1698}" srcOrd="4" destOrd="0" presId="urn:microsoft.com/office/officeart/2018/2/layout/IconVerticalSolidList"/>
    <dgm:cxn modelId="{15884B55-2506-4864-9149-5D66398AD0F5}" type="presParOf" srcId="{82081CDA-62B2-434F-BAF9-BF6525BF1698}" destId="{5838F903-B395-483E-8ECB-D27FC89288CD}" srcOrd="0" destOrd="0" presId="urn:microsoft.com/office/officeart/2018/2/layout/IconVerticalSolidList"/>
    <dgm:cxn modelId="{B242010F-A32B-4344-8B4F-64595954DB40}" type="presParOf" srcId="{82081CDA-62B2-434F-BAF9-BF6525BF1698}" destId="{632CAA5D-EBC9-40CB-8E76-1D3A3DC3AF23}" srcOrd="1" destOrd="0" presId="urn:microsoft.com/office/officeart/2018/2/layout/IconVerticalSolidList"/>
    <dgm:cxn modelId="{7DB8FD77-91AA-4CCA-A5AE-D137BD0BF756}" type="presParOf" srcId="{82081CDA-62B2-434F-BAF9-BF6525BF1698}" destId="{37085412-D445-491C-BAF2-F5427646CD40}" srcOrd="2" destOrd="0" presId="urn:microsoft.com/office/officeart/2018/2/layout/IconVerticalSolidList"/>
    <dgm:cxn modelId="{60E54D29-66D2-4A5F-9B97-EAA4E9FBD626}" type="presParOf" srcId="{82081CDA-62B2-434F-BAF9-BF6525BF1698}" destId="{7551541B-6CC9-43C7-9C2C-90FFA946D89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F8F110-6B72-48B9-BC2B-51DE336EED4E}"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BFE311CE-426F-4ABB-BC04-383B120EA3C3}">
      <dgm:prSet/>
      <dgm:spPr/>
      <dgm:t>
        <a:bodyPr/>
        <a:lstStyle/>
        <a:p>
          <a:pPr>
            <a:lnSpc>
              <a:spcPct val="100000"/>
            </a:lnSpc>
          </a:pPr>
          <a:r>
            <a:rPr lang="en-US"/>
            <a:t>Carbon pricing involves putting a price on carbon emissions, either through a carbon tax or a cap-and-trade system</a:t>
          </a:r>
        </a:p>
      </dgm:t>
    </dgm:pt>
    <dgm:pt modelId="{42DDFECA-9616-4164-989E-148D2FA352B4}" type="parTrans" cxnId="{8A0181FF-0B4F-4604-A80A-39557D3D32EA}">
      <dgm:prSet/>
      <dgm:spPr/>
      <dgm:t>
        <a:bodyPr/>
        <a:lstStyle/>
        <a:p>
          <a:endParaRPr lang="en-US"/>
        </a:p>
      </dgm:t>
    </dgm:pt>
    <dgm:pt modelId="{F0C312FB-3D04-4264-BD06-0DBCB6CE7491}" type="sibTrans" cxnId="{8A0181FF-0B4F-4604-A80A-39557D3D32EA}">
      <dgm:prSet/>
      <dgm:spPr/>
      <dgm:t>
        <a:bodyPr/>
        <a:lstStyle/>
        <a:p>
          <a:endParaRPr lang="en-US"/>
        </a:p>
      </dgm:t>
    </dgm:pt>
    <dgm:pt modelId="{A9ACBAAE-E68C-43B4-AC2E-372CCB9B18A6}">
      <dgm:prSet/>
      <dgm:spPr/>
      <dgm:t>
        <a:bodyPr/>
        <a:lstStyle/>
        <a:p>
          <a:pPr>
            <a:lnSpc>
              <a:spcPct val="100000"/>
            </a:lnSpc>
          </a:pPr>
          <a:r>
            <a:rPr lang="en-US"/>
            <a:t>Carbon pricing can lead to higher energy costs for consumers and increased operating costs for businesses</a:t>
          </a:r>
        </a:p>
      </dgm:t>
    </dgm:pt>
    <dgm:pt modelId="{F737225B-290A-4D5E-8107-F6DF65366D79}" type="parTrans" cxnId="{E07B6C6F-93BE-47A6-89FA-4A300F972411}">
      <dgm:prSet/>
      <dgm:spPr/>
      <dgm:t>
        <a:bodyPr/>
        <a:lstStyle/>
        <a:p>
          <a:endParaRPr lang="en-US"/>
        </a:p>
      </dgm:t>
    </dgm:pt>
    <dgm:pt modelId="{217E17E8-8479-4A79-902D-D832427CAB85}" type="sibTrans" cxnId="{E07B6C6F-93BE-47A6-89FA-4A300F972411}">
      <dgm:prSet/>
      <dgm:spPr/>
      <dgm:t>
        <a:bodyPr/>
        <a:lstStyle/>
        <a:p>
          <a:endParaRPr lang="en-US"/>
        </a:p>
      </dgm:t>
    </dgm:pt>
    <dgm:pt modelId="{0886E420-E039-492C-B1DF-96C2426ACFC1}" type="pres">
      <dgm:prSet presAssocID="{C0F8F110-6B72-48B9-BC2B-51DE336EED4E}" presName="root" presStyleCnt="0">
        <dgm:presLayoutVars>
          <dgm:dir/>
          <dgm:resizeHandles val="exact"/>
        </dgm:presLayoutVars>
      </dgm:prSet>
      <dgm:spPr/>
    </dgm:pt>
    <dgm:pt modelId="{E8758C46-7C59-4316-AC33-DE7CCB1C23EB}" type="pres">
      <dgm:prSet presAssocID="{BFE311CE-426F-4ABB-BC04-383B120EA3C3}" presName="compNode" presStyleCnt="0"/>
      <dgm:spPr/>
    </dgm:pt>
    <dgm:pt modelId="{24F3ED42-9705-470B-8FF4-850A88C814AB}" type="pres">
      <dgm:prSet presAssocID="{BFE311CE-426F-4ABB-BC04-383B120EA3C3}" presName="bgRect" presStyleLbl="bgShp" presStyleIdx="0" presStyleCnt="2"/>
      <dgm:spPr/>
    </dgm:pt>
    <dgm:pt modelId="{34077570-AAE8-48CD-A1E0-D8E4351EA55C}" type="pres">
      <dgm:prSet presAssocID="{BFE311CE-426F-4ABB-BC04-383B120EA3C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BD62C71F-4484-4A18-9EC7-B50260514EFA}" type="pres">
      <dgm:prSet presAssocID="{BFE311CE-426F-4ABB-BC04-383B120EA3C3}" presName="spaceRect" presStyleCnt="0"/>
      <dgm:spPr/>
    </dgm:pt>
    <dgm:pt modelId="{A63D01C5-B9DE-40A7-B557-4B641756D352}" type="pres">
      <dgm:prSet presAssocID="{BFE311CE-426F-4ABB-BC04-383B120EA3C3}" presName="parTx" presStyleLbl="revTx" presStyleIdx="0" presStyleCnt="2">
        <dgm:presLayoutVars>
          <dgm:chMax val="0"/>
          <dgm:chPref val="0"/>
        </dgm:presLayoutVars>
      </dgm:prSet>
      <dgm:spPr/>
    </dgm:pt>
    <dgm:pt modelId="{BA1C421A-71CD-448B-A76C-FF7876AA51AF}" type="pres">
      <dgm:prSet presAssocID="{F0C312FB-3D04-4264-BD06-0DBCB6CE7491}" presName="sibTrans" presStyleCnt="0"/>
      <dgm:spPr/>
    </dgm:pt>
    <dgm:pt modelId="{A2585549-41FB-4182-AFA3-BACEAEAA6C82}" type="pres">
      <dgm:prSet presAssocID="{A9ACBAAE-E68C-43B4-AC2E-372CCB9B18A6}" presName="compNode" presStyleCnt="0"/>
      <dgm:spPr/>
    </dgm:pt>
    <dgm:pt modelId="{20C1F326-7C1A-45EE-9B86-9429A4041F69}" type="pres">
      <dgm:prSet presAssocID="{A9ACBAAE-E68C-43B4-AC2E-372CCB9B18A6}" presName="bgRect" presStyleLbl="bgShp" presStyleIdx="1" presStyleCnt="2"/>
      <dgm:spPr/>
    </dgm:pt>
    <dgm:pt modelId="{D0C6A696-E1DC-4253-8C98-1A28E5BCC7A8}" type="pres">
      <dgm:prSet presAssocID="{A9ACBAAE-E68C-43B4-AC2E-372CCB9B18A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96DEAA33-B960-4A1C-AA62-69A762144E37}" type="pres">
      <dgm:prSet presAssocID="{A9ACBAAE-E68C-43B4-AC2E-372CCB9B18A6}" presName="spaceRect" presStyleCnt="0"/>
      <dgm:spPr/>
    </dgm:pt>
    <dgm:pt modelId="{2733100C-F76B-424E-B848-3F2D7F9F8B76}" type="pres">
      <dgm:prSet presAssocID="{A9ACBAAE-E68C-43B4-AC2E-372CCB9B18A6}" presName="parTx" presStyleLbl="revTx" presStyleIdx="1" presStyleCnt="2">
        <dgm:presLayoutVars>
          <dgm:chMax val="0"/>
          <dgm:chPref val="0"/>
        </dgm:presLayoutVars>
      </dgm:prSet>
      <dgm:spPr/>
    </dgm:pt>
  </dgm:ptLst>
  <dgm:cxnLst>
    <dgm:cxn modelId="{419FCE62-3648-47A7-A129-7E2FE61BBEAE}" type="presOf" srcId="{BFE311CE-426F-4ABB-BC04-383B120EA3C3}" destId="{A63D01C5-B9DE-40A7-B557-4B641756D352}" srcOrd="0" destOrd="0" presId="urn:microsoft.com/office/officeart/2018/2/layout/IconVerticalSolidList"/>
    <dgm:cxn modelId="{73F56746-CE60-409C-84C7-F10676EB7D55}" type="presOf" srcId="{C0F8F110-6B72-48B9-BC2B-51DE336EED4E}" destId="{0886E420-E039-492C-B1DF-96C2426ACFC1}" srcOrd="0" destOrd="0" presId="urn:microsoft.com/office/officeart/2018/2/layout/IconVerticalSolidList"/>
    <dgm:cxn modelId="{E07B6C6F-93BE-47A6-89FA-4A300F972411}" srcId="{C0F8F110-6B72-48B9-BC2B-51DE336EED4E}" destId="{A9ACBAAE-E68C-43B4-AC2E-372CCB9B18A6}" srcOrd="1" destOrd="0" parTransId="{F737225B-290A-4D5E-8107-F6DF65366D79}" sibTransId="{217E17E8-8479-4A79-902D-D832427CAB85}"/>
    <dgm:cxn modelId="{67C3DBAF-EAE6-4530-BFFF-5E4D50BBE957}" type="presOf" srcId="{A9ACBAAE-E68C-43B4-AC2E-372CCB9B18A6}" destId="{2733100C-F76B-424E-B848-3F2D7F9F8B76}" srcOrd="0" destOrd="0" presId="urn:microsoft.com/office/officeart/2018/2/layout/IconVerticalSolidList"/>
    <dgm:cxn modelId="{8A0181FF-0B4F-4604-A80A-39557D3D32EA}" srcId="{C0F8F110-6B72-48B9-BC2B-51DE336EED4E}" destId="{BFE311CE-426F-4ABB-BC04-383B120EA3C3}" srcOrd="0" destOrd="0" parTransId="{42DDFECA-9616-4164-989E-148D2FA352B4}" sibTransId="{F0C312FB-3D04-4264-BD06-0DBCB6CE7491}"/>
    <dgm:cxn modelId="{2B6F0894-E774-4364-BFD9-C45ABD72F405}" type="presParOf" srcId="{0886E420-E039-492C-B1DF-96C2426ACFC1}" destId="{E8758C46-7C59-4316-AC33-DE7CCB1C23EB}" srcOrd="0" destOrd="0" presId="urn:microsoft.com/office/officeart/2018/2/layout/IconVerticalSolidList"/>
    <dgm:cxn modelId="{B1B271D0-26B9-4146-984A-FCFDD140C573}" type="presParOf" srcId="{E8758C46-7C59-4316-AC33-DE7CCB1C23EB}" destId="{24F3ED42-9705-470B-8FF4-850A88C814AB}" srcOrd="0" destOrd="0" presId="urn:microsoft.com/office/officeart/2018/2/layout/IconVerticalSolidList"/>
    <dgm:cxn modelId="{EE4464AD-3DD1-41CB-9C93-15ECF8A30366}" type="presParOf" srcId="{E8758C46-7C59-4316-AC33-DE7CCB1C23EB}" destId="{34077570-AAE8-48CD-A1E0-D8E4351EA55C}" srcOrd="1" destOrd="0" presId="urn:microsoft.com/office/officeart/2018/2/layout/IconVerticalSolidList"/>
    <dgm:cxn modelId="{568FA7AE-86EE-4A0B-8585-E9462D30E0D3}" type="presParOf" srcId="{E8758C46-7C59-4316-AC33-DE7CCB1C23EB}" destId="{BD62C71F-4484-4A18-9EC7-B50260514EFA}" srcOrd="2" destOrd="0" presId="urn:microsoft.com/office/officeart/2018/2/layout/IconVerticalSolidList"/>
    <dgm:cxn modelId="{F52D04BB-BC03-493B-9C9A-0B633A00C3A4}" type="presParOf" srcId="{E8758C46-7C59-4316-AC33-DE7CCB1C23EB}" destId="{A63D01C5-B9DE-40A7-B557-4B641756D352}" srcOrd="3" destOrd="0" presId="urn:microsoft.com/office/officeart/2018/2/layout/IconVerticalSolidList"/>
    <dgm:cxn modelId="{FCB76A27-ED51-4663-84E6-07C52D71BC06}" type="presParOf" srcId="{0886E420-E039-492C-B1DF-96C2426ACFC1}" destId="{BA1C421A-71CD-448B-A76C-FF7876AA51AF}" srcOrd="1" destOrd="0" presId="urn:microsoft.com/office/officeart/2018/2/layout/IconVerticalSolidList"/>
    <dgm:cxn modelId="{5AE29538-84D8-4865-AA8E-893ED0ABB60D}" type="presParOf" srcId="{0886E420-E039-492C-B1DF-96C2426ACFC1}" destId="{A2585549-41FB-4182-AFA3-BACEAEAA6C82}" srcOrd="2" destOrd="0" presId="urn:microsoft.com/office/officeart/2018/2/layout/IconVerticalSolidList"/>
    <dgm:cxn modelId="{A8365BE4-2EEC-4EA9-8E86-964E5F5C3776}" type="presParOf" srcId="{A2585549-41FB-4182-AFA3-BACEAEAA6C82}" destId="{20C1F326-7C1A-45EE-9B86-9429A4041F69}" srcOrd="0" destOrd="0" presId="urn:microsoft.com/office/officeart/2018/2/layout/IconVerticalSolidList"/>
    <dgm:cxn modelId="{68F97E97-D79F-4112-A547-8862C731F47E}" type="presParOf" srcId="{A2585549-41FB-4182-AFA3-BACEAEAA6C82}" destId="{D0C6A696-E1DC-4253-8C98-1A28E5BCC7A8}" srcOrd="1" destOrd="0" presId="urn:microsoft.com/office/officeart/2018/2/layout/IconVerticalSolidList"/>
    <dgm:cxn modelId="{27346214-C695-45C5-BBA4-E56407011ED9}" type="presParOf" srcId="{A2585549-41FB-4182-AFA3-BACEAEAA6C82}" destId="{96DEAA33-B960-4A1C-AA62-69A762144E37}" srcOrd="2" destOrd="0" presId="urn:microsoft.com/office/officeart/2018/2/layout/IconVerticalSolidList"/>
    <dgm:cxn modelId="{73D854D2-B62C-4E81-BD2D-75902070FB62}" type="presParOf" srcId="{A2585549-41FB-4182-AFA3-BACEAEAA6C82}" destId="{2733100C-F76B-424E-B848-3F2D7F9F8B7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2DFB73-92C2-4A6D-95EC-AF1D43A302D0}"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0ED90F2D-57FD-4556-B44B-5760C3383705}">
      <dgm:prSet/>
      <dgm:spPr/>
      <dgm:t>
        <a:bodyPr/>
        <a:lstStyle/>
        <a:p>
          <a:r>
            <a:rPr lang="en-US"/>
            <a:t>Dealing</a:t>
          </a:r>
        </a:p>
      </dgm:t>
    </dgm:pt>
    <dgm:pt modelId="{2E787CA1-590A-44F0-A84A-51450F9003CC}" type="parTrans" cxnId="{F0583799-6CFA-47C4-A9B5-1D183114B1B6}">
      <dgm:prSet/>
      <dgm:spPr/>
      <dgm:t>
        <a:bodyPr/>
        <a:lstStyle/>
        <a:p>
          <a:endParaRPr lang="en-US"/>
        </a:p>
      </dgm:t>
    </dgm:pt>
    <dgm:pt modelId="{1D7E1810-5E4A-45B0-BE55-58A3C299C0D0}" type="sibTrans" cxnId="{F0583799-6CFA-47C4-A9B5-1D183114B1B6}">
      <dgm:prSet/>
      <dgm:spPr/>
      <dgm:t>
        <a:bodyPr/>
        <a:lstStyle/>
        <a:p>
          <a:endParaRPr lang="en-US"/>
        </a:p>
      </dgm:t>
    </dgm:pt>
    <dgm:pt modelId="{21C95921-13D0-4E18-850F-B69F3E1BD8C9}">
      <dgm:prSet/>
      <dgm:spPr/>
      <dgm:t>
        <a:bodyPr/>
        <a:lstStyle/>
        <a:p>
          <a:r>
            <a:rPr lang="en-US"/>
            <a:t>Dealing with Uncertainty: Climate change presents significant uncertainties, including future emissions trajectories, climate sensitivity, and the effectiveness of mitigation measures</a:t>
          </a:r>
        </a:p>
      </dgm:t>
    </dgm:pt>
    <dgm:pt modelId="{59A87439-1FFD-4AF8-8363-7B87D2491913}" type="parTrans" cxnId="{E7B4F19A-48B4-49A0-9F4D-E661C4E16181}">
      <dgm:prSet/>
      <dgm:spPr/>
      <dgm:t>
        <a:bodyPr/>
        <a:lstStyle/>
        <a:p>
          <a:endParaRPr lang="en-US"/>
        </a:p>
      </dgm:t>
    </dgm:pt>
    <dgm:pt modelId="{3BB1BAAF-6062-46B2-ACFA-2E375D69C3D4}" type="sibTrans" cxnId="{E7B4F19A-48B4-49A0-9F4D-E661C4E16181}">
      <dgm:prSet/>
      <dgm:spPr/>
      <dgm:t>
        <a:bodyPr/>
        <a:lstStyle/>
        <a:p>
          <a:endParaRPr lang="en-US"/>
        </a:p>
      </dgm:t>
    </dgm:pt>
    <dgm:pt modelId="{9DC68BA4-BEE8-45BE-9186-4833A2319DBB}">
      <dgm:prSet/>
      <dgm:spPr/>
      <dgm:t>
        <a:bodyPr/>
        <a:lstStyle/>
        <a:p>
          <a:r>
            <a:rPr lang="en-US"/>
            <a:t>Incorporating</a:t>
          </a:r>
        </a:p>
      </dgm:t>
    </dgm:pt>
    <dgm:pt modelId="{B8537906-8BBC-4C88-912C-C622AD32397A}" type="parTrans" cxnId="{30C2EF6A-1EC3-4BDD-8085-284B98CF236F}">
      <dgm:prSet/>
      <dgm:spPr/>
      <dgm:t>
        <a:bodyPr/>
        <a:lstStyle/>
        <a:p>
          <a:endParaRPr lang="en-US"/>
        </a:p>
      </dgm:t>
    </dgm:pt>
    <dgm:pt modelId="{90ABC50B-F82E-4AF0-99F5-CFE08C7B3DEF}" type="sibTrans" cxnId="{30C2EF6A-1EC3-4BDD-8085-284B98CF236F}">
      <dgm:prSet/>
      <dgm:spPr/>
      <dgm:t>
        <a:bodyPr/>
        <a:lstStyle/>
        <a:p>
          <a:endParaRPr lang="en-US"/>
        </a:p>
      </dgm:t>
    </dgm:pt>
    <dgm:pt modelId="{3A675045-DC11-4D41-BD97-A034179C4B95}">
      <dgm:prSet/>
      <dgm:spPr/>
      <dgm:t>
        <a:bodyPr/>
        <a:lstStyle/>
        <a:p>
          <a:r>
            <a:rPr lang="en-US"/>
            <a:t>Incorporating Risk: Decision makers may have different attitudes toward risk, ranging from risk-averse to risk-seeking</a:t>
          </a:r>
        </a:p>
      </dgm:t>
    </dgm:pt>
    <dgm:pt modelId="{82487D6F-BBC0-4DDB-A0E6-A4C66C392D26}" type="parTrans" cxnId="{78140B3A-F004-4546-8FBE-695D30A52D7F}">
      <dgm:prSet/>
      <dgm:spPr/>
      <dgm:t>
        <a:bodyPr/>
        <a:lstStyle/>
        <a:p>
          <a:endParaRPr lang="en-US"/>
        </a:p>
      </dgm:t>
    </dgm:pt>
    <dgm:pt modelId="{523A0B35-8EA9-4E38-A4D2-AD8A8A0B04F4}" type="sibTrans" cxnId="{78140B3A-F004-4546-8FBE-695D30A52D7F}">
      <dgm:prSet/>
      <dgm:spPr/>
      <dgm:t>
        <a:bodyPr/>
        <a:lstStyle/>
        <a:p>
          <a:endParaRPr lang="en-US"/>
        </a:p>
      </dgm:t>
    </dgm:pt>
    <dgm:pt modelId="{62BE42F3-ADBC-48B3-89F9-80128DEDBFD2}" type="pres">
      <dgm:prSet presAssocID="{0D2DFB73-92C2-4A6D-95EC-AF1D43A302D0}" presName="Name0" presStyleCnt="0">
        <dgm:presLayoutVars>
          <dgm:dir/>
          <dgm:animLvl val="lvl"/>
          <dgm:resizeHandles val="exact"/>
        </dgm:presLayoutVars>
      </dgm:prSet>
      <dgm:spPr/>
    </dgm:pt>
    <dgm:pt modelId="{909ADE2B-88C7-4546-8969-9691EC050104}" type="pres">
      <dgm:prSet presAssocID="{0ED90F2D-57FD-4556-B44B-5760C3383705}" presName="linNode" presStyleCnt="0"/>
      <dgm:spPr/>
    </dgm:pt>
    <dgm:pt modelId="{AF3A0794-DDC2-40F2-9171-8A518F8EC20B}" type="pres">
      <dgm:prSet presAssocID="{0ED90F2D-57FD-4556-B44B-5760C3383705}" presName="parentText" presStyleLbl="solidFgAcc1" presStyleIdx="0" presStyleCnt="2">
        <dgm:presLayoutVars>
          <dgm:chMax val="1"/>
          <dgm:bulletEnabled/>
        </dgm:presLayoutVars>
      </dgm:prSet>
      <dgm:spPr/>
    </dgm:pt>
    <dgm:pt modelId="{C6DEED1E-1862-4C45-994D-7B940966C2A8}" type="pres">
      <dgm:prSet presAssocID="{0ED90F2D-57FD-4556-B44B-5760C3383705}" presName="descendantText" presStyleLbl="alignNode1" presStyleIdx="0" presStyleCnt="2">
        <dgm:presLayoutVars>
          <dgm:bulletEnabled/>
        </dgm:presLayoutVars>
      </dgm:prSet>
      <dgm:spPr/>
    </dgm:pt>
    <dgm:pt modelId="{E3272A53-05FF-4673-8AB0-F6022BA041F1}" type="pres">
      <dgm:prSet presAssocID="{1D7E1810-5E4A-45B0-BE55-58A3C299C0D0}" presName="sp" presStyleCnt="0"/>
      <dgm:spPr/>
    </dgm:pt>
    <dgm:pt modelId="{3C7E476A-78CC-48AB-82B2-4882A4F4330E}" type="pres">
      <dgm:prSet presAssocID="{9DC68BA4-BEE8-45BE-9186-4833A2319DBB}" presName="linNode" presStyleCnt="0"/>
      <dgm:spPr/>
    </dgm:pt>
    <dgm:pt modelId="{95C1BFE6-BD4D-4F4C-8916-00D93AFADBB4}" type="pres">
      <dgm:prSet presAssocID="{9DC68BA4-BEE8-45BE-9186-4833A2319DBB}" presName="parentText" presStyleLbl="solidFgAcc1" presStyleIdx="1" presStyleCnt="2">
        <dgm:presLayoutVars>
          <dgm:chMax val="1"/>
          <dgm:bulletEnabled/>
        </dgm:presLayoutVars>
      </dgm:prSet>
      <dgm:spPr/>
    </dgm:pt>
    <dgm:pt modelId="{0F4ED51B-ED46-41D2-A7F0-5F01410096BE}" type="pres">
      <dgm:prSet presAssocID="{9DC68BA4-BEE8-45BE-9186-4833A2319DBB}" presName="descendantText" presStyleLbl="alignNode1" presStyleIdx="1" presStyleCnt="2">
        <dgm:presLayoutVars>
          <dgm:bulletEnabled/>
        </dgm:presLayoutVars>
      </dgm:prSet>
      <dgm:spPr/>
    </dgm:pt>
  </dgm:ptLst>
  <dgm:cxnLst>
    <dgm:cxn modelId="{1BE0962A-1A95-47FF-BA62-43AC76DA2F44}" type="presOf" srcId="{21C95921-13D0-4E18-850F-B69F3E1BD8C9}" destId="{C6DEED1E-1862-4C45-994D-7B940966C2A8}" srcOrd="0" destOrd="0" presId="urn:microsoft.com/office/officeart/2016/7/layout/VerticalHollowActionList"/>
    <dgm:cxn modelId="{78140B3A-F004-4546-8FBE-695D30A52D7F}" srcId="{9DC68BA4-BEE8-45BE-9186-4833A2319DBB}" destId="{3A675045-DC11-4D41-BD97-A034179C4B95}" srcOrd="0" destOrd="0" parTransId="{82487D6F-BBC0-4DDB-A0E6-A4C66C392D26}" sibTransId="{523A0B35-8EA9-4E38-A4D2-AD8A8A0B04F4}"/>
    <dgm:cxn modelId="{30C2EF6A-1EC3-4BDD-8085-284B98CF236F}" srcId="{0D2DFB73-92C2-4A6D-95EC-AF1D43A302D0}" destId="{9DC68BA4-BEE8-45BE-9186-4833A2319DBB}" srcOrd="1" destOrd="0" parTransId="{B8537906-8BBC-4C88-912C-C622AD32397A}" sibTransId="{90ABC50B-F82E-4AF0-99F5-CFE08C7B3DEF}"/>
    <dgm:cxn modelId="{8EE8A757-4FAC-4255-89C9-AEBD1F2F573B}" type="presOf" srcId="{0D2DFB73-92C2-4A6D-95EC-AF1D43A302D0}" destId="{62BE42F3-ADBC-48B3-89F9-80128DEDBFD2}" srcOrd="0" destOrd="0" presId="urn:microsoft.com/office/officeart/2016/7/layout/VerticalHollowActionList"/>
    <dgm:cxn modelId="{6299185A-E6E6-4D25-BA4B-AD178C43374C}" type="presOf" srcId="{0ED90F2D-57FD-4556-B44B-5760C3383705}" destId="{AF3A0794-DDC2-40F2-9171-8A518F8EC20B}" srcOrd="0" destOrd="0" presId="urn:microsoft.com/office/officeart/2016/7/layout/VerticalHollowActionList"/>
    <dgm:cxn modelId="{F0583799-6CFA-47C4-A9B5-1D183114B1B6}" srcId="{0D2DFB73-92C2-4A6D-95EC-AF1D43A302D0}" destId="{0ED90F2D-57FD-4556-B44B-5760C3383705}" srcOrd="0" destOrd="0" parTransId="{2E787CA1-590A-44F0-A84A-51450F9003CC}" sibTransId="{1D7E1810-5E4A-45B0-BE55-58A3C299C0D0}"/>
    <dgm:cxn modelId="{E7B4F19A-48B4-49A0-9F4D-E661C4E16181}" srcId="{0ED90F2D-57FD-4556-B44B-5760C3383705}" destId="{21C95921-13D0-4E18-850F-B69F3E1BD8C9}" srcOrd="0" destOrd="0" parTransId="{59A87439-1FFD-4AF8-8363-7B87D2491913}" sibTransId="{3BB1BAAF-6062-46B2-ACFA-2E375D69C3D4}"/>
    <dgm:cxn modelId="{6ED906BE-61BF-4FA2-8036-4D233F9C37C5}" type="presOf" srcId="{3A675045-DC11-4D41-BD97-A034179C4B95}" destId="{0F4ED51B-ED46-41D2-A7F0-5F01410096BE}" srcOrd="0" destOrd="0" presId="urn:microsoft.com/office/officeart/2016/7/layout/VerticalHollowActionList"/>
    <dgm:cxn modelId="{BA4F8CD8-4C44-401F-B5E6-E4F541E1B6D0}" type="presOf" srcId="{9DC68BA4-BEE8-45BE-9186-4833A2319DBB}" destId="{95C1BFE6-BD4D-4F4C-8916-00D93AFADBB4}" srcOrd="0" destOrd="0" presId="urn:microsoft.com/office/officeart/2016/7/layout/VerticalHollowActionList"/>
    <dgm:cxn modelId="{58FDE9C9-6197-4CAD-8777-06C90758E005}" type="presParOf" srcId="{62BE42F3-ADBC-48B3-89F9-80128DEDBFD2}" destId="{909ADE2B-88C7-4546-8969-9691EC050104}" srcOrd="0" destOrd="0" presId="urn:microsoft.com/office/officeart/2016/7/layout/VerticalHollowActionList"/>
    <dgm:cxn modelId="{4739EE46-6EA6-47DB-B238-C7CDB7E5CDA9}" type="presParOf" srcId="{909ADE2B-88C7-4546-8969-9691EC050104}" destId="{AF3A0794-DDC2-40F2-9171-8A518F8EC20B}" srcOrd="0" destOrd="0" presId="urn:microsoft.com/office/officeart/2016/7/layout/VerticalHollowActionList"/>
    <dgm:cxn modelId="{E1AB2261-DBBD-43EE-921E-0372317D418B}" type="presParOf" srcId="{909ADE2B-88C7-4546-8969-9691EC050104}" destId="{C6DEED1E-1862-4C45-994D-7B940966C2A8}" srcOrd="1" destOrd="0" presId="urn:microsoft.com/office/officeart/2016/7/layout/VerticalHollowActionList"/>
    <dgm:cxn modelId="{B401B78C-741D-4D90-9060-61E0098DC804}" type="presParOf" srcId="{62BE42F3-ADBC-48B3-89F9-80128DEDBFD2}" destId="{E3272A53-05FF-4673-8AB0-F6022BA041F1}" srcOrd="1" destOrd="0" presId="urn:microsoft.com/office/officeart/2016/7/layout/VerticalHollowActionList"/>
    <dgm:cxn modelId="{1A63FBCE-95C7-4790-B2E9-4BCA707AC9EB}" type="presParOf" srcId="{62BE42F3-ADBC-48B3-89F9-80128DEDBFD2}" destId="{3C7E476A-78CC-48AB-82B2-4882A4F4330E}" srcOrd="2" destOrd="0" presId="urn:microsoft.com/office/officeart/2016/7/layout/VerticalHollowActionList"/>
    <dgm:cxn modelId="{8BAE8685-DD0E-44F8-B442-9A9C25F2FEBD}" type="presParOf" srcId="{3C7E476A-78CC-48AB-82B2-4882A4F4330E}" destId="{95C1BFE6-BD4D-4F4C-8916-00D93AFADBB4}" srcOrd="0" destOrd="0" presId="urn:microsoft.com/office/officeart/2016/7/layout/VerticalHollowActionList"/>
    <dgm:cxn modelId="{CAD874B2-8346-4F0F-8CBB-01AC639D77B3}" type="presParOf" srcId="{3C7E476A-78CC-48AB-82B2-4882A4F4330E}" destId="{0F4ED51B-ED46-41D2-A7F0-5F01410096BE}"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D616D6-D090-4898-953C-EF2D911880C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D7BF3674-E95F-4A26-A8BD-DF50FB43C59D}">
      <dgm:prSet/>
      <dgm:spPr/>
      <dgm:t>
        <a:bodyPr/>
        <a:lstStyle/>
        <a:p>
          <a:pPr>
            <a:lnSpc>
              <a:spcPct val="100000"/>
            </a:lnSpc>
            <a:defRPr cap="all"/>
          </a:pPr>
          <a:r>
            <a:rPr lang="en-US"/>
            <a:t>Identifying Co-benefits of Climate Policies: Many climate policies have co-benefits for human health, environmental conservation, and economic development</a:t>
          </a:r>
        </a:p>
      </dgm:t>
    </dgm:pt>
    <dgm:pt modelId="{A6E71F52-2664-4922-B29D-F02C127FBF5B}" type="parTrans" cxnId="{23B3B723-2553-462A-870E-87E0D7647E4A}">
      <dgm:prSet/>
      <dgm:spPr/>
      <dgm:t>
        <a:bodyPr/>
        <a:lstStyle/>
        <a:p>
          <a:endParaRPr lang="en-US"/>
        </a:p>
      </dgm:t>
    </dgm:pt>
    <dgm:pt modelId="{589AD3A6-2FA9-47F8-834D-0C2F2D1840AF}" type="sibTrans" cxnId="{23B3B723-2553-462A-870E-87E0D7647E4A}">
      <dgm:prSet/>
      <dgm:spPr/>
      <dgm:t>
        <a:bodyPr/>
        <a:lstStyle/>
        <a:p>
          <a:endParaRPr lang="en-US"/>
        </a:p>
      </dgm:t>
    </dgm:pt>
    <dgm:pt modelId="{CE098F60-687F-4EF7-8F82-9A43F3E335C1}">
      <dgm:prSet/>
      <dgm:spPr/>
      <dgm:t>
        <a:bodyPr/>
        <a:lstStyle/>
        <a:p>
          <a:pPr>
            <a:lnSpc>
              <a:spcPct val="100000"/>
            </a:lnSpc>
            <a:defRPr cap="all"/>
          </a:pPr>
          <a:r>
            <a:rPr lang="en-US"/>
            <a:t>Trade-offs between Short-term Costs and Long-term Benefits: Climate policies often involve short-term costs for long-term benefits</a:t>
          </a:r>
        </a:p>
      </dgm:t>
    </dgm:pt>
    <dgm:pt modelId="{C280A334-3290-4E52-A931-F3894E35A557}" type="parTrans" cxnId="{09268589-50B4-4AF7-AC47-591FAA4D4437}">
      <dgm:prSet/>
      <dgm:spPr/>
      <dgm:t>
        <a:bodyPr/>
        <a:lstStyle/>
        <a:p>
          <a:endParaRPr lang="en-US"/>
        </a:p>
      </dgm:t>
    </dgm:pt>
    <dgm:pt modelId="{CF8728D9-7835-4A8D-9041-803F1FD6A0BC}" type="sibTrans" cxnId="{09268589-50B4-4AF7-AC47-591FAA4D4437}">
      <dgm:prSet/>
      <dgm:spPr/>
      <dgm:t>
        <a:bodyPr/>
        <a:lstStyle/>
        <a:p>
          <a:endParaRPr lang="en-US"/>
        </a:p>
      </dgm:t>
    </dgm:pt>
    <dgm:pt modelId="{51BC2A0E-7448-458B-9363-94CD4DE34277}" type="pres">
      <dgm:prSet presAssocID="{FBD616D6-D090-4898-953C-EF2D911880C3}" presName="root" presStyleCnt="0">
        <dgm:presLayoutVars>
          <dgm:dir/>
          <dgm:resizeHandles val="exact"/>
        </dgm:presLayoutVars>
      </dgm:prSet>
      <dgm:spPr/>
    </dgm:pt>
    <dgm:pt modelId="{FBB521A2-2447-4240-B873-733BEB012D06}" type="pres">
      <dgm:prSet presAssocID="{D7BF3674-E95F-4A26-A8BD-DF50FB43C59D}" presName="compNode" presStyleCnt="0"/>
      <dgm:spPr/>
    </dgm:pt>
    <dgm:pt modelId="{4D86EFA9-C6FE-482B-96D4-F28D299C88B7}" type="pres">
      <dgm:prSet presAssocID="{D7BF3674-E95F-4A26-A8BD-DF50FB43C59D}" presName="iconBgRect" presStyleLbl="bgShp" presStyleIdx="0" presStyleCnt="2"/>
      <dgm:spPr/>
    </dgm:pt>
    <dgm:pt modelId="{046DC181-CC0E-4825-809F-86320007E357}" type="pres">
      <dgm:prSet presAssocID="{D7BF3674-E95F-4A26-A8BD-DF50FB43C59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52A38029-CA9E-4F2B-B48A-53882782EA65}" type="pres">
      <dgm:prSet presAssocID="{D7BF3674-E95F-4A26-A8BD-DF50FB43C59D}" presName="spaceRect" presStyleCnt="0"/>
      <dgm:spPr/>
    </dgm:pt>
    <dgm:pt modelId="{C249A457-E519-4A28-9E37-4C355D4A2062}" type="pres">
      <dgm:prSet presAssocID="{D7BF3674-E95F-4A26-A8BD-DF50FB43C59D}" presName="textRect" presStyleLbl="revTx" presStyleIdx="0" presStyleCnt="2">
        <dgm:presLayoutVars>
          <dgm:chMax val="1"/>
          <dgm:chPref val="1"/>
        </dgm:presLayoutVars>
      </dgm:prSet>
      <dgm:spPr/>
    </dgm:pt>
    <dgm:pt modelId="{3593E97C-98E4-400A-8A68-0B4DDEDEBDFB}" type="pres">
      <dgm:prSet presAssocID="{589AD3A6-2FA9-47F8-834D-0C2F2D1840AF}" presName="sibTrans" presStyleCnt="0"/>
      <dgm:spPr/>
    </dgm:pt>
    <dgm:pt modelId="{470D6141-02D0-4173-88FF-02D44F7946E5}" type="pres">
      <dgm:prSet presAssocID="{CE098F60-687F-4EF7-8F82-9A43F3E335C1}" presName="compNode" presStyleCnt="0"/>
      <dgm:spPr/>
    </dgm:pt>
    <dgm:pt modelId="{F2735BD8-9B25-42CD-8B4E-E72BFD9BD093}" type="pres">
      <dgm:prSet presAssocID="{CE098F60-687F-4EF7-8F82-9A43F3E335C1}" presName="iconBgRect" presStyleLbl="bgShp" presStyleIdx="1" presStyleCnt="2"/>
      <dgm:spPr/>
    </dgm:pt>
    <dgm:pt modelId="{743F2655-2D6D-4AA4-AB0D-978D2FE21F15}" type="pres">
      <dgm:prSet presAssocID="{CE098F60-687F-4EF7-8F82-9A43F3E335C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ermometer"/>
        </a:ext>
      </dgm:extLst>
    </dgm:pt>
    <dgm:pt modelId="{A2B8C4B1-A00F-424B-90B5-27647DF4F16C}" type="pres">
      <dgm:prSet presAssocID="{CE098F60-687F-4EF7-8F82-9A43F3E335C1}" presName="spaceRect" presStyleCnt="0"/>
      <dgm:spPr/>
    </dgm:pt>
    <dgm:pt modelId="{7193EB2C-3CF6-48FE-AD00-E0BFD6EC05C2}" type="pres">
      <dgm:prSet presAssocID="{CE098F60-687F-4EF7-8F82-9A43F3E335C1}" presName="textRect" presStyleLbl="revTx" presStyleIdx="1" presStyleCnt="2">
        <dgm:presLayoutVars>
          <dgm:chMax val="1"/>
          <dgm:chPref val="1"/>
        </dgm:presLayoutVars>
      </dgm:prSet>
      <dgm:spPr/>
    </dgm:pt>
  </dgm:ptLst>
  <dgm:cxnLst>
    <dgm:cxn modelId="{23B3B723-2553-462A-870E-87E0D7647E4A}" srcId="{FBD616D6-D090-4898-953C-EF2D911880C3}" destId="{D7BF3674-E95F-4A26-A8BD-DF50FB43C59D}" srcOrd="0" destOrd="0" parTransId="{A6E71F52-2664-4922-B29D-F02C127FBF5B}" sibTransId="{589AD3A6-2FA9-47F8-834D-0C2F2D1840AF}"/>
    <dgm:cxn modelId="{CACA1724-6382-4DFE-B6B3-2C8FE172D452}" type="presOf" srcId="{D7BF3674-E95F-4A26-A8BD-DF50FB43C59D}" destId="{C249A457-E519-4A28-9E37-4C355D4A2062}" srcOrd="0" destOrd="0" presId="urn:microsoft.com/office/officeart/2018/5/layout/IconCircleLabelList"/>
    <dgm:cxn modelId="{09268589-50B4-4AF7-AC47-591FAA4D4437}" srcId="{FBD616D6-D090-4898-953C-EF2D911880C3}" destId="{CE098F60-687F-4EF7-8F82-9A43F3E335C1}" srcOrd="1" destOrd="0" parTransId="{C280A334-3290-4E52-A931-F3894E35A557}" sibTransId="{CF8728D9-7835-4A8D-9041-803F1FD6A0BC}"/>
    <dgm:cxn modelId="{C4844AC0-21D4-4EAD-A50A-FB5F99193760}" type="presOf" srcId="{CE098F60-687F-4EF7-8F82-9A43F3E335C1}" destId="{7193EB2C-3CF6-48FE-AD00-E0BFD6EC05C2}" srcOrd="0" destOrd="0" presId="urn:microsoft.com/office/officeart/2018/5/layout/IconCircleLabelList"/>
    <dgm:cxn modelId="{C3DB14EA-E350-4DD0-A9AE-EE8449068F14}" type="presOf" srcId="{FBD616D6-D090-4898-953C-EF2D911880C3}" destId="{51BC2A0E-7448-458B-9363-94CD4DE34277}" srcOrd="0" destOrd="0" presId="urn:microsoft.com/office/officeart/2018/5/layout/IconCircleLabelList"/>
    <dgm:cxn modelId="{79207057-1B3B-4194-8A23-4D4267E4046F}" type="presParOf" srcId="{51BC2A0E-7448-458B-9363-94CD4DE34277}" destId="{FBB521A2-2447-4240-B873-733BEB012D06}" srcOrd="0" destOrd="0" presId="urn:microsoft.com/office/officeart/2018/5/layout/IconCircleLabelList"/>
    <dgm:cxn modelId="{4BA4812C-B6C3-49E8-AB2F-5398B0710531}" type="presParOf" srcId="{FBB521A2-2447-4240-B873-733BEB012D06}" destId="{4D86EFA9-C6FE-482B-96D4-F28D299C88B7}" srcOrd="0" destOrd="0" presId="urn:microsoft.com/office/officeart/2018/5/layout/IconCircleLabelList"/>
    <dgm:cxn modelId="{73F5850B-5449-427D-9395-EF78507A7302}" type="presParOf" srcId="{FBB521A2-2447-4240-B873-733BEB012D06}" destId="{046DC181-CC0E-4825-809F-86320007E357}" srcOrd="1" destOrd="0" presId="urn:microsoft.com/office/officeart/2018/5/layout/IconCircleLabelList"/>
    <dgm:cxn modelId="{AAB23369-00DC-43D5-BE64-8C68A2120E2A}" type="presParOf" srcId="{FBB521A2-2447-4240-B873-733BEB012D06}" destId="{52A38029-CA9E-4F2B-B48A-53882782EA65}" srcOrd="2" destOrd="0" presId="urn:microsoft.com/office/officeart/2018/5/layout/IconCircleLabelList"/>
    <dgm:cxn modelId="{0D2200A1-D9AD-4106-B547-6F92D0E72417}" type="presParOf" srcId="{FBB521A2-2447-4240-B873-733BEB012D06}" destId="{C249A457-E519-4A28-9E37-4C355D4A2062}" srcOrd="3" destOrd="0" presId="urn:microsoft.com/office/officeart/2018/5/layout/IconCircleLabelList"/>
    <dgm:cxn modelId="{29AF0CF4-3151-43D1-9DDB-FB412A794FDD}" type="presParOf" srcId="{51BC2A0E-7448-458B-9363-94CD4DE34277}" destId="{3593E97C-98E4-400A-8A68-0B4DDEDEBDFB}" srcOrd="1" destOrd="0" presId="urn:microsoft.com/office/officeart/2018/5/layout/IconCircleLabelList"/>
    <dgm:cxn modelId="{87C122E0-54B2-4FB9-A414-48D28668E6D5}" type="presParOf" srcId="{51BC2A0E-7448-458B-9363-94CD4DE34277}" destId="{470D6141-02D0-4173-88FF-02D44F7946E5}" srcOrd="2" destOrd="0" presId="urn:microsoft.com/office/officeart/2018/5/layout/IconCircleLabelList"/>
    <dgm:cxn modelId="{0F1BF08D-6318-46BC-99F9-D161D330B0BA}" type="presParOf" srcId="{470D6141-02D0-4173-88FF-02D44F7946E5}" destId="{F2735BD8-9B25-42CD-8B4E-E72BFD9BD093}" srcOrd="0" destOrd="0" presId="urn:microsoft.com/office/officeart/2018/5/layout/IconCircleLabelList"/>
    <dgm:cxn modelId="{4F96BED3-EFBA-4CB1-B340-90784647EEFD}" type="presParOf" srcId="{470D6141-02D0-4173-88FF-02D44F7946E5}" destId="{743F2655-2D6D-4AA4-AB0D-978D2FE21F15}" srcOrd="1" destOrd="0" presId="urn:microsoft.com/office/officeart/2018/5/layout/IconCircleLabelList"/>
    <dgm:cxn modelId="{0C5BD98D-51B9-431B-B913-CC7BFCC6EE1B}" type="presParOf" srcId="{470D6141-02D0-4173-88FF-02D44F7946E5}" destId="{A2B8C4B1-A00F-424B-90B5-27647DF4F16C}" srcOrd="2" destOrd="0" presId="urn:microsoft.com/office/officeart/2018/5/layout/IconCircleLabelList"/>
    <dgm:cxn modelId="{69212FC1-B456-4BDC-87F2-9DE25C49C5F5}" type="presParOf" srcId="{470D6141-02D0-4173-88FF-02D44F7946E5}" destId="{7193EB2C-3CF6-48FE-AD00-E0BFD6EC05C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C04057-6E0B-4676-848A-FDF17A8B3BA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BE52540-CBA2-4FE1-A408-CEEC63310570}">
      <dgm:prSet/>
      <dgm:spPr/>
      <dgm:t>
        <a:bodyPr/>
        <a:lstStyle/>
        <a:p>
          <a:pPr>
            <a:lnSpc>
              <a:spcPct val="100000"/>
            </a:lnSpc>
          </a:pPr>
          <a:r>
            <a:rPr lang="en-US"/>
            <a:t>Incorporating CBA into Policy Making: CBA provides valuable insights for policymakers but should be used in conjunction with other decision-making criteria, such as equity, feasibility, and political acceptability</a:t>
          </a:r>
        </a:p>
      </dgm:t>
    </dgm:pt>
    <dgm:pt modelId="{23B55E4F-0B8B-467B-A223-D8A206B715F4}" type="parTrans" cxnId="{D1DBE270-99D5-4FBA-8F2A-594C6FCD2B14}">
      <dgm:prSet/>
      <dgm:spPr/>
      <dgm:t>
        <a:bodyPr/>
        <a:lstStyle/>
        <a:p>
          <a:endParaRPr lang="en-US"/>
        </a:p>
      </dgm:t>
    </dgm:pt>
    <dgm:pt modelId="{E4A93279-E577-4DBB-9E96-F661F30D73C5}" type="sibTrans" cxnId="{D1DBE270-99D5-4FBA-8F2A-594C6FCD2B14}">
      <dgm:prSet/>
      <dgm:spPr/>
      <dgm:t>
        <a:bodyPr/>
        <a:lstStyle/>
        <a:p>
          <a:endParaRPr lang="en-US"/>
        </a:p>
      </dgm:t>
    </dgm:pt>
    <dgm:pt modelId="{487BC0F4-814E-4F41-9FE7-185641B00420}">
      <dgm:prSet/>
      <dgm:spPr/>
      <dgm:t>
        <a:bodyPr/>
        <a:lstStyle/>
        <a:p>
          <a:pPr>
            <a:lnSpc>
              <a:spcPct val="100000"/>
            </a:lnSpc>
          </a:pPr>
          <a:r>
            <a:rPr lang="en-US"/>
            <a:t>Role of Government Regulations: Government regulations play a crucial role in shaping incentives and driving investment in climate-friendly technologies and practices</a:t>
          </a:r>
        </a:p>
      </dgm:t>
    </dgm:pt>
    <dgm:pt modelId="{0132FCA3-92F0-4F85-BFEB-2291F0C74D14}" type="parTrans" cxnId="{599B8F13-5D37-4EF6-B2C4-9ADA7FDA389C}">
      <dgm:prSet/>
      <dgm:spPr/>
      <dgm:t>
        <a:bodyPr/>
        <a:lstStyle/>
        <a:p>
          <a:endParaRPr lang="en-US"/>
        </a:p>
      </dgm:t>
    </dgm:pt>
    <dgm:pt modelId="{5B009747-BA9A-4698-BBAC-76220F23AA03}" type="sibTrans" cxnId="{599B8F13-5D37-4EF6-B2C4-9ADA7FDA389C}">
      <dgm:prSet/>
      <dgm:spPr/>
      <dgm:t>
        <a:bodyPr/>
        <a:lstStyle/>
        <a:p>
          <a:endParaRPr lang="en-US"/>
        </a:p>
      </dgm:t>
    </dgm:pt>
    <dgm:pt modelId="{B4E69A62-DF4A-4DFE-952E-B47C6BACC08A}">
      <dgm:prSet/>
      <dgm:spPr/>
      <dgm:t>
        <a:bodyPr/>
        <a:lstStyle/>
        <a:p>
          <a:pPr>
            <a:lnSpc>
              <a:spcPct val="100000"/>
            </a:lnSpc>
          </a:pPr>
          <a:r>
            <a:rPr lang="en-US"/>
            <a:t>Public vs. Private Sector Initiatives: Both public and private sector actors have a role to play in addressing climate change</a:t>
          </a:r>
        </a:p>
      </dgm:t>
    </dgm:pt>
    <dgm:pt modelId="{5BFBE958-6D8F-4186-9BF4-9A459D5F6562}" type="parTrans" cxnId="{661BD8C6-D639-4767-91C8-9193D0939258}">
      <dgm:prSet/>
      <dgm:spPr/>
      <dgm:t>
        <a:bodyPr/>
        <a:lstStyle/>
        <a:p>
          <a:endParaRPr lang="en-US"/>
        </a:p>
      </dgm:t>
    </dgm:pt>
    <dgm:pt modelId="{DE758796-317E-437D-B32A-AB8EB6F1A14A}" type="sibTrans" cxnId="{661BD8C6-D639-4767-91C8-9193D0939258}">
      <dgm:prSet/>
      <dgm:spPr/>
      <dgm:t>
        <a:bodyPr/>
        <a:lstStyle/>
        <a:p>
          <a:endParaRPr lang="en-US"/>
        </a:p>
      </dgm:t>
    </dgm:pt>
    <dgm:pt modelId="{B17DDBBD-DAF1-4302-8DBB-2AF4E37381D7}" type="pres">
      <dgm:prSet presAssocID="{FFC04057-6E0B-4676-848A-FDF17A8B3BA4}" presName="root" presStyleCnt="0">
        <dgm:presLayoutVars>
          <dgm:dir/>
          <dgm:resizeHandles val="exact"/>
        </dgm:presLayoutVars>
      </dgm:prSet>
      <dgm:spPr/>
    </dgm:pt>
    <dgm:pt modelId="{9383E5A2-A80C-4023-94EF-9948B5924076}" type="pres">
      <dgm:prSet presAssocID="{5BE52540-CBA2-4FE1-A408-CEEC63310570}" presName="compNode" presStyleCnt="0"/>
      <dgm:spPr/>
    </dgm:pt>
    <dgm:pt modelId="{3D40A320-24DC-4240-9CDF-FE0E932C0F5F}" type="pres">
      <dgm:prSet presAssocID="{5BE52540-CBA2-4FE1-A408-CEEC633105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54B30146-CC31-4010-B233-0655020094A3}" type="pres">
      <dgm:prSet presAssocID="{5BE52540-CBA2-4FE1-A408-CEEC63310570}" presName="spaceRect" presStyleCnt="0"/>
      <dgm:spPr/>
    </dgm:pt>
    <dgm:pt modelId="{F3BDBFE8-96D6-4F83-B6D4-0B4ABE5138F0}" type="pres">
      <dgm:prSet presAssocID="{5BE52540-CBA2-4FE1-A408-CEEC63310570}" presName="textRect" presStyleLbl="revTx" presStyleIdx="0" presStyleCnt="3">
        <dgm:presLayoutVars>
          <dgm:chMax val="1"/>
          <dgm:chPref val="1"/>
        </dgm:presLayoutVars>
      </dgm:prSet>
      <dgm:spPr/>
    </dgm:pt>
    <dgm:pt modelId="{894BF873-4281-4DD6-B66C-5265B9378DA6}" type="pres">
      <dgm:prSet presAssocID="{E4A93279-E577-4DBB-9E96-F661F30D73C5}" presName="sibTrans" presStyleCnt="0"/>
      <dgm:spPr/>
    </dgm:pt>
    <dgm:pt modelId="{2661BC0C-173C-4916-BEDE-066E73B3DE49}" type="pres">
      <dgm:prSet presAssocID="{487BC0F4-814E-4F41-9FE7-185641B00420}" presName="compNode" presStyleCnt="0"/>
      <dgm:spPr/>
    </dgm:pt>
    <dgm:pt modelId="{4B1A0472-C11B-4AA9-ADA3-46E773CF302E}" type="pres">
      <dgm:prSet presAssocID="{487BC0F4-814E-4F41-9FE7-185641B004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CBD3E31E-2E7D-4660-9497-A122890329E2}" type="pres">
      <dgm:prSet presAssocID="{487BC0F4-814E-4F41-9FE7-185641B00420}" presName="spaceRect" presStyleCnt="0"/>
      <dgm:spPr/>
    </dgm:pt>
    <dgm:pt modelId="{BA0C394D-4F1C-4410-A6C0-17A49045A4E8}" type="pres">
      <dgm:prSet presAssocID="{487BC0F4-814E-4F41-9FE7-185641B00420}" presName="textRect" presStyleLbl="revTx" presStyleIdx="1" presStyleCnt="3">
        <dgm:presLayoutVars>
          <dgm:chMax val="1"/>
          <dgm:chPref val="1"/>
        </dgm:presLayoutVars>
      </dgm:prSet>
      <dgm:spPr/>
    </dgm:pt>
    <dgm:pt modelId="{A7D4AF9B-2E8E-41F9-8C67-23C6A8C44EF3}" type="pres">
      <dgm:prSet presAssocID="{5B009747-BA9A-4698-BBAC-76220F23AA03}" presName="sibTrans" presStyleCnt="0"/>
      <dgm:spPr/>
    </dgm:pt>
    <dgm:pt modelId="{99B1FB83-A5E1-4874-86E6-2FEBF5F56CB8}" type="pres">
      <dgm:prSet presAssocID="{B4E69A62-DF4A-4DFE-952E-B47C6BACC08A}" presName="compNode" presStyleCnt="0"/>
      <dgm:spPr/>
    </dgm:pt>
    <dgm:pt modelId="{5D2AF6AF-C549-4565-9EB1-ED6F758D081E}" type="pres">
      <dgm:prSet presAssocID="{B4E69A62-DF4A-4DFE-952E-B47C6BACC08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BD5E9830-3B48-472E-A4C2-79B8856096B5}" type="pres">
      <dgm:prSet presAssocID="{B4E69A62-DF4A-4DFE-952E-B47C6BACC08A}" presName="spaceRect" presStyleCnt="0"/>
      <dgm:spPr/>
    </dgm:pt>
    <dgm:pt modelId="{704AE29E-7C7D-464B-A7B1-5DC37FE6C304}" type="pres">
      <dgm:prSet presAssocID="{B4E69A62-DF4A-4DFE-952E-B47C6BACC08A}" presName="textRect" presStyleLbl="revTx" presStyleIdx="2" presStyleCnt="3">
        <dgm:presLayoutVars>
          <dgm:chMax val="1"/>
          <dgm:chPref val="1"/>
        </dgm:presLayoutVars>
      </dgm:prSet>
      <dgm:spPr/>
    </dgm:pt>
  </dgm:ptLst>
  <dgm:cxnLst>
    <dgm:cxn modelId="{599B8F13-5D37-4EF6-B2C4-9ADA7FDA389C}" srcId="{FFC04057-6E0B-4676-848A-FDF17A8B3BA4}" destId="{487BC0F4-814E-4F41-9FE7-185641B00420}" srcOrd="1" destOrd="0" parTransId="{0132FCA3-92F0-4F85-BFEB-2291F0C74D14}" sibTransId="{5B009747-BA9A-4698-BBAC-76220F23AA03}"/>
    <dgm:cxn modelId="{D1DBE270-99D5-4FBA-8F2A-594C6FCD2B14}" srcId="{FFC04057-6E0B-4676-848A-FDF17A8B3BA4}" destId="{5BE52540-CBA2-4FE1-A408-CEEC63310570}" srcOrd="0" destOrd="0" parTransId="{23B55E4F-0B8B-467B-A223-D8A206B715F4}" sibTransId="{E4A93279-E577-4DBB-9E96-F661F30D73C5}"/>
    <dgm:cxn modelId="{200B3175-A85B-497F-A5A8-CADC952CFB3B}" type="presOf" srcId="{5BE52540-CBA2-4FE1-A408-CEEC63310570}" destId="{F3BDBFE8-96D6-4F83-B6D4-0B4ABE5138F0}" srcOrd="0" destOrd="0" presId="urn:microsoft.com/office/officeart/2018/2/layout/IconLabelList"/>
    <dgm:cxn modelId="{F6C5D357-7D5B-40CA-81F9-8512E57590EF}" type="presOf" srcId="{B4E69A62-DF4A-4DFE-952E-B47C6BACC08A}" destId="{704AE29E-7C7D-464B-A7B1-5DC37FE6C304}" srcOrd="0" destOrd="0" presId="urn:microsoft.com/office/officeart/2018/2/layout/IconLabelList"/>
    <dgm:cxn modelId="{7A280580-58A0-4E6A-A88C-4F50F3BEDEEA}" type="presOf" srcId="{FFC04057-6E0B-4676-848A-FDF17A8B3BA4}" destId="{B17DDBBD-DAF1-4302-8DBB-2AF4E37381D7}" srcOrd="0" destOrd="0" presId="urn:microsoft.com/office/officeart/2018/2/layout/IconLabelList"/>
    <dgm:cxn modelId="{661BD8C6-D639-4767-91C8-9193D0939258}" srcId="{FFC04057-6E0B-4676-848A-FDF17A8B3BA4}" destId="{B4E69A62-DF4A-4DFE-952E-B47C6BACC08A}" srcOrd="2" destOrd="0" parTransId="{5BFBE958-6D8F-4186-9BF4-9A459D5F6562}" sibTransId="{DE758796-317E-437D-B32A-AB8EB6F1A14A}"/>
    <dgm:cxn modelId="{65ABE0E4-1F1D-4C97-B89B-BABB76ACA4AF}" type="presOf" srcId="{487BC0F4-814E-4F41-9FE7-185641B00420}" destId="{BA0C394D-4F1C-4410-A6C0-17A49045A4E8}" srcOrd="0" destOrd="0" presId="urn:microsoft.com/office/officeart/2018/2/layout/IconLabelList"/>
    <dgm:cxn modelId="{ACEF72B3-E8BA-456C-A671-4468460528B8}" type="presParOf" srcId="{B17DDBBD-DAF1-4302-8DBB-2AF4E37381D7}" destId="{9383E5A2-A80C-4023-94EF-9948B5924076}" srcOrd="0" destOrd="0" presId="urn:microsoft.com/office/officeart/2018/2/layout/IconLabelList"/>
    <dgm:cxn modelId="{B957B283-C108-413E-91C0-F67CE56E338F}" type="presParOf" srcId="{9383E5A2-A80C-4023-94EF-9948B5924076}" destId="{3D40A320-24DC-4240-9CDF-FE0E932C0F5F}" srcOrd="0" destOrd="0" presId="urn:microsoft.com/office/officeart/2018/2/layout/IconLabelList"/>
    <dgm:cxn modelId="{25649FE2-40FF-44D3-BB7E-66B912B838F6}" type="presParOf" srcId="{9383E5A2-A80C-4023-94EF-9948B5924076}" destId="{54B30146-CC31-4010-B233-0655020094A3}" srcOrd="1" destOrd="0" presId="urn:microsoft.com/office/officeart/2018/2/layout/IconLabelList"/>
    <dgm:cxn modelId="{CE219E41-235D-4337-8512-3507047F2CFC}" type="presParOf" srcId="{9383E5A2-A80C-4023-94EF-9948B5924076}" destId="{F3BDBFE8-96D6-4F83-B6D4-0B4ABE5138F0}" srcOrd="2" destOrd="0" presId="urn:microsoft.com/office/officeart/2018/2/layout/IconLabelList"/>
    <dgm:cxn modelId="{390A2903-54BB-4D33-BAD5-98B48483D073}" type="presParOf" srcId="{B17DDBBD-DAF1-4302-8DBB-2AF4E37381D7}" destId="{894BF873-4281-4DD6-B66C-5265B9378DA6}" srcOrd="1" destOrd="0" presId="urn:microsoft.com/office/officeart/2018/2/layout/IconLabelList"/>
    <dgm:cxn modelId="{1E845F56-5E62-45D0-952F-0F2571E2DD79}" type="presParOf" srcId="{B17DDBBD-DAF1-4302-8DBB-2AF4E37381D7}" destId="{2661BC0C-173C-4916-BEDE-066E73B3DE49}" srcOrd="2" destOrd="0" presId="urn:microsoft.com/office/officeart/2018/2/layout/IconLabelList"/>
    <dgm:cxn modelId="{BB0D6107-F71E-4FEF-93C5-588B7F02E204}" type="presParOf" srcId="{2661BC0C-173C-4916-BEDE-066E73B3DE49}" destId="{4B1A0472-C11B-4AA9-ADA3-46E773CF302E}" srcOrd="0" destOrd="0" presId="urn:microsoft.com/office/officeart/2018/2/layout/IconLabelList"/>
    <dgm:cxn modelId="{42549C2C-E16B-45E1-8401-1DD8308BE1F9}" type="presParOf" srcId="{2661BC0C-173C-4916-BEDE-066E73B3DE49}" destId="{CBD3E31E-2E7D-4660-9497-A122890329E2}" srcOrd="1" destOrd="0" presId="urn:microsoft.com/office/officeart/2018/2/layout/IconLabelList"/>
    <dgm:cxn modelId="{8C895650-3328-4F88-8FE8-D6222706B367}" type="presParOf" srcId="{2661BC0C-173C-4916-BEDE-066E73B3DE49}" destId="{BA0C394D-4F1C-4410-A6C0-17A49045A4E8}" srcOrd="2" destOrd="0" presId="urn:microsoft.com/office/officeart/2018/2/layout/IconLabelList"/>
    <dgm:cxn modelId="{156B20EB-6F1C-420D-9A24-E687A2604C8E}" type="presParOf" srcId="{B17DDBBD-DAF1-4302-8DBB-2AF4E37381D7}" destId="{A7D4AF9B-2E8E-41F9-8C67-23C6A8C44EF3}" srcOrd="3" destOrd="0" presId="urn:microsoft.com/office/officeart/2018/2/layout/IconLabelList"/>
    <dgm:cxn modelId="{BABEFCE8-31F6-4995-8E09-C14FD3AC603F}" type="presParOf" srcId="{B17DDBBD-DAF1-4302-8DBB-2AF4E37381D7}" destId="{99B1FB83-A5E1-4874-86E6-2FEBF5F56CB8}" srcOrd="4" destOrd="0" presId="urn:microsoft.com/office/officeart/2018/2/layout/IconLabelList"/>
    <dgm:cxn modelId="{018A5629-BBD2-4CB5-A44A-0C597EB93B76}" type="presParOf" srcId="{99B1FB83-A5E1-4874-86E6-2FEBF5F56CB8}" destId="{5D2AF6AF-C549-4565-9EB1-ED6F758D081E}" srcOrd="0" destOrd="0" presId="urn:microsoft.com/office/officeart/2018/2/layout/IconLabelList"/>
    <dgm:cxn modelId="{CEEC52A4-0BD0-4B05-866F-7B1BE18EAAB8}" type="presParOf" srcId="{99B1FB83-A5E1-4874-86E6-2FEBF5F56CB8}" destId="{BD5E9830-3B48-472E-A4C2-79B8856096B5}" srcOrd="1" destOrd="0" presId="urn:microsoft.com/office/officeart/2018/2/layout/IconLabelList"/>
    <dgm:cxn modelId="{59B7E9B9-B6A4-4FE2-9A08-1A504374A474}" type="presParOf" srcId="{99B1FB83-A5E1-4874-86E6-2FEBF5F56CB8}" destId="{704AE29E-7C7D-464B-A7B1-5DC37FE6C30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1C0CF-3468-4CD8-931C-F64B6013692A}">
      <dsp:nvSpPr>
        <dsp:cNvPr id="0" name=""/>
        <dsp:cNvSpPr/>
      </dsp:nvSpPr>
      <dsp:spPr>
        <a:xfrm rot="5400000">
          <a:off x="6589693" y="-2661723"/>
          <a:ext cx="1121829"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Infrastructure damage due to extreme weather events can result in significant repair and reconstruction costs</a:t>
          </a:r>
        </a:p>
        <a:p>
          <a:pPr marL="114300" lvl="1" indent="-114300" algn="l" defTabSz="666750">
            <a:lnSpc>
              <a:spcPct val="90000"/>
            </a:lnSpc>
            <a:spcBef>
              <a:spcPct val="0"/>
            </a:spcBef>
            <a:spcAft>
              <a:spcPct val="15000"/>
            </a:spcAft>
            <a:buChar char="•"/>
          </a:pPr>
          <a:r>
            <a:rPr lang="en-US" sz="1500" kern="1200"/>
            <a:t>Climate-related health impacts, such as heat-related illnesses and the spread of vector-borne diseases, impose financial burdens on healthcare systems</a:t>
          </a:r>
        </a:p>
      </dsp:txBody>
      <dsp:txXfrm rot="-5400000">
        <a:off x="3785616" y="197117"/>
        <a:ext cx="6675221" cy="1012303"/>
      </dsp:txXfrm>
    </dsp:sp>
    <dsp:sp modelId="{DA11DBBC-0E46-4F71-A86B-CF9B09EEB62A}">
      <dsp:nvSpPr>
        <dsp:cNvPr id="0" name=""/>
        <dsp:cNvSpPr/>
      </dsp:nvSpPr>
      <dsp:spPr>
        <a:xfrm>
          <a:off x="0" y="2124"/>
          <a:ext cx="3785616" cy="14022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defRPr b="1"/>
          </a:pPr>
          <a:r>
            <a:rPr lang="en-US" sz="3900" kern="1200"/>
            <a:t>Direct Costs</a:t>
          </a:r>
        </a:p>
      </dsp:txBody>
      <dsp:txXfrm>
        <a:off x="68454" y="70578"/>
        <a:ext cx="3648708" cy="1265378"/>
      </dsp:txXfrm>
    </dsp:sp>
    <dsp:sp modelId="{304FB75F-3FAD-4360-8506-B60A6E910C17}">
      <dsp:nvSpPr>
        <dsp:cNvPr id="0" name=""/>
        <dsp:cNvSpPr/>
      </dsp:nvSpPr>
      <dsp:spPr>
        <a:xfrm rot="5400000">
          <a:off x="6589693" y="-1189323"/>
          <a:ext cx="1121829" cy="6729984"/>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Population displacement due to sea-level rise or extreme weather events can lead to economic losses, including loss of property value and disruption of livelihoods</a:t>
          </a:r>
        </a:p>
        <a:p>
          <a:pPr marL="114300" lvl="1" indent="-114300" algn="l" defTabSz="666750">
            <a:lnSpc>
              <a:spcPct val="90000"/>
            </a:lnSpc>
            <a:spcBef>
              <a:spcPct val="0"/>
            </a:spcBef>
            <a:spcAft>
              <a:spcPct val="15000"/>
            </a:spcAft>
            <a:buChar char="•"/>
          </a:pPr>
          <a:r>
            <a:rPr lang="en-US" sz="1500" kern="1200"/>
            <a:t>Loss of biodiversity can have economic consequences, including reduced ecosystem services and impacts on industries such as tourism and agriculture</a:t>
          </a:r>
        </a:p>
      </dsp:txBody>
      <dsp:txXfrm rot="-5400000">
        <a:off x="3785616" y="1669517"/>
        <a:ext cx="6675221" cy="1012303"/>
      </dsp:txXfrm>
    </dsp:sp>
    <dsp:sp modelId="{08AC78EF-2846-4532-820D-E664BE501468}">
      <dsp:nvSpPr>
        <dsp:cNvPr id="0" name=""/>
        <dsp:cNvSpPr/>
      </dsp:nvSpPr>
      <dsp:spPr>
        <a:xfrm>
          <a:off x="0" y="1474525"/>
          <a:ext cx="3785616" cy="140228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defRPr b="1"/>
          </a:pPr>
          <a:r>
            <a:rPr lang="en-US" sz="3900" kern="1200"/>
            <a:t>Indirect Costs</a:t>
          </a:r>
        </a:p>
      </dsp:txBody>
      <dsp:txXfrm>
        <a:off x="68454" y="1542979"/>
        <a:ext cx="3648708" cy="1265378"/>
      </dsp:txXfrm>
    </dsp:sp>
    <dsp:sp modelId="{2E860C0D-B583-43D9-B3E6-90C7FAF0DBF1}">
      <dsp:nvSpPr>
        <dsp:cNvPr id="0" name=""/>
        <dsp:cNvSpPr/>
      </dsp:nvSpPr>
      <dsp:spPr>
        <a:xfrm rot="5400000">
          <a:off x="6589693" y="283077"/>
          <a:ext cx="1121829" cy="672998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Future costs and benefits are typically discounted to reflect their present value, accounting for factors such as time preference and risk</a:t>
          </a:r>
        </a:p>
      </dsp:txBody>
      <dsp:txXfrm rot="-5400000">
        <a:off x="3785616" y="3141918"/>
        <a:ext cx="6675221" cy="1012303"/>
      </dsp:txXfrm>
    </dsp:sp>
    <dsp:sp modelId="{7D98500F-0190-49F0-A97F-25CB2C53AC20}">
      <dsp:nvSpPr>
        <dsp:cNvPr id="0" name=""/>
        <dsp:cNvSpPr/>
      </dsp:nvSpPr>
      <dsp:spPr>
        <a:xfrm>
          <a:off x="0" y="2946926"/>
          <a:ext cx="3785616" cy="140228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defRPr b="1"/>
          </a:pPr>
          <a:r>
            <a:rPr lang="en-US" sz="3900" kern="1200"/>
            <a:t>Discounting Future Costs</a:t>
          </a:r>
        </a:p>
      </dsp:txBody>
      <dsp:txXfrm>
        <a:off x="68454" y="3015380"/>
        <a:ext cx="3648708" cy="1265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C8729-2F4E-425A-B52F-C63D8149F20D}">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0C9052-3741-4703-BA94-C1422043572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A58A03-19F1-4935-9346-023018D053E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Reduction of Future Costs: By reducing greenhouse gas emissions and limiting global warming, climate change mitigation measures can help avoid or reduce the severity of future climate impacts</a:t>
          </a:r>
        </a:p>
      </dsp:txBody>
      <dsp:txXfrm>
        <a:off x="1435590" y="531"/>
        <a:ext cx="9080009" cy="1242935"/>
      </dsp:txXfrm>
    </dsp:sp>
    <dsp:sp modelId="{EF8EB0E0-7926-4069-ACF8-02966ED859FF}">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EF7AC-6439-4E56-AA2B-AA33F993064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2A6ED-AA25-4591-A776-A052BA788ED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Improved Public Health: Many climate change mitigation strategies, such as reducing air pollution from fossil fuel combustion, have co-benefits for public health, leading to savings in healthcare costs and improved productivity</a:t>
          </a:r>
        </a:p>
      </dsp:txBody>
      <dsp:txXfrm>
        <a:off x="1435590" y="1554201"/>
        <a:ext cx="9080009" cy="1242935"/>
      </dsp:txXfrm>
    </dsp:sp>
    <dsp:sp modelId="{5838F903-B395-483E-8ECB-D27FC89288CD}">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CAA5D-EBC9-40CB-8E76-1D3A3DC3AF23}">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51541B-6CC9-43C7-9C2C-90FFA946D89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Environmental Preservation: Climate change mitigation efforts often involve conservation and restoration of ecosystems, which provide valuable services such as carbon sequestration, flood control, and habitat preservation</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3ED42-9705-470B-8FF4-850A88C814AB}">
      <dsp:nvSpPr>
        <dsp:cNvPr id="0" name=""/>
        <dsp:cNvSpPr/>
      </dsp:nvSpPr>
      <dsp:spPr>
        <a:xfrm>
          <a:off x="0" y="696443"/>
          <a:ext cx="6803753" cy="12857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77570-AAE8-48CD-A1E0-D8E4351EA55C}">
      <dsp:nvSpPr>
        <dsp:cNvPr id="0" name=""/>
        <dsp:cNvSpPr/>
      </dsp:nvSpPr>
      <dsp:spPr>
        <a:xfrm>
          <a:off x="388936" y="985735"/>
          <a:ext cx="707158" cy="7071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3D01C5-B9DE-40A7-B557-4B641756D352}">
      <dsp:nvSpPr>
        <dsp:cNvPr id="0" name=""/>
        <dsp:cNvSpPr/>
      </dsp:nvSpPr>
      <dsp:spPr>
        <a:xfrm>
          <a:off x="1485032" y="696443"/>
          <a:ext cx="5318720" cy="128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074" tIns="136074" rIns="136074" bIns="136074" numCol="1" spcCol="1270" anchor="ctr" anchorCtr="0">
          <a:noAutofit/>
        </a:bodyPr>
        <a:lstStyle/>
        <a:p>
          <a:pPr marL="0" lvl="0" indent="0" algn="l" defTabSz="933450">
            <a:lnSpc>
              <a:spcPct val="100000"/>
            </a:lnSpc>
            <a:spcBef>
              <a:spcPct val="0"/>
            </a:spcBef>
            <a:spcAft>
              <a:spcPct val="35000"/>
            </a:spcAft>
            <a:buNone/>
          </a:pPr>
          <a:r>
            <a:rPr lang="en-US" sz="2100" kern="1200"/>
            <a:t>Carbon pricing involves putting a price on carbon emissions, either through a carbon tax or a cap-and-trade system</a:t>
          </a:r>
        </a:p>
      </dsp:txBody>
      <dsp:txXfrm>
        <a:off x="1485032" y="696443"/>
        <a:ext cx="5318720" cy="1285742"/>
      </dsp:txXfrm>
    </dsp:sp>
    <dsp:sp modelId="{20C1F326-7C1A-45EE-9B86-9429A4041F69}">
      <dsp:nvSpPr>
        <dsp:cNvPr id="0" name=""/>
        <dsp:cNvSpPr/>
      </dsp:nvSpPr>
      <dsp:spPr>
        <a:xfrm>
          <a:off x="0" y="2303621"/>
          <a:ext cx="6803753" cy="12857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C6A696-E1DC-4253-8C98-1A28E5BCC7A8}">
      <dsp:nvSpPr>
        <dsp:cNvPr id="0" name=""/>
        <dsp:cNvSpPr/>
      </dsp:nvSpPr>
      <dsp:spPr>
        <a:xfrm>
          <a:off x="388936" y="2592913"/>
          <a:ext cx="707158" cy="7071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33100C-F76B-424E-B848-3F2D7F9F8B76}">
      <dsp:nvSpPr>
        <dsp:cNvPr id="0" name=""/>
        <dsp:cNvSpPr/>
      </dsp:nvSpPr>
      <dsp:spPr>
        <a:xfrm>
          <a:off x="1485032" y="2303621"/>
          <a:ext cx="5318720" cy="128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074" tIns="136074" rIns="136074" bIns="136074" numCol="1" spcCol="1270" anchor="ctr" anchorCtr="0">
          <a:noAutofit/>
        </a:bodyPr>
        <a:lstStyle/>
        <a:p>
          <a:pPr marL="0" lvl="0" indent="0" algn="l" defTabSz="933450">
            <a:lnSpc>
              <a:spcPct val="100000"/>
            </a:lnSpc>
            <a:spcBef>
              <a:spcPct val="0"/>
            </a:spcBef>
            <a:spcAft>
              <a:spcPct val="35000"/>
            </a:spcAft>
            <a:buNone/>
          </a:pPr>
          <a:r>
            <a:rPr lang="en-US" sz="2100" kern="1200"/>
            <a:t>Carbon pricing can lead to higher energy costs for consumers and increased operating costs for businesses</a:t>
          </a:r>
        </a:p>
      </dsp:txBody>
      <dsp:txXfrm>
        <a:off x="1485032" y="2303621"/>
        <a:ext cx="5318720" cy="1285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EED1E-1862-4C45-994D-7B940966C2A8}">
      <dsp:nvSpPr>
        <dsp:cNvPr id="0" name=""/>
        <dsp:cNvSpPr/>
      </dsp:nvSpPr>
      <dsp:spPr>
        <a:xfrm>
          <a:off x="2103120" y="382"/>
          <a:ext cx="8412480" cy="21119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536430" rIns="163225" bIns="536430" numCol="1" spcCol="1270" anchor="ctr" anchorCtr="0">
          <a:noAutofit/>
        </a:bodyPr>
        <a:lstStyle/>
        <a:p>
          <a:pPr marL="0" lvl="0" indent="0" algn="l" defTabSz="977900">
            <a:lnSpc>
              <a:spcPct val="90000"/>
            </a:lnSpc>
            <a:spcBef>
              <a:spcPct val="0"/>
            </a:spcBef>
            <a:spcAft>
              <a:spcPct val="35000"/>
            </a:spcAft>
            <a:buNone/>
          </a:pPr>
          <a:r>
            <a:rPr lang="en-US" sz="2200" kern="1200"/>
            <a:t>Dealing with Uncertainty: Climate change presents significant uncertainties, including future emissions trajectories, climate sensitivity, and the effectiveness of mitigation measures</a:t>
          </a:r>
        </a:p>
      </dsp:txBody>
      <dsp:txXfrm>
        <a:off x="2103120" y="382"/>
        <a:ext cx="8412480" cy="2111928"/>
      </dsp:txXfrm>
    </dsp:sp>
    <dsp:sp modelId="{AF3A0794-DDC2-40F2-9171-8A518F8EC20B}">
      <dsp:nvSpPr>
        <dsp:cNvPr id="0" name=""/>
        <dsp:cNvSpPr/>
      </dsp:nvSpPr>
      <dsp:spPr>
        <a:xfrm>
          <a:off x="0" y="382"/>
          <a:ext cx="2103120" cy="211192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208612" rIns="111290" bIns="208612" numCol="1" spcCol="1270" anchor="ctr" anchorCtr="0">
          <a:noAutofit/>
        </a:bodyPr>
        <a:lstStyle/>
        <a:p>
          <a:pPr marL="0" lvl="0" indent="0" algn="ctr" defTabSz="1200150">
            <a:lnSpc>
              <a:spcPct val="90000"/>
            </a:lnSpc>
            <a:spcBef>
              <a:spcPct val="0"/>
            </a:spcBef>
            <a:spcAft>
              <a:spcPct val="35000"/>
            </a:spcAft>
            <a:buNone/>
          </a:pPr>
          <a:r>
            <a:rPr lang="en-US" sz="2700" kern="1200"/>
            <a:t>Dealing</a:t>
          </a:r>
        </a:p>
      </dsp:txBody>
      <dsp:txXfrm>
        <a:off x="0" y="382"/>
        <a:ext cx="2103120" cy="2111928"/>
      </dsp:txXfrm>
    </dsp:sp>
    <dsp:sp modelId="{0F4ED51B-ED46-41D2-A7F0-5F01410096BE}">
      <dsp:nvSpPr>
        <dsp:cNvPr id="0" name=""/>
        <dsp:cNvSpPr/>
      </dsp:nvSpPr>
      <dsp:spPr>
        <a:xfrm>
          <a:off x="2103120" y="2239026"/>
          <a:ext cx="8412480" cy="21119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536430" rIns="163225" bIns="536430" numCol="1" spcCol="1270" anchor="ctr" anchorCtr="0">
          <a:noAutofit/>
        </a:bodyPr>
        <a:lstStyle/>
        <a:p>
          <a:pPr marL="0" lvl="0" indent="0" algn="l" defTabSz="977900">
            <a:lnSpc>
              <a:spcPct val="90000"/>
            </a:lnSpc>
            <a:spcBef>
              <a:spcPct val="0"/>
            </a:spcBef>
            <a:spcAft>
              <a:spcPct val="35000"/>
            </a:spcAft>
            <a:buNone/>
          </a:pPr>
          <a:r>
            <a:rPr lang="en-US" sz="2200" kern="1200"/>
            <a:t>Incorporating Risk: Decision makers may have different attitudes toward risk, ranging from risk-averse to risk-seeking</a:t>
          </a:r>
        </a:p>
      </dsp:txBody>
      <dsp:txXfrm>
        <a:off x="2103120" y="2239026"/>
        <a:ext cx="8412480" cy="2111928"/>
      </dsp:txXfrm>
    </dsp:sp>
    <dsp:sp modelId="{95C1BFE6-BD4D-4F4C-8916-00D93AFADBB4}">
      <dsp:nvSpPr>
        <dsp:cNvPr id="0" name=""/>
        <dsp:cNvSpPr/>
      </dsp:nvSpPr>
      <dsp:spPr>
        <a:xfrm>
          <a:off x="0" y="2239026"/>
          <a:ext cx="2103120" cy="211192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208612" rIns="111290" bIns="208612" numCol="1" spcCol="1270" anchor="ctr" anchorCtr="0">
          <a:noAutofit/>
        </a:bodyPr>
        <a:lstStyle/>
        <a:p>
          <a:pPr marL="0" lvl="0" indent="0" algn="ctr" defTabSz="1200150">
            <a:lnSpc>
              <a:spcPct val="90000"/>
            </a:lnSpc>
            <a:spcBef>
              <a:spcPct val="0"/>
            </a:spcBef>
            <a:spcAft>
              <a:spcPct val="35000"/>
            </a:spcAft>
            <a:buNone/>
          </a:pPr>
          <a:r>
            <a:rPr lang="en-US" sz="2700" kern="1200"/>
            <a:t>Incorporating</a:t>
          </a:r>
        </a:p>
      </dsp:txBody>
      <dsp:txXfrm>
        <a:off x="0" y="2239026"/>
        <a:ext cx="2103120" cy="21119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6EFA9-C6FE-482B-96D4-F28D299C88B7}">
      <dsp:nvSpPr>
        <dsp:cNvPr id="0" name=""/>
        <dsp:cNvSpPr/>
      </dsp:nvSpPr>
      <dsp:spPr>
        <a:xfrm>
          <a:off x="2738950" y="782764"/>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DC181-CC0E-4825-809F-86320007E357}">
      <dsp:nvSpPr>
        <dsp:cNvPr id="0" name=""/>
        <dsp:cNvSpPr/>
      </dsp:nvSpPr>
      <dsp:spPr>
        <a:xfrm>
          <a:off x="3206950" y="1250764"/>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9A457-E519-4A28-9E37-4C355D4A2062}">
      <dsp:nvSpPr>
        <dsp:cNvPr id="0" name=""/>
        <dsp:cNvSpPr/>
      </dsp:nvSpPr>
      <dsp:spPr>
        <a:xfrm>
          <a:off x="2036950" y="366276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Identifying Co-benefits of Climate Policies: Many climate policies have co-benefits for human health, environmental conservation, and economic development</a:t>
          </a:r>
        </a:p>
      </dsp:txBody>
      <dsp:txXfrm>
        <a:off x="2036950" y="3662764"/>
        <a:ext cx="3600000" cy="720000"/>
      </dsp:txXfrm>
    </dsp:sp>
    <dsp:sp modelId="{F2735BD8-9B25-42CD-8B4E-E72BFD9BD093}">
      <dsp:nvSpPr>
        <dsp:cNvPr id="0" name=""/>
        <dsp:cNvSpPr/>
      </dsp:nvSpPr>
      <dsp:spPr>
        <a:xfrm>
          <a:off x="6968950" y="782764"/>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3F2655-2D6D-4AA4-AB0D-978D2FE21F15}">
      <dsp:nvSpPr>
        <dsp:cNvPr id="0" name=""/>
        <dsp:cNvSpPr/>
      </dsp:nvSpPr>
      <dsp:spPr>
        <a:xfrm>
          <a:off x="7436950" y="1250764"/>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3EB2C-3CF6-48FE-AD00-E0BFD6EC05C2}">
      <dsp:nvSpPr>
        <dsp:cNvPr id="0" name=""/>
        <dsp:cNvSpPr/>
      </dsp:nvSpPr>
      <dsp:spPr>
        <a:xfrm>
          <a:off x="6266950" y="366276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Trade-offs between Short-term Costs and Long-term Benefits: Climate policies often involve short-term costs for long-term benefits</a:t>
          </a:r>
        </a:p>
      </dsp:txBody>
      <dsp:txXfrm>
        <a:off x="6266950" y="3662764"/>
        <a:ext cx="36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0A320-24DC-4240-9CDF-FE0E932C0F5F}">
      <dsp:nvSpPr>
        <dsp:cNvPr id="0" name=""/>
        <dsp:cNvSpPr/>
      </dsp:nvSpPr>
      <dsp:spPr>
        <a:xfrm>
          <a:off x="1242966" y="932867"/>
          <a:ext cx="1305513" cy="13055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DBFE8-96D6-4F83-B6D4-0B4ABE5138F0}">
      <dsp:nvSpPr>
        <dsp:cNvPr id="0" name=""/>
        <dsp:cNvSpPr/>
      </dsp:nvSpPr>
      <dsp:spPr>
        <a:xfrm>
          <a:off x="445152" y="2619837"/>
          <a:ext cx="290114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Incorporating CBA into Policy Making: CBA provides valuable insights for policymakers but should be used in conjunction with other decision-making criteria, such as equity, feasibility, and political acceptability</a:t>
          </a:r>
        </a:p>
      </dsp:txBody>
      <dsp:txXfrm>
        <a:off x="445152" y="2619837"/>
        <a:ext cx="2901140" cy="855000"/>
      </dsp:txXfrm>
    </dsp:sp>
    <dsp:sp modelId="{4B1A0472-C11B-4AA9-ADA3-46E773CF302E}">
      <dsp:nvSpPr>
        <dsp:cNvPr id="0" name=""/>
        <dsp:cNvSpPr/>
      </dsp:nvSpPr>
      <dsp:spPr>
        <a:xfrm>
          <a:off x="4651806" y="932867"/>
          <a:ext cx="1305513" cy="13055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C394D-4F1C-4410-A6C0-17A49045A4E8}">
      <dsp:nvSpPr>
        <dsp:cNvPr id="0" name=""/>
        <dsp:cNvSpPr/>
      </dsp:nvSpPr>
      <dsp:spPr>
        <a:xfrm>
          <a:off x="3853993" y="2619837"/>
          <a:ext cx="290114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Role of Government Regulations: Government regulations play a crucial role in shaping incentives and driving investment in climate-friendly technologies and practices</a:t>
          </a:r>
        </a:p>
      </dsp:txBody>
      <dsp:txXfrm>
        <a:off x="3853993" y="2619837"/>
        <a:ext cx="2901140" cy="855000"/>
      </dsp:txXfrm>
    </dsp:sp>
    <dsp:sp modelId="{5D2AF6AF-C549-4565-9EB1-ED6F758D081E}">
      <dsp:nvSpPr>
        <dsp:cNvPr id="0" name=""/>
        <dsp:cNvSpPr/>
      </dsp:nvSpPr>
      <dsp:spPr>
        <a:xfrm>
          <a:off x="8060647" y="932867"/>
          <a:ext cx="1305513" cy="13055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AE29E-7C7D-464B-A7B1-5DC37FE6C304}">
      <dsp:nvSpPr>
        <dsp:cNvPr id="0" name=""/>
        <dsp:cNvSpPr/>
      </dsp:nvSpPr>
      <dsp:spPr>
        <a:xfrm>
          <a:off x="7262833" y="2619837"/>
          <a:ext cx="290114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Public vs. Private Sector Initiatives: Both public and private sector actors have a role to play in addressing climate change</a:t>
          </a:r>
        </a:p>
      </dsp:txBody>
      <dsp:txXfrm>
        <a:off x="7262833" y="2619837"/>
        <a:ext cx="2901140" cy="8550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9EEE-16ED-4176-B32B-5AB272ABC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C40F01-B648-46AB-9E5B-18067C2E0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A3118A-983C-4BAB-A2F5-F241AF813A00}"/>
              </a:ext>
            </a:extLst>
          </p:cNvPr>
          <p:cNvSpPr>
            <a:spLocks noGrp="1"/>
          </p:cNvSpPr>
          <p:nvPr>
            <p:ph type="dt" sz="half" idx="10"/>
          </p:nvPr>
        </p:nvSpPr>
        <p:spPr/>
        <p:txBody>
          <a:bodyPr/>
          <a:lstStyle/>
          <a:p>
            <a:fld id="{4B524534-9969-4CB2-9ABD-C21CB6C0DCA9}" type="datetimeFigureOut">
              <a:rPr lang="en-US" smtClean="0"/>
              <a:t>2/29/2024</a:t>
            </a:fld>
            <a:endParaRPr lang="en-US"/>
          </a:p>
        </p:txBody>
      </p:sp>
      <p:sp>
        <p:nvSpPr>
          <p:cNvPr id="5" name="Footer Placeholder 4">
            <a:extLst>
              <a:ext uri="{FF2B5EF4-FFF2-40B4-BE49-F238E27FC236}">
                <a16:creationId xmlns:a16="http://schemas.microsoft.com/office/drawing/2014/main" id="{8FD13612-C528-4317-81AF-FF4A87278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E5F64-03B8-4684-BD50-660EC9D3ABB6}"/>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159970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275A-987F-4EB6-A02A-0F0B8350DF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ABF2B-AEBA-4F1F-BD9C-1FAC356CC7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A9D9E-F4D3-4F95-A71F-9FA31CBABF8E}"/>
              </a:ext>
            </a:extLst>
          </p:cNvPr>
          <p:cNvSpPr>
            <a:spLocks noGrp="1"/>
          </p:cNvSpPr>
          <p:nvPr>
            <p:ph type="dt" sz="half" idx="10"/>
          </p:nvPr>
        </p:nvSpPr>
        <p:spPr/>
        <p:txBody>
          <a:bodyPr/>
          <a:lstStyle/>
          <a:p>
            <a:fld id="{4B524534-9969-4CB2-9ABD-C21CB6C0DCA9}" type="datetimeFigureOut">
              <a:rPr lang="en-US" smtClean="0"/>
              <a:t>2/29/2024</a:t>
            </a:fld>
            <a:endParaRPr lang="en-US"/>
          </a:p>
        </p:txBody>
      </p:sp>
      <p:sp>
        <p:nvSpPr>
          <p:cNvPr id="5" name="Footer Placeholder 4">
            <a:extLst>
              <a:ext uri="{FF2B5EF4-FFF2-40B4-BE49-F238E27FC236}">
                <a16:creationId xmlns:a16="http://schemas.microsoft.com/office/drawing/2014/main" id="{2DD0BFFA-6385-42DE-BC39-BADAE3955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3FC63-CD2A-43FC-849B-2384A09A6B85}"/>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413653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A982B9-263E-4D5E-B6F5-C8C6D7DBDA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4915C8-B3EF-48AE-92A3-4F945016D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4A600-AEDA-4D25-AA64-549A1B2DDCFB}"/>
              </a:ext>
            </a:extLst>
          </p:cNvPr>
          <p:cNvSpPr>
            <a:spLocks noGrp="1"/>
          </p:cNvSpPr>
          <p:nvPr>
            <p:ph type="dt" sz="half" idx="10"/>
          </p:nvPr>
        </p:nvSpPr>
        <p:spPr/>
        <p:txBody>
          <a:bodyPr/>
          <a:lstStyle/>
          <a:p>
            <a:fld id="{4B524534-9969-4CB2-9ABD-C21CB6C0DCA9}" type="datetimeFigureOut">
              <a:rPr lang="en-US" smtClean="0"/>
              <a:t>2/29/2024</a:t>
            </a:fld>
            <a:endParaRPr lang="en-US"/>
          </a:p>
        </p:txBody>
      </p:sp>
      <p:sp>
        <p:nvSpPr>
          <p:cNvPr id="5" name="Footer Placeholder 4">
            <a:extLst>
              <a:ext uri="{FF2B5EF4-FFF2-40B4-BE49-F238E27FC236}">
                <a16:creationId xmlns:a16="http://schemas.microsoft.com/office/drawing/2014/main" id="{C42D1FE4-F416-4606-A61E-0E45A90A3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BFB76-0582-4C73-8D0D-370BEE6221A2}"/>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26384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C6E3-6B76-4F2D-97CC-E8B925356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B720C-0417-4857-96DB-ABBD0B122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24CDB-185C-4254-8ED4-E5C2086EBB84}"/>
              </a:ext>
            </a:extLst>
          </p:cNvPr>
          <p:cNvSpPr>
            <a:spLocks noGrp="1"/>
          </p:cNvSpPr>
          <p:nvPr>
            <p:ph type="dt" sz="half" idx="10"/>
          </p:nvPr>
        </p:nvSpPr>
        <p:spPr/>
        <p:txBody>
          <a:bodyPr/>
          <a:lstStyle/>
          <a:p>
            <a:fld id="{4B524534-9969-4CB2-9ABD-C21CB6C0DCA9}" type="datetimeFigureOut">
              <a:rPr lang="en-US" smtClean="0"/>
              <a:t>2/29/2024</a:t>
            </a:fld>
            <a:endParaRPr lang="en-US"/>
          </a:p>
        </p:txBody>
      </p:sp>
      <p:sp>
        <p:nvSpPr>
          <p:cNvPr id="5" name="Footer Placeholder 4">
            <a:extLst>
              <a:ext uri="{FF2B5EF4-FFF2-40B4-BE49-F238E27FC236}">
                <a16:creationId xmlns:a16="http://schemas.microsoft.com/office/drawing/2014/main" id="{822DD368-6DBC-45CB-80C8-97060A180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9FE74-6212-4D92-9932-D66EF8921D21}"/>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324559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1F78-E800-43B6-A288-9CBD21FF9A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8E8258-7259-466A-B848-0A7BDF6962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F2AE53-1AE6-4515-9E7C-4DF370399020}"/>
              </a:ext>
            </a:extLst>
          </p:cNvPr>
          <p:cNvSpPr>
            <a:spLocks noGrp="1"/>
          </p:cNvSpPr>
          <p:nvPr>
            <p:ph type="dt" sz="half" idx="10"/>
          </p:nvPr>
        </p:nvSpPr>
        <p:spPr/>
        <p:txBody>
          <a:bodyPr/>
          <a:lstStyle/>
          <a:p>
            <a:fld id="{4B524534-9969-4CB2-9ABD-C21CB6C0DCA9}" type="datetimeFigureOut">
              <a:rPr lang="en-US" smtClean="0"/>
              <a:t>2/29/2024</a:t>
            </a:fld>
            <a:endParaRPr lang="en-US"/>
          </a:p>
        </p:txBody>
      </p:sp>
      <p:sp>
        <p:nvSpPr>
          <p:cNvPr id="5" name="Footer Placeholder 4">
            <a:extLst>
              <a:ext uri="{FF2B5EF4-FFF2-40B4-BE49-F238E27FC236}">
                <a16:creationId xmlns:a16="http://schemas.microsoft.com/office/drawing/2014/main" id="{80D55D63-C6EE-4D5C-B7A9-95A1E6D18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63A6C-0F5A-4140-86D7-CEA5DA9D2F91}"/>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205787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452A-1AAC-41B7-9698-E4A536710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80F0C6-2ABB-45B6-AE72-F4B46AEA5C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96BF74-B5B0-48C9-8830-CBA5FA0ABE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28EC25-05AD-42BA-9E6F-CB33230764C6}"/>
              </a:ext>
            </a:extLst>
          </p:cNvPr>
          <p:cNvSpPr>
            <a:spLocks noGrp="1"/>
          </p:cNvSpPr>
          <p:nvPr>
            <p:ph type="dt" sz="half" idx="10"/>
          </p:nvPr>
        </p:nvSpPr>
        <p:spPr/>
        <p:txBody>
          <a:bodyPr/>
          <a:lstStyle/>
          <a:p>
            <a:fld id="{4B524534-9969-4CB2-9ABD-C21CB6C0DCA9}" type="datetimeFigureOut">
              <a:rPr lang="en-US" smtClean="0"/>
              <a:t>2/29/2024</a:t>
            </a:fld>
            <a:endParaRPr lang="en-US"/>
          </a:p>
        </p:txBody>
      </p:sp>
      <p:sp>
        <p:nvSpPr>
          <p:cNvPr id="6" name="Footer Placeholder 5">
            <a:extLst>
              <a:ext uri="{FF2B5EF4-FFF2-40B4-BE49-F238E27FC236}">
                <a16:creationId xmlns:a16="http://schemas.microsoft.com/office/drawing/2014/main" id="{8C912A1E-D315-4BA7-ABB2-E712C20C99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485FA-A2AC-49CA-9A83-C92CE36BA44B}"/>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128129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8BFD-420B-47B1-A399-28337F7FE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7B09AA-FB5C-43B5-B943-D56018E7A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5D0E27-DA14-405A-9146-FD721CFD90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E33A21-3231-4570-9504-DEB8F0198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2927E2-FB38-41BF-B8D6-2EF618DE3E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20403D-0D2B-4F1F-9759-5D2C6F2EF7DD}"/>
              </a:ext>
            </a:extLst>
          </p:cNvPr>
          <p:cNvSpPr>
            <a:spLocks noGrp="1"/>
          </p:cNvSpPr>
          <p:nvPr>
            <p:ph type="dt" sz="half" idx="10"/>
          </p:nvPr>
        </p:nvSpPr>
        <p:spPr/>
        <p:txBody>
          <a:bodyPr/>
          <a:lstStyle/>
          <a:p>
            <a:fld id="{4B524534-9969-4CB2-9ABD-C21CB6C0DCA9}" type="datetimeFigureOut">
              <a:rPr lang="en-US" smtClean="0"/>
              <a:t>2/29/2024</a:t>
            </a:fld>
            <a:endParaRPr lang="en-US"/>
          </a:p>
        </p:txBody>
      </p:sp>
      <p:sp>
        <p:nvSpPr>
          <p:cNvPr id="8" name="Footer Placeholder 7">
            <a:extLst>
              <a:ext uri="{FF2B5EF4-FFF2-40B4-BE49-F238E27FC236}">
                <a16:creationId xmlns:a16="http://schemas.microsoft.com/office/drawing/2014/main" id="{BAD5D7F8-7B2A-42B7-9364-8B44FD6A5E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33F565-160A-49C2-AAC3-B286AF284C52}"/>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324880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07B34-953F-46E2-9212-9C7904F30C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7FD579-8E3D-4694-B59F-C72342EC3FFA}"/>
              </a:ext>
            </a:extLst>
          </p:cNvPr>
          <p:cNvSpPr>
            <a:spLocks noGrp="1"/>
          </p:cNvSpPr>
          <p:nvPr>
            <p:ph type="dt" sz="half" idx="10"/>
          </p:nvPr>
        </p:nvSpPr>
        <p:spPr/>
        <p:txBody>
          <a:bodyPr/>
          <a:lstStyle/>
          <a:p>
            <a:fld id="{4B524534-9969-4CB2-9ABD-C21CB6C0DCA9}" type="datetimeFigureOut">
              <a:rPr lang="en-US" smtClean="0"/>
              <a:t>2/29/2024</a:t>
            </a:fld>
            <a:endParaRPr lang="en-US"/>
          </a:p>
        </p:txBody>
      </p:sp>
      <p:sp>
        <p:nvSpPr>
          <p:cNvPr id="4" name="Footer Placeholder 3">
            <a:extLst>
              <a:ext uri="{FF2B5EF4-FFF2-40B4-BE49-F238E27FC236}">
                <a16:creationId xmlns:a16="http://schemas.microsoft.com/office/drawing/2014/main" id="{ED071574-27F1-4B7A-BAE3-2B6FCEC990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D8E433-95CB-4471-BE93-57D289ED6B5D}"/>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4669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B81F0-4DBF-48CB-B4EB-04051F47334B}"/>
              </a:ext>
            </a:extLst>
          </p:cNvPr>
          <p:cNvSpPr>
            <a:spLocks noGrp="1"/>
          </p:cNvSpPr>
          <p:nvPr>
            <p:ph type="dt" sz="half" idx="10"/>
          </p:nvPr>
        </p:nvSpPr>
        <p:spPr/>
        <p:txBody>
          <a:bodyPr/>
          <a:lstStyle/>
          <a:p>
            <a:fld id="{4B524534-9969-4CB2-9ABD-C21CB6C0DCA9}" type="datetimeFigureOut">
              <a:rPr lang="en-US" smtClean="0"/>
              <a:t>2/29/2024</a:t>
            </a:fld>
            <a:endParaRPr lang="en-US"/>
          </a:p>
        </p:txBody>
      </p:sp>
      <p:sp>
        <p:nvSpPr>
          <p:cNvPr id="3" name="Footer Placeholder 2">
            <a:extLst>
              <a:ext uri="{FF2B5EF4-FFF2-40B4-BE49-F238E27FC236}">
                <a16:creationId xmlns:a16="http://schemas.microsoft.com/office/drawing/2014/main" id="{0DC5B585-6DE1-4A09-91B3-11A8D113DB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02F36D-2A84-4C8A-A101-3B1447C19DD9}"/>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200761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10F9-CB47-4046-B486-183E7B046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03C747-7154-4E65-B288-C0F5444BCF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D75969-9787-45FF-B02B-BD60FEF51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E74412-3327-4562-A9B1-E3CD35962F90}"/>
              </a:ext>
            </a:extLst>
          </p:cNvPr>
          <p:cNvSpPr>
            <a:spLocks noGrp="1"/>
          </p:cNvSpPr>
          <p:nvPr>
            <p:ph type="dt" sz="half" idx="10"/>
          </p:nvPr>
        </p:nvSpPr>
        <p:spPr/>
        <p:txBody>
          <a:bodyPr/>
          <a:lstStyle/>
          <a:p>
            <a:fld id="{4B524534-9969-4CB2-9ABD-C21CB6C0DCA9}" type="datetimeFigureOut">
              <a:rPr lang="en-US" smtClean="0"/>
              <a:t>2/29/2024</a:t>
            </a:fld>
            <a:endParaRPr lang="en-US"/>
          </a:p>
        </p:txBody>
      </p:sp>
      <p:sp>
        <p:nvSpPr>
          <p:cNvPr id="6" name="Footer Placeholder 5">
            <a:extLst>
              <a:ext uri="{FF2B5EF4-FFF2-40B4-BE49-F238E27FC236}">
                <a16:creationId xmlns:a16="http://schemas.microsoft.com/office/drawing/2014/main" id="{7BD53315-3633-4ECA-B2A4-A1F648A35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E8B3A6-1D67-450F-91D0-7BE4DC5E410B}"/>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315180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B7C49-0AF4-4BCA-BD58-5CF270B44B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234198-316F-4B5C-A8F3-7DA172AC0D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B99583-D413-498F-8CDE-5451E602F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C6A98-151E-46AB-88EA-1F904395DAD6}"/>
              </a:ext>
            </a:extLst>
          </p:cNvPr>
          <p:cNvSpPr>
            <a:spLocks noGrp="1"/>
          </p:cNvSpPr>
          <p:nvPr>
            <p:ph type="dt" sz="half" idx="10"/>
          </p:nvPr>
        </p:nvSpPr>
        <p:spPr/>
        <p:txBody>
          <a:bodyPr/>
          <a:lstStyle/>
          <a:p>
            <a:fld id="{4B524534-9969-4CB2-9ABD-C21CB6C0DCA9}" type="datetimeFigureOut">
              <a:rPr lang="en-US" smtClean="0"/>
              <a:t>2/29/2024</a:t>
            </a:fld>
            <a:endParaRPr lang="en-US"/>
          </a:p>
        </p:txBody>
      </p:sp>
      <p:sp>
        <p:nvSpPr>
          <p:cNvPr id="6" name="Footer Placeholder 5">
            <a:extLst>
              <a:ext uri="{FF2B5EF4-FFF2-40B4-BE49-F238E27FC236}">
                <a16:creationId xmlns:a16="http://schemas.microsoft.com/office/drawing/2014/main" id="{781FD373-EEFF-4D93-BEDB-FAB398098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684BC-6EA4-40C1-BAC2-53CBBBBA8965}"/>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406688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506709-0A5C-4421-BC1B-068DA5C42F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DC4133-F497-49A1-A726-5A366B7E19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213B9-C0F7-45D3-BD6C-98FC6F2D4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24534-9969-4CB2-9ABD-C21CB6C0DCA9}" type="datetimeFigureOut">
              <a:rPr lang="en-US" smtClean="0"/>
              <a:t>2/29/2024</a:t>
            </a:fld>
            <a:endParaRPr lang="en-US"/>
          </a:p>
        </p:txBody>
      </p:sp>
      <p:sp>
        <p:nvSpPr>
          <p:cNvPr id="5" name="Footer Placeholder 4">
            <a:extLst>
              <a:ext uri="{FF2B5EF4-FFF2-40B4-BE49-F238E27FC236}">
                <a16:creationId xmlns:a16="http://schemas.microsoft.com/office/drawing/2014/main" id="{522F9C1C-9F3E-47F1-B393-DFDEC0F473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9B7061-2E1E-4D31-A140-9F1497C08B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2296838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FQSaoPPe2F0?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p:cNvSpPr>
            <a:spLocks noGrp="1"/>
          </p:cNvSpPr>
          <p:nvPr>
            <p:ph type="ctrTitle"/>
          </p:nvPr>
        </p:nvSpPr>
        <p:spPr>
          <a:xfrm>
            <a:off x="753925" y="1321056"/>
            <a:ext cx="10684151" cy="1991979"/>
          </a:xfrm>
        </p:spPr>
        <p:txBody>
          <a:bodyPr anchor="b">
            <a:normAutofit/>
          </a:bodyPr>
          <a:lstStyle/>
          <a:p>
            <a:r>
              <a:rPr lang="en-US" sz="6600" b="1" dirty="0">
                <a:solidFill>
                  <a:schemeClr val="tx2"/>
                </a:solidFill>
              </a:rPr>
              <a:t>Climate Change: Cost-Benefit Analysis</a:t>
            </a:r>
            <a:endParaRPr lang="en-US" sz="6600" b="1">
              <a:solidFill>
                <a:schemeClr val="tx2"/>
              </a:solidFill>
              <a:cs typeface="Calibri Light"/>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513788" y="365125"/>
            <a:ext cx="4840010" cy="1807305"/>
          </a:xfrm>
        </p:spPr>
        <p:txBody>
          <a:bodyPr>
            <a:normAutofit/>
          </a:bodyPr>
          <a:lstStyle/>
          <a:p>
            <a:r>
              <a:rPr lang="en-US" sz="4100"/>
              <a:t>Case Study 2: Renewable Energy Investments</a:t>
            </a:r>
          </a:p>
        </p:txBody>
      </p:sp>
      <p:pic>
        <p:nvPicPr>
          <p:cNvPr id="5" name="Picture 4" descr="Wind turbines against blue sky">
            <a:extLst>
              <a:ext uri="{FF2B5EF4-FFF2-40B4-BE49-F238E27FC236}">
                <a16:creationId xmlns:a16="http://schemas.microsoft.com/office/drawing/2014/main" id="{1DC4A4CB-6CCD-8CFF-789C-5DE40B6D3214}"/>
              </a:ext>
            </a:extLst>
          </p:cNvPr>
          <p:cNvPicPr>
            <a:picLocks noChangeAspect="1"/>
          </p:cNvPicPr>
          <p:nvPr/>
        </p:nvPicPr>
        <p:blipFill rotWithShape="1">
          <a:blip r:embed="rId2"/>
          <a:srcRect l="24565" r="1478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p:cNvSpPr>
            <a:spLocks noGrp="1"/>
          </p:cNvSpPr>
          <p:nvPr>
            <p:ph idx="1"/>
          </p:nvPr>
        </p:nvSpPr>
        <p:spPr>
          <a:xfrm>
            <a:off x="6513788" y="2333297"/>
            <a:ext cx="4840010" cy="3843666"/>
          </a:xfrm>
        </p:spPr>
        <p:txBody>
          <a:bodyPr vert="horz" lIns="91440" tIns="45720" rIns="91440" bIns="45720" rtlCol="0" anchor="t">
            <a:normAutofit/>
          </a:bodyPr>
          <a:lstStyle/>
          <a:p>
            <a:r>
              <a:rPr lang="en-US" sz="2000" b="1" dirty="0"/>
              <a:t>Exercise</a:t>
            </a:r>
            <a:r>
              <a:rPr lang="en-US" sz="2000" dirty="0"/>
              <a:t>: Undertake research to compare the costs and benefits of different energy sources, considering factors such as capital costs, operating costs, and environmental impacts</a:t>
            </a:r>
            <a:endParaRPr lang="en-US" sz="2000" dirty="0">
              <a:cs typeface="Calibri"/>
            </a:endParaRPr>
          </a:p>
          <a:p>
            <a:r>
              <a:rPr lang="en-US" sz="2000" dirty="0">
                <a:cs typeface="Calibri"/>
              </a:rPr>
              <a:t>In groups, focus on either: wind, solar, hydro, tidal, geothermal or biomass</a:t>
            </a:r>
            <a:endParaRPr lang="en-US" sz="2000" dirty="0">
              <a:ea typeface="Calibri" panose="020F0502020204030204"/>
              <a:cs typeface="Calibri"/>
            </a:endParaRPr>
          </a:p>
          <a:p>
            <a:r>
              <a:rPr lang="en-US" sz="2000" dirty="0">
                <a:cs typeface="Calibri"/>
              </a:rPr>
              <a:t>Take a slide in the interactive ppt and you will present it back to the group</a:t>
            </a:r>
            <a:endParaRPr lang="en-US" sz="2000" dirty="0">
              <a:ea typeface="Calibri" panose="020F0502020204030204"/>
              <a:cs typeface="Calibri"/>
            </a:endParaRPr>
          </a:p>
        </p:txBody>
      </p:sp>
    </p:spTree>
    <p:extLst>
      <p:ext uri="{BB962C8B-B14F-4D97-AF65-F5344CB8AC3E}">
        <p14:creationId xmlns:p14="http://schemas.microsoft.com/office/powerpoint/2010/main" val="370982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38200" y="556995"/>
            <a:ext cx="10515600" cy="1133693"/>
          </a:xfrm>
        </p:spPr>
        <p:txBody>
          <a:bodyPr>
            <a:normAutofit/>
          </a:bodyPr>
          <a:lstStyle/>
          <a:p>
            <a:r>
              <a:rPr lang="en-US" sz="5200"/>
              <a:t>Uncertainty and Risk</a:t>
            </a:r>
          </a:p>
        </p:txBody>
      </p:sp>
      <p:graphicFrame>
        <p:nvGraphicFramePr>
          <p:cNvPr id="25" name="Content Placeholder">
            <a:extLst>
              <a:ext uri="{FF2B5EF4-FFF2-40B4-BE49-F238E27FC236}">
                <a16:creationId xmlns:a16="http://schemas.microsoft.com/office/drawing/2014/main" id="{44A1BD50-AF03-AF87-011E-73EC3EA222C2}"/>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carved figures of humans">
            <a:extLst>
              <a:ext uri="{FF2B5EF4-FFF2-40B4-BE49-F238E27FC236}">
                <a16:creationId xmlns:a16="http://schemas.microsoft.com/office/drawing/2014/main" id="{D2ED6E3C-C75D-CA64-4CF4-F5E3BF700C4F}"/>
              </a:ext>
            </a:extLst>
          </p:cNvPr>
          <p:cNvPicPr>
            <a:picLocks noChangeAspect="1"/>
          </p:cNvPicPr>
          <p:nvPr/>
        </p:nvPicPr>
        <p:blipFill rotWithShape="1">
          <a:blip r:embed="rId2"/>
          <a:srcRect t="445" r="10" b="10"/>
          <a:stretch/>
        </p:blipFill>
        <p:spPr>
          <a:xfrm>
            <a:off x="3576629" y="10"/>
            <a:ext cx="8615369"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p:nvPr>
        </p:nvSpPr>
        <p:spPr>
          <a:xfrm>
            <a:off x="838200" y="365125"/>
            <a:ext cx="3822189" cy="1899912"/>
          </a:xfrm>
        </p:spPr>
        <p:txBody>
          <a:bodyPr>
            <a:normAutofit/>
          </a:bodyPr>
          <a:lstStyle/>
          <a:p>
            <a:r>
              <a:rPr lang="en-US" sz="4000"/>
              <a:t>Equity Considerations</a:t>
            </a:r>
          </a:p>
        </p:txBody>
      </p:sp>
      <p:sp>
        <p:nvSpPr>
          <p:cNvPr id="3" name="Content Placeholder"/>
          <p:cNvSpPr>
            <a:spLocks noGrp="1"/>
          </p:cNvSpPr>
          <p:nvPr>
            <p:ph idx="1"/>
          </p:nvPr>
        </p:nvSpPr>
        <p:spPr>
          <a:xfrm>
            <a:off x="838200" y="2434201"/>
            <a:ext cx="3822189" cy="3742762"/>
          </a:xfrm>
        </p:spPr>
        <p:txBody>
          <a:bodyPr>
            <a:normAutofit/>
          </a:bodyPr>
          <a:lstStyle/>
          <a:p>
            <a:pPr lvl="0"/>
            <a:r>
              <a:rPr lang="en-US" sz="1600"/>
              <a:t>Climate policies can have distributional impacts, affecting different groups and communities unequally</a:t>
            </a:r>
          </a:p>
          <a:p>
            <a:pPr lvl="0"/>
            <a:r>
              <a:rPr lang="en-US" sz="1600"/>
              <a:t>Vulnerable populations, including marginalized communities, indigenous peoples, and future generations, may face heightened risks from climate change and may have limited capacity to adapt</a:t>
            </a:r>
          </a:p>
          <a:p>
            <a:pPr lvl="0"/>
            <a:r>
              <a:rPr lang="en-US" sz="1600"/>
              <a:t>Policymakers must balance equity concerns with efficiency considerations, ensuring that climate policies achieve both environmental and social objectives while minimizing unintended consequences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p:cNvSpPr>
            <a:spLocks noGrp="1"/>
          </p:cNvSpPr>
          <p:nvPr>
            <p:ph type="ctrTitle"/>
          </p:nvPr>
        </p:nvSpPr>
        <p:spPr/>
        <p:txBody>
          <a:bodyPr/>
          <a:lstStyle/>
          <a:p>
            <a:r>
              <a:rPr lang="en-US" dirty="0"/>
              <a:t>Co-benefits and Trade-offs</a:t>
            </a:r>
          </a:p>
        </p:txBody>
      </p:sp>
      <p:graphicFrame>
        <p:nvGraphicFramePr>
          <p:cNvPr id="5" name="Content Placeholder">
            <a:extLst>
              <a:ext uri="{FF2B5EF4-FFF2-40B4-BE49-F238E27FC236}">
                <a16:creationId xmlns:a16="http://schemas.microsoft.com/office/drawing/2014/main" id="{E4EEBA82-0717-9137-92CA-F5B84889DE9C}"/>
              </a:ext>
            </a:extLst>
          </p:cNvPr>
          <p:cNvGraphicFramePr>
            <a:graphicFrameLocks noGrp="1"/>
          </p:cNvGraphicFramePr>
          <p:nvPr>
            <p:ph idx="1"/>
            <p:extLst>
              <p:ext uri="{D42A27DB-BD31-4B8C-83A1-F6EECF244321}">
                <p14:modId xmlns:p14="http://schemas.microsoft.com/office/powerpoint/2010/main" val="668023735"/>
              </p:ext>
            </p:extLst>
          </p:nvPr>
        </p:nvGraphicFramePr>
        <p:xfrm>
          <a:off x="149269" y="1470721"/>
          <a:ext cx="11903900" cy="5165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8B24450-EC15-D9AF-70F8-74EA6F4A55A2}"/>
              </a:ext>
            </a:extLst>
          </p:cNvPr>
          <p:cNvSpPr txBox="1"/>
          <p:nvPr/>
        </p:nvSpPr>
        <p:spPr>
          <a:xfrm>
            <a:off x="3849359" y="6123543"/>
            <a:ext cx="4493281" cy="369332"/>
          </a:xfrm>
          <a:prstGeom prst="rect">
            <a:avLst/>
          </a:prstGeom>
          <a:noFill/>
        </p:spPr>
        <p:txBody>
          <a:bodyPr wrap="none" rtlCol="0">
            <a:spAutoFit/>
          </a:bodyPr>
          <a:lstStyle/>
          <a:p>
            <a:r>
              <a:rPr lang="en-GB" dirty="0"/>
              <a:t>Discuss your thoughts on Karlsson et al (2020)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0" name="Freeform: Shape 19">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cNvSpPr>
            <a:spLocks noGrp="1"/>
          </p:cNvSpPr>
          <p:nvPr>
            <p:ph type="ctrTitle"/>
          </p:nvPr>
        </p:nvSpPr>
        <p:spPr>
          <a:xfrm>
            <a:off x="804672" y="2053641"/>
            <a:ext cx="3669161" cy="2760098"/>
          </a:xfrm>
        </p:spPr>
        <p:txBody>
          <a:bodyPr>
            <a:normAutofit/>
          </a:bodyPr>
          <a:lstStyle/>
          <a:p>
            <a:r>
              <a:rPr lang="en-US" sz="3700">
                <a:solidFill>
                  <a:schemeClr val="tx2"/>
                </a:solidFill>
              </a:rPr>
              <a:t>Discounting and Intergenerational Equity</a:t>
            </a:r>
          </a:p>
        </p:txBody>
      </p:sp>
      <p:sp>
        <p:nvSpPr>
          <p:cNvPr id="3" name="Content Placeholder"/>
          <p:cNvSpPr>
            <a:spLocks noGrp="1"/>
          </p:cNvSpPr>
          <p:nvPr>
            <p:ph idx="1"/>
          </p:nvPr>
        </p:nvSpPr>
        <p:spPr>
          <a:xfrm>
            <a:off x="6090574" y="801866"/>
            <a:ext cx="5306084" cy="5230634"/>
          </a:xfrm>
          <a:noFill/>
          <a:ln>
            <a:noFill/>
          </a:ln>
        </p:spPr>
        <p:txBody>
          <a:bodyPr vert="horz" lIns="91440" tIns="45720" rIns="91440" bIns="45720" rtlCol="0" anchor="ctr">
            <a:normAutofit/>
          </a:bodyPr>
          <a:lstStyle/>
          <a:p>
            <a:pPr lvl="0"/>
            <a:r>
              <a:rPr lang="en-US" sz="1800">
                <a:solidFill>
                  <a:schemeClr val="tx2"/>
                </a:solidFill>
              </a:rPr>
              <a:t>Discounting future benefits raises ethical questions about intergenerational equity</a:t>
            </a:r>
          </a:p>
          <a:p>
            <a:endParaRPr lang="en-US" sz="1800">
              <a:solidFill>
                <a:schemeClr val="tx2"/>
              </a:solidFill>
            </a:endParaRPr>
          </a:p>
          <a:p>
            <a:pPr lvl="0"/>
            <a:r>
              <a:rPr lang="en-US" sz="1800">
                <a:solidFill>
                  <a:schemeClr val="tx2"/>
                </a:solidFill>
              </a:rPr>
              <a:t>Future generations will bear the brunt of climate change impacts, yet their voices are often marginalized in decision-making processes</a:t>
            </a:r>
            <a:endParaRPr lang="en-US" sz="1800">
              <a:solidFill>
                <a:schemeClr val="tx2"/>
              </a:solidFill>
              <a:cs typeface="Calibri" panose="020F0502020204030204"/>
            </a:endParaRPr>
          </a:p>
          <a:p>
            <a:endParaRPr lang="en-US" sz="1800">
              <a:solidFill>
                <a:schemeClr val="tx2"/>
              </a:solidFill>
              <a:cs typeface="Calibri" panose="020F0502020204030204"/>
            </a:endParaRPr>
          </a:p>
          <a:p>
            <a:pPr lvl="0"/>
            <a:r>
              <a:rPr lang="en-US" sz="1800">
                <a:solidFill>
                  <a:schemeClr val="tx2"/>
                </a:solidFill>
              </a:rPr>
              <a:t>Discount Rate Debate: The choice of discount rate can have significant implications for CBA results, with lower discount rates leading to greater weight given to future benefits</a:t>
            </a:r>
            <a:endParaRPr lang="en-US" sz="1800">
              <a:solidFill>
                <a:schemeClr val="tx2"/>
              </a:solidFill>
              <a:cs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Policy Implementation</a:t>
            </a:r>
          </a:p>
        </p:txBody>
      </p:sp>
      <p:graphicFrame>
        <p:nvGraphicFramePr>
          <p:cNvPr id="26" name="Content Placeholder">
            <a:extLst>
              <a:ext uri="{FF2B5EF4-FFF2-40B4-BE49-F238E27FC236}">
                <a16:creationId xmlns:a16="http://schemas.microsoft.com/office/drawing/2014/main" id="{02DF2326-037C-7C59-16B9-F5D04F1449B1}"/>
              </a:ext>
            </a:extLst>
          </p:cNvPr>
          <p:cNvGraphicFramePr>
            <a:graphicFrameLocks noGrp="1"/>
          </p:cNvGraphicFramePr>
          <p:nvPr>
            <p:ph idx="1"/>
            <p:extLst>
              <p:ext uri="{D42A27DB-BD31-4B8C-83A1-F6EECF244321}">
                <p14:modId xmlns:p14="http://schemas.microsoft.com/office/powerpoint/2010/main" val="3665884693"/>
              </p:ext>
            </p:extLst>
          </p:nvPr>
        </p:nvGraphicFramePr>
        <p:xfrm>
          <a:off x="838200" y="1825625"/>
          <a:ext cx="10609127" cy="4407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p:cNvSpPr>
            <a:spLocks noGrp="1"/>
          </p:cNvSpPr>
          <p:nvPr>
            <p:ph type="ctrTitle"/>
          </p:nvPr>
        </p:nvSpPr>
        <p:spPr>
          <a:xfrm>
            <a:off x="3033466" y="991261"/>
            <a:ext cx="5754696" cy="1837349"/>
          </a:xfrm>
        </p:spPr>
        <p:txBody>
          <a:bodyPr anchor="ctr">
            <a:normAutofit/>
          </a:bodyPr>
          <a:lstStyle/>
          <a:p>
            <a:pPr algn="ctr"/>
            <a:r>
              <a:rPr lang="en-US" sz="3600">
                <a:solidFill>
                  <a:schemeClr val="tx2"/>
                </a:solidFill>
              </a:rPr>
              <a:t>Conclusion</a:t>
            </a:r>
          </a:p>
        </p:txBody>
      </p:sp>
      <p:sp>
        <p:nvSpPr>
          <p:cNvPr id="3" name="Content Placeholder"/>
          <p:cNvSpPr>
            <a:spLocks noGrp="1"/>
          </p:cNvSpPr>
          <p:nvPr>
            <p:ph idx="1"/>
          </p:nvPr>
        </p:nvSpPr>
        <p:spPr>
          <a:xfrm>
            <a:off x="1333626" y="2634870"/>
            <a:ext cx="9519719" cy="2430864"/>
          </a:xfrm>
        </p:spPr>
        <p:txBody>
          <a:bodyPr anchor="t">
            <a:noAutofit/>
          </a:bodyPr>
          <a:lstStyle/>
          <a:p>
            <a:pPr lvl="0"/>
            <a:r>
              <a:rPr lang="en-US" sz="2400">
                <a:solidFill>
                  <a:schemeClr val="tx2"/>
                </a:solidFill>
              </a:rPr>
              <a:t>CBA provides a systematic framework for evaluating the costs and benefits of climate change policies</a:t>
            </a:r>
          </a:p>
          <a:p>
            <a:pPr lvl="0"/>
            <a:r>
              <a:rPr lang="en-US" sz="2400">
                <a:solidFill>
                  <a:schemeClr val="tx2"/>
                </a:solidFill>
              </a:rPr>
              <a:t>Climate change poses significant economic risks, including direct and indirect costs, but also offers opportunities for innovation and investment</a:t>
            </a:r>
          </a:p>
          <a:p>
            <a:pPr lvl="0"/>
            <a:r>
              <a:rPr lang="en-US" sz="2400">
                <a:solidFill>
                  <a:schemeClr val="tx2"/>
                </a:solidFill>
              </a:rPr>
              <a:t>Equity considerations, uncertainty, and intergenerational equity are critical issues in climate policy decision making</a:t>
            </a:r>
          </a:p>
          <a:p>
            <a:pPr lvl="0"/>
            <a:r>
              <a:rPr lang="en-US" sz="2400">
                <a:solidFill>
                  <a:schemeClr val="tx2"/>
                </a:solidFill>
              </a:rPr>
              <a:t>Importance of CBA in Climate Policy: Informed decision making is essential for designing effective climate policies that achieve environmental objectives while maximizing social welfare and minimizing unintended consequences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Background">
            <a:extLst>
              <a:ext uri="{FF2B5EF4-FFF2-40B4-BE49-F238E27FC236}">
                <a16:creationId xmlns:a16="http://schemas.microsoft.com/office/drawing/2014/main" id="{7DE220E6-BA55-4F04-B3C4-F4985F3E7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int">
            <a:extLst>
              <a:ext uri="{FF2B5EF4-FFF2-40B4-BE49-F238E27FC236}">
                <a16:creationId xmlns:a16="http://schemas.microsoft.com/office/drawing/2014/main" id="{5AE190BC-D2FD-433E-AB89-0DF68EFD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5644" y="0"/>
            <a:ext cx="1046356"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4" name="Rectangle 13">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6444" y="0"/>
            <a:ext cx="6075554" cy="6858000"/>
          </a:xfrm>
          <a:prstGeom prst="rect">
            <a:avLst/>
          </a:prstGeom>
          <a:ln>
            <a:noFill/>
          </a:ln>
          <a:effectLst>
            <a:outerShdw blurRad="508000" dist="190500" dir="5460000" sx="93000" sy="93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112306" y="762001"/>
            <a:ext cx="6078679" cy="1708243"/>
          </a:xfrm>
        </p:spPr>
        <p:txBody>
          <a:bodyPr vert="horz" lIns="91440" tIns="45720" rIns="91440" bIns="45720" rtlCol="0" anchor="ctr">
            <a:normAutofit/>
          </a:bodyPr>
          <a:lstStyle/>
          <a:p>
            <a:r>
              <a:rPr lang="en-US" sz="4000" kern="1200">
                <a:solidFill>
                  <a:schemeClr val="tx1"/>
                </a:solidFill>
                <a:latin typeface="+mj-lt"/>
                <a:ea typeface="+mj-ea"/>
                <a:cs typeface="+mj-cs"/>
              </a:rPr>
              <a:t>Call to Action</a:t>
            </a:r>
          </a:p>
        </p:txBody>
      </p:sp>
      <p:pic>
        <p:nvPicPr>
          <p:cNvPr id="7" name="Graphic 6" descr="Megaphone">
            <a:extLst>
              <a:ext uri="{FF2B5EF4-FFF2-40B4-BE49-F238E27FC236}">
                <a16:creationId xmlns:a16="http://schemas.microsoft.com/office/drawing/2014/main" id="{9F77CFFD-427A-347E-3EDA-5AAF420C43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1367" y="1158500"/>
            <a:ext cx="4541003" cy="4541003"/>
          </a:xfrm>
          <a:prstGeom prst="rect">
            <a:avLst/>
          </a:prstGeom>
        </p:spPr>
      </p:pic>
      <p:sp>
        <p:nvSpPr>
          <p:cNvPr id="3" name="Title">
            <a:extLst>
              <a:ext uri="{FF2B5EF4-FFF2-40B4-BE49-F238E27FC236}">
                <a16:creationId xmlns:a16="http://schemas.microsoft.com/office/drawing/2014/main" id="{1BA704FA-CD7A-FBB7-E4F4-7D5B15E4D410}"/>
              </a:ext>
            </a:extLst>
          </p:cNvPr>
          <p:cNvSpPr>
            <a:spLocks noGrp="1"/>
          </p:cNvSpPr>
          <p:nvPr/>
        </p:nvSpPr>
        <p:spPr>
          <a:xfrm>
            <a:off x="6116403" y="1958765"/>
            <a:ext cx="6078678" cy="37698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2000" dirty="0">
                <a:latin typeface="+mn-lt"/>
                <a:ea typeface="+mn-ea"/>
                <a:cs typeface="+mn-cs"/>
              </a:rPr>
              <a:t>Climate change requires collective action at the local, national, and global levels. By incorporating CBA principles into policy making and investing in sustainable solutions, we can mitigate the impacts of climate change and build a more resilient and prosperous future for all</a:t>
            </a:r>
            <a:endParaRPr lang="en-US">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cNvSpPr>
            <a:spLocks noGrp="1"/>
          </p:cNvSpPr>
          <p:nvPr>
            <p:ph type="ctrTitle"/>
          </p:nvPr>
        </p:nvSpPr>
        <p:spPr>
          <a:xfrm>
            <a:off x="640080" y="1243013"/>
            <a:ext cx="3855720" cy="4371974"/>
          </a:xfrm>
        </p:spPr>
        <p:txBody>
          <a:bodyPr>
            <a:normAutofit/>
          </a:bodyPr>
          <a:lstStyle/>
          <a:p>
            <a:r>
              <a:rPr lang="en-US" sz="3600">
                <a:solidFill>
                  <a:schemeClr val="tx2"/>
                </a:solidFill>
              </a:rPr>
              <a:t>Introduction</a:t>
            </a:r>
          </a:p>
        </p:txBody>
      </p:sp>
      <p:sp>
        <p:nvSpPr>
          <p:cNvPr id="3" name="Content Placeholder"/>
          <p:cNvSpPr>
            <a:spLocks noGrp="1"/>
          </p:cNvSpPr>
          <p:nvPr>
            <p:ph idx="1"/>
          </p:nvPr>
        </p:nvSpPr>
        <p:spPr>
          <a:xfrm>
            <a:off x="6172200" y="804672"/>
            <a:ext cx="5221224" cy="5230368"/>
          </a:xfrm>
        </p:spPr>
        <p:txBody>
          <a:bodyPr anchor="ctr">
            <a:normAutofit/>
          </a:bodyPr>
          <a:lstStyle/>
          <a:p>
            <a:r>
              <a:rPr lang="en-US" sz="1800" dirty="0">
                <a:solidFill>
                  <a:schemeClr val="tx2"/>
                </a:solidFill>
              </a:rPr>
              <a:t>Cost Benefit Analysis (CBA) is a systematic approach to evaluating the potential costs and benefits of a proposed policy or project, with the goal of informing decision-making</a:t>
            </a:r>
          </a:p>
          <a:p>
            <a:pPr lvl="0"/>
            <a:r>
              <a:rPr lang="en-US" sz="1800" dirty="0">
                <a:solidFill>
                  <a:schemeClr val="tx2"/>
                </a:solidFill>
              </a:rPr>
              <a:t>Climate change policies often involve substantial investments and trade-offs</a:t>
            </a:r>
            <a:endParaRPr lang="en-US" sz="1800" dirty="0">
              <a:solidFill>
                <a:schemeClr val="tx2"/>
              </a:solidFill>
              <a:cs typeface="Calibri"/>
            </a:endParaRPr>
          </a:p>
          <a:p>
            <a:pPr lvl="0"/>
            <a:r>
              <a:rPr lang="en-US" sz="1800" dirty="0">
                <a:solidFill>
                  <a:schemeClr val="tx2"/>
                </a:solidFill>
              </a:rPr>
              <a:t>Objectives of the Lecture</a:t>
            </a:r>
            <a:endParaRPr lang="en-US" sz="1800" dirty="0">
              <a:solidFill>
                <a:schemeClr val="tx2"/>
              </a:solidFill>
              <a:cs typeface="Calibri"/>
            </a:endParaRPr>
          </a:p>
          <a:p>
            <a:pPr lvl="1"/>
            <a:r>
              <a:rPr lang="en-US" sz="1800" dirty="0">
                <a:solidFill>
                  <a:schemeClr val="tx2"/>
                </a:solidFill>
              </a:rPr>
              <a:t>Understand the basics of CBA</a:t>
            </a:r>
            <a:endParaRPr lang="en-US" sz="1800" dirty="0">
              <a:solidFill>
                <a:schemeClr val="tx2"/>
              </a:solidFill>
              <a:cs typeface="Calibri"/>
            </a:endParaRPr>
          </a:p>
          <a:p>
            <a:pPr lvl="1"/>
            <a:r>
              <a:rPr lang="en-US" sz="1800" dirty="0">
                <a:solidFill>
                  <a:schemeClr val="tx2"/>
                </a:solidFill>
              </a:rPr>
              <a:t>Explore the economic impacts of climate change</a:t>
            </a:r>
            <a:endParaRPr lang="en-US" sz="1800" dirty="0">
              <a:solidFill>
                <a:schemeClr val="tx2"/>
              </a:solidFill>
              <a:cs typeface="Calibri"/>
            </a:endParaRPr>
          </a:p>
          <a:p>
            <a:pPr lvl="1"/>
            <a:r>
              <a:rPr lang="en-US" sz="1800" dirty="0">
                <a:solidFill>
                  <a:schemeClr val="tx2"/>
                </a:solidFill>
              </a:rPr>
              <a:t>Examine the costs and benefits of climate change mitigation strategies</a:t>
            </a:r>
            <a:endParaRPr lang="en-US" sz="1800" dirty="0">
              <a:solidFill>
                <a:schemeClr val="tx2"/>
              </a:solidFill>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309AD06A-D6CF-4B7B-E547-A1EC0A268D5D}"/>
              </a:ext>
            </a:extLst>
          </p:cNvPr>
          <p:cNvPicPr>
            <a:picLocks noChangeAspect="1"/>
          </p:cNvPicPr>
          <p:nvPr/>
        </p:nvPicPr>
        <p:blipFill rotWithShape="1">
          <a:blip r:embed="rId2"/>
          <a:srcRect l="3867" r="36867" b="-1"/>
          <a:stretch/>
        </p:blipFill>
        <p:spPr>
          <a:xfrm>
            <a:off x="6103027" y="10"/>
            <a:ext cx="6088971" cy="6857990"/>
          </a:xfrm>
          <a:prstGeom prst="rect">
            <a:avLst/>
          </a:prstGeom>
        </p:spPr>
      </p:pic>
      <p:sp useBgFill="1">
        <p:nvSpPr>
          <p:cNvPr id="32" name="Rectangle 3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1" y="328512"/>
            <a:ext cx="4778387" cy="1628970"/>
          </a:xfrm>
        </p:spPr>
        <p:txBody>
          <a:bodyPr anchor="ctr">
            <a:normAutofit/>
          </a:bodyPr>
          <a:lstStyle/>
          <a:p>
            <a:r>
              <a:rPr lang="en-US" sz="4000"/>
              <a:t>The Basics of Cost-Benefit Analysis</a:t>
            </a:r>
          </a:p>
        </p:txBody>
      </p:sp>
      <p:sp>
        <p:nvSpPr>
          <p:cNvPr id="3" name="Content Placeholder"/>
          <p:cNvSpPr>
            <a:spLocks noGrp="1"/>
          </p:cNvSpPr>
          <p:nvPr>
            <p:ph idx="1"/>
          </p:nvPr>
        </p:nvSpPr>
        <p:spPr>
          <a:xfrm>
            <a:off x="761801" y="2884929"/>
            <a:ext cx="4659756" cy="3374137"/>
          </a:xfrm>
        </p:spPr>
        <p:txBody>
          <a:bodyPr vert="horz" lIns="91440" tIns="45720" rIns="91440" bIns="45720" rtlCol="0" anchor="ctr">
            <a:normAutofit/>
          </a:bodyPr>
          <a:lstStyle/>
          <a:p>
            <a:pPr lvl="0"/>
            <a:r>
              <a:rPr lang="en-US" sz="2000"/>
              <a:t>CBA involves comparing the total expected costs of a policy or project with the total expected benefits, both expressed in monetary terms</a:t>
            </a:r>
          </a:p>
          <a:p>
            <a:pPr lvl="0"/>
            <a:r>
              <a:rPr lang="en-US" sz="2000"/>
              <a:t>Costs may include initial investments, operational expenses, and externalities</a:t>
            </a:r>
            <a:endParaRPr lang="en-US" sz="2000">
              <a:cs typeface="Calibri"/>
            </a:endParaRPr>
          </a:p>
          <a:p>
            <a:pPr lvl="0"/>
            <a:r>
              <a:rPr lang="en-US" sz="2000"/>
              <a:t>CBA accounts for the fact that a dollar received or spent in the future is worth less than a dollar received or spent today, due to factors such as inflation and the opportunity cost of capital</a:t>
            </a:r>
            <a:endParaRPr lang="en-US" sz="2000">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8" name="Rectangle 3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3" y="350196"/>
            <a:ext cx="4646904" cy="1624520"/>
          </a:xfrm>
        </p:spPr>
        <p:txBody>
          <a:bodyPr anchor="ctr">
            <a:normAutofit/>
          </a:bodyPr>
          <a:lstStyle/>
          <a:p>
            <a:r>
              <a:rPr lang="en-US" sz="4000"/>
              <a:t>Climate Change Impacts</a:t>
            </a:r>
          </a:p>
        </p:txBody>
      </p:sp>
      <p:sp>
        <p:nvSpPr>
          <p:cNvPr id="3" name="Content Placeholder"/>
          <p:cNvSpPr>
            <a:spLocks noGrp="1"/>
          </p:cNvSpPr>
          <p:nvPr>
            <p:ph idx="1"/>
          </p:nvPr>
        </p:nvSpPr>
        <p:spPr>
          <a:xfrm>
            <a:off x="761802" y="2743200"/>
            <a:ext cx="4646905" cy="3613149"/>
          </a:xfrm>
        </p:spPr>
        <p:txBody>
          <a:bodyPr anchor="ctr">
            <a:normAutofit/>
          </a:bodyPr>
          <a:lstStyle/>
          <a:p>
            <a:r>
              <a:rPr lang="en-US" sz="1700"/>
              <a:t>Climate change leads to a range of impacts, including rising temperatures, changing precipitation patterns, and more frequent extreme weather events e.g.</a:t>
            </a:r>
          </a:p>
          <a:p>
            <a:pPr lvl="1">
              <a:buFont typeface="Courier New" panose="020B0604020202020204" pitchFamily="34" charset="0"/>
              <a:buChar char="o"/>
            </a:pPr>
            <a:r>
              <a:rPr lang="en-US" sz="1700">
                <a:cs typeface="Calibri"/>
              </a:rPr>
              <a:t>Rising temperatures</a:t>
            </a:r>
          </a:p>
          <a:p>
            <a:pPr lvl="1">
              <a:buFont typeface="Courier New" panose="020B0604020202020204" pitchFamily="34" charset="0"/>
              <a:buChar char="o"/>
            </a:pPr>
            <a:r>
              <a:rPr lang="en-US" sz="1700">
                <a:cs typeface="Calibri"/>
              </a:rPr>
              <a:t>Changing weather patterns</a:t>
            </a:r>
          </a:p>
          <a:p>
            <a:pPr lvl="1">
              <a:buFont typeface="Courier New" panose="020B0604020202020204" pitchFamily="34" charset="0"/>
              <a:buChar char="o"/>
            </a:pPr>
            <a:r>
              <a:rPr lang="en-US" sz="1700"/>
              <a:t>Extreme Weather Events</a:t>
            </a:r>
          </a:p>
          <a:p>
            <a:pPr lvl="1">
              <a:buFont typeface="Courier New" panose="020B0604020202020204" pitchFamily="34" charset="0"/>
              <a:buChar char="o"/>
            </a:pPr>
            <a:r>
              <a:rPr lang="en-US" sz="1700"/>
              <a:t>Sea Level Rise</a:t>
            </a:r>
          </a:p>
          <a:p>
            <a:pPr lvl="1">
              <a:buFont typeface="Courier New" panose="020B0604020202020204" pitchFamily="34" charset="0"/>
              <a:buChar char="o"/>
            </a:pPr>
            <a:r>
              <a:rPr lang="en-US" sz="1700"/>
              <a:t>Crop Failure</a:t>
            </a:r>
            <a:endParaRPr lang="en-US" sz="1700">
              <a:cs typeface="Calibri"/>
            </a:endParaRPr>
          </a:p>
          <a:p>
            <a:pPr lvl="0"/>
            <a:r>
              <a:rPr lang="en-US" sz="1700"/>
              <a:t>The economic implications of these impacts include property damage, crop loss, increased healthcare costs, and disruption of supply chains</a:t>
            </a:r>
            <a:endParaRPr lang="en-US" sz="1700">
              <a:cs typeface="Calibri"/>
            </a:endParaRPr>
          </a:p>
        </p:txBody>
      </p:sp>
      <p:pic>
        <p:nvPicPr>
          <p:cNvPr id="32" name="Picture 31" descr="Tornado">
            <a:extLst>
              <a:ext uri="{FF2B5EF4-FFF2-40B4-BE49-F238E27FC236}">
                <a16:creationId xmlns:a16="http://schemas.microsoft.com/office/drawing/2014/main" id="{2F44D639-B17A-9892-4AA6-8807CEF4BD03}"/>
              </a:ext>
            </a:extLst>
          </p:cNvPr>
          <p:cNvPicPr>
            <a:picLocks noChangeAspect="1"/>
          </p:cNvPicPr>
          <p:nvPr/>
        </p:nvPicPr>
        <p:blipFill rotWithShape="1">
          <a:blip r:embed="rId2"/>
          <a:srcRect l="22119" r="18568" b="-3"/>
          <a:stretch/>
        </p:blipFill>
        <p:spPr>
          <a:xfrm>
            <a:off x="6096000" y="1"/>
            <a:ext cx="610282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11FC4CB-6F31-4473-66FF-B6F24652A095}"/>
              </a:ext>
            </a:extLst>
          </p:cNvPr>
          <p:cNvPicPr>
            <a:picLocks noChangeAspect="1"/>
          </p:cNvPicPr>
          <p:nvPr/>
        </p:nvPicPr>
        <p:blipFill rotWithShape="1">
          <a:blip r:embed="rId2"/>
          <a:srcRect t="22728" r="9085" b="262"/>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p:cNvSpPr>
            <a:spLocks noGrp="1"/>
          </p:cNvSpPr>
          <p:nvPr>
            <p:ph type="ctrTitle"/>
          </p:nvPr>
        </p:nvSpPr>
        <p:spPr>
          <a:xfrm>
            <a:off x="838200" y="365125"/>
            <a:ext cx="10515600" cy="1325563"/>
          </a:xfrm>
        </p:spPr>
        <p:txBody>
          <a:bodyPr>
            <a:normAutofit/>
          </a:bodyPr>
          <a:lstStyle/>
          <a:p>
            <a:r>
              <a:rPr lang="en-US"/>
              <a:t>Examples of economic Costs of Climate Change</a:t>
            </a:r>
          </a:p>
        </p:txBody>
      </p:sp>
      <p:graphicFrame>
        <p:nvGraphicFramePr>
          <p:cNvPr id="6" name="Content Placeholder">
            <a:extLst>
              <a:ext uri="{FF2B5EF4-FFF2-40B4-BE49-F238E27FC236}">
                <a16:creationId xmlns:a16="http://schemas.microsoft.com/office/drawing/2014/main" id="{90DC46FC-0C80-0737-9FC0-8CD4166645DA}"/>
              </a:ext>
            </a:extLst>
          </p:cNvPr>
          <p:cNvGraphicFramePr>
            <a:graphicFrameLocks noGrp="1"/>
          </p:cNvGraphicFramePr>
          <p:nvPr>
            <p:ph idx="1"/>
            <p:extLst>
              <p:ext uri="{D42A27DB-BD31-4B8C-83A1-F6EECF244321}">
                <p14:modId xmlns:p14="http://schemas.microsoft.com/office/powerpoint/2010/main" val="2528137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Potential Economic Benefits of Climate Change Mitigation</a:t>
            </a:r>
          </a:p>
        </p:txBody>
      </p:sp>
      <p:graphicFrame>
        <p:nvGraphicFramePr>
          <p:cNvPr id="13" name="Content Placeholder">
            <a:extLst>
              <a:ext uri="{FF2B5EF4-FFF2-40B4-BE49-F238E27FC236}">
                <a16:creationId xmlns:a16="http://schemas.microsoft.com/office/drawing/2014/main" id="{A0C94D4E-5E04-3CCF-9593-FFD7984FD09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7AADB56C-BA56-4D1E-A42A-A07A4744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38200" y="329934"/>
            <a:ext cx="10515600" cy="1341634"/>
          </a:xfrm>
        </p:spPr>
        <p:txBody>
          <a:bodyPr vert="horz" lIns="91440" tIns="45720" rIns="91440" bIns="45720" rtlCol="0" anchor="ctr">
            <a:normAutofit/>
          </a:bodyPr>
          <a:lstStyle/>
          <a:p>
            <a:r>
              <a:rPr lang="en-US" sz="4000"/>
              <a:t>Activity 1: Carbon Trading &amp; Pricing</a:t>
            </a:r>
          </a:p>
        </p:txBody>
      </p:sp>
      <p:sp>
        <p:nvSpPr>
          <p:cNvPr id="42" name="TextBox 41">
            <a:extLst>
              <a:ext uri="{FF2B5EF4-FFF2-40B4-BE49-F238E27FC236}">
                <a16:creationId xmlns:a16="http://schemas.microsoft.com/office/drawing/2014/main" id="{C3F00246-1EA7-F927-2A67-BB8E7885C041}"/>
              </a:ext>
            </a:extLst>
          </p:cNvPr>
          <p:cNvSpPr txBox="1"/>
          <p:nvPr/>
        </p:nvSpPr>
        <p:spPr>
          <a:xfrm>
            <a:off x="1303076" y="6022932"/>
            <a:ext cx="95916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GB" b="1" dirty="0">
                <a:cs typeface="Calibri"/>
              </a:rPr>
              <a:t>Exercise</a:t>
            </a:r>
            <a:r>
              <a:rPr lang="en-GB" dirty="0">
                <a:cs typeface="Calibri"/>
              </a:rPr>
              <a:t>: Watch the following video and use a Padlet to post the pros and cons of the carbon markets</a:t>
            </a:r>
            <a:endParaRPr lang="en-GB" dirty="0"/>
          </a:p>
        </p:txBody>
      </p:sp>
      <p:graphicFrame>
        <p:nvGraphicFramePr>
          <p:cNvPr id="5" name="Content Placeholder">
            <a:extLst>
              <a:ext uri="{FF2B5EF4-FFF2-40B4-BE49-F238E27FC236}">
                <a16:creationId xmlns:a16="http://schemas.microsoft.com/office/drawing/2014/main" id="{6A167C8F-BB0E-A9F9-D3E8-93D57CBCC982}"/>
              </a:ext>
            </a:extLst>
          </p:cNvPr>
          <p:cNvGraphicFramePr>
            <a:graphicFrameLocks noGrp="1"/>
          </p:cNvGraphicFramePr>
          <p:nvPr>
            <p:ph idx="1"/>
            <p:extLst>
              <p:ext uri="{D42A27DB-BD31-4B8C-83A1-F6EECF244321}">
                <p14:modId xmlns:p14="http://schemas.microsoft.com/office/powerpoint/2010/main" val="1739413202"/>
              </p:ext>
            </p:extLst>
          </p:nvPr>
        </p:nvGraphicFramePr>
        <p:xfrm>
          <a:off x="831987" y="1843283"/>
          <a:ext cx="6803753" cy="4285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 name="Picture 36" descr="Smoke stacks of smoke coming out of a factory&#10;&#10;Description automatically generated">
            <a:extLst>
              <a:ext uri="{FF2B5EF4-FFF2-40B4-BE49-F238E27FC236}">
                <a16:creationId xmlns:a16="http://schemas.microsoft.com/office/drawing/2014/main" id="{990AAC64-0B8C-3AE3-4904-F007EA8427C5}"/>
              </a:ext>
            </a:extLst>
          </p:cNvPr>
          <p:cNvPicPr>
            <a:picLocks noChangeAspect="1"/>
          </p:cNvPicPr>
          <p:nvPr/>
        </p:nvPicPr>
        <p:blipFill>
          <a:blip r:embed="rId7"/>
          <a:stretch>
            <a:fillRect/>
          </a:stretch>
        </p:blipFill>
        <p:spPr>
          <a:xfrm>
            <a:off x="8032641" y="1936380"/>
            <a:ext cx="3757155" cy="32253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What is carbon trading? | CNBC International">
            <a:hlinkClick r:id="" action="ppaction://media"/>
            <a:extLst>
              <a:ext uri="{FF2B5EF4-FFF2-40B4-BE49-F238E27FC236}">
                <a16:creationId xmlns:a16="http://schemas.microsoft.com/office/drawing/2014/main" id="{99BE98A3-1477-38EE-0E96-9483165FDD2E}"/>
              </a:ext>
            </a:extLst>
          </p:cNvPr>
          <p:cNvPicPr>
            <a:picLocks noRot="1" noChangeAspect="1"/>
          </p:cNvPicPr>
          <p:nvPr>
            <a:videoFile r:link="rId1"/>
          </p:nvPr>
        </p:nvPicPr>
        <p:blipFill>
          <a:blip r:embed="rId3"/>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1025537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38200" y="365125"/>
            <a:ext cx="10515600" cy="1325563"/>
          </a:xfrm>
        </p:spPr>
        <p:txBody>
          <a:bodyPr>
            <a:normAutofit/>
          </a:bodyPr>
          <a:lstStyle/>
          <a:p>
            <a:r>
              <a:rPr lang="en-US"/>
              <a:t>Case Study 2: Renewable Energy Investments</a:t>
            </a:r>
          </a:p>
        </p:txBody>
      </p:sp>
      <p:sp>
        <p:nvSpPr>
          <p:cNvPr id="3" name="Content Placeholder"/>
          <p:cNvSpPr>
            <a:spLocks noGrp="1"/>
          </p:cNvSpPr>
          <p:nvPr>
            <p:ph idx="1"/>
          </p:nvPr>
        </p:nvSpPr>
        <p:spPr>
          <a:xfrm>
            <a:off x="838201" y="2013625"/>
            <a:ext cx="4614759" cy="4163337"/>
          </a:xfrm>
        </p:spPr>
        <p:txBody>
          <a:bodyPr vert="horz" lIns="91440" tIns="45720" rIns="91440" bIns="45720" rtlCol="0">
            <a:normAutofit/>
          </a:bodyPr>
          <a:lstStyle/>
          <a:p>
            <a:pPr lvl="0"/>
            <a:r>
              <a:rPr lang="en-US" sz="2000" b="1"/>
              <a:t>Benefits of Renewable Energy Adoption</a:t>
            </a:r>
            <a:r>
              <a:rPr lang="en-US" sz="2000"/>
              <a:t>: Renewable energy sources such as solar, wind, and hydroelectric power offer clean alternatives to fossil fuels, reducing greenhouse gas emissions and air pollution</a:t>
            </a:r>
          </a:p>
          <a:p>
            <a:pPr lvl="0"/>
            <a:r>
              <a:rPr lang="en-US" sz="2000" b="1"/>
              <a:t>Costs of Transitioning from Fossil Fuels</a:t>
            </a:r>
            <a:r>
              <a:rPr lang="en-US" sz="2000"/>
              <a:t>: While renewable energy technologies have become increasingly cost-competitive, the transition from fossil fuels to renewables requires upfront investments in infrastructure and may involve challenges such as intermittency and grid integration</a:t>
            </a:r>
            <a:endParaRPr lang="en-US" sz="2000">
              <a:cs typeface="Calibri"/>
            </a:endParaRPr>
          </a:p>
        </p:txBody>
      </p:sp>
      <p:pic>
        <p:nvPicPr>
          <p:cNvPr id="5" name="Picture 4" descr="Wind turbines against blue sky">
            <a:extLst>
              <a:ext uri="{FF2B5EF4-FFF2-40B4-BE49-F238E27FC236}">
                <a16:creationId xmlns:a16="http://schemas.microsoft.com/office/drawing/2014/main" id="{1DC4A4CB-6CCD-8CFF-789C-5DE40B6D3214}"/>
              </a:ext>
            </a:extLst>
          </p:cNvPr>
          <p:cNvPicPr>
            <a:picLocks noChangeAspect="1"/>
          </p:cNvPicPr>
          <p:nvPr/>
        </p:nvPicPr>
        <p:blipFill rotWithShape="1">
          <a:blip r:embed="rId2"/>
          <a:srcRect l="12221" r="2445" b="3"/>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1074</Words>
  <Application>Microsoft Office PowerPoint</Application>
  <PresentationFormat>Widescreen</PresentationFormat>
  <Paragraphs>74</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Courier New</vt:lpstr>
      <vt:lpstr>Office Theme</vt:lpstr>
      <vt:lpstr>Climate Change: Cost-Benefit Analysis</vt:lpstr>
      <vt:lpstr>Introduction</vt:lpstr>
      <vt:lpstr>The Basics of Cost-Benefit Analysis</vt:lpstr>
      <vt:lpstr>Climate Change Impacts</vt:lpstr>
      <vt:lpstr>Examples of economic Costs of Climate Change</vt:lpstr>
      <vt:lpstr>Potential Economic Benefits of Climate Change Mitigation</vt:lpstr>
      <vt:lpstr>Activity 1: Carbon Trading &amp; Pricing</vt:lpstr>
      <vt:lpstr>PowerPoint Presentation</vt:lpstr>
      <vt:lpstr>Case Study 2: Renewable Energy Investments</vt:lpstr>
      <vt:lpstr>Case Study 2: Renewable Energy Investments</vt:lpstr>
      <vt:lpstr>Uncertainty and Risk</vt:lpstr>
      <vt:lpstr>Equity Considerations</vt:lpstr>
      <vt:lpstr>Co-benefits and Trade-offs</vt:lpstr>
      <vt:lpstr>Discounting and Intergenerational Equity</vt:lpstr>
      <vt:lpstr>Policy Implementation</vt:lpstr>
      <vt:lpstr>Conclusion</vt:lpstr>
      <vt:lpstr>Call to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Matthew Blackett</cp:lastModifiedBy>
  <cp:revision>119</cp:revision>
  <dcterms:created xsi:type="dcterms:W3CDTF">2024-02-29T21:03:48Z</dcterms:created>
  <dcterms:modified xsi:type="dcterms:W3CDTF">2024-02-29T21:44:18Z</dcterms:modified>
</cp:coreProperties>
</file>