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9"/>
  </p:notesMasterIdLst>
  <p:sldIdLst>
    <p:sldId id="256" r:id="rId3"/>
    <p:sldId id="257" r:id="rId4"/>
    <p:sldId id="260" r:id="rId5"/>
    <p:sldId id="261" r:id="rId6"/>
    <p:sldId id="262" r:id="rId7"/>
    <p:sldId id="263" r:id="rId8"/>
  </p:sldIdLst>
  <p:sldSz cx="12192000" cy="6858000"/>
  <p:notesSz cx="6951663" cy="10082213"/>
  <p:embeddedFontLst>
    <p:embeddedFont>
      <p:font typeface="Century Gothic" panose="020B0502020202020204" pitchFamily="34" charset="0"/>
      <p:regular r:id="rId10"/>
      <p:bold r:id="rId11"/>
      <p:italic r:id="rId12"/>
      <p:boldItalic r:id="rId13"/>
    </p:embeddedFont>
    <p:embeddedFont>
      <p:font typeface="Segoe UI" panose="020B0502040204020203"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78" y="10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font" Target="fonts/font7.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image" Target="../media/image14.jpg"/><Relationship Id="rId4" Type="http://schemas.openxmlformats.org/officeDocument/2006/relationships/image" Target="../media/image17.png"/></Relationships>
</file>

<file path=ppt/diagrams/_rels/data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4.jp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image" Target="../media/image14.jpg"/><Relationship Id="rId4" Type="http://schemas.openxmlformats.org/officeDocument/2006/relationships/image" Target="../media/image1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4.jp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18461E-9AF2-47DB-8A03-9ABCA0E29805}" type="doc">
      <dgm:prSet loTypeId="urn:microsoft.com/office/officeart/2005/8/layout/pList2" loCatId="list" qsTypeId="urn:microsoft.com/office/officeart/2005/8/quickstyle/simple1" qsCatId="simple" csTypeId="urn:microsoft.com/office/officeart/2005/8/colors/accent1_2" csCatId="accent1" phldr="1"/>
      <dgm:spPr/>
    </dgm:pt>
    <dgm:pt modelId="{8CA298A9-5F79-4592-A562-1824DE38BA8D}">
      <dgm:prSet phldrT="[Text]"/>
      <dgm:spPr/>
      <dgm:t>
        <a:bodyPr/>
        <a:lstStyle/>
        <a:p>
          <a:r>
            <a:rPr lang="en-IN" dirty="0"/>
            <a:t>Ecological Wisdom</a:t>
          </a:r>
        </a:p>
      </dgm:t>
    </dgm:pt>
    <dgm:pt modelId="{CC244F74-4BE0-47F7-88EA-808D4D2D32BD}" type="parTrans" cxnId="{102C25AC-4D4E-49E2-B581-91B693817CDC}">
      <dgm:prSet/>
      <dgm:spPr/>
      <dgm:t>
        <a:bodyPr/>
        <a:lstStyle/>
        <a:p>
          <a:endParaRPr lang="en-IN"/>
        </a:p>
      </dgm:t>
    </dgm:pt>
    <dgm:pt modelId="{66518810-4CEA-46FB-B5F8-FB80CDE84D7D}" type="sibTrans" cxnId="{102C25AC-4D4E-49E2-B581-91B693817CDC}">
      <dgm:prSet/>
      <dgm:spPr/>
      <dgm:t>
        <a:bodyPr/>
        <a:lstStyle/>
        <a:p>
          <a:endParaRPr lang="en-IN"/>
        </a:p>
      </dgm:t>
    </dgm:pt>
    <dgm:pt modelId="{A61E9D4F-177F-4BB0-B9D5-3CCFADC927D8}">
      <dgm:prSet phldrT="[Text]"/>
      <dgm:spPr/>
      <dgm:t>
        <a:bodyPr/>
        <a:lstStyle/>
        <a:p>
          <a:r>
            <a:rPr lang="en-IN" dirty="0"/>
            <a:t>Social Justice</a:t>
          </a:r>
        </a:p>
      </dgm:t>
    </dgm:pt>
    <dgm:pt modelId="{2B4CAF5A-5BB2-4698-B490-9BA7BF373EC9}" type="parTrans" cxnId="{B5D8461B-333A-41D6-AE4D-3413ECD7E3E4}">
      <dgm:prSet/>
      <dgm:spPr/>
      <dgm:t>
        <a:bodyPr/>
        <a:lstStyle/>
        <a:p>
          <a:endParaRPr lang="en-IN"/>
        </a:p>
      </dgm:t>
    </dgm:pt>
    <dgm:pt modelId="{3999D82F-2008-46F1-8935-E3C2CEF29D54}" type="sibTrans" cxnId="{B5D8461B-333A-41D6-AE4D-3413ECD7E3E4}">
      <dgm:prSet/>
      <dgm:spPr/>
      <dgm:t>
        <a:bodyPr/>
        <a:lstStyle/>
        <a:p>
          <a:endParaRPr lang="en-IN"/>
        </a:p>
      </dgm:t>
    </dgm:pt>
    <dgm:pt modelId="{5039B73B-30C4-454C-AC0E-829132A892C3}">
      <dgm:prSet phldrT="[Text]"/>
      <dgm:spPr/>
      <dgm:t>
        <a:bodyPr/>
        <a:lstStyle/>
        <a:p>
          <a:r>
            <a:rPr lang="en-IN" dirty="0"/>
            <a:t>Grassroots Democracy</a:t>
          </a:r>
        </a:p>
      </dgm:t>
    </dgm:pt>
    <dgm:pt modelId="{15CB33DE-2C82-4A37-8E93-EC8B6F7F06C9}" type="parTrans" cxnId="{EF44F239-C5AF-4E67-B4C7-BC391AD106BF}">
      <dgm:prSet/>
      <dgm:spPr/>
      <dgm:t>
        <a:bodyPr/>
        <a:lstStyle/>
        <a:p>
          <a:endParaRPr lang="en-IN"/>
        </a:p>
      </dgm:t>
    </dgm:pt>
    <dgm:pt modelId="{9E2EBB98-8369-4890-BB2F-45F0DC37A9D7}" type="sibTrans" cxnId="{EF44F239-C5AF-4E67-B4C7-BC391AD106BF}">
      <dgm:prSet/>
      <dgm:spPr/>
      <dgm:t>
        <a:bodyPr/>
        <a:lstStyle/>
        <a:p>
          <a:endParaRPr lang="en-IN"/>
        </a:p>
      </dgm:t>
    </dgm:pt>
    <dgm:pt modelId="{F3A725B9-F00A-4460-BD51-8C5BECA080FE}">
      <dgm:prSet phldrT="[Text]"/>
      <dgm:spPr/>
      <dgm:t>
        <a:bodyPr/>
        <a:lstStyle/>
        <a:p>
          <a:r>
            <a:rPr lang="en-IN" dirty="0"/>
            <a:t>Nonviolence</a:t>
          </a:r>
        </a:p>
      </dgm:t>
    </dgm:pt>
    <dgm:pt modelId="{0FD2DA16-1F2F-4C29-AED5-3B62C1F7F0CE}" type="parTrans" cxnId="{A7E0FCBA-BDC0-4CF4-87B4-93D723385350}">
      <dgm:prSet/>
      <dgm:spPr/>
      <dgm:t>
        <a:bodyPr/>
        <a:lstStyle/>
        <a:p>
          <a:endParaRPr lang="en-IN"/>
        </a:p>
      </dgm:t>
    </dgm:pt>
    <dgm:pt modelId="{8F736748-3462-4D3F-9567-B9CB42068254}" type="sibTrans" cxnId="{A7E0FCBA-BDC0-4CF4-87B4-93D723385350}">
      <dgm:prSet/>
      <dgm:spPr/>
      <dgm:t>
        <a:bodyPr/>
        <a:lstStyle/>
        <a:p>
          <a:endParaRPr lang="en-IN"/>
        </a:p>
      </dgm:t>
    </dgm:pt>
    <dgm:pt modelId="{07F9C7CC-2229-4344-8D11-C84A810623C5}" type="pres">
      <dgm:prSet presAssocID="{FD18461E-9AF2-47DB-8A03-9ABCA0E29805}" presName="Name0" presStyleCnt="0">
        <dgm:presLayoutVars>
          <dgm:dir/>
          <dgm:resizeHandles val="exact"/>
        </dgm:presLayoutVars>
      </dgm:prSet>
      <dgm:spPr/>
    </dgm:pt>
    <dgm:pt modelId="{8C8A41C6-014F-418D-B5B9-ACD94F10B43B}" type="pres">
      <dgm:prSet presAssocID="{FD18461E-9AF2-47DB-8A03-9ABCA0E29805}" presName="bkgdShp" presStyleLbl="alignAccFollowNode1" presStyleIdx="0" presStyleCnt="1"/>
      <dgm:spPr/>
    </dgm:pt>
    <dgm:pt modelId="{9420CE76-8BD4-4B76-9D93-8B53B02ECF8D}" type="pres">
      <dgm:prSet presAssocID="{FD18461E-9AF2-47DB-8A03-9ABCA0E29805}" presName="linComp" presStyleCnt="0"/>
      <dgm:spPr/>
    </dgm:pt>
    <dgm:pt modelId="{5D5ABB58-A52F-4DCA-A3FE-07EC52504A03}" type="pres">
      <dgm:prSet presAssocID="{8CA298A9-5F79-4592-A562-1824DE38BA8D}" presName="compNode" presStyleCnt="0"/>
      <dgm:spPr/>
    </dgm:pt>
    <dgm:pt modelId="{B717D5F2-5887-4007-B2C4-5BD573E95032}" type="pres">
      <dgm:prSet presAssocID="{8CA298A9-5F79-4592-A562-1824DE38BA8D}" presName="node" presStyleLbl="node1" presStyleIdx="0" presStyleCnt="4">
        <dgm:presLayoutVars>
          <dgm:bulletEnabled val="1"/>
        </dgm:presLayoutVars>
      </dgm:prSet>
      <dgm:spPr/>
    </dgm:pt>
    <dgm:pt modelId="{926026AD-09FE-4EE2-980F-309AF3037CEF}" type="pres">
      <dgm:prSet presAssocID="{8CA298A9-5F79-4592-A562-1824DE38BA8D}" presName="invisiNode" presStyleLbl="node1" presStyleIdx="0" presStyleCnt="4"/>
      <dgm:spPr/>
    </dgm:pt>
    <dgm:pt modelId="{9CD8F57B-055E-4363-B66F-DE7E63CB5E43}" type="pres">
      <dgm:prSet presAssocID="{8CA298A9-5F79-4592-A562-1824DE38BA8D}"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28000" b="-28000"/>
          </a:stretch>
        </a:blipFill>
      </dgm:spPr>
    </dgm:pt>
    <dgm:pt modelId="{462201FC-1DE6-48B6-BFCE-CAA89BD1B6A9}" type="pres">
      <dgm:prSet presAssocID="{66518810-4CEA-46FB-B5F8-FB80CDE84D7D}" presName="sibTrans" presStyleLbl="sibTrans2D1" presStyleIdx="0" presStyleCnt="0"/>
      <dgm:spPr/>
    </dgm:pt>
    <dgm:pt modelId="{8F4F4D00-164B-415A-9A9C-741840E3F50F}" type="pres">
      <dgm:prSet presAssocID="{A61E9D4F-177F-4BB0-B9D5-3CCFADC927D8}" presName="compNode" presStyleCnt="0"/>
      <dgm:spPr/>
    </dgm:pt>
    <dgm:pt modelId="{7BBA477A-96BB-43FA-8995-C3AF01DA4E88}" type="pres">
      <dgm:prSet presAssocID="{A61E9D4F-177F-4BB0-B9D5-3CCFADC927D8}" presName="node" presStyleLbl="node1" presStyleIdx="1" presStyleCnt="4">
        <dgm:presLayoutVars>
          <dgm:bulletEnabled val="1"/>
        </dgm:presLayoutVars>
      </dgm:prSet>
      <dgm:spPr/>
    </dgm:pt>
    <dgm:pt modelId="{C4B06E6B-5790-4277-993D-57646633656C}" type="pres">
      <dgm:prSet presAssocID="{A61E9D4F-177F-4BB0-B9D5-3CCFADC927D8}" presName="invisiNode" presStyleLbl="node1" presStyleIdx="1" presStyleCnt="4"/>
      <dgm:spPr/>
    </dgm:pt>
    <dgm:pt modelId="{3B5D1D4A-8071-456D-84B2-AF3E4B9416CC}" type="pres">
      <dgm:prSet presAssocID="{A61E9D4F-177F-4BB0-B9D5-3CCFADC927D8}"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pt>
    <dgm:pt modelId="{890AAA5C-2763-47F3-8AAD-1C150B02677E}" type="pres">
      <dgm:prSet presAssocID="{3999D82F-2008-46F1-8935-E3C2CEF29D54}" presName="sibTrans" presStyleLbl="sibTrans2D1" presStyleIdx="0" presStyleCnt="0"/>
      <dgm:spPr/>
    </dgm:pt>
    <dgm:pt modelId="{7AA84C73-87D4-4964-96D6-D74423A32B3F}" type="pres">
      <dgm:prSet presAssocID="{5039B73B-30C4-454C-AC0E-829132A892C3}" presName="compNode" presStyleCnt="0"/>
      <dgm:spPr/>
    </dgm:pt>
    <dgm:pt modelId="{12BDA43B-49D0-4B44-A3D4-44B984D66437}" type="pres">
      <dgm:prSet presAssocID="{5039B73B-30C4-454C-AC0E-829132A892C3}" presName="node" presStyleLbl="node1" presStyleIdx="2" presStyleCnt="4">
        <dgm:presLayoutVars>
          <dgm:bulletEnabled val="1"/>
        </dgm:presLayoutVars>
      </dgm:prSet>
      <dgm:spPr/>
    </dgm:pt>
    <dgm:pt modelId="{83265644-AAAF-4C9F-A587-921CB20034FA}" type="pres">
      <dgm:prSet presAssocID="{5039B73B-30C4-454C-AC0E-829132A892C3}" presName="invisiNode" presStyleLbl="node1" presStyleIdx="2" presStyleCnt="4"/>
      <dgm:spPr/>
    </dgm:pt>
    <dgm:pt modelId="{89FD44E0-27C4-4F35-A7A9-09D98E712A7F}" type="pres">
      <dgm:prSet presAssocID="{5039B73B-30C4-454C-AC0E-829132A892C3}"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20000" b="-20000"/>
          </a:stretch>
        </a:blipFill>
      </dgm:spPr>
    </dgm:pt>
    <dgm:pt modelId="{D8E97D26-8E71-4A74-B96B-18D0E08F2120}" type="pres">
      <dgm:prSet presAssocID="{9E2EBB98-8369-4890-BB2F-45F0DC37A9D7}" presName="sibTrans" presStyleLbl="sibTrans2D1" presStyleIdx="0" presStyleCnt="0"/>
      <dgm:spPr/>
    </dgm:pt>
    <dgm:pt modelId="{A5832F46-7673-4AC0-9688-F025E9C60621}" type="pres">
      <dgm:prSet presAssocID="{F3A725B9-F00A-4460-BD51-8C5BECA080FE}" presName="compNode" presStyleCnt="0"/>
      <dgm:spPr/>
    </dgm:pt>
    <dgm:pt modelId="{A5C033B0-3EA2-4CAE-93E9-A0CCFA6250AC}" type="pres">
      <dgm:prSet presAssocID="{F3A725B9-F00A-4460-BD51-8C5BECA080FE}" presName="node" presStyleLbl="node1" presStyleIdx="3" presStyleCnt="4">
        <dgm:presLayoutVars>
          <dgm:bulletEnabled val="1"/>
        </dgm:presLayoutVars>
      </dgm:prSet>
      <dgm:spPr/>
    </dgm:pt>
    <dgm:pt modelId="{4C86DDFE-88D8-41E1-8975-4566FD8596ED}" type="pres">
      <dgm:prSet presAssocID="{F3A725B9-F00A-4460-BD51-8C5BECA080FE}" presName="invisiNode" presStyleLbl="node1" presStyleIdx="3" presStyleCnt="4"/>
      <dgm:spPr/>
    </dgm:pt>
    <dgm:pt modelId="{56242BE4-620C-409A-B1B0-E2D98A2102B9}" type="pres">
      <dgm:prSet presAssocID="{F3A725B9-F00A-4460-BD51-8C5BECA080FE}"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35000" b="-35000"/>
          </a:stretch>
        </a:blipFill>
      </dgm:spPr>
    </dgm:pt>
  </dgm:ptLst>
  <dgm:cxnLst>
    <dgm:cxn modelId="{16A9FB14-1762-499E-B546-6342E1839C09}" type="presOf" srcId="{9E2EBB98-8369-4890-BB2F-45F0DC37A9D7}" destId="{D8E97D26-8E71-4A74-B96B-18D0E08F2120}" srcOrd="0" destOrd="0" presId="urn:microsoft.com/office/officeart/2005/8/layout/pList2"/>
    <dgm:cxn modelId="{B5D8461B-333A-41D6-AE4D-3413ECD7E3E4}" srcId="{FD18461E-9AF2-47DB-8A03-9ABCA0E29805}" destId="{A61E9D4F-177F-4BB0-B9D5-3CCFADC927D8}" srcOrd="1" destOrd="0" parTransId="{2B4CAF5A-5BB2-4698-B490-9BA7BF373EC9}" sibTransId="{3999D82F-2008-46F1-8935-E3C2CEF29D54}"/>
    <dgm:cxn modelId="{AB09AE23-1B19-48C8-8C13-2B455339CF90}" type="presOf" srcId="{3999D82F-2008-46F1-8935-E3C2CEF29D54}" destId="{890AAA5C-2763-47F3-8AAD-1C150B02677E}" srcOrd="0" destOrd="0" presId="urn:microsoft.com/office/officeart/2005/8/layout/pList2"/>
    <dgm:cxn modelId="{EF44F239-C5AF-4E67-B4C7-BC391AD106BF}" srcId="{FD18461E-9AF2-47DB-8A03-9ABCA0E29805}" destId="{5039B73B-30C4-454C-AC0E-829132A892C3}" srcOrd="2" destOrd="0" parTransId="{15CB33DE-2C82-4A37-8E93-EC8B6F7F06C9}" sibTransId="{9E2EBB98-8369-4890-BB2F-45F0DC37A9D7}"/>
    <dgm:cxn modelId="{3A35106F-D7A1-4077-B0A7-83B2B51859A6}" type="presOf" srcId="{F3A725B9-F00A-4460-BD51-8C5BECA080FE}" destId="{A5C033B0-3EA2-4CAE-93E9-A0CCFA6250AC}" srcOrd="0" destOrd="0" presId="urn:microsoft.com/office/officeart/2005/8/layout/pList2"/>
    <dgm:cxn modelId="{95205681-C0F2-4D72-96C7-F13078C68F6A}" type="presOf" srcId="{A61E9D4F-177F-4BB0-B9D5-3CCFADC927D8}" destId="{7BBA477A-96BB-43FA-8995-C3AF01DA4E88}" srcOrd="0" destOrd="0" presId="urn:microsoft.com/office/officeart/2005/8/layout/pList2"/>
    <dgm:cxn modelId="{F91FB28E-0426-4B33-82BD-FCECA9F2DBC4}" type="presOf" srcId="{8CA298A9-5F79-4592-A562-1824DE38BA8D}" destId="{B717D5F2-5887-4007-B2C4-5BD573E95032}" srcOrd="0" destOrd="0" presId="urn:microsoft.com/office/officeart/2005/8/layout/pList2"/>
    <dgm:cxn modelId="{D08C16A5-B794-43CB-9C36-EBC1973E2E34}" type="presOf" srcId="{FD18461E-9AF2-47DB-8A03-9ABCA0E29805}" destId="{07F9C7CC-2229-4344-8D11-C84A810623C5}" srcOrd="0" destOrd="0" presId="urn:microsoft.com/office/officeart/2005/8/layout/pList2"/>
    <dgm:cxn modelId="{102C25AC-4D4E-49E2-B581-91B693817CDC}" srcId="{FD18461E-9AF2-47DB-8A03-9ABCA0E29805}" destId="{8CA298A9-5F79-4592-A562-1824DE38BA8D}" srcOrd="0" destOrd="0" parTransId="{CC244F74-4BE0-47F7-88EA-808D4D2D32BD}" sibTransId="{66518810-4CEA-46FB-B5F8-FB80CDE84D7D}"/>
    <dgm:cxn modelId="{744045B9-6185-4996-94C8-764DF0029CC6}" type="presOf" srcId="{66518810-4CEA-46FB-B5F8-FB80CDE84D7D}" destId="{462201FC-1DE6-48B6-BFCE-CAA89BD1B6A9}" srcOrd="0" destOrd="0" presId="urn:microsoft.com/office/officeart/2005/8/layout/pList2"/>
    <dgm:cxn modelId="{B952AAB9-1A04-4A07-8B2F-7DD072630B53}" type="presOf" srcId="{5039B73B-30C4-454C-AC0E-829132A892C3}" destId="{12BDA43B-49D0-4B44-A3D4-44B984D66437}" srcOrd="0" destOrd="0" presId="urn:microsoft.com/office/officeart/2005/8/layout/pList2"/>
    <dgm:cxn modelId="{A7E0FCBA-BDC0-4CF4-87B4-93D723385350}" srcId="{FD18461E-9AF2-47DB-8A03-9ABCA0E29805}" destId="{F3A725B9-F00A-4460-BD51-8C5BECA080FE}" srcOrd="3" destOrd="0" parTransId="{0FD2DA16-1F2F-4C29-AED5-3B62C1F7F0CE}" sibTransId="{8F736748-3462-4D3F-9567-B9CB42068254}"/>
    <dgm:cxn modelId="{AD42F1B0-4802-469F-A0F2-7D27E8556E60}" type="presParOf" srcId="{07F9C7CC-2229-4344-8D11-C84A810623C5}" destId="{8C8A41C6-014F-418D-B5B9-ACD94F10B43B}" srcOrd="0" destOrd="0" presId="urn:microsoft.com/office/officeart/2005/8/layout/pList2"/>
    <dgm:cxn modelId="{3ACBE437-346A-4F7F-8868-D2748BFDDFA6}" type="presParOf" srcId="{07F9C7CC-2229-4344-8D11-C84A810623C5}" destId="{9420CE76-8BD4-4B76-9D93-8B53B02ECF8D}" srcOrd="1" destOrd="0" presId="urn:microsoft.com/office/officeart/2005/8/layout/pList2"/>
    <dgm:cxn modelId="{76C621A1-97E6-4BF4-9D76-006F9A978771}" type="presParOf" srcId="{9420CE76-8BD4-4B76-9D93-8B53B02ECF8D}" destId="{5D5ABB58-A52F-4DCA-A3FE-07EC52504A03}" srcOrd="0" destOrd="0" presId="urn:microsoft.com/office/officeart/2005/8/layout/pList2"/>
    <dgm:cxn modelId="{2CC7DB0C-BCF1-4E5A-8F11-C817DF76A805}" type="presParOf" srcId="{5D5ABB58-A52F-4DCA-A3FE-07EC52504A03}" destId="{B717D5F2-5887-4007-B2C4-5BD573E95032}" srcOrd="0" destOrd="0" presId="urn:microsoft.com/office/officeart/2005/8/layout/pList2"/>
    <dgm:cxn modelId="{8B5109B4-B44D-486A-B040-FA7D29ABF083}" type="presParOf" srcId="{5D5ABB58-A52F-4DCA-A3FE-07EC52504A03}" destId="{926026AD-09FE-4EE2-980F-309AF3037CEF}" srcOrd="1" destOrd="0" presId="urn:microsoft.com/office/officeart/2005/8/layout/pList2"/>
    <dgm:cxn modelId="{47EECF23-ADED-4C87-BF02-BFCD2FA17ACD}" type="presParOf" srcId="{5D5ABB58-A52F-4DCA-A3FE-07EC52504A03}" destId="{9CD8F57B-055E-4363-B66F-DE7E63CB5E43}" srcOrd="2" destOrd="0" presId="urn:microsoft.com/office/officeart/2005/8/layout/pList2"/>
    <dgm:cxn modelId="{B96C25B6-B103-44B3-A5E2-D7DEC181B41D}" type="presParOf" srcId="{9420CE76-8BD4-4B76-9D93-8B53B02ECF8D}" destId="{462201FC-1DE6-48B6-BFCE-CAA89BD1B6A9}" srcOrd="1" destOrd="0" presId="urn:microsoft.com/office/officeart/2005/8/layout/pList2"/>
    <dgm:cxn modelId="{F3AB7C55-79D9-4491-A60D-324EBB79AE1C}" type="presParOf" srcId="{9420CE76-8BD4-4B76-9D93-8B53B02ECF8D}" destId="{8F4F4D00-164B-415A-9A9C-741840E3F50F}" srcOrd="2" destOrd="0" presId="urn:microsoft.com/office/officeart/2005/8/layout/pList2"/>
    <dgm:cxn modelId="{4CB8BF03-083D-431D-8787-CEC9C1531E21}" type="presParOf" srcId="{8F4F4D00-164B-415A-9A9C-741840E3F50F}" destId="{7BBA477A-96BB-43FA-8995-C3AF01DA4E88}" srcOrd="0" destOrd="0" presId="urn:microsoft.com/office/officeart/2005/8/layout/pList2"/>
    <dgm:cxn modelId="{1992122A-70E8-4F91-8681-4FA1581C1E89}" type="presParOf" srcId="{8F4F4D00-164B-415A-9A9C-741840E3F50F}" destId="{C4B06E6B-5790-4277-993D-57646633656C}" srcOrd="1" destOrd="0" presId="urn:microsoft.com/office/officeart/2005/8/layout/pList2"/>
    <dgm:cxn modelId="{5F232A21-CC86-4C51-8760-32B2FD01D533}" type="presParOf" srcId="{8F4F4D00-164B-415A-9A9C-741840E3F50F}" destId="{3B5D1D4A-8071-456D-84B2-AF3E4B9416CC}" srcOrd="2" destOrd="0" presId="urn:microsoft.com/office/officeart/2005/8/layout/pList2"/>
    <dgm:cxn modelId="{E9C0FB7A-3DCB-42C6-8EAE-389A95E2BF10}" type="presParOf" srcId="{9420CE76-8BD4-4B76-9D93-8B53B02ECF8D}" destId="{890AAA5C-2763-47F3-8AAD-1C150B02677E}" srcOrd="3" destOrd="0" presId="urn:microsoft.com/office/officeart/2005/8/layout/pList2"/>
    <dgm:cxn modelId="{C98FA569-34F3-413D-B730-CB246715A7D0}" type="presParOf" srcId="{9420CE76-8BD4-4B76-9D93-8B53B02ECF8D}" destId="{7AA84C73-87D4-4964-96D6-D74423A32B3F}" srcOrd="4" destOrd="0" presId="urn:microsoft.com/office/officeart/2005/8/layout/pList2"/>
    <dgm:cxn modelId="{FD1BF1B0-8164-4497-BB35-F574E95BA25A}" type="presParOf" srcId="{7AA84C73-87D4-4964-96D6-D74423A32B3F}" destId="{12BDA43B-49D0-4B44-A3D4-44B984D66437}" srcOrd="0" destOrd="0" presId="urn:microsoft.com/office/officeart/2005/8/layout/pList2"/>
    <dgm:cxn modelId="{11684EFB-941F-48E2-BC81-E80D7C90685F}" type="presParOf" srcId="{7AA84C73-87D4-4964-96D6-D74423A32B3F}" destId="{83265644-AAAF-4C9F-A587-921CB20034FA}" srcOrd="1" destOrd="0" presId="urn:microsoft.com/office/officeart/2005/8/layout/pList2"/>
    <dgm:cxn modelId="{E457ED9A-D9D9-41DA-AA21-C5586662D4B9}" type="presParOf" srcId="{7AA84C73-87D4-4964-96D6-D74423A32B3F}" destId="{89FD44E0-27C4-4F35-A7A9-09D98E712A7F}" srcOrd="2" destOrd="0" presId="urn:microsoft.com/office/officeart/2005/8/layout/pList2"/>
    <dgm:cxn modelId="{93B780CE-A85F-451F-A6DC-DDE0E202C84F}" type="presParOf" srcId="{9420CE76-8BD4-4B76-9D93-8B53B02ECF8D}" destId="{D8E97D26-8E71-4A74-B96B-18D0E08F2120}" srcOrd="5" destOrd="0" presId="urn:microsoft.com/office/officeart/2005/8/layout/pList2"/>
    <dgm:cxn modelId="{8F12A7B4-706B-4A17-BA7F-A15F4AFAA89F}" type="presParOf" srcId="{9420CE76-8BD4-4B76-9D93-8B53B02ECF8D}" destId="{A5832F46-7673-4AC0-9688-F025E9C60621}" srcOrd="6" destOrd="0" presId="urn:microsoft.com/office/officeart/2005/8/layout/pList2"/>
    <dgm:cxn modelId="{B88B2680-757D-42DE-BDA6-86748B349CEF}" type="presParOf" srcId="{A5832F46-7673-4AC0-9688-F025E9C60621}" destId="{A5C033B0-3EA2-4CAE-93E9-A0CCFA6250AC}" srcOrd="0" destOrd="0" presId="urn:microsoft.com/office/officeart/2005/8/layout/pList2"/>
    <dgm:cxn modelId="{8C68C3ED-3EF5-42FF-801B-C1EFAD3DE3FA}" type="presParOf" srcId="{A5832F46-7673-4AC0-9688-F025E9C60621}" destId="{4C86DDFE-88D8-41E1-8975-4566FD8596ED}" srcOrd="1" destOrd="0" presId="urn:microsoft.com/office/officeart/2005/8/layout/pList2"/>
    <dgm:cxn modelId="{BFBD0947-1E36-44DA-9F69-75228BD27092}" type="presParOf" srcId="{A5832F46-7673-4AC0-9688-F025E9C60621}" destId="{56242BE4-620C-409A-B1B0-E2D98A2102B9}"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415B08-9942-4E32-AED9-79D5F929BB6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F7A2B953-50E7-444B-9AE7-F06F33FFD553}">
      <dgm:prSet phldrT="[Text]"/>
      <dgm:spPr/>
      <dgm:t>
        <a:bodyPr/>
        <a:lstStyle/>
        <a:p>
          <a:r>
            <a:rPr lang="en-IN" dirty="0"/>
            <a:t>Ecological wisdom</a:t>
          </a:r>
        </a:p>
      </dgm:t>
    </dgm:pt>
    <dgm:pt modelId="{A6B7F0DA-95EE-4281-9B75-12DC3AAC7C2B}" type="parTrans" cxnId="{B953BE6F-C45F-4A08-B174-54B3F419A080}">
      <dgm:prSet/>
      <dgm:spPr/>
      <dgm:t>
        <a:bodyPr/>
        <a:lstStyle/>
        <a:p>
          <a:endParaRPr lang="en-IN"/>
        </a:p>
      </dgm:t>
    </dgm:pt>
    <dgm:pt modelId="{D2FA2583-FD89-45B6-B4F8-75C6B2F7050E}" type="sibTrans" cxnId="{B953BE6F-C45F-4A08-B174-54B3F419A080}">
      <dgm:prSet/>
      <dgm:spPr/>
      <dgm:t>
        <a:bodyPr/>
        <a:lstStyle/>
        <a:p>
          <a:endParaRPr lang="en-IN"/>
        </a:p>
      </dgm:t>
    </dgm:pt>
    <dgm:pt modelId="{396B1F22-6E17-4D18-9D5A-55D56D1519C5}">
      <dgm:prSet phldrT="[Text]"/>
      <dgm:spPr/>
      <dgm:t>
        <a:bodyPr/>
        <a:lstStyle/>
        <a:p>
          <a:r>
            <a:rPr lang="en-IN" dirty="0"/>
            <a:t>Social justice</a:t>
          </a:r>
        </a:p>
      </dgm:t>
    </dgm:pt>
    <dgm:pt modelId="{A5241FFB-F686-4263-979C-92D0B97F7F2E}" type="parTrans" cxnId="{763CA55C-3637-4EDD-9083-CF82FC026962}">
      <dgm:prSet/>
      <dgm:spPr/>
      <dgm:t>
        <a:bodyPr/>
        <a:lstStyle/>
        <a:p>
          <a:endParaRPr lang="en-IN"/>
        </a:p>
      </dgm:t>
    </dgm:pt>
    <dgm:pt modelId="{B56ABB62-4FA5-4FEA-8CAC-24FD041AA5D0}" type="sibTrans" cxnId="{763CA55C-3637-4EDD-9083-CF82FC026962}">
      <dgm:prSet/>
      <dgm:spPr/>
      <dgm:t>
        <a:bodyPr/>
        <a:lstStyle/>
        <a:p>
          <a:endParaRPr lang="en-IN"/>
        </a:p>
      </dgm:t>
    </dgm:pt>
    <dgm:pt modelId="{EAF305A5-C53E-4386-A052-AAF0270F9E94}">
      <dgm:prSet phldrT="[Text]"/>
      <dgm:spPr/>
      <dgm:t>
        <a:bodyPr/>
        <a:lstStyle/>
        <a:p>
          <a:r>
            <a:rPr lang="en-IN" dirty="0"/>
            <a:t>Decentralization</a:t>
          </a:r>
        </a:p>
      </dgm:t>
    </dgm:pt>
    <dgm:pt modelId="{5C0C6D22-5688-498D-BB59-4865EAE46863}" type="parTrans" cxnId="{439CAFE8-EB83-48CF-B7E6-933999C06609}">
      <dgm:prSet/>
      <dgm:spPr/>
      <dgm:t>
        <a:bodyPr/>
        <a:lstStyle/>
        <a:p>
          <a:endParaRPr lang="en-IN"/>
        </a:p>
      </dgm:t>
    </dgm:pt>
    <dgm:pt modelId="{EEF0D447-EB7C-4756-ABFC-3215468D9645}" type="sibTrans" cxnId="{439CAFE8-EB83-48CF-B7E6-933999C06609}">
      <dgm:prSet/>
      <dgm:spPr/>
      <dgm:t>
        <a:bodyPr/>
        <a:lstStyle/>
        <a:p>
          <a:endParaRPr lang="en-IN"/>
        </a:p>
      </dgm:t>
    </dgm:pt>
    <dgm:pt modelId="{6DB99C94-DCBB-4921-9FE2-33F81BA62426}">
      <dgm:prSet phldrT="[Text]"/>
      <dgm:spPr/>
      <dgm:t>
        <a:bodyPr/>
        <a:lstStyle/>
        <a:p>
          <a:r>
            <a:rPr lang="en-IN" dirty="0"/>
            <a:t>Grassroots democracy</a:t>
          </a:r>
        </a:p>
      </dgm:t>
    </dgm:pt>
    <dgm:pt modelId="{13DD01C3-DA2D-4CF1-B36D-2BCDABA5918D}" type="parTrans" cxnId="{CFFF8AF5-20FA-4208-B0E9-2C35B5DA5A20}">
      <dgm:prSet/>
      <dgm:spPr/>
      <dgm:t>
        <a:bodyPr/>
        <a:lstStyle/>
        <a:p>
          <a:endParaRPr lang="en-IN"/>
        </a:p>
      </dgm:t>
    </dgm:pt>
    <dgm:pt modelId="{4B887DB4-7521-40F8-B7F9-9544C44EB6F5}" type="sibTrans" cxnId="{CFFF8AF5-20FA-4208-B0E9-2C35B5DA5A20}">
      <dgm:prSet/>
      <dgm:spPr/>
      <dgm:t>
        <a:bodyPr/>
        <a:lstStyle/>
        <a:p>
          <a:endParaRPr lang="en-IN"/>
        </a:p>
      </dgm:t>
    </dgm:pt>
    <dgm:pt modelId="{D1695DDA-5087-4F36-809D-9BFF0F127110}">
      <dgm:prSet phldrT="[Text]"/>
      <dgm:spPr/>
      <dgm:t>
        <a:bodyPr/>
        <a:lstStyle/>
        <a:p>
          <a:r>
            <a:rPr lang="en-IN" dirty="0"/>
            <a:t>Nonviolence</a:t>
          </a:r>
        </a:p>
      </dgm:t>
    </dgm:pt>
    <dgm:pt modelId="{1534C991-4F59-4D82-8610-402ABE9BEC98}" type="parTrans" cxnId="{C41B96EA-14ED-4DD4-805D-6C3DCE27519E}">
      <dgm:prSet/>
      <dgm:spPr/>
      <dgm:t>
        <a:bodyPr/>
        <a:lstStyle/>
        <a:p>
          <a:endParaRPr lang="en-IN"/>
        </a:p>
      </dgm:t>
    </dgm:pt>
    <dgm:pt modelId="{5AA37FBC-14B9-4317-8E37-03B55DA2834F}" type="sibTrans" cxnId="{C41B96EA-14ED-4DD4-805D-6C3DCE27519E}">
      <dgm:prSet/>
      <dgm:spPr/>
      <dgm:t>
        <a:bodyPr/>
        <a:lstStyle/>
        <a:p>
          <a:endParaRPr lang="en-IN"/>
        </a:p>
      </dgm:t>
    </dgm:pt>
    <dgm:pt modelId="{7FC1F397-DEC6-4B9E-BE92-7F148F580042}" type="pres">
      <dgm:prSet presAssocID="{E4415B08-9942-4E32-AED9-79D5F929BB6B}" presName="linear" presStyleCnt="0">
        <dgm:presLayoutVars>
          <dgm:dir/>
          <dgm:animLvl val="lvl"/>
          <dgm:resizeHandles val="exact"/>
        </dgm:presLayoutVars>
      </dgm:prSet>
      <dgm:spPr/>
    </dgm:pt>
    <dgm:pt modelId="{8B862F1C-B31E-42ED-8683-426E6413409B}" type="pres">
      <dgm:prSet presAssocID="{F7A2B953-50E7-444B-9AE7-F06F33FFD553}" presName="parentLin" presStyleCnt="0"/>
      <dgm:spPr/>
    </dgm:pt>
    <dgm:pt modelId="{40359370-2EE3-41D5-9834-794A25D507E2}" type="pres">
      <dgm:prSet presAssocID="{F7A2B953-50E7-444B-9AE7-F06F33FFD553}" presName="parentLeftMargin" presStyleLbl="node1" presStyleIdx="0" presStyleCnt="5"/>
      <dgm:spPr/>
    </dgm:pt>
    <dgm:pt modelId="{155B1AE3-7682-40D1-ADB7-8D5C4F0461F0}" type="pres">
      <dgm:prSet presAssocID="{F7A2B953-50E7-444B-9AE7-F06F33FFD553}" presName="parentText" presStyleLbl="node1" presStyleIdx="0" presStyleCnt="5">
        <dgm:presLayoutVars>
          <dgm:chMax val="0"/>
          <dgm:bulletEnabled val="1"/>
        </dgm:presLayoutVars>
      </dgm:prSet>
      <dgm:spPr/>
    </dgm:pt>
    <dgm:pt modelId="{111F212C-E447-4F2D-892A-7B972CA24624}" type="pres">
      <dgm:prSet presAssocID="{F7A2B953-50E7-444B-9AE7-F06F33FFD553}" presName="negativeSpace" presStyleCnt="0"/>
      <dgm:spPr/>
    </dgm:pt>
    <dgm:pt modelId="{36805DEE-3A6B-4BFE-AC46-9F8985AC8284}" type="pres">
      <dgm:prSet presAssocID="{F7A2B953-50E7-444B-9AE7-F06F33FFD553}" presName="childText" presStyleLbl="conFgAcc1" presStyleIdx="0" presStyleCnt="5">
        <dgm:presLayoutVars>
          <dgm:bulletEnabled val="1"/>
        </dgm:presLayoutVars>
      </dgm:prSet>
      <dgm:spPr/>
    </dgm:pt>
    <dgm:pt modelId="{1D1DE94C-602D-4430-B0CC-C8441E8E6D68}" type="pres">
      <dgm:prSet presAssocID="{D2FA2583-FD89-45B6-B4F8-75C6B2F7050E}" presName="spaceBetweenRectangles" presStyleCnt="0"/>
      <dgm:spPr/>
    </dgm:pt>
    <dgm:pt modelId="{7EF5AC67-1206-40B8-A3E2-10F5EABB7954}" type="pres">
      <dgm:prSet presAssocID="{396B1F22-6E17-4D18-9D5A-55D56D1519C5}" presName="parentLin" presStyleCnt="0"/>
      <dgm:spPr/>
    </dgm:pt>
    <dgm:pt modelId="{ACBD4BAA-4653-4664-AB31-7784FD8F53A4}" type="pres">
      <dgm:prSet presAssocID="{396B1F22-6E17-4D18-9D5A-55D56D1519C5}" presName="parentLeftMargin" presStyleLbl="node1" presStyleIdx="0" presStyleCnt="5"/>
      <dgm:spPr/>
    </dgm:pt>
    <dgm:pt modelId="{261D45A0-8228-47CE-9D56-691DC43CCD3E}" type="pres">
      <dgm:prSet presAssocID="{396B1F22-6E17-4D18-9D5A-55D56D1519C5}" presName="parentText" presStyleLbl="node1" presStyleIdx="1" presStyleCnt="5" custLinFactNeighborY="2222">
        <dgm:presLayoutVars>
          <dgm:chMax val="0"/>
          <dgm:bulletEnabled val="1"/>
        </dgm:presLayoutVars>
      </dgm:prSet>
      <dgm:spPr/>
    </dgm:pt>
    <dgm:pt modelId="{F159522D-8F74-48DB-BDB2-C2E78B77D21B}" type="pres">
      <dgm:prSet presAssocID="{396B1F22-6E17-4D18-9D5A-55D56D1519C5}" presName="negativeSpace" presStyleCnt="0"/>
      <dgm:spPr/>
    </dgm:pt>
    <dgm:pt modelId="{B625884A-B2AE-4076-9528-7FF3BF6350BC}" type="pres">
      <dgm:prSet presAssocID="{396B1F22-6E17-4D18-9D5A-55D56D1519C5}" presName="childText" presStyleLbl="conFgAcc1" presStyleIdx="1" presStyleCnt="5">
        <dgm:presLayoutVars>
          <dgm:bulletEnabled val="1"/>
        </dgm:presLayoutVars>
      </dgm:prSet>
      <dgm:spPr/>
    </dgm:pt>
    <dgm:pt modelId="{84A0486E-7FC3-4653-BA31-9EC404633508}" type="pres">
      <dgm:prSet presAssocID="{B56ABB62-4FA5-4FEA-8CAC-24FD041AA5D0}" presName="spaceBetweenRectangles" presStyleCnt="0"/>
      <dgm:spPr/>
    </dgm:pt>
    <dgm:pt modelId="{25E2701A-7D0C-42F9-B404-A2604BC33A64}" type="pres">
      <dgm:prSet presAssocID="{6DB99C94-DCBB-4921-9FE2-33F81BA62426}" presName="parentLin" presStyleCnt="0"/>
      <dgm:spPr/>
    </dgm:pt>
    <dgm:pt modelId="{BDA63443-3E64-4314-902B-D06E04C26AAE}" type="pres">
      <dgm:prSet presAssocID="{6DB99C94-DCBB-4921-9FE2-33F81BA62426}" presName="parentLeftMargin" presStyleLbl="node1" presStyleIdx="1" presStyleCnt="5" custLinFactNeighborY="2222"/>
      <dgm:spPr/>
    </dgm:pt>
    <dgm:pt modelId="{2582B5EA-8761-4419-98EA-8E17508CF43B}" type="pres">
      <dgm:prSet presAssocID="{6DB99C94-DCBB-4921-9FE2-33F81BA62426}" presName="parentText" presStyleLbl="node1" presStyleIdx="2" presStyleCnt="5">
        <dgm:presLayoutVars>
          <dgm:chMax val="0"/>
          <dgm:bulletEnabled val="1"/>
        </dgm:presLayoutVars>
      </dgm:prSet>
      <dgm:spPr/>
    </dgm:pt>
    <dgm:pt modelId="{BDFE2723-F47A-43A9-99B5-D981FC666E58}" type="pres">
      <dgm:prSet presAssocID="{6DB99C94-DCBB-4921-9FE2-33F81BA62426}" presName="negativeSpace" presStyleCnt="0"/>
      <dgm:spPr/>
    </dgm:pt>
    <dgm:pt modelId="{2E1BFEC2-F396-4F5D-BB10-CEC3497A12D6}" type="pres">
      <dgm:prSet presAssocID="{6DB99C94-DCBB-4921-9FE2-33F81BA62426}" presName="childText" presStyleLbl="conFgAcc1" presStyleIdx="2" presStyleCnt="5">
        <dgm:presLayoutVars>
          <dgm:bulletEnabled val="1"/>
        </dgm:presLayoutVars>
      </dgm:prSet>
      <dgm:spPr/>
    </dgm:pt>
    <dgm:pt modelId="{219BA767-81E9-4B88-A635-E1C08B555C9D}" type="pres">
      <dgm:prSet presAssocID="{4B887DB4-7521-40F8-B7F9-9544C44EB6F5}" presName="spaceBetweenRectangles" presStyleCnt="0"/>
      <dgm:spPr/>
    </dgm:pt>
    <dgm:pt modelId="{DEE078DA-16C8-41D5-AC08-0EB60CFC00CF}" type="pres">
      <dgm:prSet presAssocID="{D1695DDA-5087-4F36-809D-9BFF0F127110}" presName="parentLin" presStyleCnt="0"/>
      <dgm:spPr/>
    </dgm:pt>
    <dgm:pt modelId="{B88D61E6-42F0-45B0-A26B-659B7D71DD0B}" type="pres">
      <dgm:prSet presAssocID="{D1695DDA-5087-4F36-809D-9BFF0F127110}" presName="parentLeftMargin" presStyleLbl="node1" presStyleIdx="2" presStyleCnt="5" custLinFactNeighborY="2222"/>
      <dgm:spPr/>
    </dgm:pt>
    <dgm:pt modelId="{F2A79B58-A129-49AC-99C3-7D11321385B2}" type="pres">
      <dgm:prSet presAssocID="{D1695DDA-5087-4F36-809D-9BFF0F127110}" presName="parentText" presStyleLbl="node1" presStyleIdx="3" presStyleCnt="5">
        <dgm:presLayoutVars>
          <dgm:chMax val="0"/>
          <dgm:bulletEnabled val="1"/>
        </dgm:presLayoutVars>
      </dgm:prSet>
      <dgm:spPr/>
    </dgm:pt>
    <dgm:pt modelId="{A49D522C-2A90-4696-9B62-8449EDB4167F}" type="pres">
      <dgm:prSet presAssocID="{D1695DDA-5087-4F36-809D-9BFF0F127110}" presName="negativeSpace" presStyleCnt="0"/>
      <dgm:spPr/>
    </dgm:pt>
    <dgm:pt modelId="{35B5C9A9-BCFE-496F-9801-0935E0A97B96}" type="pres">
      <dgm:prSet presAssocID="{D1695DDA-5087-4F36-809D-9BFF0F127110}" presName="childText" presStyleLbl="conFgAcc1" presStyleIdx="3" presStyleCnt="5">
        <dgm:presLayoutVars>
          <dgm:bulletEnabled val="1"/>
        </dgm:presLayoutVars>
      </dgm:prSet>
      <dgm:spPr/>
    </dgm:pt>
    <dgm:pt modelId="{8769CF4D-2AD5-4413-AF9A-DB2BE4369541}" type="pres">
      <dgm:prSet presAssocID="{5AA37FBC-14B9-4317-8E37-03B55DA2834F}" presName="spaceBetweenRectangles" presStyleCnt="0"/>
      <dgm:spPr/>
    </dgm:pt>
    <dgm:pt modelId="{56F8A886-CF01-4AD0-B73B-E80B20F7F9AE}" type="pres">
      <dgm:prSet presAssocID="{EAF305A5-C53E-4386-A052-AAF0270F9E94}" presName="parentLin" presStyleCnt="0"/>
      <dgm:spPr/>
    </dgm:pt>
    <dgm:pt modelId="{E01E5E47-DDE7-44A8-90B3-D904AEAD0F43}" type="pres">
      <dgm:prSet presAssocID="{EAF305A5-C53E-4386-A052-AAF0270F9E94}" presName="parentLeftMargin" presStyleLbl="node1" presStyleIdx="3" presStyleCnt="5"/>
      <dgm:spPr/>
    </dgm:pt>
    <dgm:pt modelId="{9434A123-2526-42C4-B015-B03931C06819}" type="pres">
      <dgm:prSet presAssocID="{EAF305A5-C53E-4386-A052-AAF0270F9E94}" presName="parentText" presStyleLbl="node1" presStyleIdx="4" presStyleCnt="5">
        <dgm:presLayoutVars>
          <dgm:chMax val="0"/>
          <dgm:bulletEnabled val="1"/>
        </dgm:presLayoutVars>
      </dgm:prSet>
      <dgm:spPr/>
    </dgm:pt>
    <dgm:pt modelId="{1B24E9D2-2254-4B43-A915-F3F3539A3202}" type="pres">
      <dgm:prSet presAssocID="{EAF305A5-C53E-4386-A052-AAF0270F9E94}" presName="negativeSpace" presStyleCnt="0"/>
      <dgm:spPr/>
    </dgm:pt>
    <dgm:pt modelId="{79E34BF4-1D93-40FA-B086-8CF2A3F85677}" type="pres">
      <dgm:prSet presAssocID="{EAF305A5-C53E-4386-A052-AAF0270F9E94}" presName="childText" presStyleLbl="conFgAcc1" presStyleIdx="4" presStyleCnt="5" custLinFactNeighborX="1850" custLinFactNeighborY="27712">
        <dgm:presLayoutVars>
          <dgm:bulletEnabled val="1"/>
        </dgm:presLayoutVars>
      </dgm:prSet>
      <dgm:spPr/>
    </dgm:pt>
  </dgm:ptLst>
  <dgm:cxnLst>
    <dgm:cxn modelId="{923AB807-60FA-4F26-9056-36FF7D58B86E}" type="presOf" srcId="{396B1F22-6E17-4D18-9D5A-55D56D1519C5}" destId="{ACBD4BAA-4653-4664-AB31-7784FD8F53A4}" srcOrd="0" destOrd="0" presId="urn:microsoft.com/office/officeart/2005/8/layout/list1"/>
    <dgm:cxn modelId="{A537883A-DBFF-4CE2-A858-6C019CC50B72}" type="presOf" srcId="{EAF305A5-C53E-4386-A052-AAF0270F9E94}" destId="{E01E5E47-DDE7-44A8-90B3-D904AEAD0F43}" srcOrd="0" destOrd="0" presId="urn:microsoft.com/office/officeart/2005/8/layout/list1"/>
    <dgm:cxn modelId="{AB0B7F5C-317D-4B69-9448-50970AFD65D7}" type="presOf" srcId="{E4415B08-9942-4E32-AED9-79D5F929BB6B}" destId="{7FC1F397-DEC6-4B9E-BE92-7F148F580042}" srcOrd="0" destOrd="0" presId="urn:microsoft.com/office/officeart/2005/8/layout/list1"/>
    <dgm:cxn modelId="{763CA55C-3637-4EDD-9083-CF82FC026962}" srcId="{E4415B08-9942-4E32-AED9-79D5F929BB6B}" destId="{396B1F22-6E17-4D18-9D5A-55D56D1519C5}" srcOrd="1" destOrd="0" parTransId="{A5241FFB-F686-4263-979C-92D0B97F7F2E}" sibTransId="{B56ABB62-4FA5-4FEA-8CAC-24FD041AA5D0}"/>
    <dgm:cxn modelId="{A0427A6F-8955-461B-885B-03DBC02839B0}" type="presOf" srcId="{EAF305A5-C53E-4386-A052-AAF0270F9E94}" destId="{9434A123-2526-42C4-B015-B03931C06819}" srcOrd="1" destOrd="0" presId="urn:microsoft.com/office/officeart/2005/8/layout/list1"/>
    <dgm:cxn modelId="{B953BE6F-C45F-4A08-B174-54B3F419A080}" srcId="{E4415B08-9942-4E32-AED9-79D5F929BB6B}" destId="{F7A2B953-50E7-444B-9AE7-F06F33FFD553}" srcOrd="0" destOrd="0" parTransId="{A6B7F0DA-95EE-4281-9B75-12DC3AAC7C2B}" sibTransId="{D2FA2583-FD89-45B6-B4F8-75C6B2F7050E}"/>
    <dgm:cxn modelId="{9EA2B985-842E-4C60-AE50-B80B42013D20}" type="presOf" srcId="{6DB99C94-DCBB-4921-9FE2-33F81BA62426}" destId="{2582B5EA-8761-4419-98EA-8E17508CF43B}" srcOrd="1" destOrd="0" presId="urn:microsoft.com/office/officeart/2005/8/layout/list1"/>
    <dgm:cxn modelId="{9A65F3A0-0045-4E58-B670-39226235E9A7}" type="presOf" srcId="{D1695DDA-5087-4F36-809D-9BFF0F127110}" destId="{F2A79B58-A129-49AC-99C3-7D11321385B2}" srcOrd="1" destOrd="0" presId="urn:microsoft.com/office/officeart/2005/8/layout/list1"/>
    <dgm:cxn modelId="{BEEF63BB-B790-4ADC-A480-96DC413B1E2D}" type="presOf" srcId="{F7A2B953-50E7-444B-9AE7-F06F33FFD553}" destId="{40359370-2EE3-41D5-9834-794A25D507E2}" srcOrd="0" destOrd="0" presId="urn:microsoft.com/office/officeart/2005/8/layout/list1"/>
    <dgm:cxn modelId="{A7B429CA-2598-4EBB-9E41-6A24C50039A8}" type="presOf" srcId="{6DB99C94-DCBB-4921-9FE2-33F81BA62426}" destId="{BDA63443-3E64-4314-902B-D06E04C26AAE}" srcOrd="0" destOrd="0" presId="urn:microsoft.com/office/officeart/2005/8/layout/list1"/>
    <dgm:cxn modelId="{080631CE-8F02-4DE1-A7AC-6FCB3614CA5B}" type="presOf" srcId="{D1695DDA-5087-4F36-809D-9BFF0F127110}" destId="{B88D61E6-42F0-45B0-A26B-659B7D71DD0B}" srcOrd="0" destOrd="0" presId="urn:microsoft.com/office/officeart/2005/8/layout/list1"/>
    <dgm:cxn modelId="{432765E0-B68F-49BE-A0E1-421148F0640C}" type="presOf" srcId="{F7A2B953-50E7-444B-9AE7-F06F33FFD553}" destId="{155B1AE3-7682-40D1-ADB7-8D5C4F0461F0}" srcOrd="1" destOrd="0" presId="urn:microsoft.com/office/officeart/2005/8/layout/list1"/>
    <dgm:cxn modelId="{439CAFE8-EB83-48CF-B7E6-933999C06609}" srcId="{E4415B08-9942-4E32-AED9-79D5F929BB6B}" destId="{EAF305A5-C53E-4386-A052-AAF0270F9E94}" srcOrd="4" destOrd="0" parTransId="{5C0C6D22-5688-498D-BB59-4865EAE46863}" sibTransId="{EEF0D447-EB7C-4756-ABFC-3215468D9645}"/>
    <dgm:cxn modelId="{67F8EAE8-A162-42B6-8484-0E4041940E57}" type="presOf" srcId="{396B1F22-6E17-4D18-9D5A-55D56D1519C5}" destId="{261D45A0-8228-47CE-9D56-691DC43CCD3E}" srcOrd="1" destOrd="0" presId="urn:microsoft.com/office/officeart/2005/8/layout/list1"/>
    <dgm:cxn modelId="{C41B96EA-14ED-4DD4-805D-6C3DCE27519E}" srcId="{E4415B08-9942-4E32-AED9-79D5F929BB6B}" destId="{D1695DDA-5087-4F36-809D-9BFF0F127110}" srcOrd="3" destOrd="0" parTransId="{1534C991-4F59-4D82-8610-402ABE9BEC98}" sibTransId="{5AA37FBC-14B9-4317-8E37-03B55DA2834F}"/>
    <dgm:cxn modelId="{CFFF8AF5-20FA-4208-B0E9-2C35B5DA5A20}" srcId="{E4415B08-9942-4E32-AED9-79D5F929BB6B}" destId="{6DB99C94-DCBB-4921-9FE2-33F81BA62426}" srcOrd="2" destOrd="0" parTransId="{13DD01C3-DA2D-4CF1-B36D-2BCDABA5918D}" sibTransId="{4B887DB4-7521-40F8-B7F9-9544C44EB6F5}"/>
    <dgm:cxn modelId="{396A88BB-80A9-42F4-8ABA-EF73E5AA83C2}" type="presParOf" srcId="{7FC1F397-DEC6-4B9E-BE92-7F148F580042}" destId="{8B862F1C-B31E-42ED-8683-426E6413409B}" srcOrd="0" destOrd="0" presId="urn:microsoft.com/office/officeart/2005/8/layout/list1"/>
    <dgm:cxn modelId="{F3B58116-AFFB-41C4-9B3A-AC30589D3953}" type="presParOf" srcId="{8B862F1C-B31E-42ED-8683-426E6413409B}" destId="{40359370-2EE3-41D5-9834-794A25D507E2}" srcOrd="0" destOrd="0" presId="urn:microsoft.com/office/officeart/2005/8/layout/list1"/>
    <dgm:cxn modelId="{199CD401-73EB-417A-99F3-89F8BDAB0A96}" type="presParOf" srcId="{8B862F1C-B31E-42ED-8683-426E6413409B}" destId="{155B1AE3-7682-40D1-ADB7-8D5C4F0461F0}" srcOrd="1" destOrd="0" presId="urn:microsoft.com/office/officeart/2005/8/layout/list1"/>
    <dgm:cxn modelId="{4860DFAD-D32D-420C-9D46-8E0B9B001771}" type="presParOf" srcId="{7FC1F397-DEC6-4B9E-BE92-7F148F580042}" destId="{111F212C-E447-4F2D-892A-7B972CA24624}" srcOrd="1" destOrd="0" presId="urn:microsoft.com/office/officeart/2005/8/layout/list1"/>
    <dgm:cxn modelId="{9C45DF50-1823-4AC5-8A21-8AF4952F44EB}" type="presParOf" srcId="{7FC1F397-DEC6-4B9E-BE92-7F148F580042}" destId="{36805DEE-3A6B-4BFE-AC46-9F8985AC8284}" srcOrd="2" destOrd="0" presId="urn:microsoft.com/office/officeart/2005/8/layout/list1"/>
    <dgm:cxn modelId="{80E94162-5B93-48EA-BC0E-673E2D27F405}" type="presParOf" srcId="{7FC1F397-DEC6-4B9E-BE92-7F148F580042}" destId="{1D1DE94C-602D-4430-B0CC-C8441E8E6D68}" srcOrd="3" destOrd="0" presId="urn:microsoft.com/office/officeart/2005/8/layout/list1"/>
    <dgm:cxn modelId="{8DAC95DC-EE44-4D03-ACD4-72047D4F9E0F}" type="presParOf" srcId="{7FC1F397-DEC6-4B9E-BE92-7F148F580042}" destId="{7EF5AC67-1206-40B8-A3E2-10F5EABB7954}" srcOrd="4" destOrd="0" presId="urn:microsoft.com/office/officeart/2005/8/layout/list1"/>
    <dgm:cxn modelId="{E30B2935-F1A0-47B5-892E-9C7D4A5CEC8F}" type="presParOf" srcId="{7EF5AC67-1206-40B8-A3E2-10F5EABB7954}" destId="{ACBD4BAA-4653-4664-AB31-7784FD8F53A4}" srcOrd="0" destOrd="0" presId="urn:microsoft.com/office/officeart/2005/8/layout/list1"/>
    <dgm:cxn modelId="{CC2EDD26-2099-4826-B66E-F8C399A239C2}" type="presParOf" srcId="{7EF5AC67-1206-40B8-A3E2-10F5EABB7954}" destId="{261D45A0-8228-47CE-9D56-691DC43CCD3E}" srcOrd="1" destOrd="0" presId="urn:microsoft.com/office/officeart/2005/8/layout/list1"/>
    <dgm:cxn modelId="{BE4C6714-75CA-4904-817F-611207BEBFC8}" type="presParOf" srcId="{7FC1F397-DEC6-4B9E-BE92-7F148F580042}" destId="{F159522D-8F74-48DB-BDB2-C2E78B77D21B}" srcOrd="5" destOrd="0" presId="urn:microsoft.com/office/officeart/2005/8/layout/list1"/>
    <dgm:cxn modelId="{5B298E9B-F2B5-4E23-B025-A5F3E0FD054E}" type="presParOf" srcId="{7FC1F397-DEC6-4B9E-BE92-7F148F580042}" destId="{B625884A-B2AE-4076-9528-7FF3BF6350BC}" srcOrd="6" destOrd="0" presId="urn:microsoft.com/office/officeart/2005/8/layout/list1"/>
    <dgm:cxn modelId="{6FA6F285-384E-4720-87B5-6AC7DD896346}" type="presParOf" srcId="{7FC1F397-DEC6-4B9E-BE92-7F148F580042}" destId="{84A0486E-7FC3-4653-BA31-9EC404633508}" srcOrd="7" destOrd="0" presId="urn:microsoft.com/office/officeart/2005/8/layout/list1"/>
    <dgm:cxn modelId="{752D75CC-C769-4F9F-B4F4-DD5A760D2B9F}" type="presParOf" srcId="{7FC1F397-DEC6-4B9E-BE92-7F148F580042}" destId="{25E2701A-7D0C-42F9-B404-A2604BC33A64}" srcOrd="8" destOrd="0" presId="urn:microsoft.com/office/officeart/2005/8/layout/list1"/>
    <dgm:cxn modelId="{DE36F9A9-7335-47B1-B1B0-B406608E4F49}" type="presParOf" srcId="{25E2701A-7D0C-42F9-B404-A2604BC33A64}" destId="{BDA63443-3E64-4314-902B-D06E04C26AAE}" srcOrd="0" destOrd="0" presId="urn:microsoft.com/office/officeart/2005/8/layout/list1"/>
    <dgm:cxn modelId="{6C1E7B8E-2C57-4F8C-A0FA-12E1352202D2}" type="presParOf" srcId="{25E2701A-7D0C-42F9-B404-A2604BC33A64}" destId="{2582B5EA-8761-4419-98EA-8E17508CF43B}" srcOrd="1" destOrd="0" presId="urn:microsoft.com/office/officeart/2005/8/layout/list1"/>
    <dgm:cxn modelId="{892D2FBB-0B32-4DE5-A14B-68477EE1EA1A}" type="presParOf" srcId="{7FC1F397-DEC6-4B9E-BE92-7F148F580042}" destId="{BDFE2723-F47A-43A9-99B5-D981FC666E58}" srcOrd="9" destOrd="0" presId="urn:microsoft.com/office/officeart/2005/8/layout/list1"/>
    <dgm:cxn modelId="{19522AF7-ECDB-4384-BEBA-B80499992DF7}" type="presParOf" srcId="{7FC1F397-DEC6-4B9E-BE92-7F148F580042}" destId="{2E1BFEC2-F396-4F5D-BB10-CEC3497A12D6}" srcOrd="10" destOrd="0" presId="urn:microsoft.com/office/officeart/2005/8/layout/list1"/>
    <dgm:cxn modelId="{811B0A33-D9F3-431A-B0C8-D02FAD4CC720}" type="presParOf" srcId="{7FC1F397-DEC6-4B9E-BE92-7F148F580042}" destId="{219BA767-81E9-4B88-A635-E1C08B555C9D}" srcOrd="11" destOrd="0" presId="urn:microsoft.com/office/officeart/2005/8/layout/list1"/>
    <dgm:cxn modelId="{99E0E9A3-71D3-4432-A667-734809261479}" type="presParOf" srcId="{7FC1F397-DEC6-4B9E-BE92-7F148F580042}" destId="{DEE078DA-16C8-41D5-AC08-0EB60CFC00CF}" srcOrd="12" destOrd="0" presId="urn:microsoft.com/office/officeart/2005/8/layout/list1"/>
    <dgm:cxn modelId="{5AD1E5AC-F780-4642-AC28-0C7B0B8012A5}" type="presParOf" srcId="{DEE078DA-16C8-41D5-AC08-0EB60CFC00CF}" destId="{B88D61E6-42F0-45B0-A26B-659B7D71DD0B}" srcOrd="0" destOrd="0" presId="urn:microsoft.com/office/officeart/2005/8/layout/list1"/>
    <dgm:cxn modelId="{C4FFCBE2-057F-46EA-9F58-66FCADECAC47}" type="presParOf" srcId="{DEE078DA-16C8-41D5-AC08-0EB60CFC00CF}" destId="{F2A79B58-A129-49AC-99C3-7D11321385B2}" srcOrd="1" destOrd="0" presId="urn:microsoft.com/office/officeart/2005/8/layout/list1"/>
    <dgm:cxn modelId="{3D816941-BCDA-4EF5-B23F-D0E7D0FEAF5F}" type="presParOf" srcId="{7FC1F397-DEC6-4B9E-BE92-7F148F580042}" destId="{A49D522C-2A90-4696-9B62-8449EDB4167F}" srcOrd="13" destOrd="0" presId="urn:microsoft.com/office/officeart/2005/8/layout/list1"/>
    <dgm:cxn modelId="{801D09F1-E457-479C-86A1-59CC921C1C60}" type="presParOf" srcId="{7FC1F397-DEC6-4B9E-BE92-7F148F580042}" destId="{35B5C9A9-BCFE-496F-9801-0935E0A97B96}" srcOrd="14" destOrd="0" presId="urn:microsoft.com/office/officeart/2005/8/layout/list1"/>
    <dgm:cxn modelId="{334673DE-9B1C-401E-BAF1-00F922CAE6BD}" type="presParOf" srcId="{7FC1F397-DEC6-4B9E-BE92-7F148F580042}" destId="{8769CF4D-2AD5-4413-AF9A-DB2BE4369541}" srcOrd="15" destOrd="0" presId="urn:microsoft.com/office/officeart/2005/8/layout/list1"/>
    <dgm:cxn modelId="{9EA0EF80-0B56-4ADB-B25A-D93533E64FA0}" type="presParOf" srcId="{7FC1F397-DEC6-4B9E-BE92-7F148F580042}" destId="{56F8A886-CF01-4AD0-B73B-E80B20F7F9AE}" srcOrd="16" destOrd="0" presId="urn:microsoft.com/office/officeart/2005/8/layout/list1"/>
    <dgm:cxn modelId="{E4D4DBE3-6A01-4019-AE8C-F559330C1283}" type="presParOf" srcId="{56F8A886-CF01-4AD0-B73B-E80B20F7F9AE}" destId="{E01E5E47-DDE7-44A8-90B3-D904AEAD0F43}" srcOrd="0" destOrd="0" presId="urn:microsoft.com/office/officeart/2005/8/layout/list1"/>
    <dgm:cxn modelId="{BE841378-575E-4EBE-B4C2-4BE7326AE250}" type="presParOf" srcId="{56F8A886-CF01-4AD0-B73B-E80B20F7F9AE}" destId="{9434A123-2526-42C4-B015-B03931C06819}" srcOrd="1" destOrd="0" presId="urn:microsoft.com/office/officeart/2005/8/layout/list1"/>
    <dgm:cxn modelId="{EF8E30E9-D54B-42EB-B8C9-9C55AF73FC22}" type="presParOf" srcId="{7FC1F397-DEC6-4B9E-BE92-7F148F580042}" destId="{1B24E9D2-2254-4B43-A915-F3F3539A3202}" srcOrd="17" destOrd="0" presId="urn:microsoft.com/office/officeart/2005/8/layout/list1"/>
    <dgm:cxn modelId="{A4EFBE3A-B6CB-4ED5-9819-4B2A35CFE0EB}" type="presParOf" srcId="{7FC1F397-DEC6-4B9E-BE92-7F148F580042}" destId="{79E34BF4-1D93-40FA-B086-8CF2A3F85677}"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415B08-9942-4E32-AED9-79D5F929BB6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F7A2B953-50E7-444B-9AE7-F06F33FFD553}">
      <dgm:prSet phldrT="[Text]"/>
      <dgm:spPr/>
      <dgm:t>
        <a:bodyPr/>
        <a:lstStyle/>
        <a:p>
          <a:r>
            <a:rPr lang="en-IN" dirty="0"/>
            <a:t>Community-based economics</a:t>
          </a:r>
        </a:p>
      </dgm:t>
    </dgm:pt>
    <dgm:pt modelId="{A6B7F0DA-95EE-4281-9B75-12DC3AAC7C2B}" type="parTrans" cxnId="{B953BE6F-C45F-4A08-B174-54B3F419A080}">
      <dgm:prSet/>
      <dgm:spPr/>
      <dgm:t>
        <a:bodyPr/>
        <a:lstStyle/>
        <a:p>
          <a:endParaRPr lang="en-IN"/>
        </a:p>
      </dgm:t>
    </dgm:pt>
    <dgm:pt modelId="{D2FA2583-FD89-45B6-B4F8-75C6B2F7050E}" type="sibTrans" cxnId="{B953BE6F-C45F-4A08-B174-54B3F419A080}">
      <dgm:prSet/>
      <dgm:spPr/>
      <dgm:t>
        <a:bodyPr/>
        <a:lstStyle/>
        <a:p>
          <a:endParaRPr lang="en-IN"/>
        </a:p>
      </dgm:t>
    </dgm:pt>
    <dgm:pt modelId="{396B1F22-6E17-4D18-9D5A-55D56D1519C5}">
      <dgm:prSet phldrT="[Text]"/>
      <dgm:spPr/>
      <dgm:t>
        <a:bodyPr/>
        <a:lstStyle/>
        <a:p>
          <a:r>
            <a:rPr lang="en-IN" dirty="0"/>
            <a:t>Post-patriarchal values</a:t>
          </a:r>
        </a:p>
      </dgm:t>
    </dgm:pt>
    <dgm:pt modelId="{A5241FFB-F686-4263-979C-92D0B97F7F2E}" type="parTrans" cxnId="{763CA55C-3637-4EDD-9083-CF82FC026962}">
      <dgm:prSet/>
      <dgm:spPr/>
      <dgm:t>
        <a:bodyPr/>
        <a:lstStyle/>
        <a:p>
          <a:endParaRPr lang="en-IN"/>
        </a:p>
      </dgm:t>
    </dgm:pt>
    <dgm:pt modelId="{B56ABB62-4FA5-4FEA-8CAC-24FD041AA5D0}" type="sibTrans" cxnId="{763CA55C-3637-4EDD-9083-CF82FC026962}">
      <dgm:prSet/>
      <dgm:spPr/>
      <dgm:t>
        <a:bodyPr/>
        <a:lstStyle/>
        <a:p>
          <a:endParaRPr lang="en-IN"/>
        </a:p>
      </dgm:t>
    </dgm:pt>
    <dgm:pt modelId="{EAF305A5-C53E-4386-A052-AAF0270F9E94}">
      <dgm:prSet phldrT="[Text]"/>
      <dgm:spPr/>
      <dgm:t>
        <a:bodyPr/>
        <a:lstStyle/>
        <a:p>
          <a:r>
            <a:rPr lang="en-IN" dirty="0"/>
            <a:t>Future focus</a:t>
          </a:r>
        </a:p>
      </dgm:t>
    </dgm:pt>
    <dgm:pt modelId="{5C0C6D22-5688-498D-BB59-4865EAE46863}" type="parTrans" cxnId="{439CAFE8-EB83-48CF-B7E6-933999C06609}">
      <dgm:prSet/>
      <dgm:spPr/>
      <dgm:t>
        <a:bodyPr/>
        <a:lstStyle/>
        <a:p>
          <a:endParaRPr lang="en-IN"/>
        </a:p>
      </dgm:t>
    </dgm:pt>
    <dgm:pt modelId="{EEF0D447-EB7C-4756-ABFC-3215468D9645}" type="sibTrans" cxnId="{439CAFE8-EB83-48CF-B7E6-933999C06609}">
      <dgm:prSet/>
      <dgm:spPr/>
      <dgm:t>
        <a:bodyPr/>
        <a:lstStyle/>
        <a:p>
          <a:endParaRPr lang="en-IN"/>
        </a:p>
      </dgm:t>
    </dgm:pt>
    <dgm:pt modelId="{6DB99C94-DCBB-4921-9FE2-33F81BA62426}">
      <dgm:prSet phldrT="[Text]"/>
      <dgm:spPr/>
      <dgm:t>
        <a:bodyPr/>
        <a:lstStyle/>
        <a:p>
          <a:r>
            <a:rPr lang="en-IN" dirty="0"/>
            <a:t>Respect for diversity</a:t>
          </a:r>
        </a:p>
      </dgm:t>
    </dgm:pt>
    <dgm:pt modelId="{13DD01C3-DA2D-4CF1-B36D-2BCDABA5918D}" type="parTrans" cxnId="{CFFF8AF5-20FA-4208-B0E9-2C35B5DA5A20}">
      <dgm:prSet/>
      <dgm:spPr/>
      <dgm:t>
        <a:bodyPr/>
        <a:lstStyle/>
        <a:p>
          <a:endParaRPr lang="en-IN"/>
        </a:p>
      </dgm:t>
    </dgm:pt>
    <dgm:pt modelId="{4B887DB4-7521-40F8-B7F9-9544C44EB6F5}" type="sibTrans" cxnId="{CFFF8AF5-20FA-4208-B0E9-2C35B5DA5A20}">
      <dgm:prSet/>
      <dgm:spPr/>
      <dgm:t>
        <a:bodyPr/>
        <a:lstStyle/>
        <a:p>
          <a:endParaRPr lang="en-IN"/>
        </a:p>
      </dgm:t>
    </dgm:pt>
    <dgm:pt modelId="{D1695DDA-5087-4F36-809D-9BFF0F127110}">
      <dgm:prSet phldrT="[Text]"/>
      <dgm:spPr/>
      <dgm:t>
        <a:bodyPr/>
        <a:lstStyle/>
        <a:p>
          <a:r>
            <a:rPr lang="en-IN" dirty="0"/>
            <a:t>Global responsibility</a:t>
          </a:r>
        </a:p>
      </dgm:t>
    </dgm:pt>
    <dgm:pt modelId="{1534C991-4F59-4D82-8610-402ABE9BEC98}" type="parTrans" cxnId="{C41B96EA-14ED-4DD4-805D-6C3DCE27519E}">
      <dgm:prSet/>
      <dgm:spPr/>
      <dgm:t>
        <a:bodyPr/>
        <a:lstStyle/>
        <a:p>
          <a:endParaRPr lang="en-IN"/>
        </a:p>
      </dgm:t>
    </dgm:pt>
    <dgm:pt modelId="{5AA37FBC-14B9-4317-8E37-03B55DA2834F}" type="sibTrans" cxnId="{C41B96EA-14ED-4DD4-805D-6C3DCE27519E}">
      <dgm:prSet/>
      <dgm:spPr/>
      <dgm:t>
        <a:bodyPr/>
        <a:lstStyle/>
        <a:p>
          <a:endParaRPr lang="en-IN"/>
        </a:p>
      </dgm:t>
    </dgm:pt>
    <dgm:pt modelId="{7FC1F397-DEC6-4B9E-BE92-7F148F580042}" type="pres">
      <dgm:prSet presAssocID="{E4415B08-9942-4E32-AED9-79D5F929BB6B}" presName="linear" presStyleCnt="0">
        <dgm:presLayoutVars>
          <dgm:dir/>
          <dgm:animLvl val="lvl"/>
          <dgm:resizeHandles val="exact"/>
        </dgm:presLayoutVars>
      </dgm:prSet>
      <dgm:spPr/>
    </dgm:pt>
    <dgm:pt modelId="{8B862F1C-B31E-42ED-8683-426E6413409B}" type="pres">
      <dgm:prSet presAssocID="{F7A2B953-50E7-444B-9AE7-F06F33FFD553}" presName="parentLin" presStyleCnt="0"/>
      <dgm:spPr/>
    </dgm:pt>
    <dgm:pt modelId="{40359370-2EE3-41D5-9834-794A25D507E2}" type="pres">
      <dgm:prSet presAssocID="{F7A2B953-50E7-444B-9AE7-F06F33FFD553}" presName="parentLeftMargin" presStyleLbl="node1" presStyleIdx="0" presStyleCnt="5"/>
      <dgm:spPr/>
    </dgm:pt>
    <dgm:pt modelId="{155B1AE3-7682-40D1-ADB7-8D5C4F0461F0}" type="pres">
      <dgm:prSet presAssocID="{F7A2B953-50E7-444B-9AE7-F06F33FFD553}" presName="parentText" presStyleLbl="node1" presStyleIdx="0" presStyleCnt="5">
        <dgm:presLayoutVars>
          <dgm:chMax val="0"/>
          <dgm:bulletEnabled val="1"/>
        </dgm:presLayoutVars>
      </dgm:prSet>
      <dgm:spPr/>
    </dgm:pt>
    <dgm:pt modelId="{111F212C-E447-4F2D-892A-7B972CA24624}" type="pres">
      <dgm:prSet presAssocID="{F7A2B953-50E7-444B-9AE7-F06F33FFD553}" presName="negativeSpace" presStyleCnt="0"/>
      <dgm:spPr/>
    </dgm:pt>
    <dgm:pt modelId="{36805DEE-3A6B-4BFE-AC46-9F8985AC8284}" type="pres">
      <dgm:prSet presAssocID="{F7A2B953-50E7-444B-9AE7-F06F33FFD553}" presName="childText" presStyleLbl="conFgAcc1" presStyleIdx="0" presStyleCnt="5">
        <dgm:presLayoutVars>
          <dgm:bulletEnabled val="1"/>
        </dgm:presLayoutVars>
      </dgm:prSet>
      <dgm:spPr/>
    </dgm:pt>
    <dgm:pt modelId="{1D1DE94C-602D-4430-B0CC-C8441E8E6D68}" type="pres">
      <dgm:prSet presAssocID="{D2FA2583-FD89-45B6-B4F8-75C6B2F7050E}" presName="spaceBetweenRectangles" presStyleCnt="0"/>
      <dgm:spPr/>
    </dgm:pt>
    <dgm:pt modelId="{7EF5AC67-1206-40B8-A3E2-10F5EABB7954}" type="pres">
      <dgm:prSet presAssocID="{396B1F22-6E17-4D18-9D5A-55D56D1519C5}" presName="parentLin" presStyleCnt="0"/>
      <dgm:spPr/>
    </dgm:pt>
    <dgm:pt modelId="{ACBD4BAA-4653-4664-AB31-7784FD8F53A4}" type="pres">
      <dgm:prSet presAssocID="{396B1F22-6E17-4D18-9D5A-55D56D1519C5}" presName="parentLeftMargin" presStyleLbl="node1" presStyleIdx="0" presStyleCnt="5"/>
      <dgm:spPr/>
    </dgm:pt>
    <dgm:pt modelId="{261D45A0-8228-47CE-9D56-691DC43CCD3E}" type="pres">
      <dgm:prSet presAssocID="{396B1F22-6E17-4D18-9D5A-55D56D1519C5}" presName="parentText" presStyleLbl="node1" presStyleIdx="1" presStyleCnt="5" custLinFactNeighborY="2222">
        <dgm:presLayoutVars>
          <dgm:chMax val="0"/>
          <dgm:bulletEnabled val="1"/>
        </dgm:presLayoutVars>
      </dgm:prSet>
      <dgm:spPr/>
    </dgm:pt>
    <dgm:pt modelId="{F159522D-8F74-48DB-BDB2-C2E78B77D21B}" type="pres">
      <dgm:prSet presAssocID="{396B1F22-6E17-4D18-9D5A-55D56D1519C5}" presName="negativeSpace" presStyleCnt="0"/>
      <dgm:spPr/>
    </dgm:pt>
    <dgm:pt modelId="{B625884A-B2AE-4076-9528-7FF3BF6350BC}" type="pres">
      <dgm:prSet presAssocID="{396B1F22-6E17-4D18-9D5A-55D56D1519C5}" presName="childText" presStyleLbl="conFgAcc1" presStyleIdx="1" presStyleCnt="5">
        <dgm:presLayoutVars>
          <dgm:bulletEnabled val="1"/>
        </dgm:presLayoutVars>
      </dgm:prSet>
      <dgm:spPr/>
    </dgm:pt>
    <dgm:pt modelId="{84A0486E-7FC3-4653-BA31-9EC404633508}" type="pres">
      <dgm:prSet presAssocID="{B56ABB62-4FA5-4FEA-8CAC-24FD041AA5D0}" presName="spaceBetweenRectangles" presStyleCnt="0"/>
      <dgm:spPr/>
    </dgm:pt>
    <dgm:pt modelId="{25E2701A-7D0C-42F9-B404-A2604BC33A64}" type="pres">
      <dgm:prSet presAssocID="{6DB99C94-DCBB-4921-9FE2-33F81BA62426}" presName="parentLin" presStyleCnt="0"/>
      <dgm:spPr/>
    </dgm:pt>
    <dgm:pt modelId="{BDA63443-3E64-4314-902B-D06E04C26AAE}" type="pres">
      <dgm:prSet presAssocID="{6DB99C94-DCBB-4921-9FE2-33F81BA62426}" presName="parentLeftMargin" presStyleLbl="node1" presStyleIdx="1" presStyleCnt="5" custLinFactNeighborY="2222"/>
      <dgm:spPr/>
    </dgm:pt>
    <dgm:pt modelId="{2582B5EA-8761-4419-98EA-8E17508CF43B}" type="pres">
      <dgm:prSet presAssocID="{6DB99C94-DCBB-4921-9FE2-33F81BA62426}" presName="parentText" presStyleLbl="node1" presStyleIdx="2" presStyleCnt="5">
        <dgm:presLayoutVars>
          <dgm:chMax val="0"/>
          <dgm:bulletEnabled val="1"/>
        </dgm:presLayoutVars>
      </dgm:prSet>
      <dgm:spPr/>
    </dgm:pt>
    <dgm:pt modelId="{BDFE2723-F47A-43A9-99B5-D981FC666E58}" type="pres">
      <dgm:prSet presAssocID="{6DB99C94-DCBB-4921-9FE2-33F81BA62426}" presName="negativeSpace" presStyleCnt="0"/>
      <dgm:spPr/>
    </dgm:pt>
    <dgm:pt modelId="{2E1BFEC2-F396-4F5D-BB10-CEC3497A12D6}" type="pres">
      <dgm:prSet presAssocID="{6DB99C94-DCBB-4921-9FE2-33F81BA62426}" presName="childText" presStyleLbl="conFgAcc1" presStyleIdx="2" presStyleCnt="5">
        <dgm:presLayoutVars>
          <dgm:bulletEnabled val="1"/>
        </dgm:presLayoutVars>
      </dgm:prSet>
      <dgm:spPr/>
    </dgm:pt>
    <dgm:pt modelId="{219BA767-81E9-4B88-A635-E1C08B555C9D}" type="pres">
      <dgm:prSet presAssocID="{4B887DB4-7521-40F8-B7F9-9544C44EB6F5}" presName="spaceBetweenRectangles" presStyleCnt="0"/>
      <dgm:spPr/>
    </dgm:pt>
    <dgm:pt modelId="{DEE078DA-16C8-41D5-AC08-0EB60CFC00CF}" type="pres">
      <dgm:prSet presAssocID="{D1695DDA-5087-4F36-809D-9BFF0F127110}" presName="parentLin" presStyleCnt="0"/>
      <dgm:spPr/>
    </dgm:pt>
    <dgm:pt modelId="{B88D61E6-42F0-45B0-A26B-659B7D71DD0B}" type="pres">
      <dgm:prSet presAssocID="{D1695DDA-5087-4F36-809D-9BFF0F127110}" presName="parentLeftMargin" presStyleLbl="node1" presStyleIdx="2" presStyleCnt="5" custLinFactNeighborY="2222"/>
      <dgm:spPr/>
    </dgm:pt>
    <dgm:pt modelId="{F2A79B58-A129-49AC-99C3-7D11321385B2}" type="pres">
      <dgm:prSet presAssocID="{D1695DDA-5087-4F36-809D-9BFF0F127110}" presName="parentText" presStyleLbl="node1" presStyleIdx="3" presStyleCnt="5">
        <dgm:presLayoutVars>
          <dgm:chMax val="0"/>
          <dgm:bulletEnabled val="1"/>
        </dgm:presLayoutVars>
      </dgm:prSet>
      <dgm:spPr/>
    </dgm:pt>
    <dgm:pt modelId="{A49D522C-2A90-4696-9B62-8449EDB4167F}" type="pres">
      <dgm:prSet presAssocID="{D1695DDA-5087-4F36-809D-9BFF0F127110}" presName="negativeSpace" presStyleCnt="0"/>
      <dgm:spPr/>
    </dgm:pt>
    <dgm:pt modelId="{35B5C9A9-BCFE-496F-9801-0935E0A97B96}" type="pres">
      <dgm:prSet presAssocID="{D1695DDA-5087-4F36-809D-9BFF0F127110}" presName="childText" presStyleLbl="conFgAcc1" presStyleIdx="3" presStyleCnt="5">
        <dgm:presLayoutVars>
          <dgm:bulletEnabled val="1"/>
        </dgm:presLayoutVars>
      </dgm:prSet>
      <dgm:spPr/>
    </dgm:pt>
    <dgm:pt modelId="{8769CF4D-2AD5-4413-AF9A-DB2BE4369541}" type="pres">
      <dgm:prSet presAssocID="{5AA37FBC-14B9-4317-8E37-03B55DA2834F}" presName="spaceBetweenRectangles" presStyleCnt="0"/>
      <dgm:spPr/>
    </dgm:pt>
    <dgm:pt modelId="{56F8A886-CF01-4AD0-B73B-E80B20F7F9AE}" type="pres">
      <dgm:prSet presAssocID="{EAF305A5-C53E-4386-A052-AAF0270F9E94}" presName="parentLin" presStyleCnt="0"/>
      <dgm:spPr/>
    </dgm:pt>
    <dgm:pt modelId="{E01E5E47-DDE7-44A8-90B3-D904AEAD0F43}" type="pres">
      <dgm:prSet presAssocID="{EAF305A5-C53E-4386-A052-AAF0270F9E94}" presName="parentLeftMargin" presStyleLbl="node1" presStyleIdx="3" presStyleCnt="5"/>
      <dgm:spPr/>
    </dgm:pt>
    <dgm:pt modelId="{9434A123-2526-42C4-B015-B03931C06819}" type="pres">
      <dgm:prSet presAssocID="{EAF305A5-C53E-4386-A052-AAF0270F9E94}" presName="parentText" presStyleLbl="node1" presStyleIdx="4" presStyleCnt="5">
        <dgm:presLayoutVars>
          <dgm:chMax val="0"/>
          <dgm:bulletEnabled val="1"/>
        </dgm:presLayoutVars>
      </dgm:prSet>
      <dgm:spPr/>
    </dgm:pt>
    <dgm:pt modelId="{1B24E9D2-2254-4B43-A915-F3F3539A3202}" type="pres">
      <dgm:prSet presAssocID="{EAF305A5-C53E-4386-A052-AAF0270F9E94}" presName="negativeSpace" presStyleCnt="0"/>
      <dgm:spPr/>
    </dgm:pt>
    <dgm:pt modelId="{79E34BF4-1D93-40FA-B086-8CF2A3F85677}" type="pres">
      <dgm:prSet presAssocID="{EAF305A5-C53E-4386-A052-AAF0270F9E94}" presName="childText" presStyleLbl="conFgAcc1" presStyleIdx="4" presStyleCnt="5">
        <dgm:presLayoutVars>
          <dgm:bulletEnabled val="1"/>
        </dgm:presLayoutVars>
      </dgm:prSet>
      <dgm:spPr/>
    </dgm:pt>
  </dgm:ptLst>
  <dgm:cxnLst>
    <dgm:cxn modelId="{923AB807-60FA-4F26-9056-36FF7D58B86E}" type="presOf" srcId="{396B1F22-6E17-4D18-9D5A-55D56D1519C5}" destId="{ACBD4BAA-4653-4664-AB31-7784FD8F53A4}" srcOrd="0" destOrd="0" presId="urn:microsoft.com/office/officeart/2005/8/layout/list1"/>
    <dgm:cxn modelId="{A537883A-DBFF-4CE2-A858-6C019CC50B72}" type="presOf" srcId="{EAF305A5-C53E-4386-A052-AAF0270F9E94}" destId="{E01E5E47-DDE7-44A8-90B3-D904AEAD0F43}" srcOrd="0" destOrd="0" presId="urn:microsoft.com/office/officeart/2005/8/layout/list1"/>
    <dgm:cxn modelId="{AB0B7F5C-317D-4B69-9448-50970AFD65D7}" type="presOf" srcId="{E4415B08-9942-4E32-AED9-79D5F929BB6B}" destId="{7FC1F397-DEC6-4B9E-BE92-7F148F580042}" srcOrd="0" destOrd="0" presId="urn:microsoft.com/office/officeart/2005/8/layout/list1"/>
    <dgm:cxn modelId="{763CA55C-3637-4EDD-9083-CF82FC026962}" srcId="{E4415B08-9942-4E32-AED9-79D5F929BB6B}" destId="{396B1F22-6E17-4D18-9D5A-55D56D1519C5}" srcOrd="1" destOrd="0" parTransId="{A5241FFB-F686-4263-979C-92D0B97F7F2E}" sibTransId="{B56ABB62-4FA5-4FEA-8CAC-24FD041AA5D0}"/>
    <dgm:cxn modelId="{A0427A6F-8955-461B-885B-03DBC02839B0}" type="presOf" srcId="{EAF305A5-C53E-4386-A052-AAF0270F9E94}" destId="{9434A123-2526-42C4-B015-B03931C06819}" srcOrd="1" destOrd="0" presId="urn:microsoft.com/office/officeart/2005/8/layout/list1"/>
    <dgm:cxn modelId="{B953BE6F-C45F-4A08-B174-54B3F419A080}" srcId="{E4415B08-9942-4E32-AED9-79D5F929BB6B}" destId="{F7A2B953-50E7-444B-9AE7-F06F33FFD553}" srcOrd="0" destOrd="0" parTransId="{A6B7F0DA-95EE-4281-9B75-12DC3AAC7C2B}" sibTransId="{D2FA2583-FD89-45B6-B4F8-75C6B2F7050E}"/>
    <dgm:cxn modelId="{9EA2B985-842E-4C60-AE50-B80B42013D20}" type="presOf" srcId="{6DB99C94-DCBB-4921-9FE2-33F81BA62426}" destId="{2582B5EA-8761-4419-98EA-8E17508CF43B}" srcOrd="1" destOrd="0" presId="urn:microsoft.com/office/officeart/2005/8/layout/list1"/>
    <dgm:cxn modelId="{9A65F3A0-0045-4E58-B670-39226235E9A7}" type="presOf" srcId="{D1695DDA-5087-4F36-809D-9BFF0F127110}" destId="{F2A79B58-A129-49AC-99C3-7D11321385B2}" srcOrd="1" destOrd="0" presId="urn:microsoft.com/office/officeart/2005/8/layout/list1"/>
    <dgm:cxn modelId="{BEEF63BB-B790-4ADC-A480-96DC413B1E2D}" type="presOf" srcId="{F7A2B953-50E7-444B-9AE7-F06F33FFD553}" destId="{40359370-2EE3-41D5-9834-794A25D507E2}" srcOrd="0" destOrd="0" presId="urn:microsoft.com/office/officeart/2005/8/layout/list1"/>
    <dgm:cxn modelId="{A7B429CA-2598-4EBB-9E41-6A24C50039A8}" type="presOf" srcId="{6DB99C94-DCBB-4921-9FE2-33F81BA62426}" destId="{BDA63443-3E64-4314-902B-D06E04C26AAE}" srcOrd="0" destOrd="0" presId="urn:microsoft.com/office/officeart/2005/8/layout/list1"/>
    <dgm:cxn modelId="{080631CE-8F02-4DE1-A7AC-6FCB3614CA5B}" type="presOf" srcId="{D1695DDA-5087-4F36-809D-9BFF0F127110}" destId="{B88D61E6-42F0-45B0-A26B-659B7D71DD0B}" srcOrd="0" destOrd="0" presId="urn:microsoft.com/office/officeart/2005/8/layout/list1"/>
    <dgm:cxn modelId="{432765E0-B68F-49BE-A0E1-421148F0640C}" type="presOf" srcId="{F7A2B953-50E7-444B-9AE7-F06F33FFD553}" destId="{155B1AE3-7682-40D1-ADB7-8D5C4F0461F0}" srcOrd="1" destOrd="0" presId="urn:microsoft.com/office/officeart/2005/8/layout/list1"/>
    <dgm:cxn modelId="{439CAFE8-EB83-48CF-B7E6-933999C06609}" srcId="{E4415B08-9942-4E32-AED9-79D5F929BB6B}" destId="{EAF305A5-C53E-4386-A052-AAF0270F9E94}" srcOrd="4" destOrd="0" parTransId="{5C0C6D22-5688-498D-BB59-4865EAE46863}" sibTransId="{EEF0D447-EB7C-4756-ABFC-3215468D9645}"/>
    <dgm:cxn modelId="{67F8EAE8-A162-42B6-8484-0E4041940E57}" type="presOf" srcId="{396B1F22-6E17-4D18-9D5A-55D56D1519C5}" destId="{261D45A0-8228-47CE-9D56-691DC43CCD3E}" srcOrd="1" destOrd="0" presId="urn:microsoft.com/office/officeart/2005/8/layout/list1"/>
    <dgm:cxn modelId="{C41B96EA-14ED-4DD4-805D-6C3DCE27519E}" srcId="{E4415B08-9942-4E32-AED9-79D5F929BB6B}" destId="{D1695DDA-5087-4F36-809D-9BFF0F127110}" srcOrd="3" destOrd="0" parTransId="{1534C991-4F59-4D82-8610-402ABE9BEC98}" sibTransId="{5AA37FBC-14B9-4317-8E37-03B55DA2834F}"/>
    <dgm:cxn modelId="{CFFF8AF5-20FA-4208-B0E9-2C35B5DA5A20}" srcId="{E4415B08-9942-4E32-AED9-79D5F929BB6B}" destId="{6DB99C94-DCBB-4921-9FE2-33F81BA62426}" srcOrd="2" destOrd="0" parTransId="{13DD01C3-DA2D-4CF1-B36D-2BCDABA5918D}" sibTransId="{4B887DB4-7521-40F8-B7F9-9544C44EB6F5}"/>
    <dgm:cxn modelId="{396A88BB-80A9-42F4-8ABA-EF73E5AA83C2}" type="presParOf" srcId="{7FC1F397-DEC6-4B9E-BE92-7F148F580042}" destId="{8B862F1C-B31E-42ED-8683-426E6413409B}" srcOrd="0" destOrd="0" presId="urn:microsoft.com/office/officeart/2005/8/layout/list1"/>
    <dgm:cxn modelId="{F3B58116-AFFB-41C4-9B3A-AC30589D3953}" type="presParOf" srcId="{8B862F1C-B31E-42ED-8683-426E6413409B}" destId="{40359370-2EE3-41D5-9834-794A25D507E2}" srcOrd="0" destOrd="0" presId="urn:microsoft.com/office/officeart/2005/8/layout/list1"/>
    <dgm:cxn modelId="{199CD401-73EB-417A-99F3-89F8BDAB0A96}" type="presParOf" srcId="{8B862F1C-B31E-42ED-8683-426E6413409B}" destId="{155B1AE3-7682-40D1-ADB7-8D5C4F0461F0}" srcOrd="1" destOrd="0" presId="urn:microsoft.com/office/officeart/2005/8/layout/list1"/>
    <dgm:cxn modelId="{4860DFAD-D32D-420C-9D46-8E0B9B001771}" type="presParOf" srcId="{7FC1F397-DEC6-4B9E-BE92-7F148F580042}" destId="{111F212C-E447-4F2D-892A-7B972CA24624}" srcOrd="1" destOrd="0" presId="urn:microsoft.com/office/officeart/2005/8/layout/list1"/>
    <dgm:cxn modelId="{9C45DF50-1823-4AC5-8A21-8AF4952F44EB}" type="presParOf" srcId="{7FC1F397-DEC6-4B9E-BE92-7F148F580042}" destId="{36805DEE-3A6B-4BFE-AC46-9F8985AC8284}" srcOrd="2" destOrd="0" presId="urn:microsoft.com/office/officeart/2005/8/layout/list1"/>
    <dgm:cxn modelId="{80E94162-5B93-48EA-BC0E-673E2D27F405}" type="presParOf" srcId="{7FC1F397-DEC6-4B9E-BE92-7F148F580042}" destId="{1D1DE94C-602D-4430-B0CC-C8441E8E6D68}" srcOrd="3" destOrd="0" presId="urn:microsoft.com/office/officeart/2005/8/layout/list1"/>
    <dgm:cxn modelId="{8DAC95DC-EE44-4D03-ACD4-72047D4F9E0F}" type="presParOf" srcId="{7FC1F397-DEC6-4B9E-BE92-7F148F580042}" destId="{7EF5AC67-1206-40B8-A3E2-10F5EABB7954}" srcOrd="4" destOrd="0" presId="urn:microsoft.com/office/officeart/2005/8/layout/list1"/>
    <dgm:cxn modelId="{E30B2935-F1A0-47B5-892E-9C7D4A5CEC8F}" type="presParOf" srcId="{7EF5AC67-1206-40B8-A3E2-10F5EABB7954}" destId="{ACBD4BAA-4653-4664-AB31-7784FD8F53A4}" srcOrd="0" destOrd="0" presId="urn:microsoft.com/office/officeart/2005/8/layout/list1"/>
    <dgm:cxn modelId="{CC2EDD26-2099-4826-B66E-F8C399A239C2}" type="presParOf" srcId="{7EF5AC67-1206-40B8-A3E2-10F5EABB7954}" destId="{261D45A0-8228-47CE-9D56-691DC43CCD3E}" srcOrd="1" destOrd="0" presId="urn:microsoft.com/office/officeart/2005/8/layout/list1"/>
    <dgm:cxn modelId="{BE4C6714-75CA-4904-817F-611207BEBFC8}" type="presParOf" srcId="{7FC1F397-DEC6-4B9E-BE92-7F148F580042}" destId="{F159522D-8F74-48DB-BDB2-C2E78B77D21B}" srcOrd="5" destOrd="0" presId="urn:microsoft.com/office/officeart/2005/8/layout/list1"/>
    <dgm:cxn modelId="{5B298E9B-F2B5-4E23-B025-A5F3E0FD054E}" type="presParOf" srcId="{7FC1F397-DEC6-4B9E-BE92-7F148F580042}" destId="{B625884A-B2AE-4076-9528-7FF3BF6350BC}" srcOrd="6" destOrd="0" presId="urn:microsoft.com/office/officeart/2005/8/layout/list1"/>
    <dgm:cxn modelId="{6FA6F285-384E-4720-87B5-6AC7DD896346}" type="presParOf" srcId="{7FC1F397-DEC6-4B9E-BE92-7F148F580042}" destId="{84A0486E-7FC3-4653-BA31-9EC404633508}" srcOrd="7" destOrd="0" presId="urn:microsoft.com/office/officeart/2005/8/layout/list1"/>
    <dgm:cxn modelId="{752D75CC-C769-4F9F-B4F4-DD5A760D2B9F}" type="presParOf" srcId="{7FC1F397-DEC6-4B9E-BE92-7F148F580042}" destId="{25E2701A-7D0C-42F9-B404-A2604BC33A64}" srcOrd="8" destOrd="0" presId="urn:microsoft.com/office/officeart/2005/8/layout/list1"/>
    <dgm:cxn modelId="{DE36F9A9-7335-47B1-B1B0-B406608E4F49}" type="presParOf" srcId="{25E2701A-7D0C-42F9-B404-A2604BC33A64}" destId="{BDA63443-3E64-4314-902B-D06E04C26AAE}" srcOrd="0" destOrd="0" presId="urn:microsoft.com/office/officeart/2005/8/layout/list1"/>
    <dgm:cxn modelId="{6C1E7B8E-2C57-4F8C-A0FA-12E1352202D2}" type="presParOf" srcId="{25E2701A-7D0C-42F9-B404-A2604BC33A64}" destId="{2582B5EA-8761-4419-98EA-8E17508CF43B}" srcOrd="1" destOrd="0" presId="urn:microsoft.com/office/officeart/2005/8/layout/list1"/>
    <dgm:cxn modelId="{892D2FBB-0B32-4DE5-A14B-68477EE1EA1A}" type="presParOf" srcId="{7FC1F397-DEC6-4B9E-BE92-7F148F580042}" destId="{BDFE2723-F47A-43A9-99B5-D981FC666E58}" srcOrd="9" destOrd="0" presId="urn:microsoft.com/office/officeart/2005/8/layout/list1"/>
    <dgm:cxn modelId="{19522AF7-ECDB-4384-BEBA-B80499992DF7}" type="presParOf" srcId="{7FC1F397-DEC6-4B9E-BE92-7F148F580042}" destId="{2E1BFEC2-F396-4F5D-BB10-CEC3497A12D6}" srcOrd="10" destOrd="0" presId="urn:microsoft.com/office/officeart/2005/8/layout/list1"/>
    <dgm:cxn modelId="{811B0A33-D9F3-431A-B0C8-D02FAD4CC720}" type="presParOf" srcId="{7FC1F397-DEC6-4B9E-BE92-7F148F580042}" destId="{219BA767-81E9-4B88-A635-E1C08B555C9D}" srcOrd="11" destOrd="0" presId="urn:microsoft.com/office/officeart/2005/8/layout/list1"/>
    <dgm:cxn modelId="{99E0E9A3-71D3-4432-A667-734809261479}" type="presParOf" srcId="{7FC1F397-DEC6-4B9E-BE92-7F148F580042}" destId="{DEE078DA-16C8-41D5-AC08-0EB60CFC00CF}" srcOrd="12" destOrd="0" presId="urn:microsoft.com/office/officeart/2005/8/layout/list1"/>
    <dgm:cxn modelId="{5AD1E5AC-F780-4642-AC28-0C7B0B8012A5}" type="presParOf" srcId="{DEE078DA-16C8-41D5-AC08-0EB60CFC00CF}" destId="{B88D61E6-42F0-45B0-A26B-659B7D71DD0B}" srcOrd="0" destOrd="0" presId="urn:microsoft.com/office/officeart/2005/8/layout/list1"/>
    <dgm:cxn modelId="{C4FFCBE2-057F-46EA-9F58-66FCADECAC47}" type="presParOf" srcId="{DEE078DA-16C8-41D5-AC08-0EB60CFC00CF}" destId="{F2A79B58-A129-49AC-99C3-7D11321385B2}" srcOrd="1" destOrd="0" presId="urn:microsoft.com/office/officeart/2005/8/layout/list1"/>
    <dgm:cxn modelId="{3D816941-BCDA-4EF5-B23F-D0E7D0FEAF5F}" type="presParOf" srcId="{7FC1F397-DEC6-4B9E-BE92-7F148F580042}" destId="{A49D522C-2A90-4696-9B62-8449EDB4167F}" srcOrd="13" destOrd="0" presId="urn:microsoft.com/office/officeart/2005/8/layout/list1"/>
    <dgm:cxn modelId="{801D09F1-E457-479C-86A1-59CC921C1C60}" type="presParOf" srcId="{7FC1F397-DEC6-4B9E-BE92-7F148F580042}" destId="{35B5C9A9-BCFE-496F-9801-0935E0A97B96}" srcOrd="14" destOrd="0" presId="urn:microsoft.com/office/officeart/2005/8/layout/list1"/>
    <dgm:cxn modelId="{334673DE-9B1C-401E-BAF1-00F922CAE6BD}" type="presParOf" srcId="{7FC1F397-DEC6-4B9E-BE92-7F148F580042}" destId="{8769CF4D-2AD5-4413-AF9A-DB2BE4369541}" srcOrd="15" destOrd="0" presId="urn:microsoft.com/office/officeart/2005/8/layout/list1"/>
    <dgm:cxn modelId="{9EA0EF80-0B56-4ADB-B25A-D93533E64FA0}" type="presParOf" srcId="{7FC1F397-DEC6-4B9E-BE92-7F148F580042}" destId="{56F8A886-CF01-4AD0-B73B-E80B20F7F9AE}" srcOrd="16" destOrd="0" presId="urn:microsoft.com/office/officeart/2005/8/layout/list1"/>
    <dgm:cxn modelId="{E4D4DBE3-6A01-4019-AE8C-F559330C1283}" type="presParOf" srcId="{56F8A886-CF01-4AD0-B73B-E80B20F7F9AE}" destId="{E01E5E47-DDE7-44A8-90B3-D904AEAD0F43}" srcOrd="0" destOrd="0" presId="urn:microsoft.com/office/officeart/2005/8/layout/list1"/>
    <dgm:cxn modelId="{BE841378-575E-4EBE-B4C2-4BE7326AE250}" type="presParOf" srcId="{56F8A886-CF01-4AD0-B73B-E80B20F7F9AE}" destId="{9434A123-2526-42C4-B015-B03931C06819}" srcOrd="1" destOrd="0" presId="urn:microsoft.com/office/officeart/2005/8/layout/list1"/>
    <dgm:cxn modelId="{EF8E30E9-D54B-42EB-B8C9-9C55AF73FC22}" type="presParOf" srcId="{7FC1F397-DEC6-4B9E-BE92-7F148F580042}" destId="{1B24E9D2-2254-4B43-A915-F3F3539A3202}" srcOrd="17" destOrd="0" presId="urn:microsoft.com/office/officeart/2005/8/layout/list1"/>
    <dgm:cxn modelId="{A4EFBE3A-B6CB-4ED5-9819-4B2A35CFE0EB}" type="presParOf" srcId="{7FC1F397-DEC6-4B9E-BE92-7F148F580042}" destId="{79E34BF4-1D93-40FA-B086-8CF2A3F85677}" srcOrd="18"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18461E-9AF2-47DB-8A03-9ABCA0E29805}" type="doc">
      <dgm:prSet loTypeId="urn:microsoft.com/office/officeart/2005/8/layout/pList2" loCatId="list" qsTypeId="urn:microsoft.com/office/officeart/2005/8/quickstyle/simple1" qsCatId="simple" csTypeId="urn:microsoft.com/office/officeart/2005/8/colors/accent1_2" csCatId="accent1" phldr="1"/>
      <dgm:spPr/>
    </dgm:pt>
    <dgm:pt modelId="{8CA298A9-5F79-4592-A562-1824DE38BA8D}">
      <dgm:prSet phldrT="[Text]"/>
      <dgm:spPr/>
      <dgm:t>
        <a:bodyPr/>
        <a:lstStyle/>
        <a:p>
          <a:r>
            <a:rPr lang="en-IN" dirty="0"/>
            <a:t>Ecological wisdom</a:t>
          </a:r>
        </a:p>
      </dgm:t>
    </dgm:pt>
    <dgm:pt modelId="{CC244F74-4BE0-47F7-88EA-808D4D2D32BD}" type="parTrans" cxnId="{102C25AC-4D4E-49E2-B581-91B693817CDC}">
      <dgm:prSet/>
      <dgm:spPr/>
      <dgm:t>
        <a:bodyPr/>
        <a:lstStyle/>
        <a:p>
          <a:endParaRPr lang="en-IN"/>
        </a:p>
      </dgm:t>
    </dgm:pt>
    <dgm:pt modelId="{66518810-4CEA-46FB-B5F8-FB80CDE84D7D}" type="sibTrans" cxnId="{102C25AC-4D4E-49E2-B581-91B693817CDC}">
      <dgm:prSet/>
      <dgm:spPr/>
      <dgm:t>
        <a:bodyPr/>
        <a:lstStyle/>
        <a:p>
          <a:endParaRPr lang="en-IN"/>
        </a:p>
      </dgm:t>
    </dgm:pt>
    <dgm:pt modelId="{A61E9D4F-177F-4BB0-B9D5-3CCFADC927D8}">
      <dgm:prSet phldrT="[Text]"/>
      <dgm:spPr/>
      <dgm:t>
        <a:bodyPr/>
        <a:lstStyle/>
        <a:p>
          <a:r>
            <a:rPr lang="en-IN" dirty="0"/>
            <a:t>Nonviolence</a:t>
          </a:r>
        </a:p>
      </dgm:t>
    </dgm:pt>
    <dgm:pt modelId="{2B4CAF5A-5BB2-4698-B490-9BA7BF373EC9}" type="parTrans" cxnId="{B5D8461B-333A-41D6-AE4D-3413ECD7E3E4}">
      <dgm:prSet/>
      <dgm:spPr/>
      <dgm:t>
        <a:bodyPr/>
        <a:lstStyle/>
        <a:p>
          <a:endParaRPr lang="en-IN"/>
        </a:p>
      </dgm:t>
    </dgm:pt>
    <dgm:pt modelId="{3999D82F-2008-46F1-8935-E3C2CEF29D54}" type="sibTrans" cxnId="{B5D8461B-333A-41D6-AE4D-3413ECD7E3E4}">
      <dgm:prSet/>
      <dgm:spPr/>
      <dgm:t>
        <a:bodyPr/>
        <a:lstStyle/>
        <a:p>
          <a:endParaRPr lang="en-IN"/>
        </a:p>
      </dgm:t>
    </dgm:pt>
    <dgm:pt modelId="{5039B73B-30C4-454C-AC0E-829132A892C3}">
      <dgm:prSet phldrT="[Text]"/>
      <dgm:spPr/>
      <dgm:t>
        <a:bodyPr/>
        <a:lstStyle/>
        <a:p>
          <a:r>
            <a:rPr lang="en-IN" dirty="0"/>
            <a:t>Sustainability</a:t>
          </a:r>
        </a:p>
      </dgm:t>
    </dgm:pt>
    <dgm:pt modelId="{15CB33DE-2C82-4A37-8E93-EC8B6F7F06C9}" type="parTrans" cxnId="{EF44F239-C5AF-4E67-B4C7-BC391AD106BF}">
      <dgm:prSet/>
      <dgm:spPr/>
      <dgm:t>
        <a:bodyPr/>
        <a:lstStyle/>
        <a:p>
          <a:endParaRPr lang="en-IN"/>
        </a:p>
      </dgm:t>
    </dgm:pt>
    <dgm:pt modelId="{9E2EBB98-8369-4890-BB2F-45F0DC37A9D7}" type="sibTrans" cxnId="{EF44F239-C5AF-4E67-B4C7-BC391AD106BF}">
      <dgm:prSet/>
      <dgm:spPr/>
      <dgm:t>
        <a:bodyPr/>
        <a:lstStyle/>
        <a:p>
          <a:endParaRPr lang="en-IN"/>
        </a:p>
      </dgm:t>
    </dgm:pt>
    <dgm:pt modelId="{F3A725B9-F00A-4460-BD51-8C5BECA080FE}">
      <dgm:prSet phldrT="[Text]"/>
      <dgm:spPr/>
      <dgm:t>
        <a:bodyPr/>
        <a:lstStyle/>
        <a:p>
          <a:r>
            <a:rPr lang="en-IN" dirty="0"/>
            <a:t>Respect for Diversity</a:t>
          </a:r>
        </a:p>
      </dgm:t>
    </dgm:pt>
    <dgm:pt modelId="{0FD2DA16-1F2F-4C29-AED5-3B62C1F7F0CE}" type="parTrans" cxnId="{A7E0FCBA-BDC0-4CF4-87B4-93D723385350}">
      <dgm:prSet/>
      <dgm:spPr/>
      <dgm:t>
        <a:bodyPr/>
        <a:lstStyle/>
        <a:p>
          <a:endParaRPr lang="en-IN"/>
        </a:p>
      </dgm:t>
    </dgm:pt>
    <dgm:pt modelId="{8F736748-3462-4D3F-9567-B9CB42068254}" type="sibTrans" cxnId="{A7E0FCBA-BDC0-4CF4-87B4-93D723385350}">
      <dgm:prSet/>
      <dgm:spPr/>
      <dgm:t>
        <a:bodyPr/>
        <a:lstStyle/>
        <a:p>
          <a:endParaRPr lang="en-IN"/>
        </a:p>
      </dgm:t>
    </dgm:pt>
    <dgm:pt modelId="{96FFF411-861F-4C20-9B8C-23CCD8AD1EAD}">
      <dgm:prSet phldrT="[Text]"/>
      <dgm:spPr/>
      <dgm:t>
        <a:bodyPr/>
        <a:lstStyle/>
        <a:p>
          <a:r>
            <a:rPr lang="en-IN" dirty="0"/>
            <a:t>Social Justice</a:t>
          </a:r>
        </a:p>
      </dgm:t>
    </dgm:pt>
    <dgm:pt modelId="{E09F634D-8281-4F6B-98F0-E455008FB18D}" type="parTrans" cxnId="{1E748AC5-B6F1-468A-857F-B63EDD8AD9CA}">
      <dgm:prSet/>
      <dgm:spPr/>
      <dgm:t>
        <a:bodyPr/>
        <a:lstStyle/>
        <a:p>
          <a:endParaRPr lang="en-IN"/>
        </a:p>
      </dgm:t>
    </dgm:pt>
    <dgm:pt modelId="{63FFCF7A-03D3-4766-A8DE-CCFDBBCAFBD0}" type="sibTrans" cxnId="{1E748AC5-B6F1-468A-857F-B63EDD8AD9CA}">
      <dgm:prSet/>
      <dgm:spPr/>
      <dgm:t>
        <a:bodyPr/>
        <a:lstStyle/>
        <a:p>
          <a:endParaRPr lang="en-IN"/>
        </a:p>
      </dgm:t>
    </dgm:pt>
    <dgm:pt modelId="{7630B924-E7F2-4169-8414-7AB61184C0BA}">
      <dgm:prSet phldrT="[Text]"/>
      <dgm:spPr/>
      <dgm:t>
        <a:bodyPr/>
        <a:lstStyle/>
        <a:p>
          <a:r>
            <a:rPr lang="en-IN" dirty="0"/>
            <a:t>Grassroots Democracy</a:t>
          </a:r>
        </a:p>
      </dgm:t>
    </dgm:pt>
    <dgm:pt modelId="{18E794FD-6FBF-4AB7-82CB-F44D66DD12E1}" type="parTrans" cxnId="{E2BE97B3-467F-4868-94C1-C5EBB009B133}">
      <dgm:prSet/>
      <dgm:spPr/>
      <dgm:t>
        <a:bodyPr/>
        <a:lstStyle/>
        <a:p>
          <a:endParaRPr lang="en-IN"/>
        </a:p>
      </dgm:t>
    </dgm:pt>
    <dgm:pt modelId="{0952325E-25B8-4CCD-B31C-C07210068C85}" type="sibTrans" cxnId="{E2BE97B3-467F-4868-94C1-C5EBB009B133}">
      <dgm:prSet/>
      <dgm:spPr/>
      <dgm:t>
        <a:bodyPr/>
        <a:lstStyle/>
        <a:p>
          <a:endParaRPr lang="en-IN"/>
        </a:p>
      </dgm:t>
    </dgm:pt>
    <dgm:pt modelId="{07F9C7CC-2229-4344-8D11-C84A810623C5}" type="pres">
      <dgm:prSet presAssocID="{FD18461E-9AF2-47DB-8A03-9ABCA0E29805}" presName="Name0" presStyleCnt="0">
        <dgm:presLayoutVars>
          <dgm:dir/>
          <dgm:resizeHandles val="exact"/>
        </dgm:presLayoutVars>
      </dgm:prSet>
      <dgm:spPr/>
    </dgm:pt>
    <dgm:pt modelId="{8C8A41C6-014F-418D-B5B9-ACD94F10B43B}" type="pres">
      <dgm:prSet presAssocID="{FD18461E-9AF2-47DB-8A03-9ABCA0E29805}" presName="bkgdShp" presStyleLbl="alignAccFollowNode1" presStyleIdx="0" presStyleCnt="1"/>
      <dgm:spPr/>
    </dgm:pt>
    <dgm:pt modelId="{9420CE76-8BD4-4B76-9D93-8B53B02ECF8D}" type="pres">
      <dgm:prSet presAssocID="{FD18461E-9AF2-47DB-8A03-9ABCA0E29805}" presName="linComp" presStyleCnt="0"/>
      <dgm:spPr/>
    </dgm:pt>
    <dgm:pt modelId="{5D5ABB58-A52F-4DCA-A3FE-07EC52504A03}" type="pres">
      <dgm:prSet presAssocID="{8CA298A9-5F79-4592-A562-1824DE38BA8D}" presName="compNode" presStyleCnt="0"/>
      <dgm:spPr/>
    </dgm:pt>
    <dgm:pt modelId="{B717D5F2-5887-4007-B2C4-5BD573E95032}" type="pres">
      <dgm:prSet presAssocID="{8CA298A9-5F79-4592-A562-1824DE38BA8D}" presName="node" presStyleLbl="node1" presStyleIdx="0" presStyleCnt="6">
        <dgm:presLayoutVars>
          <dgm:bulletEnabled val="1"/>
        </dgm:presLayoutVars>
      </dgm:prSet>
      <dgm:spPr/>
    </dgm:pt>
    <dgm:pt modelId="{926026AD-09FE-4EE2-980F-309AF3037CEF}" type="pres">
      <dgm:prSet presAssocID="{8CA298A9-5F79-4592-A562-1824DE38BA8D}" presName="invisiNode" presStyleLbl="node1" presStyleIdx="0" presStyleCnt="6"/>
      <dgm:spPr/>
    </dgm:pt>
    <dgm:pt modelId="{9CD8F57B-055E-4363-B66F-DE7E63CB5E43}" type="pres">
      <dgm:prSet presAssocID="{8CA298A9-5F79-4592-A562-1824DE38BA8D}" presName="imagNode" presStyleLbl="fgImgPlace1" presStyleIdx="0" presStyleCnt="6" custLinFactNeighborX="686" custLinFactNeighborY="2892"/>
      <dgm:spPr>
        <a:blipFill>
          <a:blip xmlns:r="http://schemas.openxmlformats.org/officeDocument/2006/relationships" r:embed="rId1">
            <a:extLst>
              <a:ext uri="{28A0092B-C50C-407E-A947-70E740481C1C}">
                <a14:useLocalDpi xmlns:a14="http://schemas.microsoft.com/office/drawing/2010/main" val="0"/>
              </a:ext>
            </a:extLst>
          </a:blip>
          <a:srcRect/>
          <a:stretch>
            <a:fillRect t="-28000" b="-28000"/>
          </a:stretch>
        </a:blipFill>
      </dgm:spPr>
    </dgm:pt>
    <dgm:pt modelId="{462201FC-1DE6-48B6-BFCE-CAA89BD1B6A9}" type="pres">
      <dgm:prSet presAssocID="{66518810-4CEA-46FB-B5F8-FB80CDE84D7D}" presName="sibTrans" presStyleLbl="sibTrans2D1" presStyleIdx="0" presStyleCnt="0"/>
      <dgm:spPr/>
    </dgm:pt>
    <dgm:pt modelId="{FEF5A998-D73D-4F05-B153-CACD779F48BA}" type="pres">
      <dgm:prSet presAssocID="{96FFF411-861F-4C20-9B8C-23CCD8AD1EAD}" presName="compNode" presStyleCnt="0"/>
      <dgm:spPr/>
    </dgm:pt>
    <dgm:pt modelId="{C81D3C3C-C828-4622-BD63-8B866B8D5544}" type="pres">
      <dgm:prSet presAssocID="{96FFF411-861F-4C20-9B8C-23CCD8AD1EAD}" presName="node" presStyleLbl="node1" presStyleIdx="1" presStyleCnt="6">
        <dgm:presLayoutVars>
          <dgm:bulletEnabled val="1"/>
        </dgm:presLayoutVars>
      </dgm:prSet>
      <dgm:spPr/>
    </dgm:pt>
    <dgm:pt modelId="{42495452-85F7-479F-A0F8-01771F4408A7}" type="pres">
      <dgm:prSet presAssocID="{96FFF411-861F-4C20-9B8C-23CCD8AD1EAD}" presName="invisiNode" presStyleLbl="node1" presStyleIdx="1" presStyleCnt="6"/>
      <dgm:spPr/>
    </dgm:pt>
    <dgm:pt modelId="{04A8BD19-5104-451C-ABCF-FA794E2287E3}" type="pres">
      <dgm:prSet presAssocID="{96FFF411-861F-4C20-9B8C-23CCD8AD1EAD}" presName="imagNode" presStyleLbl="fgImgPlace1" presStyleIdx="1" presStyleCnt="6" custLinFactX="200000" custLinFactNeighborX="243654" custLinFactNeighborY="4941"/>
      <dgm:spPr>
        <a:blipFill>
          <a:blip xmlns:r="http://schemas.openxmlformats.org/officeDocument/2006/relationships" r:embed="rId2"/>
          <a:srcRect/>
          <a:stretch>
            <a:fillRect t="-2000" b="-2000"/>
          </a:stretch>
        </a:blipFill>
      </dgm:spPr>
    </dgm:pt>
    <dgm:pt modelId="{FFEDC8DF-8713-4DB5-BED9-B794E67B5BD1}" type="pres">
      <dgm:prSet presAssocID="{63FFCF7A-03D3-4766-A8DE-CCFDBBCAFBD0}" presName="sibTrans" presStyleLbl="sibTrans2D1" presStyleIdx="0" presStyleCnt="0"/>
      <dgm:spPr/>
    </dgm:pt>
    <dgm:pt modelId="{D4AF692C-0752-4CDE-A0DE-D55808468B5B}" type="pres">
      <dgm:prSet presAssocID="{7630B924-E7F2-4169-8414-7AB61184C0BA}" presName="compNode" presStyleCnt="0"/>
      <dgm:spPr/>
    </dgm:pt>
    <dgm:pt modelId="{0F75F41B-D163-4651-B3F7-B2BD7267EC36}" type="pres">
      <dgm:prSet presAssocID="{7630B924-E7F2-4169-8414-7AB61184C0BA}" presName="node" presStyleLbl="node1" presStyleIdx="2" presStyleCnt="6">
        <dgm:presLayoutVars>
          <dgm:bulletEnabled val="1"/>
        </dgm:presLayoutVars>
      </dgm:prSet>
      <dgm:spPr/>
    </dgm:pt>
    <dgm:pt modelId="{A850DE7B-DFD1-4B25-A0C7-F3CEAFBF5833}" type="pres">
      <dgm:prSet presAssocID="{7630B924-E7F2-4169-8414-7AB61184C0BA}" presName="invisiNode" presStyleLbl="node1" presStyleIdx="2" presStyleCnt="6"/>
      <dgm:spPr/>
    </dgm:pt>
    <dgm:pt modelId="{717E4B57-02D4-4EAC-B86C-C3E922A22915}" type="pres">
      <dgm:prSet presAssocID="{7630B924-E7F2-4169-8414-7AB61184C0BA}" presName="imagNode" presStyleLbl="fgImgPlace1" presStyleIdx="2" presStyleCnt="6" custLinFactX="100000" custLinFactNeighborX="122269" custLinFactNeighborY="4338"/>
      <dgm:spPr>
        <a:blipFill>
          <a:blip xmlns:r="http://schemas.openxmlformats.org/officeDocument/2006/relationships" r:embed="rId3">
            <a:extLst>
              <a:ext uri="{28A0092B-C50C-407E-A947-70E740481C1C}">
                <a14:useLocalDpi xmlns:a14="http://schemas.microsoft.com/office/drawing/2010/main" val="0"/>
              </a:ext>
            </a:extLst>
          </a:blip>
          <a:srcRect/>
          <a:stretch>
            <a:fillRect l="-40000" r="-40000"/>
          </a:stretch>
        </a:blipFill>
      </dgm:spPr>
    </dgm:pt>
    <dgm:pt modelId="{ED83E30C-8680-41EB-9320-FFE6395DB832}" type="pres">
      <dgm:prSet presAssocID="{0952325E-25B8-4CCD-B31C-C07210068C85}" presName="sibTrans" presStyleLbl="sibTrans2D1" presStyleIdx="0" presStyleCnt="0"/>
      <dgm:spPr/>
    </dgm:pt>
    <dgm:pt modelId="{8F4F4D00-164B-415A-9A9C-741840E3F50F}" type="pres">
      <dgm:prSet presAssocID="{A61E9D4F-177F-4BB0-B9D5-3CCFADC927D8}" presName="compNode" presStyleCnt="0"/>
      <dgm:spPr/>
    </dgm:pt>
    <dgm:pt modelId="{7BBA477A-96BB-43FA-8995-C3AF01DA4E88}" type="pres">
      <dgm:prSet presAssocID="{A61E9D4F-177F-4BB0-B9D5-3CCFADC927D8}" presName="node" presStyleLbl="node1" presStyleIdx="3" presStyleCnt="6">
        <dgm:presLayoutVars>
          <dgm:bulletEnabled val="1"/>
        </dgm:presLayoutVars>
      </dgm:prSet>
      <dgm:spPr/>
    </dgm:pt>
    <dgm:pt modelId="{C4B06E6B-5790-4277-993D-57646633656C}" type="pres">
      <dgm:prSet presAssocID="{A61E9D4F-177F-4BB0-B9D5-3CCFADC927D8}" presName="invisiNode" presStyleLbl="node1" presStyleIdx="3" presStyleCnt="6"/>
      <dgm:spPr/>
    </dgm:pt>
    <dgm:pt modelId="{3B5D1D4A-8071-456D-84B2-AF3E4B9416CC}" type="pres">
      <dgm:prSet presAssocID="{A61E9D4F-177F-4BB0-B9D5-3CCFADC927D8}" presName="imagNode" presStyleLbl="fgImgPlace1" presStyleIdx="3" presStyleCnt="6" custLinFactX="-100000" custLinFactNeighborX="-118839" custLinFactNeighborY="5059"/>
      <dgm:spPr>
        <a:blipFill>
          <a:blip xmlns:r="http://schemas.openxmlformats.org/officeDocument/2006/relationships" r:embed="rId4">
            <a:extLst>
              <a:ext uri="{28A0092B-C50C-407E-A947-70E740481C1C}">
                <a14:useLocalDpi xmlns:a14="http://schemas.microsoft.com/office/drawing/2010/main" val="0"/>
              </a:ext>
            </a:extLst>
          </a:blip>
          <a:srcRect/>
          <a:stretch>
            <a:fillRect t="-10000" b="-10000"/>
          </a:stretch>
        </a:blipFill>
      </dgm:spPr>
    </dgm:pt>
    <dgm:pt modelId="{890AAA5C-2763-47F3-8AAD-1C150B02677E}" type="pres">
      <dgm:prSet presAssocID="{3999D82F-2008-46F1-8935-E3C2CEF29D54}" presName="sibTrans" presStyleLbl="sibTrans2D1" presStyleIdx="0" presStyleCnt="0"/>
      <dgm:spPr/>
    </dgm:pt>
    <dgm:pt modelId="{7AA84C73-87D4-4964-96D6-D74423A32B3F}" type="pres">
      <dgm:prSet presAssocID="{5039B73B-30C4-454C-AC0E-829132A892C3}" presName="compNode" presStyleCnt="0"/>
      <dgm:spPr/>
    </dgm:pt>
    <dgm:pt modelId="{12BDA43B-49D0-4B44-A3D4-44B984D66437}" type="pres">
      <dgm:prSet presAssocID="{5039B73B-30C4-454C-AC0E-829132A892C3}" presName="node" presStyleLbl="node1" presStyleIdx="4" presStyleCnt="6">
        <dgm:presLayoutVars>
          <dgm:bulletEnabled val="1"/>
        </dgm:presLayoutVars>
      </dgm:prSet>
      <dgm:spPr/>
    </dgm:pt>
    <dgm:pt modelId="{83265644-AAAF-4C9F-A587-921CB20034FA}" type="pres">
      <dgm:prSet presAssocID="{5039B73B-30C4-454C-AC0E-829132A892C3}" presName="invisiNode" presStyleLbl="node1" presStyleIdx="4" presStyleCnt="6"/>
      <dgm:spPr/>
    </dgm:pt>
    <dgm:pt modelId="{89FD44E0-27C4-4F35-A7A9-09D98E712A7F}" type="pres">
      <dgm:prSet presAssocID="{5039B73B-30C4-454C-AC0E-829132A892C3}" presName="imagNode" presStyleLbl="fgImgPlace1" presStyleIdx="4" presStyleCnt="6" custLinFactX="-100000" custLinFactNeighborX="-119746" custLinFactNeighborY="4941"/>
      <dgm:spPr>
        <a:blipFill>
          <a:blip xmlns:r="http://schemas.openxmlformats.org/officeDocument/2006/relationships" r:embed="rId5">
            <a:extLst>
              <a:ext uri="{28A0092B-C50C-407E-A947-70E740481C1C}">
                <a14:useLocalDpi xmlns:a14="http://schemas.microsoft.com/office/drawing/2010/main" val="0"/>
              </a:ext>
            </a:extLst>
          </a:blip>
          <a:srcRect/>
          <a:stretch>
            <a:fillRect t="-20000" b="-20000"/>
          </a:stretch>
        </a:blipFill>
      </dgm:spPr>
    </dgm:pt>
    <dgm:pt modelId="{D8E97D26-8E71-4A74-B96B-18D0E08F2120}" type="pres">
      <dgm:prSet presAssocID="{9E2EBB98-8369-4890-BB2F-45F0DC37A9D7}" presName="sibTrans" presStyleLbl="sibTrans2D1" presStyleIdx="0" presStyleCnt="0"/>
      <dgm:spPr/>
    </dgm:pt>
    <dgm:pt modelId="{A5832F46-7673-4AC0-9688-F025E9C60621}" type="pres">
      <dgm:prSet presAssocID="{F3A725B9-F00A-4460-BD51-8C5BECA080FE}" presName="compNode" presStyleCnt="0"/>
      <dgm:spPr/>
    </dgm:pt>
    <dgm:pt modelId="{A5C033B0-3EA2-4CAE-93E9-A0CCFA6250AC}" type="pres">
      <dgm:prSet presAssocID="{F3A725B9-F00A-4460-BD51-8C5BECA080FE}" presName="node" presStyleLbl="node1" presStyleIdx="5" presStyleCnt="6">
        <dgm:presLayoutVars>
          <dgm:bulletEnabled val="1"/>
        </dgm:presLayoutVars>
      </dgm:prSet>
      <dgm:spPr/>
    </dgm:pt>
    <dgm:pt modelId="{4C86DDFE-88D8-41E1-8975-4566FD8596ED}" type="pres">
      <dgm:prSet presAssocID="{F3A725B9-F00A-4460-BD51-8C5BECA080FE}" presName="invisiNode" presStyleLbl="node1" presStyleIdx="5" presStyleCnt="6"/>
      <dgm:spPr/>
    </dgm:pt>
    <dgm:pt modelId="{56242BE4-620C-409A-B1B0-E2D98A2102B9}" type="pres">
      <dgm:prSet presAssocID="{F3A725B9-F00A-4460-BD51-8C5BECA080FE}" presName="imagNode" presStyleLbl="fgImgPlace1" presStyleIdx="5" presStyleCnt="6" custLinFactX="-100000" custLinFactNeighborX="-121583" custLinFactNeighborY="5781"/>
      <dgm:spPr>
        <a:blipFill>
          <a:blip xmlns:r="http://schemas.openxmlformats.org/officeDocument/2006/relationships" r:embed="rId6">
            <a:extLst>
              <a:ext uri="{28A0092B-C50C-407E-A947-70E740481C1C}">
                <a14:useLocalDpi xmlns:a14="http://schemas.microsoft.com/office/drawing/2010/main" val="0"/>
              </a:ext>
            </a:extLst>
          </a:blip>
          <a:srcRect/>
          <a:stretch>
            <a:fillRect t="-35000" b="-35000"/>
          </a:stretch>
        </a:blipFill>
      </dgm:spPr>
    </dgm:pt>
  </dgm:ptLst>
  <dgm:cxnLst>
    <dgm:cxn modelId="{1569141A-95BE-4A0D-83C6-16753DA313C9}" type="presOf" srcId="{9E2EBB98-8369-4890-BB2F-45F0DC37A9D7}" destId="{D8E97D26-8E71-4A74-B96B-18D0E08F2120}" srcOrd="0" destOrd="0" presId="urn:microsoft.com/office/officeart/2005/8/layout/pList2"/>
    <dgm:cxn modelId="{B5D8461B-333A-41D6-AE4D-3413ECD7E3E4}" srcId="{FD18461E-9AF2-47DB-8A03-9ABCA0E29805}" destId="{A61E9D4F-177F-4BB0-B9D5-3CCFADC927D8}" srcOrd="3" destOrd="0" parTransId="{2B4CAF5A-5BB2-4698-B490-9BA7BF373EC9}" sibTransId="{3999D82F-2008-46F1-8935-E3C2CEF29D54}"/>
    <dgm:cxn modelId="{71183C20-A9F9-4EC6-A77A-E53D75535E7B}" type="presOf" srcId="{5039B73B-30C4-454C-AC0E-829132A892C3}" destId="{12BDA43B-49D0-4B44-A3D4-44B984D66437}" srcOrd="0" destOrd="0" presId="urn:microsoft.com/office/officeart/2005/8/layout/pList2"/>
    <dgm:cxn modelId="{63936031-2396-477C-AEB5-21BD9C61EEC0}" type="presOf" srcId="{7630B924-E7F2-4169-8414-7AB61184C0BA}" destId="{0F75F41B-D163-4651-B3F7-B2BD7267EC36}" srcOrd="0" destOrd="0" presId="urn:microsoft.com/office/officeart/2005/8/layout/pList2"/>
    <dgm:cxn modelId="{EF44F239-C5AF-4E67-B4C7-BC391AD106BF}" srcId="{FD18461E-9AF2-47DB-8A03-9ABCA0E29805}" destId="{5039B73B-30C4-454C-AC0E-829132A892C3}" srcOrd="4" destOrd="0" parTransId="{15CB33DE-2C82-4A37-8E93-EC8B6F7F06C9}" sibTransId="{9E2EBB98-8369-4890-BB2F-45F0DC37A9D7}"/>
    <dgm:cxn modelId="{3440114A-ABA2-4CB3-A107-D28F222F37F7}" type="presOf" srcId="{A61E9D4F-177F-4BB0-B9D5-3CCFADC927D8}" destId="{7BBA477A-96BB-43FA-8995-C3AF01DA4E88}" srcOrd="0" destOrd="0" presId="urn:microsoft.com/office/officeart/2005/8/layout/pList2"/>
    <dgm:cxn modelId="{06EF7B8B-D1EA-4314-8F55-743F0A89E592}" type="presOf" srcId="{63FFCF7A-03D3-4766-A8DE-CCFDBBCAFBD0}" destId="{FFEDC8DF-8713-4DB5-BED9-B794E67B5BD1}" srcOrd="0" destOrd="0" presId="urn:microsoft.com/office/officeart/2005/8/layout/pList2"/>
    <dgm:cxn modelId="{0D792892-13CA-4300-AACD-7D1C04C2BEA4}" type="presOf" srcId="{8CA298A9-5F79-4592-A562-1824DE38BA8D}" destId="{B717D5F2-5887-4007-B2C4-5BD573E95032}" srcOrd="0" destOrd="0" presId="urn:microsoft.com/office/officeart/2005/8/layout/pList2"/>
    <dgm:cxn modelId="{52937CA3-474E-441A-9294-D24B40554445}" type="presOf" srcId="{0952325E-25B8-4CCD-B31C-C07210068C85}" destId="{ED83E30C-8680-41EB-9320-FFE6395DB832}" srcOrd="0" destOrd="0" presId="urn:microsoft.com/office/officeart/2005/8/layout/pList2"/>
    <dgm:cxn modelId="{D08C16A5-B794-43CB-9C36-EBC1973E2E34}" type="presOf" srcId="{FD18461E-9AF2-47DB-8A03-9ABCA0E29805}" destId="{07F9C7CC-2229-4344-8D11-C84A810623C5}" srcOrd="0" destOrd="0" presId="urn:microsoft.com/office/officeart/2005/8/layout/pList2"/>
    <dgm:cxn modelId="{102C25AC-4D4E-49E2-B581-91B693817CDC}" srcId="{FD18461E-9AF2-47DB-8A03-9ABCA0E29805}" destId="{8CA298A9-5F79-4592-A562-1824DE38BA8D}" srcOrd="0" destOrd="0" parTransId="{CC244F74-4BE0-47F7-88EA-808D4D2D32BD}" sibTransId="{66518810-4CEA-46FB-B5F8-FB80CDE84D7D}"/>
    <dgm:cxn modelId="{E2BE97B3-467F-4868-94C1-C5EBB009B133}" srcId="{FD18461E-9AF2-47DB-8A03-9ABCA0E29805}" destId="{7630B924-E7F2-4169-8414-7AB61184C0BA}" srcOrd="2" destOrd="0" parTransId="{18E794FD-6FBF-4AB7-82CB-F44D66DD12E1}" sibTransId="{0952325E-25B8-4CCD-B31C-C07210068C85}"/>
    <dgm:cxn modelId="{A7E0FCBA-BDC0-4CF4-87B4-93D723385350}" srcId="{FD18461E-9AF2-47DB-8A03-9ABCA0E29805}" destId="{F3A725B9-F00A-4460-BD51-8C5BECA080FE}" srcOrd="5" destOrd="0" parTransId="{0FD2DA16-1F2F-4C29-AED5-3B62C1F7F0CE}" sibTransId="{8F736748-3462-4D3F-9567-B9CB42068254}"/>
    <dgm:cxn modelId="{1E748AC5-B6F1-468A-857F-B63EDD8AD9CA}" srcId="{FD18461E-9AF2-47DB-8A03-9ABCA0E29805}" destId="{96FFF411-861F-4C20-9B8C-23CCD8AD1EAD}" srcOrd="1" destOrd="0" parTransId="{E09F634D-8281-4F6B-98F0-E455008FB18D}" sibTransId="{63FFCF7A-03D3-4766-A8DE-CCFDBBCAFBD0}"/>
    <dgm:cxn modelId="{E6A566DB-ABF9-41E4-B81B-7C2744175740}" type="presOf" srcId="{66518810-4CEA-46FB-B5F8-FB80CDE84D7D}" destId="{462201FC-1DE6-48B6-BFCE-CAA89BD1B6A9}" srcOrd="0" destOrd="0" presId="urn:microsoft.com/office/officeart/2005/8/layout/pList2"/>
    <dgm:cxn modelId="{14EEE2DB-EAC8-447F-B83A-2B262E2B07CF}" type="presOf" srcId="{3999D82F-2008-46F1-8935-E3C2CEF29D54}" destId="{890AAA5C-2763-47F3-8AAD-1C150B02677E}" srcOrd="0" destOrd="0" presId="urn:microsoft.com/office/officeart/2005/8/layout/pList2"/>
    <dgm:cxn modelId="{C0E472EB-5E6C-4131-BFD2-E32F1671DC9B}" type="presOf" srcId="{F3A725B9-F00A-4460-BD51-8C5BECA080FE}" destId="{A5C033B0-3EA2-4CAE-93E9-A0CCFA6250AC}" srcOrd="0" destOrd="0" presId="urn:microsoft.com/office/officeart/2005/8/layout/pList2"/>
    <dgm:cxn modelId="{9218D8FA-47D1-4EDA-A3F0-2981F43FBC6D}" type="presOf" srcId="{96FFF411-861F-4C20-9B8C-23CCD8AD1EAD}" destId="{C81D3C3C-C828-4622-BD63-8B866B8D5544}" srcOrd="0" destOrd="0" presId="urn:microsoft.com/office/officeart/2005/8/layout/pList2"/>
    <dgm:cxn modelId="{AD42F1B0-4802-469F-A0F2-7D27E8556E60}" type="presParOf" srcId="{07F9C7CC-2229-4344-8D11-C84A810623C5}" destId="{8C8A41C6-014F-418D-B5B9-ACD94F10B43B}" srcOrd="0" destOrd="0" presId="urn:microsoft.com/office/officeart/2005/8/layout/pList2"/>
    <dgm:cxn modelId="{3ACBE437-346A-4F7F-8868-D2748BFDDFA6}" type="presParOf" srcId="{07F9C7CC-2229-4344-8D11-C84A810623C5}" destId="{9420CE76-8BD4-4B76-9D93-8B53B02ECF8D}" srcOrd="1" destOrd="0" presId="urn:microsoft.com/office/officeart/2005/8/layout/pList2"/>
    <dgm:cxn modelId="{84270171-6DB4-4CDB-9238-7D37A0A049FB}" type="presParOf" srcId="{9420CE76-8BD4-4B76-9D93-8B53B02ECF8D}" destId="{5D5ABB58-A52F-4DCA-A3FE-07EC52504A03}" srcOrd="0" destOrd="0" presId="urn:microsoft.com/office/officeart/2005/8/layout/pList2"/>
    <dgm:cxn modelId="{8A4FB8DB-7AAA-45D0-A335-7B04468F69C3}" type="presParOf" srcId="{5D5ABB58-A52F-4DCA-A3FE-07EC52504A03}" destId="{B717D5F2-5887-4007-B2C4-5BD573E95032}" srcOrd="0" destOrd="0" presId="urn:microsoft.com/office/officeart/2005/8/layout/pList2"/>
    <dgm:cxn modelId="{3BB8DBA5-CC47-4511-84ED-146866217B62}" type="presParOf" srcId="{5D5ABB58-A52F-4DCA-A3FE-07EC52504A03}" destId="{926026AD-09FE-4EE2-980F-309AF3037CEF}" srcOrd="1" destOrd="0" presId="urn:microsoft.com/office/officeart/2005/8/layout/pList2"/>
    <dgm:cxn modelId="{9FB22CA4-9B5F-4A80-B626-B51A0C1F91B3}" type="presParOf" srcId="{5D5ABB58-A52F-4DCA-A3FE-07EC52504A03}" destId="{9CD8F57B-055E-4363-B66F-DE7E63CB5E43}" srcOrd="2" destOrd="0" presId="urn:microsoft.com/office/officeart/2005/8/layout/pList2"/>
    <dgm:cxn modelId="{8A6EC938-BAE3-4A63-A73E-5013020F23CD}" type="presParOf" srcId="{9420CE76-8BD4-4B76-9D93-8B53B02ECF8D}" destId="{462201FC-1DE6-48B6-BFCE-CAA89BD1B6A9}" srcOrd="1" destOrd="0" presId="urn:microsoft.com/office/officeart/2005/8/layout/pList2"/>
    <dgm:cxn modelId="{C75DDE26-03B6-49FC-88A3-AB8121F3EFB1}" type="presParOf" srcId="{9420CE76-8BD4-4B76-9D93-8B53B02ECF8D}" destId="{FEF5A998-D73D-4F05-B153-CACD779F48BA}" srcOrd="2" destOrd="0" presId="urn:microsoft.com/office/officeart/2005/8/layout/pList2"/>
    <dgm:cxn modelId="{D2B8E2B4-C67C-4DBC-8ADF-963EEA1406A2}" type="presParOf" srcId="{FEF5A998-D73D-4F05-B153-CACD779F48BA}" destId="{C81D3C3C-C828-4622-BD63-8B866B8D5544}" srcOrd="0" destOrd="0" presId="urn:microsoft.com/office/officeart/2005/8/layout/pList2"/>
    <dgm:cxn modelId="{7EFB517D-6754-4AFA-96E3-DECAE32381C6}" type="presParOf" srcId="{FEF5A998-D73D-4F05-B153-CACD779F48BA}" destId="{42495452-85F7-479F-A0F8-01771F4408A7}" srcOrd="1" destOrd="0" presId="urn:microsoft.com/office/officeart/2005/8/layout/pList2"/>
    <dgm:cxn modelId="{30B1FF5E-0EF4-44A0-B8FB-3E66FD5EB6D5}" type="presParOf" srcId="{FEF5A998-D73D-4F05-B153-CACD779F48BA}" destId="{04A8BD19-5104-451C-ABCF-FA794E2287E3}" srcOrd="2" destOrd="0" presId="urn:microsoft.com/office/officeart/2005/8/layout/pList2"/>
    <dgm:cxn modelId="{52246D87-D74F-4616-867A-CA9142D4C938}" type="presParOf" srcId="{9420CE76-8BD4-4B76-9D93-8B53B02ECF8D}" destId="{FFEDC8DF-8713-4DB5-BED9-B794E67B5BD1}" srcOrd="3" destOrd="0" presId="urn:microsoft.com/office/officeart/2005/8/layout/pList2"/>
    <dgm:cxn modelId="{86FA90F2-BB82-4C7C-8352-EDE524E679E8}" type="presParOf" srcId="{9420CE76-8BD4-4B76-9D93-8B53B02ECF8D}" destId="{D4AF692C-0752-4CDE-A0DE-D55808468B5B}" srcOrd="4" destOrd="0" presId="urn:microsoft.com/office/officeart/2005/8/layout/pList2"/>
    <dgm:cxn modelId="{888BBB96-4B62-434E-8DE7-DFE6D6C7CC71}" type="presParOf" srcId="{D4AF692C-0752-4CDE-A0DE-D55808468B5B}" destId="{0F75F41B-D163-4651-B3F7-B2BD7267EC36}" srcOrd="0" destOrd="0" presId="urn:microsoft.com/office/officeart/2005/8/layout/pList2"/>
    <dgm:cxn modelId="{3B201EDC-A408-4F65-B0B1-F0AEEFB157C8}" type="presParOf" srcId="{D4AF692C-0752-4CDE-A0DE-D55808468B5B}" destId="{A850DE7B-DFD1-4B25-A0C7-F3CEAFBF5833}" srcOrd="1" destOrd="0" presId="urn:microsoft.com/office/officeart/2005/8/layout/pList2"/>
    <dgm:cxn modelId="{26C9CC01-37CA-4C60-A293-36BA67210675}" type="presParOf" srcId="{D4AF692C-0752-4CDE-A0DE-D55808468B5B}" destId="{717E4B57-02D4-4EAC-B86C-C3E922A22915}" srcOrd="2" destOrd="0" presId="urn:microsoft.com/office/officeart/2005/8/layout/pList2"/>
    <dgm:cxn modelId="{771E40B6-9A5C-422C-8ED0-09899F50A0A0}" type="presParOf" srcId="{9420CE76-8BD4-4B76-9D93-8B53B02ECF8D}" destId="{ED83E30C-8680-41EB-9320-FFE6395DB832}" srcOrd="5" destOrd="0" presId="urn:microsoft.com/office/officeart/2005/8/layout/pList2"/>
    <dgm:cxn modelId="{0BB6D3A1-7C1D-4E6B-8EDD-A7492E925576}" type="presParOf" srcId="{9420CE76-8BD4-4B76-9D93-8B53B02ECF8D}" destId="{8F4F4D00-164B-415A-9A9C-741840E3F50F}" srcOrd="6" destOrd="0" presId="urn:microsoft.com/office/officeart/2005/8/layout/pList2"/>
    <dgm:cxn modelId="{79BA95FB-4A16-44DB-BD59-3F54C5D5DC86}" type="presParOf" srcId="{8F4F4D00-164B-415A-9A9C-741840E3F50F}" destId="{7BBA477A-96BB-43FA-8995-C3AF01DA4E88}" srcOrd="0" destOrd="0" presId="urn:microsoft.com/office/officeart/2005/8/layout/pList2"/>
    <dgm:cxn modelId="{C62CB79A-62E8-4DCD-9638-BAF917099606}" type="presParOf" srcId="{8F4F4D00-164B-415A-9A9C-741840E3F50F}" destId="{C4B06E6B-5790-4277-993D-57646633656C}" srcOrd="1" destOrd="0" presId="urn:microsoft.com/office/officeart/2005/8/layout/pList2"/>
    <dgm:cxn modelId="{766BEAFB-AF1D-4F84-80BC-BE7EF80DDB34}" type="presParOf" srcId="{8F4F4D00-164B-415A-9A9C-741840E3F50F}" destId="{3B5D1D4A-8071-456D-84B2-AF3E4B9416CC}" srcOrd="2" destOrd="0" presId="urn:microsoft.com/office/officeart/2005/8/layout/pList2"/>
    <dgm:cxn modelId="{DB12305B-E596-4336-8EBF-60D48A620915}" type="presParOf" srcId="{9420CE76-8BD4-4B76-9D93-8B53B02ECF8D}" destId="{890AAA5C-2763-47F3-8AAD-1C150B02677E}" srcOrd="7" destOrd="0" presId="urn:microsoft.com/office/officeart/2005/8/layout/pList2"/>
    <dgm:cxn modelId="{8D936A38-60D6-4883-9035-315B6795F714}" type="presParOf" srcId="{9420CE76-8BD4-4B76-9D93-8B53B02ECF8D}" destId="{7AA84C73-87D4-4964-96D6-D74423A32B3F}" srcOrd="8" destOrd="0" presId="urn:microsoft.com/office/officeart/2005/8/layout/pList2"/>
    <dgm:cxn modelId="{54967EE8-74F1-4E62-A251-88285B83CCF8}" type="presParOf" srcId="{7AA84C73-87D4-4964-96D6-D74423A32B3F}" destId="{12BDA43B-49D0-4B44-A3D4-44B984D66437}" srcOrd="0" destOrd="0" presId="urn:microsoft.com/office/officeart/2005/8/layout/pList2"/>
    <dgm:cxn modelId="{A6E59B13-49C7-406D-A6A2-4D84BBF53CF5}" type="presParOf" srcId="{7AA84C73-87D4-4964-96D6-D74423A32B3F}" destId="{83265644-AAAF-4C9F-A587-921CB20034FA}" srcOrd="1" destOrd="0" presId="urn:microsoft.com/office/officeart/2005/8/layout/pList2"/>
    <dgm:cxn modelId="{CEC69945-7A8B-4092-88DF-C57F9F6F2E04}" type="presParOf" srcId="{7AA84C73-87D4-4964-96D6-D74423A32B3F}" destId="{89FD44E0-27C4-4F35-A7A9-09D98E712A7F}" srcOrd="2" destOrd="0" presId="urn:microsoft.com/office/officeart/2005/8/layout/pList2"/>
    <dgm:cxn modelId="{1805D231-8D07-4D1A-B30E-B6194D8E73BA}" type="presParOf" srcId="{9420CE76-8BD4-4B76-9D93-8B53B02ECF8D}" destId="{D8E97D26-8E71-4A74-B96B-18D0E08F2120}" srcOrd="9" destOrd="0" presId="urn:microsoft.com/office/officeart/2005/8/layout/pList2"/>
    <dgm:cxn modelId="{16A6544C-BA09-4412-8A00-F36F683A12DA}" type="presParOf" srcId="{9420CE76-8BD4-4B76-9D93-8B53B02ECF8D}" destId="{A5832F46-7673-4AC0-9688-F025E9C60621}" srcOrd="10" destOrd="0" presId="urn:microsoft.com/office/officeart/2005/8/layout/pList2"/>
    <dgm:cxn modelId="{EB592E07-6082-424D-9167-37FF9548995F}" type="presParOf" srcId="{A5832F46-7673-4AC0-9688-F025E9C60621}" destId="{A5C033B0-3EA2-4CAE-93E9-A0CCFA6250AC}" srcOrd="0" destOrd="0" presId="urn:microsoft.com/office/officeart/2005/8/layout/pList2"/>
    <dgm:cxn modelId="{4C5E8F55-026C-4321-8AAF-2BD8C4AED135}" type="presParOf" srcId="{A5832F46-7673-4AC0-9688-F025E9C60621}" destId="{4C86DDFE-88D8-41E1-8975-4566FD8596ED}" srcOrd="1" destOrd="0" presId="urn:microsoft.com/office/officeart/2005/8/layout/pList2"/>
    <dgm:cxn modelId="{B51CD256-10E7-458F-AC84-080AD58AB4D2}" type="presParOf" srcId="{A5832F46-7673-4AC0-9688-F025E9C60621}" destId="{56242BE4-620C-409A-B1B0-E2D98A2102B9}"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A41C6-014F-418D-B5B9-ACD94F10B43B}">
      <dsp:nvSpPr>
        <dsp:cNvPr id="0" name=""/>
        <dsp:cNvSpPr/>
      </dsp:nvSpPr>
      <dsp:spPr>
        <a:xfrm>
          <a:off x="0" y="0"/>
          <a:ext cx="9038448" cy="167130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D8F57B-055E-4363-B66F-DE7E63CB5E43}">
      <dsp:nvSpPr>
        <dsp:cNvPr id="0" name=""/>
        <dsp:cNvSpPr/>
      </dsp:nvSpPr>
      <dsp:spPr>
        <a:xfrm>
          <a:off x="273642" y="222841"/>
          <a:ext cx="1974689" cy="122562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8000" b="-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17D5F2-5887-4007-B2C4-5BD573E95032}">
      <dsp:nvSpPr>
        <dsp:cNvPr id="0" name=""/>
        <dsp:cNvSpPr/>
      </dsp:nvSpPr>
      <dsp:spPr>
        <a:xfrm rot="10800000">
          <a:off x="273642" y="1671309"/>
          <a:ext cx="1974689" cy="2042711"/>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IN" sz="2200" kern="1200" dirty="0"/>
            <a:t>Ecological Wisdom</a:t>
          </a:r>
        </a:p>
      </dsp:txBody>
      <dsp:txXfrm rot="10800000">
        <a:off x="334370" y="1671309"/>
        <a:ext cx="1853233" cy="1981983"/>
      </dsp:txXfrm>
    </dsp:sp>
    <dsp:sp modelId="{3B5D1D4A-8071-456D-84B2-AF3E4B9416CC}">
      <dsp:nvSpPr>
        <dsp:cNvPr id="0" name=""/>
        <dsp:cNvSpPr/>
      </dsp:nvSpPr>
      <dsp:spPr>
        <a:xfrm>
          <a:off x="2445800" y="222841"/>
          <a:ext cx="1974689" cy="122562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BA477A-96BB-43FA-8995-C3AF01DA4E88}">
      <dsp:nvSpPr>
        <dsp:cNvPr id="0" name=""/>
        <dsp:cNvSpPr/>
      </dsp:nvSpPr>
      <dsp:spPr>
        <a:xfrm rot="10800000">
          <a:off x="2445800" y="1671309"/>
          <a:ext cx="1974689" cy="2042711"/>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IN" sz="2200" kern="1200" dirty="0"/>
            <a:t>Social Justice</a:t>
          </a:r>
        </a:p>
      </dsp:txBody>
      <dsp:txXfrm rot="10800000">
        <a:off x="2506528" y="1671309"/>
        <a:ext cx="1853233" cy="1981983"/>
      </dsp:txXfrm>
    </dsp:sp>
    <dsp:sp modelId="{89FD44E0-27C4-4F35-A7A9-09D98E712A7F}">
      <dsp:nvSpPr>
        <dsp:cNvPr id="0" name=""/>
        <dsp:cNvSpPr/>
      </dsp:nvSpPr>
      <dsp:spPr>
        <a:xfrm>
          <a:off x="4617958" y="222841"/>
          <a:ext cx="1974689" cy="122562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0000" b="-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BDA43B-49D0-4B44-A3D4-44B984D66437}">
      <dsp:nvSpPr>
        <dsp:cNvPr id="0" name=""/>
        <dsp:cNvSpPr/>
      </dsp:nvSpPr>
      <dsp:spPr>
        <a:xfrm rot="10800000">
          <a:off x="4617958" y="1671309"/>
          <a:ext cx="1974689" cy="2042711"/>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IN" sz="2200" kern="1200" dirty="0"/>
            <a:t>Grassroots Democracy</a:t>
          </a:r>
        </a:p>
      </dsp:txBody>
      <dsp:txXfrm rot="10800000">
        <a:off x="4678686" y="1671309"/>
        <a:ext cx="1853233" cy="1981983"/>
      </dsp:txXfrm>
    </dsp:sp>
    <dsp:sp modelId="{56242BE4-620C-409A-B1B0-E2D98A2102B9}">
      <dsp:nvSpPr>
        <dsp:cNvPr id="0" name=""/>
        <dsp:cNvSpPr/>
      </dsp:nvSpPr>
      <dsp:spPr>
        <a:xfrm>
          <a:off x="6790116" y="222841"/>
          <a:ext cx="1974689" cy="122562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5000" b="-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C033B0-3EA2-4CAE-93E9-A0CCFA6250AC}">
      <dsp:nvSpPr>
        <dsp:cNvPr id="0" name=""/>
        <dsp:cNvSpPr/>
      </dsp:nvSpPr>
      <dsp:spPr>
        <a:xfrm rot="10800000">
          <a:off x="6790116" y="1671309"/>
          <a:ext cx="1974689" cy="2042711"/>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IN" sz="2200" kern="1200" dirty="0"/>
            <a:t>Nonviolence</a:t>
          </a:r>
        </a:p>
      </dsp:txBody>
      <dsp:txXfrm rot="10800000">
        <a:off x="6850844" y="1671309"/>
        <a:ext cx="1853233" cy="19819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05DEE-3A6B-4BFE-AC46-9F8985AC8284}">
      <dsp:nvSpPr>
        <dsp:cNvPr id="0" name=""/>
        <dsp:cNvSpPr/>
      </dsp:nvSpPr>
      <dsp:spPr>
        <a:xfrm>
          <a:off x="0" y="301604"/>
          <a:ext cx="4064001"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5B1AE3-7682-40D1-ADB7-8D5C4F0461F0}">
      <dsp:nvSpPr>
        <dsp:cNvPr id="0" name=""/>
        <dsp:cNvSpPr/>
      </dsp:nvSpPr>
      <dsp:spPr>
        <a:xfrm>
          <a:off x="203200" y="65443"/>
          <a:ext cx="284480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527" tIns="0" rIns="107527" bIns="0" numCol="1" spcCol="1270" anchor="ctr" anchorCtr="0">
          <a:noAutofit/>
        </a:bodyPr>
        <a:lstStyle/>
        <a:p>
          <a:pPr marL="0" lvl="0" indent="0" algn="l" defTabSz="711200">
            <a:lnSpc>
              <a:spcPct val="90000"/>
            </a:lnSpc>
            <a:spcBef>
              <a:spcPct val="0"/>
            </a:spcBef>
            <a:spcAft>
              <a:spcPct val="35000"/>
            </a:spcAft>
            <a:buNone/>
          </a:pPr>
          <a:r>
            <a:rPr lang="en-IN" sz="1600" kern="1200" dirty="0"/>
            <a:t>Ecological wisdom</a:t>
          </a:r>
        </a:p>
      </dsp:txBody>
      <dsp:txXfrm>
        <a:off x="226257" y="88500"/>
        <a:ext cx="2798686" cy="426206"/>
      </dsp:txXfrm>
    </dsp:sp>
    <dsp:sp modelId="{B625884A-B2AE-4076-9528-7FF3BF6350BC}">
      <dsp:nvSpPr>
        <dsp:cNvPr id="0" name=""/>
        <dsp:cNvSpPr/>
      </dsp:nvSpPr>
      <dsp:spPr>
        <a:xfrm>
          <a:off x="0" y="1027364"/>
          <a:ext cx="4064001"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1D45A0-8228-47CE-9D56-691DC43CCD3E}">
      <dsp:nvSpPr>
        <dsp:cNvPr id="0" name=""/>
        <dsp:cNvSpPr/>
      </dsp:nvSpPr>
      <dsp:spPr>
        <a:xfrm>
          <a:off x="203200" y="801698"/>
          <a:ext cx="284480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527" tIns="0" rIns="107527" bIns="0" numCol="1" spcCol="1270" anchor="ctr" anchorCtr="0">
          <a:noAutofit/>
        </a:bodyPr>
        <a:lstStyle/>
        <a:p>
          <a:pPr marL="0" lvl="0" indent="0" algn="l" defTabSz="711200">
            <a:lnSpc>
              <a:spcPct val="90000"/>
            </a:lnSpc>
            <a:spcBef>
              <a:spcPct val="0"/>
            </a:spcBef>
            <a:spcAft>
              <a:spcPct val="35000"/>
            </a:spcAft>
            <a:buNone/>
          </a:pPr>
          <a:r>
            <a:rPr lang="en-IN" sz="1600" kern="1200" dirty="0"/>
            <a:t>Social justice</a:t>
          </a:r>
        </a:p>
      </dsp:txBody>
      <dsp:txXfrm>
        <a:off x="226257" y="824755"/>
        <a:ext cx="2798686" cy="426206"/>
      </dsp:txXfrm>
    </dsp:sp>
    <dsp:sp modelId="{2E1BFEC2-F396-4F5D-BB10-CEC3497A12D6}">
      <dsp:nvSpPr>
        <dsp:cNvPr id="0" name=""/>
        <dsp:cNvSpPr/>
      </dsp:nvSpPr>
      <dsp:spPr>
        <a:xfrm>
          <a:off x="0" y="1753123"/>
          <a:ext cx="4064001"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82B5EA-8761-4419-98EA-8E17508CF43B}">
      <dsp:nvSpPr>
        <dsp:cNvPr id="0" name=""/>
        <dsp:cNvSpPr/>
      </dsp:nvSpPr>
      <dsp:spPr>
        <a:xfrm>
          <a:off x="203200" y="1516964"/>
          <a:ext cx="284480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527" tIns="0" rIns="107527" bIns="0" numCol="1" spcCol="1270" anchor="ctr" anchorCtr="0">
          <a:noAutofit/>
        </a:bodyPr>
        <a:lstStyle/>
        <a:p>
          <a:pPr marL="0" lvl="0" indent="0" algn="l" defTabSz="711200">
            <a:lnSpc>
              <a:spcPct val="90000"/>
            </a:lnSpc>
            <a:spcBef>
              <a:spcPct val="0"/>
            </a:spcBef>
            <a:spcAft>
              <a:spcPct val="35000"/>
            </a:spcAft>
            <a:buNone/>
          </a:pPr>
          <a:r>
            <a:rPr lang="en-IN" sz="1600" kern="1200" dirty="0"/>
            <a:t>Grassroots democracy</a:t>
          </a:r>
        </a:p>
      </dsp:txBody>
      <dsp:txXfrm>
        <a:off x="226257" y="1540021"/>
        <a:ext cx="2798686" cy="426206"/>
      </dsp:txXfrm>
    </dsp:sp>
    <dsp:sp modelId="{35B5C9A9-BCFE-496F-9801-0935E0A97B96}">
      <dsp:nvSpPr>
        <dsp:cNvPr id="0" name=""/>
        <dsp:cNvSpPr/>
      </dsp:nvSpPr>
      <dsp:spPr>
        <a:xfrm>
          <a:off x="0" y="2478883"/>
          <a:ext cx="4064001"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A79B58-A129-49AC-99C3-7D11321385B2}">
      <dsp:nvSpPr>
        <dsp:cNvPr id="0" name=""/>
        <dsp:cNvSpPr/>
      </dsp:nvSpPr>
      <dsp:spPr>
        <a:xfrm>
          <a:off x="203200" y="2242723"/>
          <a:ext cx="284480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527" tIns="0" rIns="107527" bIns="0" numCol="1" spcCol="1270" anchor="ctr" anchorCtr="0">
          <a:noAutofit/>
        </a:bodyPr>
        <a:lstStyle/>
        <a:p>
          <a:pPr marL="0" lvl="0" indent="0" algn="l" defTabSz="711200">
            <a:lnSpc>
              <a:spcPct val="90000"/>
            </a:lnSpc>
            <a:spcBef>
              <a:spcPct val="0"/>
            </a:spcBef>
            <a:spcAft>
              <a:spcPct val="35000"/>
            </a:spcAft>
            <a:buNone/>
          </a:pPr>
          <a:r>
            <a:rPr lang="en-IN" sz="1600" kern="1200" dirty="0"/>
            <a:t>Nonviolence</a:t>
          </a:r>
        </a:p>
      </dsp:txBody>
      <dsp:txXfrm>
        <a:off x="226257" y="2265780"/>
        <a:ext cx="2798686" cy="426206"/>
      </dsp:txXfrm>
    </dsp:sp>
    <dsp:sp modelId="{79E34BF4-1D93-40FA-B086-8CF2A3F85677}">
      <dsp:nvSpPr>
        <dsp:cNvPr id="0" name=""/>
        <dsp:cNvSpPr/>
      </dsp:nvSpPr>
      <dsp:spPr>
        <a:xfrm>
          <a:off x="0" y="3270088"/>
          <a:ext cx="4064001"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34A123-2526-42C4-B015-B03931C06819}">
      <dsp:nvSpPr>
        <dsp:cNvPr id="0" name=""/>
        <dsp:cNvSpPr/>
      </dsp:nvSpPr>
      <dsp:spPr>
        <a:xfrm>
          <a:off x="203200" y="2968484"/>
          <a:ext cx="284480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527" tIns="0" rIns="107527" bIns="0" numCol="1" spcCol="1270" anchor="ctr" anchorCtr="0">
          <a:noAutofit/>
        </a:bodyPr>
        <a:lstStyle/>
        <a:p>
          <a:pPr marL="0" lvl="0" indent="0" algn="l" defTabSz="711200">
            <a:lnSpc>
              <a:spcPct val="90000"/>
            </a:lnSpc>
            <a:spcBef>
              <a:spcPct val="0"/>
            </a:spcBef>
            <a:spcAft>
              <a:spcPct val="35000"/>
            </a:spcAft>
            <a:buNone/>
          </a:pPr>
          <a:r>
            <a:rPr lang="en-IN" sz="1600" kern="1200" dirty="0"/>
            <a:t>Decentralization</a:t>
          </a:r>
        </a:p>
      </dsp:txBody>
      <dsp:txXfrm>
        <a:off x="226257" y="2991541"/>
        <a:ext cx="2798686"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05DEE-3A6B-4BFE-AC46-9F8985AC8284}">
      <dsp:nvSpPr>
        <dsp:cNvPr id="0" name=""/>
        <dsp:cNvSpPr/>
      </dsp:nvSpPr>
      <dsp:spPr>
        <a:xfrm>
          <a:off x="0" y="301604"/>
          <a:ext cx="4064001"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5B1AE3-7682-40D1-ADB7-8D5C4F0461F0}">
      <dsp:nvSpPr>
        <dsp:cNvPr id="0" name=""/>
        <dsp:cNvSpPr/>
      </dsp:nvSpPr>
      <dsp:spPr>
        <a:xfrm>
          <a:off x="203200" y="65443"/>
          <a:ext cx="284480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527" tIns="0" rIns="107527" bIns="0" numCol="1" spcCol="1270" anchor="ctr" anchorCtr="0">
          <a:noAutofit/>
        </a:bodyPr>
        <a:lstStyle/>
        <a:p>
          <a:pPr marL="0" lvl="0" indent="0" algn="l" defTabSz="711200">
            <a:lnSpc>
              <a:spcPct val="90000"/>
            </a:lnSpc>
            <a:spcBef>
              <a:spcPct val="0"/>
            </a:spcBef>
            <a:spcAft>
              <a:spcPct val="35000"/>
            </a:spcAft>
            <a:buNone/>
          </a:pPr>
          <a:r>
            <a:rPr lang="en-IN" sz="1600" kern="1200" dirty="0"/>
            <a:t>Community-based economics</a:t>
          </a:r>
        </a:p>
      </dsp:txBody>
      <dsp:txXfrm>
        <a:off x="226257" y="88500"/>
        <a:ext cx="2798686" cy="426206"/>
      </dsp:txXfrm>
    </dsp:sp>
    <dsp:sp modelId="{B625884A-B2AE-4076-9528-7FF3BF6350BC}">
      <dsp:nvSpPr>
        <dsp:cNvPr id="0" name=""/>
        <dsp:cNvSpPr/>
      </dsp:nvSpPr>
      <dsp:spPr>
        <a:xfrm>
          <a:off x="0" y="1027364"/>
          <a:ext cx="4064001"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1D45A0-8228-47CE-9D56-691DC43CCD3E}">
      <dsp:nvSpPr>
        <dsp:cNvPr id="0" name=""/>
        <dsp:cNvSpPr/>
      </dsp:nvSpPr>
      <dsp:spPr>
        <a:xfrm>
          <a:off x="203200" y="801698"/>
          <a:ext cx="284480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527" tIns="0" rIns="107527" bIns="0" numCol="1" spcCol="1270" anchor="ctr" anchorCtr="0">
          <a:noAutofit/>
        </a:bodyPr>
        <a:lstStyle/>
        <a:p>
          <a:pPr marL="0" lvl="0" indent="0" algn="l" defTabSz="711200">
            <a:lnSpc>
              <a:spcPct val="90000"/>
            </a:lnSpc>
            <a:spcBef>
              <a:spcPct val="0"/>
            </a:spcBef>
            <a:spcAft>
              <a:spcPct val="35000"/>
            </a:spcAft>
            <a:buNone/>
          </a:pPr>
          <a:r>
            <a:rPr lang="en-IN" sz="1600" kern="1200" dirty="0"/>
            <a:t>Post-patriarchal values</a:t>
          </a:r>
        </a:p>
      </dsp:txBody>
      <dsp:txXfrm>
        <a:off x="226257" y="824755"/>
        <a:ext cx="2798686" cy="426206"/>
      </dsp:txXfrm>
    </dsp:sp>
    <dsp:sp modelId="{2E1BFEC2-F396-4F5D-BB10-CEC3497A12D6}">
      <dsp:nvSpPr>
        <dsp:cNvPr id="0" name=""/>
        <dsp:cNvSpPr/>
      </dsp:nvSpPr>
      <dsp:spPr>
        <a:xfrm>
          <a:off x="0" y="1753123"/>
          <a:ext cx="4064001"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82B5EA-8761-4419-98EA-8E17508CF43B}">
      <dsp:nvSpPr>
        <dsp:cNvPr id="0" name=""/>
        <dsp:cNvSpPr/>
      </dsp:nvSpPr>
      <dsp:spPr>
        <a:xfrm>
          <a:off x="203200" y="1516964"/>
          <a:ext cx="284480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527" tIns="0" rIns="107527" bIns="0" numCol="1" spcCol="1270" anchor="ctr" anchorCtr="0">
          <a:noAutofit/>
        </a:bodyPr>
        <a:lstStyle/>
        <a:p>
          <a:pPr marL="0" lvl="0" indent="0" algn="l" defTabSz="711200">
            <a:lnSpc>
              <a:spcPct val="90000"/>
            </a:lnSpc>
            <a:spcBef>
              <a:spcPct val="0"/>
            </a:spcBef>
            <a:spcAft>
              <a:spcPct val="35000"/>
            </a:spcAft>
            <a:buNone/>
          </a:pPr>
          <a:r>
            <a:rPr lang="en-IN" sz="1600" kern="1200" dirty="0"/>
            <a:t>Respect for diversity</a:t>
          </a:r>
        </a:p>
      </dsp:txBody>
      <dsp:txXfrm>
        <a:off x="226257" y="1540021"/>
        <a:ext cx="2798686" cy="426206"/>
      </dsp:txXfrm>
    </dsp:sp>
    <dsp:sp modelId="{35B5C9A9-BCFE-496F-9801-0935E0A97B96}">
      <dsp:nvSpPr>
        <dsp:cNvPr id="0" name=""/>
        <dsp:cNvSpPr/>
      </dsp:nvSpPr>
      <dsp:spPr>
        <a:xfrm>
          <a:off x="0" y="2478883"/>
          <a:ext cx="4064001"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A79B58-A129-49AC-99C3-7D11321385B2}">
      <dsp:nvSpPr>
        <dsp:cNvPr id="0" name=""/>
        <dsp:cNvSpPr/>
      </dsp:nvSpPr>
      <dsp:spPr>
        <a:xfrm>
          <a:off x="203200" y="2242723"/>
          <a:ext cx="284480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527" tIns="0" rIns="107527" bIns="0" numCol="1" spcCol="1270" anchor="ctr" anchorCtr="0">
          <a:noAutofit/>
        </a:bodyPr>
        <a:lstStyle/>
        <a:p>
          <a:pPr marL="0" lvl="0" indent="0" algn="l" defTabSz="711200">
            <a:lnSpc>
              <a:spcPct val="90000"/>
            </a:lnSpc>
            <a:spcBef>
              <a:spcPct val="0"/>
            </a:spcBef>
            <a:spcAft>
              <a:spcPct val="35000"/>
            </a:spcAft>
            <a:buNone/>
          </a:pPr>
          <a:r>
            <a:rPr lang="en-IN" sz="1600" kern="1200" dirty="0"/>
            <a:t>Global responsibility</a:t>
          </a:r>
        </a:p>
      </dsp:txBody>
      <dsp:txXfrm>
        <a:off x="226257" y="2265780"/>
        <a:ext cx="2798686" cy="426206"/>
      </dsp:txXfrm>
    </dsp:sp>
    <dsp:sp modelId="{79E34BF4-1D93-40FA-B086-8CF2A3F85677}">
      <dsp:nvSpPr>
        <dsp:cNvPr id="0" name=""/>
        <dsp:cNvSpPr/>
      </dsp:nvSpPr>
      <dsp:spPr>
        <a:xfrm>
          <a:off x="0" y="3204644"/>
          <a:ext cx="4064001"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34A123-2526-42C4-B015-B03931C06819}">
      <dsp:nvSpPr>
        <dsp:cNvPr id="0" name=""/>
        <dsp:cNvSpPr/>
      </dsp:nvSpPr>
      <dsp:spPr>
        <a:xfrm>
          <a:off x="203200" y="2968484"/>
          <a:ext cx="284480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527" tIns="0" rIns="107527" bIns="0" numCol="1" spcCol="1270" anchor="ctr" anchorCtr="0">
          <a:noAutofit/>
        </a:bodyPr>
        <a:lstStyle/>
        <a:p>
          <a:pPr marL="0" lvl="0" indent="0" algn="l" defTabSz="711200">
            <a:lnSpc>
              <a:spcPct val="90000"/>
            </a:lnSpc>
            <a:spcBef>
              <a:spcPct val="0"/>
            </a:spcBef>
            <a:spcAft>
              <a:spcPct val="35000"/>
            </a:spcAft>
            <a:buNone/>
          </a:pPr>
          <a:r>
            <a:rPr lang="en-IN" sz="1600" kern="1200" dirty="0"/>
            <a:t>Future focus</a:t>
          </a:r>
        </a:p>
      </dsp:txBody>
      <dsp:txXfrm>
        <a:off x="226257" y="2991541"/>
        <a:ext cx="2798686"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A41C6-014F-418D-B5B9-ACD94F10B43B}">
      <dsp:nvSpPr>
        <dsp:cNvPr id="0" name=""/>
        <dsp:cNvSpPr/>
      </dsp:nvSpPr>
      <dsp:spPr>
        <a:xfrm>
          <a:off x="0" y="0"/>
          <a:ext cx="9038448" cy="109072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D8F57B-055E-4363-B66F-DE7E63CB5E43}">
      <dsp:nvSpPr>
        <dsp:cNvPr id="0" name=""/>
        <dsp:cNvSpPr/>
      </dsp:nvSpPr>
      <dsp:spPr>
        <a:xfrm>
          <a:off x="281155" y="168562"/>
          <a:ext cx="1306779" cy="79986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8000" b="-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17D5F2-5887-4007-B2C4-5BD573E95032}">
      <dsp:nvSpPr>
        <dsp:cNvPr id="0" name=""/>
        <dsp:cNvSpPr/>
      </dsp:nvSpPr>
      <dsp:spPr>
        <a:xfrm rot="10800000">
          <a:off x="272190" y="1090725"/>
          <a:ext cx="1306779" cy="133310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IN" sz="1300" kern="1200" dirty="0"/>
            <a:t>Ecological wisdom</a:t>
          </a:r>
        </a:p>
      </dsp:txBody>
      <dsp:txXfrm rot="10800000">
        <a:off x="312378" y="1090725"/>
        <a:ext cx="1226403" cy="1292921"/>
      </dsp:txXfrm>
    </dsp:sp>
    <dsp:sp modelId="{04A8BD19-5104-451C-ABCF-FA794E2287E3}">
      <dsp:nvSpPr>
        <dsp:cNvPr id="0" name=""/>
        <dsp:cNvSpPr/>
      </dsp:nvSpPr>
      <dsp:spPr>
        <a:xfrm>
          <a:off x="7507227" y="184951"/>
          <a:ext cx="1306779" cy="799865"/>
        </a:xfrm>
        <a:prstGeom prst="roundRect">
          <a:avLst>
            <a:gd name="adj" fmla="val 10000"/>
          </a:avLst>
        </a:prstGeom>
        <a:blipFill>
          <a:blip xmlns:r="http://schemas.openxmlformats.org/officeDocument/2006/relationships" r:embed="rId2"/>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1D3C3C-C828-4622-BD63-8B866B8D5544}">
      <dsp:nvSpPr>
        <dsp:cNvPr id="0" name=""/>
        <dsp:cNvSpPr/>
      </dsp:nvSpPr>
      <dsp:spPr>
        <a:xfrm rot="10800000">
          <a:off x="1709648" y="1090725"/>
          <a:ext cx="1306779" cy="133310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IN" sz="1300" kern="1200" dirty="0"/>
            <a:t>Social Justice</a:t>
          </a:r>
        </a:p>
      </dsp:txBody>
      <dsp:txXfrm rot="10800000">
        <a:off x="1749836" y="1090725"/>
        <a:ext cx="1226403" cy="1292921"/>
      </dsp:txXfrm>
    </dsp:sp>
    <dsp:sp modelId="{717E4B57-02D4-4EAC-B86C-C3E922A22915}">
      <dsp:nvSpPr>
        <dsp:cNvPr id="0" name=""/>
        <dsp:cNvSpPr/>
      </dsp:nvSpPr>
      <dsp:spPr>
        <a:xfrm>
          <a:off x="6051671" y="180128"/>
          <a:ext cx="1306779" cy="79986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0" r="-4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75F41B-D163-4651-B3F7-B2BD7267EC36}">
      <dsp:nvSpPr>
        <dsp:cNvPr id="0" name=""/>
        <dsp:cNvSpPr/>
      </dsp:nvSpPr>
      <dsp:spPr>
        <a:xfrm rot="10800000">
          <a:off x="3147105" y="1090725"/>
          <a:ext cx="1306779" cy="133310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IN" sz="1300" kern="1200" dirty="0"/>
            <a:t>Grassroots Democracy</a:t>
          </a:r>
        </a:p>
      </dsp:txBody>
      <dsp:txXfrm rot="10800000">
        <a:off x="3187293" y="1090725"/>
        <a:ext cx="1226403" cy="1292921"/>
      </dsp:txXfrm>
    </dsp:sp>
    <dsp:sp modelId="{3B5D1D4A-8071-456D-84B2-AF3E4B9416CC}">
      <dsp:nvSpPr>
        <dsp:cNvPr id="0" name=""/>
        <dsp:cNvSpPr/>
      </dsp:nvSpPr>
      <dsp:spPr>
        <a:xfrm>
          <a:off x="1724819" y="185895"/>
          <a:ext cx="1306779" cy="799865"/>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BA477A-96BB-43FA-8995-C3AF01DA4E88}">
      <dsp:nvSpPr>
        <dsp:cNvPr id="0" name=""/>
        <dsp:cNvSpPr/>
      </dsp:nvSpPr>
      <dsp:spPr>
        <a:xfrm rot="10800000">
          <a:off x="4584562" y="1090725"/>
          <a:ext cx="1306779" cy="133310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IN" sz="1300" kern="1200" dirty="0"/>
            <a:t>Nonviolence</a:t>
          </a:r>
        </a:p>
      </dsp:txBody>
      <dsp:txXfrm rot="10800000">
        <a:off x="4624750" y="1090725"/>
        <a:ext cx="1226403" cy="1292921"/>
      </dsp:txXfrm>
    </dsp:sp>
    <dsp:sp modelId="{89FD44E0-27C4-4F35-A7A9-09D98E712A7F}">
      <dsp:nvSpPr>
        <dsp:cNvPr id="0" name=""/>
        <dsp:cNvSpPr/>
      </dsp:nvSpPr>
      <dsp:spPr>
        <a:xfrm>
          <a:off x="3150424" y="184951"/>
          <a:ext cx="1306779" cy="799865"/>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0000" b="-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BDA43B-49D0-4B44-A3D4-44B984D66437}">
      <dsp:nvSpPr>
        <dsp:cNvPr id="0" name=""/>
        <dsp:cNvSpPr/>
      </dsp:nvSpPr>
      <dsp:spPr>
        <a:xfrm rot="10800000">
          <a:off x="6022020" y="1090725"/>
          <a:ext cx="1306779" cy="133310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IN" sz="1300" kern="1200" dirty="0"/>
            <a:t>Sustainability</a:t>
          </a:r>
        </a:p>
      </dsp:txBody>
      <dsp:txXfrm rot="10800000">
        <a:off x="6062208" y="1090725"/>
        <a:ext cx="1226403" cy="1292921"/>
      </dsp:txXfrm>
    </dsp:sp>
    <dsp:sp modelId="{56242BE4-620C-409A-B1B0-E2D98A2102B9}">
      <dsp:nvSpPr>
        <dsp:cNvPr id="0" name=""/>
        <dsp:cNvSpPr/>
      </dsp:nvSpPr>
      <dsp:spPr>
        <a:xfrm>
          <a:off x="4563876" y="191670"/>
          <a:ext cx="1306779" cy="799865"/>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35000" b="-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C033B0-3EA2-4CAE-93E9-A0CCFA6250AC}">
      <dsp:nvSpPr>
        <dsp:cNvPr id="0" name=""/>
        <dsp:cNvSpPr/>
      </dsp:nvSpPr>
      <dsp:spPr>
        <a:xfrm rot="10800000">
          <a:off x="7459477" y="1090725"/>
          <a:ext cx="1306779" cy="133310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IN" sz="1300" kern="1200" dirty="0"/>
            <a:t>Respect for Diversity</a:t>
          </a:r>
        </a:p>
      </dsp:txBody>
      <dsp:txXfrm rot="10800000">
        <a:off x="7499665" y="1090725"/>
        <a:ext cx="1226403" cy="1292921"/>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6296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438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4376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7518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e-ir.info/2018/01/07/green-theory-in-international-relation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30954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Climate Change Policy</a:t>
            </a: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Dr. Rahul Nikam</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800"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Four Pillars</a:t>
            </a:r>
            <a:endParaRPr sz="28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marR="0" lvl="1" indent="0" algn="just" rtl="0">
              <a:lnSpc>
                <a:spcPct val="150000"/>
              </a:lnSpc>
              <a:spcBef>
                <a:spcPts val="0"/>
              </a:spcBef>
              <a:spcAft>
                <a:spcPts val="0"/>
              </a:spcAft>
              <a:buClr>
                <a:srgbClr val="000000"/>
              </a:buClr>
              <a:buSzPts val="1600"/>
              <a:buFont typeface="Arial"/>
              <a:buNone/>
            </a:pPr>
            <a:r>
              <a:rPr lang="en-US"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Text……</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graphicFrame>
        <p:nvGraphicFramePr>
          <p:cNvPr id="2" name="Diagram 1">
            <a:extLst>
              <a:ext uri="{FF2B5EF4-FFF2-40B4-BE49-F238E27FC236}">
                <a16:creationId xmlns:a16="http://schemas.microsoft.com/office/drawing/2014/main" id="{6BA74408-D7CA-73ED-51CB-8E6A542D56E8}"/>
              </a:ext>
            </a:extLst>
          </p:cNvPr>
          <p:cNvGraphicFramePr/>
          <p:nvPr>
            <p:extLst>
              <p:ext uri="{D42A27DB-BD31-4B8C-83A1-F6EECF244321}">
                <p14:modId xmlns:p14="http://schemas.microsoft.com/office/powerpoint/2010/main" val="3650263338"/>
              </p:ext>
            </p:extLst>
          </p:nvPr>
        </p:nvGraphicFramePr>
        <p:xfrm>
          <a:off x="1279926" y="1753717"/>
          <a:ext cx="9038448" cy="3714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800"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Four Pillars into Ten Key Values </a:t>
            </a:r>
            <a:endParaRPr sz="28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marR="0" lvl="1" indent="0" algn="just" rtl="0">
              <a:lnSpc>
                <a:spcPct val="150000"/>
              </a:lnSpc>
              <a:spcBef>
                <a:spcPts val="0"/>
              </a:spcBef>
              <a:spcAft>
                <a:spcPts val="0"/>
              </a:spcAft>
              <a:buClr>
                <a:srgbClr val="000000"/>
              </a:buClr>
              <a:buSzPts val="1600"/>
              <a:buFont typeface="Arial"/>
              <a:buNone/>
            </a:pPr>
            <a:r>
              <a:rPr lang="en-US"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Text……</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graphicFrame>
        <p:nvGraphicFramePr>
          <p:cNvPr id="3" name="Diagram 2">
            <a:extLst>
              <a:ext uri="{FF2B5EF4-FFF2-40B4-BE49-F238E27FC236}">
                <a16:creationId xmlns:a16="http://schemas.microsoft.com/office/drawing/2014/main" id="{3452A439-37B8-CAAB-56FD-8E1F40699F65}"/>
              </a:ext>
            </a:extLst>
          </p:cNvPr>
          <p:cNvGraphicFramePr/>
          <p:nvPr>
            <p:extLst>
              <p:ext uri="{D42A27DB-BD31-4B8C-83A1-F6EECF244321}">
                <p14:modId xmlns:p14="http://schemas.microsoft.com/office/powerpoint/2010/main" val="1941887053"/>
              </p:ext>
            </p:extLst>
          </p:nvPr>
        </p:nvGraphicFramePr>
        <p:xfrm>
          <a:off x="1162423" y="1592356"/>
          <a:ext cx="4064001" cy="3673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79F9927B-70A4-99E2-78D1-9E80FC86169B}"/>
              </a:ext>
            </a:extLst>
          </p:cNvPr>
          <p:cNvGraphicFramePr/>
          <p:nvPr>
            <p:extLst>
              <p:ext uri="{D42A27DB-BD31-4B8C-83A1-F6EECF244321}">
                <p14:modId xmlns:p14="http://schemas.microsoft.com/office/powerpoint/2010/main" val="3268367067"/>
              </p:ext>
            </p:extLst>
          </p:nvPr>
        </p:nvGraphicFramePr>
        <p:xfrm>
          <a:off x="5546164" y="1592356"/>
          <a:ext cx="4064001" cy="36732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5602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r>
              <a:rPr lang="en-GB" sz="2800"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S</a:t>
            </a:r>
            <a:r>
              <a:rPr lang="en-IN" sz="2800" b="0" i="0" u="none" strike="noStrike" baseline="0" dirty="0">
                <a:solidFill>
                  <a:schemeClr val="bg1"/>
                </a:solidFill>
                <a:latin typeface="Segoe UI" panose="020B0502040204020203" pitchFamily="34" charset="0"/>
                <a:cs typeface="Segoe UI" panose="020B0502040204020203" pitchFamily="34" charset="0"/>
              </a:rPr>
              <a:t>ix </a:t>
            </a:r>
            <a:r>
              <a:rPr lang="en-IN" sz="2800" dirty="0">
                <a:solidFill>
                  <a:schemeClr val="bg1"/>
                </a:solidFill>
                <a:latin typeface="Segoe UI" panose="020B0502040204020203" pitchFamily="34" charset="0"/>
                <a:cs typeface="Segoe UI" panose="020B0502040204020203" pitchFamily="34" charset="0"/>
              </a:rPr>
              <a:t>G</a:t>
            </a:r>
            <a:r>
              <a:rPr lang="en-IN" sz="2800" b="0" i="0" u="none" strike="noStrike" baseline="0" dirty="0">
                <a:solidFill>
                  <a:schemeClr val="bg1"/>
                </a:solidFill>
                <a:latin typeface="Segoe UI" panose="020B0502040204020203" pitchFamily="34" charset="0"/>
                <a:cs typeface="Segoe UI" panose="020B0502040204020203" pitchFamily="34" charset="0"/>
              </a:rPr>
              <a:t>uiding </a:t>
            </a:r>
            <a:r>
              <a:rPr lang="en-IN" sz="2800" dirty="0">
                <a:solidFill>
                  <a:schemeClr val="bg1"/>
                </a:solidFill>
                <a:latin typeface="Segoe UI" panose="020B0502040204020203" pitchFamily="34" charset="0"/>
                <a:cs typeface="Segoe UI" panose="020B0502040204020203" pitchFamily="34" charset="0"/>
              </a:rPr>
              <a:t>P</a:t>
            </a:r>
            <a:r>
              <a:rPr lang="en-IN" sz="2800" b="0" i="0" u="none" strike="noStrike" baseline="0" dirty="0">
                <a:solidFill>
                  <a:schemeClr val="bg1"/>
                </a:solidFill>
                <a:latin typeface="Segoe UI" panose="020B0502040204020203" pitchFamily="34" charset="0"/>
                <a:cs typeface="Segoe UI" panose="020B0502040204020203" pitchFamily="34" charset="0"/>
              </a:rPr>
              <a:t>rinciples: The Global Greens Charter </a:t>
            </a:r>
            <a:endParaRPr sz="28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marR="0" lvl="1" indent="0" algn="just" rtl="0">
              <a:lnSpc>
                <a:spcPct val="150000"/>
              </a:lnSpc>
              <a:spcBef>
                <a:spcPts val="0"/>
              </a:spcBef>
              <a:spcAft>
                <a:spcPts val="0"/>
              </a:spcAft>
              <a:buClr>
                <a:srgbClr val="000000"/>
              </a:buClr>
              <a:buSzPts val="1600"/>
              <a:buFont typeface="Arial"/>
              <a:buNone/>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graphicFrame>
        <p:nvGraphicFramePr>
          <p:cNvPr id="2" name="Diagram 1">
            <a:extLst>
              <a:ext uri="{FF2B5EF4-FFF2-40B4-BE49-F238E27FC236}">
                <a16:creationId xmlns:a16="http://schemas.microsoft.com/office/drawing/2014/main" id="{6BA74408-D7CA-73ED-51CB-8E6A542D56E8}"/>
              </a:ext>
            </a:extLst>
          </p:cNvPr>
          <p:cNvGraphicFramePr/>
          <p:nvPr>
            <p:extLst>
              <p:ext uri="{D42A27DB-BD31-4B8C-83A1-F6EECF244321}">
                <p14:modId xmlns:p14="http://schemas.microsoft.com/office/powerpoint/2010/main" val="742206741"/>
              </p:ext>
            </p:extLst>
          </p:nvPr>
        </p:nvGraphicFramePr>
        <p:xfrm>
          <a:off x="1217899" y="2076447"/>
          <a:ext cx="9038448" cy="2423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435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r>
              <a:rPr lang="en-GB" sz="2800"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Green Theory in International Relations</a:t>
            </a:r>
            <a:endParaRPr sz="28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27952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r>
              <a:rPr lang="en-US" sz="1600" b="1" dirty="0">
                <a:latin typeface="Segoe UI" panose="020B0502040204020203" pitchFamily="34" charset="0"/>
                <a:cs typeface="Segoe UI" panose="020B0502040204020203" pitchFamily="34" charset="0"/>
              </a:rPr>
              <a:t>Green politics</a:t>
            </a:r>
            <a:r>
              <a:rPr lang="en-US" sz="1600" dirty="0">
                <a:latin typeface="Segoe UI" panose="020B0502040204020203" pitchFamily="34" charset="0"/>
                <a:cs typeface="Segoe UI" panose="020B0502040204020203" pitchFamily="34" charset="0"/>
              </a:rPr>
              <a:t>, or </a:t>
            </a:r>
            <a:r>
              <a:rPr lang="en-US" sz="1600" b="1" dirty="0">
                <a:latin typeface="Segoe UI" panose="020B0502040204020203" pitchFamily="34" charset="0"/>
                <a:cs typeface="Segoe UI" panose="020B0502040204020203" pitchFamily="34" charset="0"/>
              </a:rPr>
              <a:t>ecopolitics</a:t>
            </a:r>
            <a:r>
              <a:rPr lang="en-US" sz="1600" dirty="0">
                <a:latin typeface="Segoe UI" panose="020B0502040204020203" pitchFamily="34" charset="0"/>
                <a:cs typeface="Segoe UI" panose="020B0502040204020203" pitchFamily="34" charset="0"/>
              </a:rPr>
              <a:t>, is a political ideology that aims to foster an ecologically sustainable society often, but not always, rooted in environmentalism, nonviolence, social justice and grassroots democracy.</a:t>
            </a:r>
          </a:p>
          <a:p>
            <a:endParaRPr lang="en-IN" sz="1600" dirty="0">
              <a:latin typeface="Segoe UI" panose="020B0502040204020203" pitchFamily="34" charset="0"/>
              <a:cs typeface="Segoe UI" panose="020B0502040204020203" pitchFamily="34" charset="0"/>
            </a:endParaRPr>
          </a:p>
          <a:p>
            <a:r>
              <a:rPr lang="en-US" sz="1600" dirty="0">
                <a:latin typeface="Segoe UI" panose="020B0502040204020203" pitchFamily="34" charset="0"/>
                <a:cs typeface="Segoe UI" panose="020B0502040204020203" pitchFamily="34" charset="0"/>
              </a:rPr>
              <a:t>The political term green was used initially in relation to </a:t>
            </a:r>
            <a:r>
              <a:rPr lang="en-US" sz="1600" i="1" dirty="0">
                <a:latin typeface="Segoe UI" panose="020B0502040204020203" pitchFamily="34" charset="0"/>
                <a:cs typeface="Segoe UI" panose="020B0502040204020203" pitchFamily="34" charset="0"/>
              </a:rPr>
              <a:t>die </a:t>
            </a:r>
            <a:r>
              <a:rPr lang="en-US" sz="1600" i="1" dirty="0" err="1">
                <a:latin typeface="Segoe UI" panose="020B0502040204020203" pitchFamily="34" charset="0"/>
                <a:cs typeface="Segoe UI" panose="020B0502040204020203" pitchFamily="34" charset="0"/>
              </a:rPr>
              <a:t>Grünen</a:t>
            </a:r>
            <a:r>
              <a:rPr lang="en-US" sz="1600" i="1" dirty="0">
                <a:latin typeface="Segoe UI" panose="020B0502040204020203" pitchFamily="34" charset="0"/>
                <a:cs typeface="Segoe UI" panose="020B0502040204020203" pitchFamily="34" charset="0"/>
              </a:rPr>
              <a:t> </a:t>
            </a:r>
            <a:r>
              <a:rPr lang="en-US" sz="1600" dirty="0">
                <a:latin typeface="Segoe UI" panose="020B0502040204020203" pitchFamily="34" charset="0"/>
                <a:cs typeface="Segoe UI" panose="020B0502040204020203" pitchFamily="34" charset="0"/>
              </a:rPr>
              <a:t>(German for "the Greens"), a green party formed in the late 1970s. </a:t>
            </a:r>
          </a:p>
          <a:p>
            <a:endParaRPr lang="en-IN" sz="1600" dirty="0">
              <a:latin typeface="Segoe UI" panose="020B0502040204020203" pitchFamily="34" charset="0"/>
              <a:cs typeface="Segoe UI" panose="020B0502040204020203" pitchFamily="34" charset="0"/>
            </a:endParaRPr>
          </a:p>
          <a:p>
            <a:r>
              <a:rPr lang="en-US" sz="1600" dirty="0">
                <a:latin typeface="Segoe UI" panose="020B0502040204020203" pitchFamily="34" charset="0"/>
                <a:cs typeface="Segoe UI" panose="020B0502040204020203" pitchFamily="34" charset="0"/>
              </a:rPr>
              <a:t>The term political ecology is sometimes used in academic circles, but it has come to represent an interdisciplinary field of study as the academic discipline offers wide-ranging studies integrating ecological social sciences with political economy in topics such as degradation and marginalization, environmental conflict, conservation and control and environmental identities and social movements.</a:t>
            </a:r>
          </a:p>
          <a:p>
            <a:endParaRPr lang="en-US"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r>
              <a:rPr lang="en-US" sz="1600" dirty="0">
                <a:latin typeface="Segoe UI" panose="020B0502040204020203" pitchFamily="34" charset="0"/>
                <a:cs typeface="Segoe UI" panose="020B0502040204020203" pitchFamily="34" charset="0"/>
              </a:rPr>
              <a:t>Supporters of green politics share many ideas with the conservation, environmental, feminist and peace movements.</a:t>
            </a:r>
          </a:p>
          <a:p>
            <a:endParaRPr lang="en-US" sz="1600" dirty="0">
              <a:latin typeface="Segoe UI" panose="020B0502040204020203" pitchFamily="34" charset="0"/>
              <a:cs typeface="Segoe UI" panose="020B0502040204020203" pitchFamily="34" charset="0"/>
            </a:endParaRPr>
          </a:p>
          <a:p>
            <a:r>
              <a:rPr lang="en-US" sz="1600" dirty="0">
                <a:latin typeface="Segoe UI" panose="020B0502040204020203" pitchFamily="34" charset="0"/>
                <a:cs typeface="Segoe UI" panose="020B0502040204020203" pitchFamily="34" charset="0"/>
              </a:rPr>
              <a:t>In addition to democracy and ecological issues, green politics is concerned with civil liberties, social justice, nonviolence, sometimes variants of localism and tends to support social progressivism</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84770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6" end="6"/>
                                            </p:txEl>
                                          </p:spTgt>
                                        </p:tgtEl>
                                        <p:attrNameLst>
                                          <p:attrName>style.visibility</p:attrName>
                                        </p:attrNameLst>
                                      </p:cBhvr>
                                      <p:to>
                                        <p:strVal val="visible"/>
                                      </p:to>
                                    </p:set>
                                    <p:animEffect transition="in" filter="fade">
                                      <p:cBhvr>
                                        <p:cTn id="22" dur="1000"/>
                                        <p:tgtEl>
                                          <p:spTgt spid="15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8" end="8"/>
                                            </p:txEl>
                                          </p:spTgt>
                                        </p:tgtEl>
                                        <p:attrNameLst>
                                          <p:attrName>style.visibility</p:attrName>
                                        </p:attrNameLst>
                                      </p:cBhvr>
                                      <p:to>
                                        <p:strVal val="visible"/>
                                      </p:to>
                                    </p:set>
                                    <p:animEffect transition="in" filter="fade">
                                      <p:cBhvr>
                                        <p:cTn id="27" dur="1000"/>
                                        <p:tgtEl>
                                          <p:spTgt spid="1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r>
              <a:rPr lang="en-GB" sz="2800"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Further Reading </a:t>
            </a:r>
            <a:endParaRPr sz="28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27952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285750" indent="-28575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Introducing Green Theory in International Relations by Hugh Dyer</a:t>
            </a:r>
          </a:p>
          <a:p>
            <a:r>
              <a:rPr lang="en-IN" sz="1600" dirty="0">
                <a:latin typeface="Segoe UI" panose="020B0502040204020203" pitchFamily="34" charset="0"/>
                <a:ea typeface="Quattrocento Sans"/>
                <a:cs typeface="Segoe UI" panose="020B0502040204020203" pitchFamily="34" charset="0"/>
                <a:sym typeface="Quattrocento Sans"/>
                <a:hlinkClick r:id="rId3"/>
              </a:rPr>
              <a:t>https://www.e-ir.info/2018/01/07/green-theory-in-international-relations/</a:t>
            </a:r>
            <a:r>
              <a:rPr lang="en-IN" sz="1600" dirty="0">
                <a:latin typeface="Segoe UI" panose="020B0502040204020203" pitchFamily="34" charset="0"/>
                <a:ea typeface="Quattrocento Sans"/>
                <a:cs typeface="Segoe UI" panose="020B0502040204020203" pitchFamily="34" charset="0"/>
                <a:sym typeface="Quattrocento Sans"/>
              </a:rPr>
              <a:t> </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41325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4449</TotalTime>
  <Words>333</Words>
  <Application>Microsoft Office PowerPoint</Application>
  <PresentationFormat>Widescreen</PresentationFormat>
  <Paragraphs>45</Paragraphs>
  <Slides>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Calibri</vt:lpstr>
      <vt:lpstr>Segoe UI</vt:lpstr>
      <vt:lpstr>Century Gothic</vt:lpstr>
      <vt:lpstr>Arial</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Rahul Nikam</cp:lastModifiedBy>
  <cp:revision>10</cp:revision>
  <dcterms:created xsi:type="dcterms:W3CDTF">2020-01-02T01:56:26Z</dcterms:created>
  <dcterms:modified xsi:type="dcterms:W3CDTF">2024-06-10T05:06:34Z</dcterms:modified>
</cp:coreProperties>
</file>