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42"/>
  </p:notesMasterIdLst>
  <p:sldIdLst>
    <p:sldId id="256" r:id="rId3"/>
    <p:sldId id="257" r:id="rId4"/>
    <p:sldId id="352" r:id="rId5"/>
    <p:sldId id="353" r:id="rId6"/>
    <p:sldId id="354" r:id="rId7"/>
    <p:sldId id="355" r:id="rId8"/>
    <p:sldId id="356" r:id="rId9"/>
    <p:sldId id="357" r:id="rId10"/>
    <p:sldId id="358" r:id="rId11"/>
    <p:sldId id="362" r:id="rId12"/>
    <p:sldId id="363" r:id="rId13"/>
    <p:sldId id="361" r:id="rId14"/>
    <p:sldId id="360" r:id="rId15"/>
    <p:sldId id="359" r:id="rId16"/>
    <p:sldId id="366" r:id="rId17"/>
    <p:sldId id="365" r:id="rId18"/>
    <p:sldId id="370" r:id="rId19"/>
    <p:sldId id="364" r:id="rId20"/>
    <p:sldId id="369" r:id="rId21"/>
    <p:sldId id="368" r:id="rId22"/>
    <p:sldId id="367" r:id="rId23"/>
    <p:sldId id="376" r:id="rId24"/>
    <p:sldId id="374" r:id="rId25"/>
    <p:sldId id="377" r:id="rId26"/>
    <p:sldId id="375" r:id="rId27"/>
    <p:sldId id="373" r:id="rId28"/>
    <p:sldId id="372" r:id="rId29"/>
    <p:sldId id="371" r:id="rId30"/>
    <p:sldId id="386" r:id="rId31"/>
    <p:sldId id="379" r:id="rId32"/>
    <p:sldId id="387" r:id="rId33"/>
    <p:sldId id="385" r:id="rId34"/>
    <p:sldId id="378" r:id="rId35"/>
    <p:sldId id="384" r:id="rId36"/>
    <p:sldId id="383" r:id="rId37"/>
    <p:sldId id="382" r:id="rId38"/>
    <p:sldId id="381" r:id="rId39"/>
    <p:sldId id="388" r:id="rId40"/>
    <p:sldId id="351" r:id="rId41"/>
  </p:sldIdLst>
  <p:sldSz cx="12192000" cy="6858000"/>
  <p:notesSz cx="6951663" cy="10082213"/>
  <p:embeddedFontLst>
    <p:embeddedFont>
      <p:font typeface="Century Gothic" panose="020B0502020202020204" pitchFamily="34" charset="0"/>
      <p:regular r:id="rId43"/>
      <p:bold r:id="rId44"/>
      <p:italic r:id="rId45"/>
      <p:boldItalic r:id="rId46"/>
    </p:embeddedFont>
    <p:embeddedFont>
      <p:font typeface="Quattrocento Sans" panose="020B0502050000020003" pitchFamily="34" charset="0"/>
      <p:regular r:id="rId47"/>
      <p:bold r:id="rId48"/>
      <p:italic r:id="rId49"/>
      <p:boldItalic r:id="rId50"/>
    </p:embeddedFont>
    <p:embeddedFont>
      <p:font typeface="Segoe UI" panose="020B0502040204020203"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8"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85AC1-62E8-C2A5-1C84-CC142B65994D}" v="7" dt="2024-07-12T15:59:05.079"/>
    <p1510:client id="{2CDEF76F-3DD8-8470-37E5-E39927FAA069}" v="79" dt="2024-07-12T15:55:40.701"/>
    <p1510:client id="{74D222F0-EDD2-67E6-EBB3-10ED6A6C5E3B}" v="7" dt="2024-07-12T16:18:25.162"/>
    <p1510:client id="{9CD5B0F8-03DE-6083-07BC-8139DBAF87ED}" v="193" dt="2024-07-11T17:29:20.782"/>
    <p1510:client id="{D1B49572-E831-9927-D354-97507EACDCB1}" v="596" dt="2024-07-13T12:35:16.501"/>
    <p1510:client id="{F93EE6A9-ED1A-AA90-4FB0-E921FEF61641}" v="403" dt="2024-07-12T15:46:00.090"/>
  </p1510:revLst>
</p1510:revInfo>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7" d="100"/>
          <a:sy n="67" d="100"/>
        </p:scale>
        <p:origin x="780" y="72"/>
      </p:cViewPr>
      <p:guideLst>
        <p:guide orient="horz" pos="2160"/>
        <p:guide pos="3840"/>
      </p:guideLst>
    </p:cSldViewPr>
  </p:slideViewPr>
  <p:notesTextViewPr>
    <p:cViewPr>
      <p:scale>
        <a:sx n="1" d="1"/>
        <a:sy n="1" d="1"/>
      </p:scale>
      <p:origin x="0" y="0"/>
    </p:cViewPr>
  </p:notesTextViewPr>
  <p:sorterViewPr>
    <p:cViewPr>
      <p:scale>
        <a:sx n="80" d="100"/>
        <a:sy n="80" d="100"/>
      </p:scale>
      <p:origin x="0" y="-75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10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11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110"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113"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108" Type="http://customschemas.google.com/relationships/presentationmetadata" Target="meta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2.fntdata"/><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114"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af2c669f052f4e6462dc30ca9c219a8d5a390d16ee432df14d08193c87599260::" providerId="AD" clId="Web-{FA807853-0FB4-A778-9AD0-E965D22BC318}"/>
    <pc:docChg chg="modSld">
      <pc:chgData name="Guest User" userId="S::urn:spo:anon#af2c669f052f4e6462dc30ca9c219a8d5a390d16ee432df14d08193c87599260::" providerId="AD" clId="Web-{FA807853-0FB4-A778-9AD0-E965D22BC318}" dt="2024-05-17T15:34:20.099" v="3" actId="20577"/>
      <pc:docMkLst>
        <pc:docMk/>
      </pc:docMkLst>
      <pc:sldChg chg="modSp">
        <pc:chgData name="Guest User" userId="S::urn:spo:anon#af2c669f052f4e6462dc30ca9c219a8d5a390d16ee432df14d08193c87599260::" providerId="AD" clId="Web-{FA807853-0FB4-A778-9AD0-E965D22BC318}" dt="2024-05-17T15:34:20.099" v="3" actId="20577"/>
        <pc:sldMkLst>
          <pc:docMk/>
          <pc:sldMk cId="3624398430" sldId="265"/>
        </pc:sldMkLst>
        <pc:spChg chg="mod">
          <ac:chgData name="Guest User" userId="S::urn:spo:anon#af2c669f052f4e6462dc30ca9c219a8d5a390d16ee432df14d08193c87599260::" providerId="AD" clId="Web-{FA807853-0FB4-A778-9AD0-E965D22BC318}" dt="2024-05-17T15:34:20.099" v="3" actId="20577"/>
          <ac:spMkLst>
            <pc:docMk/>
            <pc:sldMk cId="3624398430" sldId="265"/>
            <ac:spMk id="157" creationId="{00000000-0000-0000-0000-000000000000}"/>
          </ac:spMkLst>
        </pc:spChg>
      </pc:sldChg>
    </pc:docChg>
  </pc:docChgLst>
  <pc:docChgLst>
    <pc:chgData name="Dr. Ani Munirah binti Mohamad" userId="S::animunirah@staf.uum.edu.my::dbd053e9-05fc-429b-b417-ac3c7e48826e" providerId="AD" clId="Web-{9CD5B0F8-03DE-6083-07BC-8139DBAF87ED}"/>
    <pc:docChg chg="addSld delSld modSld">
      <pc:chgData name="Dr. Ani Munirah binti Mohamad" userId="S::animunirah@staf.uum.edu.my::dbd053e9-05fc-429b-b417-ac3c7e48826e" providerId="AD" clId="Web-{9CD5B0F8-03DE-6083-07BC-8139DBAF87ED}" dt="2024-07-11T17:29:18.079" v="139" actId="20577"/>
      <pc:docMkLst>
        <pc:docMk/>
      </pc:docMkLst>
      <pc:sldChg chg="modSp">
        <pc:chgData name="Dr. Ani Munirah binti Mohamad" userId="S::animunirah@staf.uum.edu.my::dbd053e9-05fc-429b-b417-ac3c7e48826e" providerId="AD" clId="Web-{9CD5B0F8-03DE-6083-07BC-8139DBAF87ED}" dt="2024-07-11T17:16:46.089" v="17" actId="20577"/>
        <pc:sldMkLst>
          <pc:docMk/>
          <pc:sldMk cId="0" sldId="256"/>
        </pc:sldMkLst>
        <pc:spChg chg="mod">
          <ac:chgData name="Dr. Ani Munirah binti Mohamad" userId="S::animunirah@staf.uum.edu.my::dbd053e9-05fc-429b-b417-ac3c7e48826e" providerId="AD" clId="Web-{9CD5B0F8-03DE-6083-07BC-8139DBAF87ED}" dt="2024-07-11T17:16:46.089" v="17" actId="20577"/>
          <ac:spMkLst>
            <pc:docMk/>
            <pc:sldMk cId="0" sldId="256"/>
            <ac:spMk id="2" creationId="{13B54DC1-B0AF-07BB-AA0D-404F1084EE72}"/>
          </ac:spMkLst>
        </pc:spChg>
      </pc:sldChg>
      <pc:sldChg chg="modSp">
        <pc:chgData name="Dr. Ani Munirah binti Mohamad" userId="S::animunirah@staf.uum.edu.my::dbd053e9-05fc-429b-b417-ac3c7e48826e" providerId="AD" clId="Web-{9CD5B0F8-03DE-6083-07BC-8139DBAF87ED}" dt="2024-07-11T17:19:10.386" v="35" actId="20577"/>
        <pc:sldMkLst>
          <pc:docMk/>
          <pc:sldMk cId="0" sldId="257"/>
        </pc:sldMkLst>
        <pc:spChg chg="mod">
          <ac:chgData name="Dr. Ani Munirah binti Mohamad" userId="S::animunirah@staf.uum.edu.my::dbd053e9-05fc-429b-b417-ac3c7e48826e" providerId="AD" clId="Web-{9CD5B0F8-03DE-6083-07BC-8139DBAF87ED}" dt="2024-07-11T17:19:10.386" v="35" actId="20577"/>
          <ac:spMkLst>
            <pc:docMk/>
            <pc:sldMk cId="0" sldId="257"/>
            <ac:spMk id="158" creationId="{00000000-0000-0000-0000-000000000000}"/>
          </ac:spMkLst>
        </pc:spChg>
      </pc:sldChg>
      <pc:sldChg chg="del">
        <pc:chgData name="Dr. Ani Munirah binti Mohamad" userId="S::animunirah@staf.uum.edu.my::dbd053e9-05fc-429b-b417-ac3c7e48826e" providerId="AD" clId="Web-{9CD5B0F8-03DE-6083-07BC-8139DBAF87ED}" dt="2024-07-11T17:21:06.996" v="84"/>
        <pc:sldMkLst>
          <pc:docMk/>
          <pc:sldMk cId="2716199034" sldId="260"/>
        </pc:sldMkLst>
      </pc:sldChg>
      <pc:sldChg chg="del">
        <pc:chgData name="Dr. Ani Munirah binti Mohamad" userId="S::animunirah@staf.uum.edu.my::dbd053e9-05fc-429b-b417-ac3c7e48826e" providerId="AD" clId="Web-{9CD5B0F8-03DE-6083-07BC-8139DBAF87ED}" dt="2024-07-11T17:21:06.996" v="83"/>
        <pc:sldMkLst>
          <pc:docMk/>
          <pc:sldMk cId="945183760" sldId="262"/>
        </pc:sldMkLst>
      </pc:sldChg>
      <pc:sldChg chg="del">
        <pc:chgData name="Dr. Ani Munirah binti Mohamad" userId="S::animunirah@staf.uum.edu.my::dbd053e9-05fc-429b-b417-ac3c7e48826e" providerId="AD" clId="Web-{9CD5B0F8-03DE-6083-07BC-8139DBAF87ED}" dt="2024-07-11T17:21:06.996" v="82"/>
        <pc:sldMkLst>
          <pc:docMk/>
          <pc:sldMk cId="1357174521" sldId="263"/>
        </pc:sldMkLst>
      </pc:sldChg>
      <pc:sldChg chg="del">
        <pc:chgData name="Dr. Ani Munirah binti Mohamad" userId="S::animunirah@staf.uum.edu.my::dbd053e9-05fc-429b-b417-ac3c7e48826e" providerId="AD" clId="Web-{9CD5B0F8-03DE-6083-07BC-8139DBAF87ED}" dt="2024-07-11T17:21:06.980" v="81"/>
        <pc:sldMkLst>
          <pc:docMk/>
          <pc:sldMk cId="3303405173" sldId="264"/>
        </pc:sldMkLst>
      </pc:sldChg>
      <pc:sldChg chg="del">
        <pc:chgData name="Dr. Ani Munirah binti Mohamad" userId="S::animunirah@staf.uum.edu.my::dbd053e9-05fc-429b-b417-ac3c7e48826e" providerId="AD" clId="Web-{9CD5B0F8-03DE-6083-07BC-8139DBAF87ED}" dt="2024-07-11T17:21:06.980" v="80"/>
        <pc:sldMkLst>
          <pc:docMk/>
          <pc:sldMk cId="3624398430" sldId="265"/>
        </pc:sldMkLst>
      </pc:sldChg>
      <pc:sldChg chg="del">
        <pc:chgData name="Dr. Ani Munirah binti Mohamad" userId="S::animunirah@staf.uum.edu.my::dbd053e9-05fc-429b-b417-ac3c7e48826e" providerId="AD" clId="Web-{9CD5B0F8-03DE-6083-07BC-8139DBAF87ED}" dt="2024-07-11T17:21:06.980" v="79"/>
        <pc:sldMkLst>
          <pc:docMk/>
          <pc:sldMk cId="937763204" sldId="266"/>
        </pc:sldMkLst>
      </pc:sldChg>
      <pc:sldChg chg="del">
        <pc:chgData name="Dr. Ani Munirah binti Mohamad" userId="S::animunirah@staf.uum.edu.my::dbd053e9-05fc-429b-b417-ac3c7e48826e" providerId="AD" clId="Web-{9CD5B0F8-03DE-6083-07BC-8139DBAF87ED}" dt="2024-07-11T17:21:06.980" v="78"/>
        <pc:sldMkLst>
          <pc:docMk/>
          <pc:sldMk cId="3035952661" sldId="268"/>
        </pc:sldMkLst>
      </pc:sldChg>
      <pc:sldChg chg="del">
        <pc:chgData name="Dr. Ani Munirah binti Mohamad" userId="S::animunirah@staf.uum.edu.my::dbd053e9-05fc-429b-b417-ac3c7e48826e" providerId="AD" clId="Web-{9CD5B0F8-03DE-6083-07BC-8139DBAF87ED}" dt="2024-07-11T17:21:06.980" v="77"/>
        <pc:sldMkLst>
          <pc:docMk/>
          <pc:sldMk cId="526131397" sldId="269"/>
        </pc:sldMkLst>
      </pc:sldChg>
      <pc:sldChg chg="del">
        <pc:chgData name="Dr. Ani Munirah binti Mohamad" userId="S::animunirah@staf.uum.edu.my::dbd053e9-05fc-429b-b417-ac3c7e48826e" providerId="AD" clId="Web-{9CD5B0F8-03DE-6083-07BC-8139DBAF87ED}" dt="2024-07-11T17:21:06.980" v="76"/>
        <pc:sldMkLst>
          <pc:docMk/>
          <pc:sldMk cId="4169149729" sldId="270"/>
        </pc:sldMkLst>
      </pc:sldChg>
      <pc:sldChg chg="del">
        <pc:chgData name="Dr. Ani Munirah binti Mohamad" userId="S::animunirah@staf.uum.edu.my::dbd053e9-05fc-429b-b417-ac3c7e48826e" providerId="AD" clId="Web-{9CD5B0F8-03DE-6083-07BC-8139DBAF87ED}" dt="2024-07-11T17:21:06.980" v="75"/>
        <pc:sldMkLst>
          <pc:docMk/>
          <pc:sldMk cId="3687209180" sldId="271"/>
        </pc:sldMkLst>
      </pc:sldChg>
      <pc:sldChg chg="del">
        <pc:chgData name="Dr. Ani Munirah binti Mohamad" userId="S::animunirah@staf.uum.edu.my::dbd053e9-05fc-429b-b417-ac3c7e48826e" providerId="AD" clId="Web-{9CD5B0F8-03DE-6083-07BC-8139DBAF87ED}" dt="2024-07-11T17:21:06.980" v="74"/>
        <pc:sldMkLst>
          <pc:docMk/>
          <pc:sldMk cId="871651220" sldId="272"/>
        </pc:sldMkLst>
      </pc:sldChg>
      <pc:sldChg chg="del">
        <pc:chgData name="Dr. Ani Munirah binti Mohamad" userId="S::animunirah@staf.uum.edu.my::dbd053e9-05fc-429b-b417-ac3c7e48826e" providerId="AD" clId="Web-{9CD5B0F8-03DE-6083-07BC-8139DBAF87ED}" dt="2024-07-11T17:21:06.980" v="73"/>
        <pc:sldMkLst>
          <pc:docMk/>
          <pc:sldMk cId="4116853057" sldId="273"/>
        </pc:sldMkLst>
      </pc:sldChg>
      <pc:sldChg chg="del">
        <pc:chgData name="Dr. Ani Munirah binti Mohamad" userId="S::animunirah@staf.uum.edu.my::dbd053e9-05fc-429b-b417-ac3c7e48826e" providerId="AD" clId="Web-{9CD5B0F8-03DE-6083-07BC-8139DBAF87ED}" dt="2024-07-11T17:21:06.980" v="72"/>
        <pc:sldMkLst>
          <pc:docMk/>
          <pc:sldMk cId="366867540" sldId="274"/>
        </pc:sldMkLst>
      </pc:sldChg>
      <pc:sldChg chg="del">
        <pc:chgData name="Dr. Ani Munirah binti Mohamad" userId="S::animunirah@staf.uum.edu.my::dbd053e9-05fc-429b-b417-ac3c7e48826e" providerId="AD" clId="Web-{9CD5B0F8-03DE-6083-07BC-8139DBAF87ED}" dt="2024-07-11T17:21:06.980" v="71"/>
        <pc:sldMkLst>
          <pc:docMk/>
          <pc:sldMk cId="3857579483" sldId="275"/>
        </pc:sldMkLst>
      </pc:sldChg>
      <pc:sldChg chg="del">
        <pc:chgData name="Dr. Ani Munirah binti Mohamad" userId="S::animunirah@staf.uum.edu.my::dbd053e9-05fc-429b-b417-ac3c7e48826e" providerId="AD" clId="Web-{9CD5B0F8-03DE-6083-07BC-8139DBAF87ED}" dt="2024-07-11T17:21:06.980" v="70"/>
        <pc:sldMkLst>
          <pc:docMk/>
          <pc:sldMk cId="2320696026" sldId="276"/>
        </pc:sldMkLst>
      </pc:sldChg>
      <pc:sldChg chg="del">
        <pc:chgData name="Dr. Ani Munirah binti Mohamad" userId="S::animunirah@staf.uum.edu.my::dbd053e9-05fc-429b-b417-ac3c7e48826e" providerId="AD" clId="Web-{9CD5B0F8-03DE-6083-07BC-8139DBAF87ED}" dt="2024-07-11T17:21:06.980" v="69"/>
        <pc:sldMkLst>
          <pc:docMk/>
          <pc:sldMk cId="89196730" sldId="277"/>
        </pc:sldMkLst>
      </pc:sldChg>
      <pc:sldChg chg="del">
        <pc:chgData name="Dr. Ani Munirah binti Mohamad" userId="S::animunirah@staf.uum.edu.my::dbd053e9-05fc-429b-b417-ac3c7e48826e" providerId="AD" clId="Web-{9CD5B0F8-03DE-6083-07BC-8139DBAF87ED}" dt="2024-07-11T17:21:06.980" v="68"/>
        <pc:sldMkLst>
          <pc:docMk/>
          <pc:sldMk cId="1952830884" sldId="278"/>
        </pc:sldMkLst>
      </pc:sldChg>
      <pc:sldChg chg="del">
        <pc:chgData name="Dr. Ani Munirah binti Mohamad" userId="S::animunirah@staf.uum.edu.my::dbd053e9-05fc-429b-b417-ac3c7e48826e" providerId="AD" clId="Web-{9CD5B0F8-03DE-6083-07BC-8139DBAF87ED}" dt="2024-07-11T17:21:06.965" v="67"/>
        <pc:sldMkLst>
          <pc:docMk/>
          <pc:sldMk cId="1070469222" sldId="279"/>
        </pc:sldMkLst>
      </pc:sldChg>
      <pc:sldChg chg="del">
        <pc:chgData name="Dr. Ani Munirah binti Mohamad" userId="S::animunirah@staf.uum.edu.my::dbd053e9-05fc-429b-b417-ac3c7e48826e" providerId="AD" clId="Web-{9CD5B0F8-03DE-6083-07BC-8139DBAF87ED}" dt="2024-07-11T17:21:06.965" v="66"/>
        <pc:sldMkLst>
          <pc:docMk/>
          <pc:sldMk cId="3393508940" sldId="280"/>
        </pc:sldMkLst>
      </pc:sldChg>
      <pc:sldChg chg="del">
        <pc:chgData name="Dr. Ani Munirah binti Mohamad" userId="S::animunirah@staf.uum.edu.my::dbd053e9-05fc-429b-b417-ac3c7e48826e" providerId="AD" clId="Web-{9CD5B0F8-03DE-6083-07BC-8139DBAF87ED}" dt="2024-07-11T17:21:06.965" v="65"/>
        <pc:sldMkLst>
          <pc:docMk/>
          <pc:sldMk cId="2098017" sldId="281"/>
        </pc:sldMkLst>
      </pc:sldChg>
      <pc:sldChg chg="del">
        <pc:chgData name="Dr. Ani Munirah binti Mohamad" userId="S::animunirah@staf.uum.edu.my::dbd053e9-05fc-429b-b417-ac3c7e48826e" providerId="AD" clId="Web-{9CD5B0F8-03DE-6083-07BC-8139DBAF87ED}" dt="2024-07-11T17:21:06.965" v="64"/>
        <pc:sldMkLst>
          <pc:docMk/>
          <pc:sldMk cId="2654666580" sldId="282"/>
        </pc:sldMkLst>
      </pc:sldChg>
      <pc:sldChg chg="del">
        <pc:chgData name="Dr. Ani Munirah binti Mohamad" userId="S::animunirah@staf.uum.edu.my::dbd053e9-05fc-429b-b417-ac3c7e48826e" providerId="AD" clId="Web-{9CD5B0F8-03DE-6083-07BC-8139DBAF87ED}" dt="2024-07-11T17:21:06.965" v="63"/>
        <pc:sldMkLst>
          <pc:docMk/>
          <pc:sldMk cId="1176501579" sldId="283"/>
        </pc:sldMkLst>
      </pc:sldChg>
      <pc:sldChg chg="del">
        <pc:chgData name="Dr. Ani Munirah binti Mohamad" userId="S::animunirah@staf.uum.edu.my::dbd053e9-05fc-429b-b417-ac3c7e48826e" providerId="AD" clId="Web-{9CD5B0F8-03DE-6083-07BC-8139DBAF87ED}" dt="2024-07-11T17:21:06.965" v="62"/>
        <pc:sldMkLst>
          <pc:docMk/>
          <pc:sldMk cId="2933105433" sldId="284"/>
        </pc:sldMkLst>
      </pc:sldChg>
      <pc:sldChg chg="del">
        <pc:chgData name="Dr. Ani Munirah binti Mohamad" userId="S::animunirah@staf.uum.edu.my::dbd053e9-05fc-429b-b417-ac3c7e48826e" providerId="AD" clId="Web-{9CD5B0F8-03DE-6083-07BC-8139DBAF87ED}" dt="2024-07-11T17:21:06.965" v="60"/>
        <pc:sldMkLst>
          <pc:docMk/>
          <pc:sldMk cId="2323599197" sldId="285"/>
        </pc:sldMkLst>
      </pc:sldChg>
      <pc:sldChg chg="del">
        <pc:chgData name="Dr. Ani Munirah binti Mohamad" userId="S::animunirah@staf.uum.edu.my::dbd053e9-05fc-429b-b417-ac3c7e48826e" providerId="AD" clId="Web-{9CD5B0F8-03DE-6083-07BC-8139DBAF87ED}" dt="2024-07-11T17:21:06.965" v="59"/>
        <pc:sldMkLst>
          <pc:docMk/>
          <pc:sldMk cId="2682678313" sldId="286"/>
        </pc:sldMkLst>
      </pc:sldChg>
      <pc:sldChg chg="del">
        <pc:chgData name="Dr. Ani Munirah binti Mohamad" userId="S::animunirah@staf.uum.edu.my::dbd053e9-05fc-429b-b417-ac3c7e48826e" providerId="AD" clId="Web-{9CD5B0F8-03DE-6083-07BC-8139DBAF87ED}" dt="2024-07-11T17:21:06.965" v="58"/>
        <pc:sldMkLst>
          <pc:docMk/>
          <pc:sldMk cId="388314227" sldId="287"/>
        </pc:sldMkLst>
      </pc:sldChg>
      <pc:sldChg chg="addSp delSp modSp">
        <pc:chgData name="Dr. Ani Munirah binti Mohamad" userId="S::animunirah@staf.uum.edu.my::dbd053e9-05fc-429b-b417-ac3c7e48826e" providerId="AD" clId="Web-{9CD5B0F8-03DE-6083-07BC-8139DBAF87ED}" dt="2024-07-11T17:20:56.746" v="55" actId="1076"/>
        <pc:sldMkLst>
          <pc:docMk/>
          <pc:sldMk cId="1487690051" sldId="295"/>
        </pc:sldMkLst>
        <pc:spChg chg="add del mod">
          <ac:chgData name="Dr. Ani Munirah binti Mohamad" userId="S::animunirah@staf.uum.edu.my::dbd053e9-05fc-429b-b417-ac3c7e48826e" providerId="AD" clId="Web-{9CD5B0F8-03DE-6083-07BC-8139DBAF87ED}" dt="2024-07-11T17:20:30.449" v="48"/>
          <ac:spMkLst>
            <pc:docMk/>
            <pc:sldMk cId="1487690051" sldId="295"/>
            <ac:spMk id="4" creationId="{8351F3F4-B8D9-2CBD-849C-8408E54799FF}"/>
          </ac:spMkLst>
        </pc:spChg>
        <pc:spChg chg="mod">
          <ac:chgData name="Dr. Ani Munirah binti Mohamad" userId="S::animunirah@staf.uum.edu.my::dbd053e9-05fc-429b-b417-ac3c7e48826e" providerId="AD" clId="Web-{9CD5B0F8-03DE-6083-07BC-8139DBAF87ED}" dt="2024-07-11T17:20:51.215" v="54" actId="14100"/>
          <ac:spMkLst>
            <pc:docMk/>
            <pc:sldMk cId="1487690051" sldId="295"/>
            <ac:spMk id="157" creationId="{00000000-0000-0000-0000-000000000000}"/>
          </ac:spMkLst>
        </pc:spChg>
        <pc:picChg chg="del">
          <ac:chgData name="Dr. Ani Munirah binti Mohamad" userId="S::animunirah@staf.uum.edu.my::dbd053e9-05fc-429b-b417-ac3c7e48826e" providerId="AD" clId="Web-{9CD5B0F8-03DE-6083-07BC-8139DBAF87ED}" dt="2024-07-11T17:19:47.136" v="44"/>
          <ac:picMkLst>
            <pc:docMk/>
            <pc:sldMk cId="1487690051" sldId="295"/>
            <ac:picMk id="2" creationId="{FED4617A-8C17-FDF9-21A1-3B5FF422D3B9}"/>
          </ac:picMkLst>
        </pc:picChg>
        <pc:picChg chg="add mod">
          <ac:chgData name="Dr. Ani Munirah binti Mohamad" userId="S::animunirah@staf.uum.edu.my::dbd053e9-05fc-429b-b417-ac3c7e48826e" providerId="AD" clId="Web-{9CD5B0F8-03DE-6083-07BC-8139DBAF87ED}" dt="2024-07-11T17:20:56.746" v="55" actId="1076"/>
          <ac:picMkLst>
            <pc:docMk/>
            <pc:sldMk cId="1487690051" sldId="295"/>
            <ac:picMk id="3" creationId="{ADD0E020-183E-75CA-8DA9-545EDF9F88CF}"/>
          </ac:picMkLst>
        </pc:picChg>
      </pc:sldChg>
      <pc:sldChg chg="del">
        <pc:chgData name="Dr. Ani Munirah binti Mohamad" userId="S::animunirah@staf.uum.edu.my::dbd053e9-05fc-429b-b417-ac3c7e48826e" providerId="AD" clId="Web-{9CD5B0F8-03DE-6083-07BC-8139DBAF87ED}" dt="2024-07-11T17:21:06.965" v="56"/>
        <pc:sldMkLst>
          <pc:docMk/>
          <pc:sldMk cId="3926453287" sldId="298"/>
        </pc:sldMkLst>
      </pc:sldChg>
      <pc:sldChg chg="del">
        <pc:chgData name="Dr. Ani Munirah binti Mohamad" userId="S::animunirah@staf.uum.edu.my::dbd053e9-05fc-429b-b417-ac3c7e48826e" providerId="AD" clId="Web-{9CD5B0F8-03DE-6083-07BC-8139DBAF87ED}" dt="2024-07-11T17:21:06.965" v="57"/>
        <pc:sldMkLst>
          <pc:docMk/>
          <pc:sldMk cId="3582719775" sldId="299"/>
        </pc:sldMkLst>
      </pc:sldChg>
      <pc:sldChg chg="del">
        <pc:chgData name="Dr. Ani Munirah binti Mohamad" userId="S::animunirah@staf.uum.edu.my::dbd053e9-05fc-429b-b417-ac3c7e48826e" providerId="AD" clId="Web-{9CD5B0F8-03DE-6083-07BC-8139DBAF87ED}" dt="2024-07-11T17:21:06.965" v="61"/>
        <pc:sldMkLst>
          <pc:docMk/>
          <pc:sldMk cId="93206016" sldId="343"/>
        </pc:sldMkLst>
      </pc:sldChg>
      <pc:sldChg chg="modSp add replId">
        <pc:chgData name="Dr. Ani Munirah binti Mohamad" userId="S::animunirah@staf.uum.edu.my::dbd053e9-05fc-429b-b417-ac3c7e48826e" providerId="AD" clId="Web-{9CD5B0F8-03DE-6083-07BC-8139DBAF87ED}" dt="2024-07-11T17:25:31.579" v="111" actId="20577"/>
        <pc:sldMkLst>
          <pc:docMk/>
          <pc:sldMk cId="1555408752" sldId="352"/>
        </pc:sldMkLst>
        <pc:spChg chg="mod">
          <ac:chgData name="Dr. Ani Munirah binti Mohamad" userId="S::animunirah@staf.uum.edu.my::dbd053e9-05fc-429b-b417-ac3c7e48826e" providerId="AD" clId="Web-{9CD5B0F8-03DE-6083-07BC-8139DBAF87ED}" dt="2024-07-11T17:25:02.907" v="103" actId="20577"/>
          <ac:spMkLst>
            <pc:docMk/>
            <pc:sldMk cId="1555408752" sldId="352"/>
            <ac:spMk id="157" creationId="{00000000-0000-0000-0000-000000000000}"/>
          </ac:spMkLst>
        </pc:spChg>
        <pc:spChg chg="mod">
          <ac:chgData name="Dr. Ani Munirah binti Mohamad" userId="S::animunirah@staf.uum.edu.my::dbd053e9-05fc-429b-b417-ac3c7e48826e" providerId="AD" clId="Web-{9CD5B0F8-03DE-6083-07BC-8139DBAF87ED}" dt="2024-07-11T17:25:31.579" v="111" actId="20577"/>
          <ac:spMkLst>
            <pc:docMk/>
            <pc:sldMk cId="1555408752" sldId="352"/>
            <ac:spMk id="158" creationId="{00000000-0000-0000-0000-000000000000}"/>
          </ac:spMkLst>
        </pc:spChg>
      </pc:sldChg>
      <pc:sldChg chg="modSp add replId">
        <pc:chgData name="Dr. Ani Munirah binti Mohamad" userId="S::animunirah@staf.uum.edu.my::dbd053e9-05fc-429b-b417-ac3c7e48826e" providerId="AD" clId="Web-{9CD5B0F8-03DE-6083-07BC-8139DBAF87ED}" dt="2024-07-11T17:26:38.751" v="114" actId="20577"/>
        <pc:sldMkLst>
          <pc:docMk/>
          <pc:sldMk cId="1489984118" sldId="353"/>
        </pc:sldMkLst>
        <pc:spChg chg="mod">
          <ac:chgData name="Dr. Ani Munirah binti Mohamad" userId="S::animunirah@staf.uum.edu.my::dbd053e9-05fc-429b-b417-ac3c7e48826e" providerId="AD" clId="Web-{9CD5B0F8-03DE-6083-07BC-8139DBAF87ED}" dt="2024-07-11T17:26:38.751" v="114" actId="20577"/>
          <ac:spMkLst>
            <pc:docMk/>
            <pc:sldMk cId="1489984118" sldId="353"/>
            <ac:spMk id="157" creationId="{00000000-0000-0000-0000-000000000000}"/>
          </ac:spMkLst>
        </pc:spChg>
      </pc:sldChg>
      <pc:sldChg chg="modSp add replId">
        <pc:chgData name="Dr. Ani Munirah binti Mohamad" userId="S::animunirah@staf.uum.edu.my::dbd053e9-05fc-429b-b417-ac3c7e48826e" providerId="AD" clId="Web-{9CD5B0F8-03DE-6083-07BC-8139DBAF87ED}" dt="2024-07-11T17:27:52.032" v="123" actId="20577"/>
        <pc:sldMkLst>
          <pc:docMk/>
          <pc:sldMk cId="1827138326" sldId="354"/>
        </pc:sldMkLst>
        <pc:spChg chg="mod">
          <ac:chgData name="Dr. Ani Munirah binti Mohamad" userId="S::animunirah@staf.uum.edu.my::dbd053e9-05fc-429b-b417-ac3c7e48826e" providerId="AD" clId="Web-{9CD5B0F8-03DE-6083-07BC-8139DBAF87ED}" dt="2024-07-11T17:27:52.032" v="123" actId="20577"/>
          <ac:spMkLst>
            <pc:docMk/>
            <pc:sldMk cId="1827138326" sldId="354"/>
            <ac:spMk id="158" creationId="{00000000-0000-0000-0000-000000000000}"/>
          </ac:spMkLst>
        </pc:spChg>
      </pc:sldChg>
      <pc:sldChg chg="modSp add replId">
        <pc:chgData name="Dr. Ani Munirah binti Mohamad" userId="S::animunirah@staf.uum.edu.my::dbd053e9-05fc-429b-b417-ac3c7e48826e" providerId="AD" clId="Web-{9CD5B0F8-03DE-6083-07BC-8139DBAF87ED}" dt="2024-07-11T17:29:18.079" v="139" actId="20577"/>
        <pc:sldMkLst>
          <pc:docMk/>
          <pc:sldMk cId="2341581666" sldId="355"/>
        </pc:sldMkLst>
        <pc:spChg chg="mod">
          <ac:chgData name="Dr. Ani Munirah binti Mohamad" userId="S::animunirah@staf.uum.edu.my::dbd053e9-05fc-429b-b417-ac3c7e48826e" providerId="AD" clId="Web-{9CD5B0F8-03DE-6083-07BC-8139DBAF87ED}" dt="2024-07-11T17:29:18.079" v="139" actId="20577"/>
          <ac:spMkLst>
            <pc:docMk/>
            <pc:sldMk cId="2341581666" sldId="355"/>
            <ac:spMk id="157" creationId="{00000000-0000-0000-0000-000000000000}"/>
          </ac:spMkLst>
        </pc:spChg>
        <pc:spChg chg="mod">
          <ac:chgData name="Dr. Ani Munirah binti Mohamad" userId="S::animunirah@staf.uum.edu.my::dbd053e9-05fc-429b-b417-ac3c7e48826e" providerId="AD" clId="Web-{9CD5B0F8-03DE-6083-07BC-8139DBAF87ED}" dt="2024-07-11T17:28:29.813" v="137" actId="20577"/>
          <ac:spMkLst>
            <pc:docMk/>
            <pc:sldMk cId="2341581666" sldId="355"/>
            <ac:spMk id="158" creationId="{00000000-0000-0000-0000-000000000000}"/>
          </ac:spMkLst>
        </pc:spChg>
      </pc:sldChg>
    </pc:docChg>
  </pc:docChgLst>
  <pc:docChgLst>
    <pc:chgData name="Dr. Ani Munirah binti Mohamad" userId="dbd053e9-05fc-429b-b417-ac3c7e48826e" providerId="ADAL" clId="{AA955710-16F6-4329-B7D1-93B98976AF32}"/>
    <pc:docChg chg="delSld">
      <pc:chgData name="Dr. Ani Munirah binti Mohamad" userId="dbd053e9-05fc-429b-b417-ac3c7e48826e" providerId="ADAL" clId="{AA955710-16F6-4329-B7D1-93B98976AF32}" dt="2024-06-12T16:34:11.868" v="0" actId="47"/>
      <pc:docMkLst>
        <pc:docMk/>
      </pc:docMkLst>
      <pc:sldChg chg="del">
        <pc:chgData name="Dr. Ani Munirah binti Mohamad" userId="dbd053e9-05fc-429b-b417-ac3c7e48826e" providerId="ADAL" clId="{AA955710-16F6-4329-B7D1-93B98976AF32}" dt="2024-06-12T16:34:11.868" v="0" actId="47"/>
        <pc:sldMkLst>
          <pc:docMk/>
          <pc:sldMk cId="3164088367" sldId="267"/>
        </pc:sldMkLst>
      </pc:sldChg>
      <pc:sldChg chg="del">
        <pc:chgData name="Dr. Ani Munirah binti Mohamad" userId="dbd053e9-05fc-429b-b417-ac3c7e48826e" providerId="ADAL" clId="{AA955710-16F6-4329-B7D1-93B98976AF32}" dt="2024-06-12T16:34:11.868" v="0" actId="47"/>
        <pc:sldMkLst>
          <pc:docMk/>
          <pc:sldMk cId="953815134" sldId="288"/>
        </pc:sldMkLst>
      </pc:sldChg>
      <pc:sldChg chg="del">
        <pc:chgData name="Dr. Ani Munirah binti Mohamad" userId="dbd053e9-05fc-429b-b417-ac3c7e48826e" providerId="ADAL" clId="{AA955710-16F6-4329-B7D1-93B98976AF32}" dt="2024-06-12T16:34:11.868" v="0" actId="47"/>
        <pc:sldMkLst>
          <pc:docMk/>
          <pc:sldMk cId="4020423993" sldId="289"/>
        </pc:sldMkLst>
      </pc:sldChg>
      <pc:sldChg chg="del">
        <pc:chgData name="Dr. Ani Munirah binti Mohamad" userId="dbd053e9-05fc-429b-b417-ac3c7e48826e" providerId="ADAL" clId="{AA955710-16F6-4329-B7D1-93B98976AF32}" dt="2024-06-12T16:34:11.868" v="0" actId="47"/>
        <pc:sldMkLst>
          <pc:docMk/>
          <pc:sldMk cId="381583882" sldId="290"/>
        </pc:sldMkLst>
      </pc:sldChg>
      <pc:sldChg chg="del">
        <pc:chgData name="Dr. Ani Munirah binti Mohamad" userId="dbd053e9-05fc-429b-b417-ac3c7e48826e" providerId="ADAL" clId="{AA955710-16F6-4329-B7D1-93B98976AF32}" dt="2024-06-12T16:34:11.868" v="0" actId="47"/>
        <pc:sldMkLst>
          <pc:docMk/>
          <pc:sldMk cId="1076679937" sldId="291"/>
        </pc:sldMkLst>
      </pc:sldChg>
      <pc:sldChg chg="del">
        <pc:chgData name="Dr. Ani Munirah binti Mohamad" userId="dbd053e9-05fc-429b-b417-ac3c7e48826e" providerId="ADAL" clId="{AA955710-16F6-4329-B7D1-93B98976AF32}" dt="2024-06-12T16:34:11.868" v="0" actId="47"/>
        <pc:sldMkLst>
          <pc:docMk/>
          <pc:sldMk cId="3378173935" sldId="292"/>
        </pc:sldMkLst>
      </pc:sldChg>
      <pc:sldChg chg="del">
        <pc:chgData name="Dr. Ani Munirah binti Mohamad" userId="dbd053e9-05fc-429b-b417-ac3c7e48826e" providerId="ADAL" clId="{AA955710-16F6-4329-B7D1-93B98976AF32}" dt="2024-06-12T16:34:11.868" v="0" actId="47"/>
        <pc:sldMkLst>
          <pc:docMk/>
          <pc:sldMk cId="1634195756" sldId="293"/>
        </pc:sldMkLst>
      </pc:sldChg>
      <pc:sldChg chg="del">
        <pc:chgData name="Dr. Ani Munirah binti Mohamad" userId="dbd053e9-05fc-429b-b417-ac3c7e48826e" providerId="ADAL" clId="{AA955710-16F6-4329-B7D1-93B98976AF32}" dt="2024-06-12T16:34:11.868" v="0" actId="47"/>
        <pc:sldMkLst>
          <pc:docMk/>
          <pc:sldMk cId="966176064" sldId="294"/>
        </pc:sldMkLst>
      </pc:sldChg>
      <pc:sldChg chg="del">
        <pc:chgData name="Dr. Ani Munirah binti Mohamad" userId="dbd053e9-05fc-429b-b417-ac3c7e48826e" providerId="ADAL" clId="{AA955710-16F6-4329-B7D1-93B98976AF32}" dt="2024-06-12T16:34:11.868" v="0" actId="47"/>
        <pc:sldMkLst>
          <pc:docMk/>
          <pc:sldMk cId="1617865296" sldId="296"/>
        </pc:sldMkLst>
      </pc:sldChg>
      <pc:sldChg chg="del">
        <pc:chgData name="Dr. Ani Munirah binti Mohamad" userId="dbd053e9-05fc-429b-b417-ac3c7e48826e" providerId="ADAL" clId="{AA955710-16F6-4329-B7D1-93B98976AF32}" dt="2024-06-12T16:34:11.868" v="0" actId="47"/>
        <pc:sldMkLst>
          <pc:docMk/>
          <pc:sldMk cId="3381698634" sldId="297"/>
        </pc:sldMkLst>
      </pc:sldChg>
      <pc:sldChg chg="del">
        <pc:chgData name="Dr. Ani Munirah binti Mohamad" userId="dbd053e9-05fc-429b-b417-ac3c7e48826e" providerId="ADAL" clId="{AA955710-16F6-4329-B7D1-93B98976AF32}" dt="2024-06-12T16:34:11.868" v="0" actId="47"/>
        <pc:sldMkLst>
          <pc:docMk/>
          <pc:sldMk cId="1297641555" sldId="300"/>
        </pc:sldMkLst>
      </pc:sldChg>
      <pc:sldChg chg="del">
        <pc:chgData name="Dr. Ani Munirah binti Mohamad" userId="dbd053e9-05fc-429b-b417-ac3c7e48826e" providerId="ADAL" clId="{AA955710-16F6-4329-B7D1-93B98976AF32}" dt="2024-06-12T16:34:11.868" v="0" actId="47"/>
        <pc:sldMkLst>
          <pc:docMk/>
          <pc:sldMk cId="700385732" sldId="301"/>
        </pc:sldMkLst>
      </pc:sldChg>
      <pc:sldChg chg="del">
        <pc:chgData name="Dr. Ani Munirah binti Mohamad" userId="dbd053e9-05fc-429b-b417-ac3c7e48826e" providerId="ADAL" clId="{AA955710-16F6-4329-B7D1-93B98976AF32}" dt="2024-06-12T16:34:11.868" v="0" actId="47"/>
        <pc:sldMkLst>
          <pc:docMk/>
          <pc:sldMk cId="2342606125" sldId="302"/>
        </pc:sldMkLst>
      </pc:sldChg>
      <pc:sldChg chg="del">
        <pc:chgData name="Dr. Ani Munirah binti Mohamad" userId="dbd053e9-05fc-429b-b417-ac3c7e48826e" providerId="ADAL" clId="{AA955710-16F6-4329-B7D1-93B98976AF32}" dt="2024-06-12T16:34:11.868" v="0" actId="47"/>
        <pc:sldMkLst>
          <pc:docMk/>
          <pc:sldMk cId="1475366312" sldId="303"/>
        </pc:sldMkLst>
      </pc:sldChg>
      <pc:sldChg chg="del">
        <pc:chgData name="Dr. Ani Munirah binti Mohamad" userId="dbd053e9-05fc-429b-b417-ac3c7e48826e" providerId="ADAL" clId="{AA955710-16F6-4329-B7D1-93B98976AF32}" dt="2024-06-12T16:34:11.868" v="0" actId="47"/>
        <pc:sldMkLst>
          <pc:docMk/>
          <pc:sldMk cId="913646620" sldId="304"/>
        </pc:sldMkLst>
      </pc:sldChg>
      <pc:sldChg chg="del">
        <pc:chgData name="Dr. Ani Munirah binti Mohamad" userId="dbd053e9-05fc-429b-b417-ac3c7e48826e" providerId="ADAL" clId="{AA955710-16F6-4329-B7D1-93B98976AF32}" dt="2024-06-12T16:34:11.868" v="0" actId="47"/>
        <pc:sldMkLst>
          <pc:docMk/>
          <pc:sldMk cId="3976938955" sldId="305"/>
        </pc:sldMkLst>
      </pc:sldChg>
      <pc:sldChg chg="del">
        <pc:chgData name="Dr. Ani Munirah binti Mohamad" userId="dbd053e9-05fc-429b-b417-ac3c7e48826e" providerId="ADAL" clId="{AA955710-16F6-4329-B7D1-93B98976AF32}" dt="2024-06-12T16:34:11.868" v="0" actId="47"/>
        <pc:sldMkLst>
          <pc:docMk/>
          <pc:sldMk cId="3130499194" sldId="306"/>
        </pc:sldMkLst>
      </pc:sldChg>
      <pc:sldChg chg="del">
        <pc:chgData name="Dr. Ani Munirah binti Mohamad" userId="dbd053e9-05fc-429b-b417-ac3c7e48826e" providerId="ADAL" clId="{AA955710-16F6-4329-B7D1-93B98976AF32}" dt="2024-06-12T16:34:11.868" v="0" actId="47"/>
        <pc:sldMkLst>
          <pc:docMk/>
          <pc:sldMk cId="1529761923" sldId="307"/>
        </pc:sldMkLst>
      </pc:sldChg>
      <pc:sldChg chg="del">
        <pc:chgData name="Dr. Ani Munirah binti Mohamad" userId="dbd053e9-05fc-429b-b417-ac3c7e48826e" providerId="ADAL" clId="{AA955710-16F6-4329-B7D1-93B98976AF32}" dt="2024-06-12T16:34:11.868" v="0" actId="47"/>
        <pc:sldMkLst>
          <pc:docMk/>
          <pc:sldMk cId="1751341189" sldId="308"/>
        </pc:sldMkLst>
      </pc:sldChg>
      <pc:sldChg chg="del">
        <pc:chgData name="Dr. Ani Munirah binti Mohamad" userId="dbd053e9-05fc-429b-b417-ac3c7e48826e" providerId="ADAL" clId="{AA955710-16F6-4329-B7D1-93B98976AF32}" dt="2024-06-12T16:34:11.868" v="0" actId="47"/>
        <pc:sldMkLst>
          <pc:docMk/>
          <pc:sldMk cId="1708778792" sldId="309"/>
        </pc:sldMkLst>
      </pc:sldChg>
      <pc:sldChg chg="del">
        <pc:chgData name="Dr. Ani Munirah binti Mohamad" userId="dbd053e9-05fc-429b-b417-ac3c7e48826e" providerId="ADAL" clId="{AA955710-16F6-4329-B7D1-93B98976AF32}" dt="2024-06-12T16:34:11.868" v="0" actId="47"/>
        <pc:sldMkLst>
          <pc:docMk/>
          <pc:sldMk cId="1471379319" sldId="310"/>
        </pc:sldMkLst>
      </pc:sldChg>
      <pc:sldChg chg="del">
        <pc:chgData name="Dr. Ani Munirah binti Mohamad" userId="dbd053e9-05fc-429b-b417-ac3c7e48826e" providerId="ADAL" clId="{AA955710-16F6-4329-B7D1-93B98976AF32}" dt="2024-06-12T16:34:11.868" v="0" actId="47"/>
        <pc:sldMkLst>
          <pc:docMk/>
          <pc:sldMk cId="2974450818" sldId="311"/>
        </pc:sldMkLst>
      </pc:sldChg>
      <pc:sldChg chg="del">
        <pc:chgData name="Dr. Ani Munirah binti Mohamad" userId="dbd053e9-05fc-429b-b417-ac3c7e48826e" providerId="ADAL" clId="{AA955710-16F6-4329-B7D1-93B98976AF32}" dt="2024-06-12T16:34:11.868" v="0" actId="47"/>
        <pc:sldMkLst>
          <pc:docMk/>
          <pc:sldMk cId="2483386257" sldId="312"/>
        </pc:sldMkLst>
      </pc:sldChg>
      <pc:sldChg chg="del">
        <pc:chgData name="Dr. Ani Munirah binti Mohamad" userId="dbd053e9-05fc-429b-b417-ac3c7e48826e" providerId="ADAL" clId="{AA955710-16F6-4329-B7D1-93B98976AF32}" dt="2024-06-12T16:34:11.868" v="0" actId="47"/>
        <pc:sldMkLst>
          <pc:docMk/>
          <pc:sldMk cId="1335880592" sldId="313"/>
        </pc:sldMkLst>
      </pc:sldChg>
      <pc:sldChg chg="del">
        <pc:chgData name="Dr. Ani Munirah binti Mohamad" userId="dbd053e9-05fc-429b-b417-ac3c7e48826e" providerId="ADAL" clId="{AA955710-16F6-4329-B7D1-93B98976AF32}" dt="2024-06-12T16:34:11.868" v="0" actId="47"/>
        <pc:sldMkLst>
          <pc:docMk/>
          <pc:sldMk cId="2829068941" sldId="314"/>
        </pc:sldMkLst>
      </pc:sldChg>
      <pc:sldChg chg="del">
        <pc:chgData name="Dr. Ani Munirah binti Mohamad" userId="dbd053e9-05fc-429b-b417-ac3c7e48826e" providerId="ADAL" clId="{AA955710-16F6-4329-B7D1-93B98976AF32}" dt="2024-06-12T16:34:11.868" v="0" actId="47"/>
        <pc:sldMkLst>
          <pc:docMk/>
          <pc:sldMk cId="1513201269" sldId="315"/>
        </pc:sldMkLst>
      </pc:sldChg>
      <pc:sldChg chg="del">
        <pc:chgData name="Dr. Ani Munirah binti Mohamad" userId="dbd053e9-05fc-429b-b417-ac3c7e48826e" providerId="ADAL" clId="{AA955710-16F6-4329-B7D1-93B98976AF32}" dt="2024-06-12T16:34:11.868" v="0" actId="47"/>
        <pc:sldMkLst>
          <pc:docMk/>
          <pc:sldMk cId="3625262743" sldId="316"/>
        </pc:sldMkLst>
      </pc:sldChg>
      <pc:sldChg chg="del">
        <pc:chgData name="Dr. Ani Munirah binti Mohamad" userId="dbd053e9-05fc-429b-b417-ac3c7e48826e" providerId="ADAL" clId="{AA955710-16F6-4329-B7D1-93B98976AF32}" dt="2024-06-12T16:34:11.868" v="0" actId="47"/>
        <pc:sldMkLst>
          <pc:docMk/>
          <pc:sldMk cId="1949578042" sldId="317"/>
        </pc:sldMkLst>
      </pc:sldChg>
      <pc:sldChg chg="del">
        <pc:chgData name="Dr. Ani Munirah binti Mohamad" userId="dbd053e9-05fc-429b-b417-ac3c7e48826e" providerId="ADAL" clId="{AA955710-16F6-4329-B7D1-93B98976AF32}" dt="2024-06-12T16:34:11.868" v="0" actId="47"/>
        <pc:sldMkLst>
          <pc:docMk/>
          <pc:sldMk cId="2541712656" sldId="318"/>
        </pc:sldMkLst>
      </pc:sldChg>
      <pc:sldChg chg="del">
        <pc:chgData name="Dr. Ani Munirah binti Mohamad" userId="dbd053e9-05fc-429b-b417-ac3c7e48826e" providerId="ADAL" clId="{AA955710-16F6-4329-B7D1-93B98976AF32}" dt="2024-06-12T16:34:11.868" v="0" actId="47"/>
        <pc:sldMkLst>
          <pc:docMk/>
          <pc:sldMk cId="846111342" sldId="319"/>
        </pc:sldMkLst>
      </pc:sldChg>
      <pc:sldChg chg="del">
        <pc:chgData name="Dr. Ani Munirah binti Mohamad" userId="dbd053e9-05fc-429b-b417-ac3c7e48826e" providerId="ADAL" clId="{AA955710-16F6-4329-B7D1-93B98976AF32}" dt="2024-06-12T16:34:11.868" v="0" actId="47"/>
        <pc:sldMkLst>
          <pc:docMk/>
          <pc:sldMk cId="3436478699" sldId="321"/>
        </pc:sldMkLst>
      </pc:sldChg>
      <pc:sldChg chg="del">
        <pc:chgData name="Dr. Ani Munirah binti Mohamad" userId="dbd053e9-05fc-429b-b417-ac3c7e48826e" providerId="ADAL" clId="{AA955710-16F6-4329-B7D1-93B98976AF32}" dt="2024-06-12T16:34:11.868" v="0" actId="47"/>
        <pc:sldMkLst>
          <pc:docMk/>
          <pc:sldMk cId="3580742180" sldId="322"/>
        </pc:sldMkLst>
      </pc:sldChg>
      <pc:sldChg chg="del">
        <pc:chgData name="Dr. Ani Munirah binti Mohamad" userId="dbd053e9-05fc-429b-b417-ac3c7e48826e" providerId="ADAL" clId="{AA955710-16F6-4329-B7D1-93B98976AF32}" dt="2024-06-12T16:34:11.868" v="0" actId="47"/>
        <pc:sldMkLst>
          <pc:docMk/>
          <pc:sldMk cId="480445509" sldId="323"/>
        </pc:sldMkLst>
      </pc:sldChg>
      <pc:sldChg chg="del">
        <pc:chgData name="Dr. Ani Munirah binti Mohamad" userId="dbd053e9-05fc-429b-b417-ac3c7e48826e" providerId="ADAL" clId="{AA955710-16F6-4329-B7D1-93B98976AF32}" dt="2024-06-12T16:34:11.868" v="0" actId="47"/>
        <pc:sldMkLst>
          <pc:docMk/>
          <pc:sldMk cId="2331577065" sldId="324"/>
        </pc:sldMkLst>
      </pc:sldChg>
      <pc:sldChg chg="del">
        <pc:chgData name="Dr. Ani Munirah binti Mohamad" userId="dbd053e9-05fc-429b-b417-ac3c7e48826e" providerId="ADAL" clId="{AA955710-16F6-4329-B7D1-93B98976AF32}" dt="2024-06-12T16:34:11.868" v="0" actId="47"/>
        <pc:sldMkLst>
          <pc:docMk/>
          <pc:sldMk cId="4078244540" sldId="325"/>
        </pc:sldMkLst>
      </pc:sldChg>
      <pc:sldChg chg="del">
        <pc:chgData name="Dr. Ani Munirah binti Mohamad" userId="dbd053e9-05fc-429b-b417-ac3c7e48826e" providerId="ADAL" clId="{AA955710-16F6-4329-B7D1-93B98976AF32}" dt="2024-06-12T16:34:11.868" v="0" actId="47"/>
        <pc:sldMkLst>
          <pc:docMk/>
          <pc:sldMk cId="2259504694" sldId="326"/>
        </pc:sldMkLst>
      </pc:sldChg>
      <pc:sldChg chg="del">
        <pc:chgData name="Dr. Ani Munirah binti Mohamad" userId="dbd053e9-05fc-429b-b417-ac3c7e48826e" providerId="ADAL" clId="{AA955710-16F6-4329-B7D1-93B98976AF32}" dt="2024-06-12T16:34:11.868" v="0" actId="47"/>
        <pc:sldMkLst>
          <pc:docMk/>
          <pc:sldMk cId="3855396954" sldId="327"/>
        </pc:sldMkLst>
      </pc:sldChg>
      <pc:sldChg chg="del">
        <pc:chgData name="Dr. Ani Munirah binti Mohamad" userId="dbd053e9-05fc-429b-b417-ac3c7e48826e" providerId="ADAL" clId="{AA955710-16F6-4329-B7D1-93B98976AF32}" dt="2024-06-12T16:34:11.868" v="0" actId="47"/>
        <pc:sldMkLst>
          <pc:docMk/>
          <pc:sldMk cId="3981204518" sldId="328"/>
        </pc:sldMkLst>
      </pc:sldChg>
      <pc:sldChg chg="del">
        <pc:chgData name="Dr. Ani Munirah binti Mohamad" userId="dbd053e9-05fc-429b-b417-ac3c7e48826e" providerId="ADAL" clId="{AA955710-16F6-4329-B7D1-93B98976AF32}" dt="2024-06-12T16:34:11.868" v="0" actId="47"/>
        <pc:sldMkLst>
          <pc:docMk/>
          <pc:sldMk cId="16408653" sldId="329"/>
        </pc:sldMkLst>
      </pc:sldChg>
      <pc:sldChg chg="del">
        <pc:chgData name="Dr. Ani Munirah binti Mohamad" userId="dbd053e9-05fc-429b-b417-ac3c7e48826e" providerId="ADAL" clId="{AA955710-16F6-4329-B7D1-93B98976AF32}" dt="2024-06-12T16:34:11.868" v="0" actId="47"/>
        <pc:sldMkLst>
          <pc:docMk/>
          <pc:sldMk cId="443517540" sldId="330"/>
        </pc:sldMkLst>
      </pc:sldChg>
      <pc:sldChg chg="del">
        <pc:chgData name="Dr. Ani Munirah binti Mohamad" userId="dbd053e9-05fc-429b-b417-ac3c7e48826e" providerId="ADAL" clId="{AA955710-16F6-4329-B7D1-93B98976AF32}" dt="2024-06-12T16:34:11.868" v="0" actId="47"/>
        <pc:sldMkLst>
          <pc:docMk/>
          <pc:sldMk cId="2025289569" sldId="331"/>
        </pc:sldMkLst>
      </pc:sldChg>
      <pc:sldChg chg="del">
        <pc:chgData name="Dr. Ani Munirah binti Mohamad" userId="dbd053e9-05fc-429b-b417-ac3c7e48826e" providerId="ADAL" clId="{AA955710-16F6-4329-B7D1-93B98976AF32}" dt="2024-06-12T16:34:11.868" v="0" actId="47"/>
        <pc:sldMkLst>
          <pc:docMk/>
          <pc:sldMk cId="1084271290" sldId="332"/>
        </pc:sldMkLst>
      </pc:sldChg>
      <pc:sldChg chg="del">
        <pc:chgData name="Dr. Ani Munirah binti Mohamad" userId="dbd053e9-05fc-429b-b417-ac3c7e48826e" providerId="ADAL" clId="{AA955710-16F6-4329-B7D1-93B98976AF32}" dt="2024-06-12T16:34:11.868" v="0" actId="47"/>
        <pc:sldMkLst>
          <pc:docMk/>
          <pc:sldMk cId="1198030232" sldId="333"/>
        </pc:sldMkLst>
      </pc:sldChg>
      <pc:sldChg chg="del">
        <pc:chgData name="Dr. Ani Munirah binti Mohamad" userId="dbd053e9-05fc-429b-b417-ac3c7e48826e" providerId="ADAL" clId="{AA955710-16F6-4329-B7D1-93B98976AF32}" dt="2024-06-12T16:34:11.868" v="0" actId="47"/>
        <pc:sldMkLst>
          <pc:docMk/>
          <pc:sldMk cId="633872097" sldId="334"/>
        </pc:sldMkLst>
      </pc:sldChg>
      <pc:sldChg chg="del">
        <pc:chgData name="Dr. Ani Munirah binti Mohamad" userId="dbd053e9-05fc-429b-b417-ac3c7e48826e" providerId="ADAL" clId="{AA955710-16F6-4329-B7D1-93B98976AF32}" dt="2024-06-12T16:34:11.868" v="0" actId="47"/>
        <pc:sldMkLst>
          <pc:docMk/>
          <pc:sldMk cId="3089947258" sldId="335"/>
        </pc:sldMkLst>
      </pc:sldChg>
      <pc:sldChg chg="del">
        <pc:chgData name="Dr. Ani Munirah binti Mohamad" userId="dbd053e9-05fc-429b-b417-ac3c7e48826e" providerId="ADAL" clId="{AA955710-16F6-4329-B7D1-93B98976AF32}" dt="2024-06-12T16:34:11.868" v="0" actId="47"/>
        <pc:sldMkLst>
          <pc:docMk/>
          <pc:sldMk cId="97942739" sldId="336"/>
        </pc:sldMkLst>
      </pc:sldChg>
      <pc:sldChg chg="del">
        <pc:chgData name="Dr. Ani Munirah binti Mohamad" userId="dbd053e9-05fc-429b-b417-ac3c7e48826e" providerId="ADAL" clId="{AA955710-16F6-4329-B7D1-93B98976AF32}" dt="2024-06-12T16:34:11.868" v="0" actId="47"/>
        <pc:sldMkLst>
          <pc:docMk/>
          <pc:sldMk cId="3550932589" sldId="337"/>
        </pc:sldMkLst>
      </pc:sldChg>
      <pc:sldChg chg="del">
        <pc:chgData name="Dr. Ani Munirah binti Mohamad" userId="dbd053e9-05fc-429b-b417-ac3c7e48826e" providerId="ADAL" clId="{AA955710-16F6-4329-B7D1-93B98976AF32}" dt="2024-06-12T16:34:11.868" v="0" actId="47"/>
        <pc:sldMkLst>
          <pc:docMk/>
          <pc:sldMk cId="3412772144" sldId="338"/>
        </pc:sldMkLst>
      </pc:sldChg>
      <pc:sldChg chg="del">
        <pc:chgData name="Dr. Ani Munirah binti Mohamad" userId="dbd053e9-05fc-429b-b417-ac3c7e48826e" providerId="ADAL" clId="{AA955710-16F6-4329-B7D1-93B98976AF32}" dt="2024-06-12T16:34:11.868" v="0" actId="47"/>
        <pc:sldMkLst>
          <pc:docMk/>
          <pc:sldMk cId="1623638483" sldId="339"/>
        </pc:sldMkLst>
      </pc:sldChg>
      <pc:sldChg chg="del">
        <pc:chgData name="Dr. Ani Munirah binti Mohamad" userId="dbd053e9-05fc-429b-b417-ac3c7e48826e" providerId="ADAL" clId="{AA955710-16F6-4329-B7D1-93B98976AF32}" dt="2024-06-12T16:34:11.868" v="0" actId="47"/>
        <pc:sldMkLst>
          <pc:docMk/>
          <pc:sldMk cId="2066546657" sldId="340"/>
        </pc:sldMkLst>
      </pc:sldChg>
      <pc:sldChg chg="del">
        <pc:chgData name="Dr. Ani Munirah binti Mohamad" userId="dbd053e9-05fc-429b-b417-ac3c7e48826e" providerId="ADAL" clId="{AA955710-16F6-4329-B7D1-93B98976AF32}" dt="2024-06-12T16:34:11.868" v="0" actId="47"/>
        <pc:sldMkLst>
          <pc:docMk/>
          <pc:sldMk cId="3095859859" sldId="341"/>
        </pc:sldMkLst>
      </pc:sldChg>
      <pc:sldChg chg="del">
        <pc:chgData name="Dr. Ani Munirah binti Mohamad" userId="dbd053e9-05fc-429b-b417-ac3c7e48826e" providerId="ADAL" clId="{AA955710-16F6-4329-B7D1-93B98976AF32}" dt="2024-06-12T16:34:11.868" v="0" actId="47"/>
        <pc:sldMkLst>
          <pc:docMk/>
          <pc:sldMk cId="1148872436" sldId="342"/>
        </pc:sldMkLst>
      </pc:sldChg>
      <pc:sldChg chg="del">
        <pc:chgData name="Dr. Ani Munirah binti Mohamad" userId="dbd053e9-05fc-429b-b417-ac3c7e48826e" providerId="ADAL" clId="{AA955710-16F6-4329-B7D1-93B98976AF32}" dt="2024-06-12T16:34:11.868" v="0" actId="47"/>
        <pc:sldMkLst>
          <pc:docMk/>
          <pc:sldMk cId="1454458594" sldId="344"/>
        </pc:sldMkLst>
      </pc:sldChg>
      <pc:sldChg chg="del">
        <pc:chgData name="Dr. Ani Munirah binti Mohamad" userId="dbd053e9-05fc-429b-b417-ac3c7e48826e" providerId="ADAL" clId="{AA955710-16F6-4329-B7D1-93B98976AF32}" dt="2024-06-12T16:34:11.868" v="0" actId="47"/>
        <pc:sldMkLst>
          <pc:docMk/>
          <pc:sldMk cId="1226565616" sldId="345"/>
        </pc:sldMkLst>
      </pc:sldChg>
      <pc:sldChg chg="del">
        <pc:chgData name="Dr. Ani Munirah binti Mohamad" userId="dbd053e9-05fc-429b-b417-ac3c7e48826e" providerId="ADAL" clId="{AA955710-16F6-4329-B7D1-93B98976AF32}" dt="2024-06-12T16:34:11.868" v="0" actId="47"/>
        <pc:sldMkLst>
          <pc:docMk/>
          <pc:sldMk cId="3839218992" sldId="346"/>
        </pc:sldMkLst>
      </pc:sldChg>
      <pc:sldChg chg="del">
        <pc:chgData name="Dr. Ani Munirah binti Mohamad" userId="dbd053e9-05fc-429b-b417-ac3c7e48826e" providerId="ADAL" clId="{AA955710-16F6-4329-B7D1-93B98976AF32}" dt="2024-06-12T16:34:11.868" v="0" actId="47"/>
        <pc:sldMkLst>
          <pc:docMk/>
          <pc:sldMk cId="2983603354" sldId="347"/>
        </pc:sldMkLst>
      </pc:sldChg>
      <pc:sldChg chg="del">
        <pc:chgData name="Dr. Ani Munirah binti Mohamad" userId="dbd053e9-05fc-429b-b417-ac3c7e48826e" providerId="ADAL" clId="{AA955710-16F6-4329-B7D1-93B98976AF32}" dt="2024-06-12T16:34:11.868" v="0" actId="47"/>
        <pc:sldMkLst>
          <pc:docMk/>
          <pc:sldMk cId="2322740650" sldId="348"/>
        </pc:sldMkLst>
      </pc:sldChg>
      <pc:sldChg chg="del">
        <pc:chgData name="Dr. Ani Munirah binti Mohamad" userId="dbd053e9-05fc-429b-b417-ac3c7e48826e" providerId="ADAL" clId="{AA955710-16F6-4329-B7D1-93B98976AF32}" dt="2024-06-12T16:34:11.868" v="0" actId="47"/>
        <pc:sldMkLst>
          <pc:docMk/>
          <pc:sldMk cId="3793337167" sldId="349"/>
        </pc:sldMkLst>
      </pc:sldChg>
      <pc:sldChg chg="del">
        <pc:chgData name="Dr. Ani Munirah binti Mohamad" userId="dbd053e9-05fc-429b-b417-ac3c7e48826e" providerId="ADAL" clId="{AA955710-16F6-4329-B7D1-93B98976AF32}" dt="2024-06-12T16:34:11.868" v="0" actId="47"/>
        <pc:sldMkLst>
          <pc:docMk/>
          <pc:sldMk cId="2211756248" sldId="350"/>
        </pc:sldMkLst>
      </pc:sldChg>
    </pc:docChg>
  </pc:docChgLst>
  <pc:docChgLst>
    <pc:chgData name="Dr. Ani Munirah binti Mohamad" userId="S::animunirah@staf.uum.edu.my::dbd053e9-05fc-429b-b417-ac3c7e48826e" providerId="AD" clId="Web-{2CDEF76F-3DD8-8470-37E5-E39927FAA069}"/>
    <pc:docChg chg="delSld modSld">
      <pc:chgData name="Dr. Ani Munirah binti Mohamad" userId="S::animunirah@staf.uum.edu.my::dbd053e9-05fc-429b-b417-ac3c7e48826e" providerId="AD" clId="Web-{2CDEF76F-3DD8-8470-37E5-E39927FAA069}" dt="2024-07-12T15:55:35.560" v="63" actId="20577"/>
      <pc:docMkLst>
        <pc:docMk/>
      </pc:docMkLst>
      <pc:sldChg chg="modSp">
        <pc:chgData name="Dr. Ani Munirah binti Mohamad" userId="S::animunirah@staf.uum.edu.my::dbd053e9-05fc-429b-b417-ac3c7e48826e" providerId="AD" clId="Web-{2CDEF76F-3DD8-8470-37E5-E39927FAA069}" dt="2024-07-12T15:53:28.825" v="2" actId="20577"/>
        <pc:sldMkLst>
          <pc:docMk/>
          <pc:sldMk cId="0" sldId="256"/>
        </pc:sldMkLst>
        <pc:spChg chg="mod">
          <ac:chgData name="Dr. Ani Munirah binti Mohamad" userId="S::animunirah@staf.uum.edu.my::dbd053e9-05fc-429b-b417-ac3c7e48826e" providerId="AD" clId="Web-{2CDEF76F-3DD8-8470-37E5-E39927FAA069}" dt="2024-07-12T15:53:28.825" v="2" actId="20577"/>
          <ac:spMkLst>
            <pc:docMk/>
            <pc:sldMk cId="0" sldId="256"/>
            <ac:spMk id="2" creationId="{13B54DC1-B0AF-07BB-AA0D-404F1084EE72}"/>
          </ac:spMkLst>
        </pc:spChg>
      </pc:sldChg>
      <pc:sldChg chg="modSp">
        <pc:chgData name="Dr. Ani Munirah binti Mohamad" userId="S::animunirah@staf.uum.edu.my::dbd053e9-05fc-429b-b417-ac3c7e48826e" providerId="AD" clId="Web-{2CDEF76F-3DD8-8470-37E5-E39927FAA069}" dt="2024-07-12T15:55:25.982" v="62" actId="20577"/>
        <pc:sldMkLst>
          <pc:docMk/>
          <pc:sldMk cId="0" sldId="257"/>
        </pc:sldMkLst>
        <pc:spChg chg="mod">
          <ac:chgData name="Dr. Ani Munirah binti Mohamad" userId="S::animunirah@staf.uum.edu.my::dbd053e9-05fc-429b-b417-ac3c7e48826e" providerId="AD" clId="Web-{2CDEF76F-3DD8-8470-37E5-E39927FAA069}" dt="2024-07-12T15:55:25.982" v="62" actId="20577"/>
          <ac:spMkLst>
            <pc:docMk/>
            <pc:sldMk cId="0" sldId="257"/>
            <ac:spMk id="158" creationId="{00000000-0000-0000-0000-000000000000}"/>
          </ac:spMkLst>
        </pc:spChg>
      </pc:sldChg>
      <pc:sldChg chg="del">
        <pc:chgData name="Dr. Ani Munirah binti Mohamad" userId="S::animunirah@staf.uum.edu.my::dbd053e9-05fc-429b-b417-ac3c7e48826e" providerId="AD" clId="Web-{2CDEF76F-3DD8-8470-37E5-E39927FAA069}" dt="2024-07-12T15:53:42.857" v="32"/>
        <pc:sldMkLst>
          <pc:docMk/>
          <pc:sldMk cId="1487690051" sldId="295"/>
        </pc:sldMkLst>
      </pc:sldChg>
      <pc:sldChg chg="modSp">
        <pc:chgData name="Dr. Ani Munirah binti Mohamad" userId="S::animunirah@staf.uum.edu.my::dbd053e9-05fc-429b-b417-ac3c7e48826e" providerId="AD" clId="Web-{2CDEF76F-3DD8-8470-37E5-E39927FAA069}" dt="2024-07-12T15:55:35.560" v="63" actId="20577"/>
        <pc:sldMkLst>
          <pc:docMk/>
          <pc:sldMk cId="1555408752" sldId="352"/>
        </pc:sldMkLst>
        <pc:spChg chg="mod">
          <ac:chgData name="Dr. Ani Munirah binti Mohamad" userId="S::animunirah@staf.uum.edu.my::dbd053e9-05fc-429b-b417-ac3c7e48826e" providerId="AD" clId="Web-{2CDEF76F-3DD8-8470-37E5-E39927FAA069}" dt="2024-07-12T15:55:35.560" v="63" actId="20577"/>
          <ac:spMkLst>
            <pc:docMk/>
            <pc:sldMk cId="1555408752" sldId="352"/>
            <ac:spMk id="157" creationId="{00000000-0000-0000-0000-000000000000}"/>
          </ac:spMkLst>
        </pc:spChg>
        <pc:spChg chg="mod">
          <ac:chgData name="Dr. Ani Munirah binti Mohamad" userId="S::animunirah@staf.uum.edu.my::dbd053e9-05fc-429b-b417-ac3c7e48826e" providerId="AD" clId="Web-{2CDEF76F-3DD8-8470-37E5-E39927FAA069}" dt="2024-07-12T15:54:35.669" v="52" actId="20577"/>
          <ac:spMkLst>
            <pc:docMk/>
            <pc:sldMk cId="1555408752" sldId="352"/>
            <ac:spMk id="158" creationId="{00000000-0000-0000-0000-000000000000}"/>
          </ac:spMkLst>
        </pc:spChg>
      </pc:sldChg>
      <pc:sldChg chg="del">
        <pc:chgData name="Dr. Ani Munirah binti Mohamad" userId="S::animunirah@staf.uum.edu.my::dbd053e9-05fc-429b-b417-ac3c7e48826e" providerId="AD" clId="Web-{2CDEF76F-3DD8-8470-37E5-E39927FAA069}" dt="2024-07-12T15:53:42.857" v="36"/>
        <pc:sldMkLst>
          <pc:docMk/>
          <pc:sldMk cId="1489984118" sldId="353"/>
        </pc:sldMkLst>
      </pc:sldChg>
      <pc:sldChg chg="del">
        <pc:chgData name="Dr. Ani Munirah binti Mohamad" userId="S::animunirah@staf.uum.edu.my::dbd053e9-05fc-429b-b417-ac3c7e48826e" providerId="AD" clId="Web-{2CDEF76F-3DD8-8470-37E5-E39927FAA069}" dt="2024-07-12T15:53:42.857" v="35"/>
        <pc:sldMkLst>
          <pc:docMk/>
          <pc:sldMk cId="1827138326" sldId="354"/>
        </pc:sldMkLst>
      </pc:sldChg>
      <pc:sldChg chg="del">
        <pc:chgData name="Dr. Ani Munirah binti Mohamad" userId="S::animunirah@staf.uum.edu.my::dbd053e9-05fc-429b-b417-ac3c7e48826e" providerId="AD" clId="Web-{2CDEF76F-3DD8-8470-37E5-E39927FAA069}" dt="2024-07-12T15:53:42.857" v="34"/>
        <pc:sldMkLst>
          <pc:docMk/>
          <pc:sldMk cId="2341581666" sldId="355"/>
        </pc:sldMkLst>
      </pc:sldChg>
      <pc:sldChg chg="del">
        <pc:chgData name="Dr. Ani Munirah binti Mohamad" userId="S::animunirah@staf.uum.edu.my::dbd053e9-05fc-429b-b417-ac3c7e48826e" providerId="AD" clId="Web-{2CDEF76F-3DD8-8470-37E5-E39927FAA069}" dt="2024-07-12T15:53:42.857" v="33"/>
        <pc:sldMkLst>
          <pc:docMk/>
          <pc:sldMk cId="1379926365" sldId="356"/>
        </pc:sldMkLst>
      </pc:sldChg>
      <pc:sldChg chg="del">
        <pc:chgData name="Dr. Ani Munirah binti Mohamad" userId="S::animunirah@staf.uum.edu.my::dbd053e9-05fc-429b-b417-ac3c7e48826e" providerId="AD" clId="Web-{2CDEF76F-3DD8-8470-37E5-E39927FAA069}" dt="2024-07-12T15:53:42.857" v="31"/>
        <pc:sldMkLst>
          <pc:docMk/>
          <pc:sldMk cId="1455212397" sldId="357"/>
        </pc:sldMkLst>
      </pc:sldChg>
      <pc:sldChg chg="del">
        <pc:chgData name="Dr. Ani Munirah binti Mohamad" userId="S::animunirah@staf.uum.edu.my::dbd053e9-05fc-429b-b417-ac3c7e48826e" providerId="AD" clId="Web-{2CDEF76F-3DD8-8470-37E5-E39927FAA069}" dt="2024-07-12T15:53:42.857" v="26"/>
        <pc:sldMkLst>
          <pc:docMk/>
          <pc:sldMk cId="1263396435" sldId="358"/>
        </pc:sldMkLst>
      </pc:sldChg>
      <pc:sldChg chg="del">
        <pc:chgData name="Dr. Ani Munirah binti Mohamad" userId="S::animunirah@staf.uum.edu.my::dbd053e9-05fc-429b-b417-ac3c7e48826e" providerId="AD" clId="Web-{2CDEF76F-3DD8-8470-37E5-E39927FAA069}" dt="2024-07-12T15:53:42.810" v="14"/>
        <pc:sldMkLst>
          <pc:docMk/>
          <pc:sldMk cId="64727864" sldId="359"/>
        </pc:sldMkLst>
      </pc:sldChg>
      <pc:sldChg chg="del">
        <pc:chgData name="Dr. Ani Munirah binti Mohamad" userId="S::animunirah@staf.uum.edu.my::dbd053e9-05fc-429b-b417-ac3c7e48826e" providerId="AD" clId="Web-{2CDEF76F-3DD8-8470-37E5-E39927FAA069}" dt="2024-07-12T15:53:42.794" v="8"/>
        <pc:sldMkLst>
          <pc:docMk/>
          <pc:sldMk cId="3723777296" sldId="360"/>
        </pc:sldMkLst>
      </pc:sldChg>
      <pc:sldChg chg="del">
        <pc:chgData name="Dr. Ani Munirah binti Mohamad" userId="S::animunirah@staf.uum.edu.my::dbd053e9-05fc-429b-b417-ac3c7e48826e" providerId="AD" clId="Web-{2CDEF76F-3DD8-8470-37E5-E39927FAA069}" dt="2024-07-12T15:53:42.810" v="20"/>
        <pc:sldMkLst>
          <pc:docMk/>
          <pc:sldMk cId="2166134761" sldId="361"/>
        </pc:sldMkLst>
      </pc:sldChg>
      <pc:sldChg chg="del">
        <pc:chgData name="Dr. Ani Munirah binti Mohamad" userId="S::animunirah@staf.uum.edu.my::dbd053e9-05fc-429b-b417-ac3c7e48826e" providerId="AD" clId="Web-{2CDEF76F-3DD8-8470-37E5-E39927FAA069}" dt="2024-07-12T15:53:42.810" v="19"/>
        <pc:sldMkLst>
          <pc:docMk/>
          <pc:sldMk cId="1196079303" sldId="362"/>
        </pc:sldMkLst>
      </pc:sldChg>
      <pc:sldChg chg="del">
        <pc:chgData name="Dr. Ani Munirah binti Mohamad" userId="S::animunirah@staf.uum.edu.my::dbd053e9-05fc-429b-b417-ac3c7e48826e" providerId="AD" clId="Web-{2CDEF76F-3DD8-8470-37E5-E39927FAA069}" dt="2024-07-12T15:53:42.779" v="7"/>
        <pc:sldMkLst>
          <pc:docMk/>
          <pc:sldMk cId="2282764411" sldId="363"/>
        </pc:sldMkLst>
      </pc:sldChg>
      <pc:sldChg chg="del">
        <pc:chgData name="Dr. Ani Munirah binti Mohamad" userId="S::animunirah@staf.uum.edu.my::dbd053e9-05fc-429b-b417-ac3c7e48826e" providerId="AD" clId="Web-{2CDEF76F-3DD8-8470-37E5-E39927FAA069}" dt="2024-07-12T15:53:42.857" v="30"/>
        <pc:sldMkLst>
          <pc:docMk/>
          <pc:sldMk cId="3933832879" sldId="364"/>
        </pc:sldMkLst>
      </pc:sldChg>
      <pc:sldChg chg="del">
        <pc:chgData name="Dr. Ani Munirah binti Mohamad" userId="S::animunirah@staf.uum.edu.my::dbd053e9-05fc-429b-b417-ac3c7e48826e" providerId="AD" clId="Web-{2CDEF76F-3DD8-8470-37E5-E39927FAA069}" dt="2024-07-12T15:53:42.794" v="13"/>
        <pc:sldMkLst>
          <pc:docMk/>
          <pc:sldMk cId="3726682645" sldId="365"/>
        </pc:sldMkLst>
      </pc:sldChg>
      <pc:sldChg chg="del">
        <pc:chgData name="Dr. Ani Munirah binti Mohamad" userId="S::animunirah@staf.uum.edu.my::dbd053e9-05fc-429b-b417-ac3c7e48826e" providerId="AD" clId="Web-{2CDEF76F-3DD8-8470-37E5-E39927FAA069}" dt="2024-07-12T15:53:42.825" v="25"/>
        <pc:sldMkLst>
          <pc:docMk/>
          <pc:sldMk cId="486040524" sldId="366"/>
        </pc:sldMkLst>
      </pc:sldChg>
      <pc:sldChg chg="del">
        <pc:chgData name="Dr. Ani Munirah binti Mohamad" userId="S::animunirah@staf.uum.edu.my::dbd053e9-05fc-429b-b417-ac3c7e48826e" providerId="AD" clId="Web-{2CDEF76F-3DD8-8470-37E5-E39927FAA069}" dt="2024-07-12T15:53:42.857" v="29"/>
        <pc:sldMkLst>
          <pc:docMk/>
          <pc:sldMk cId="3263927830" sldId="367"/>
        </pc:sldMkLst>
      </pc:sldChg>
      <pc:sldChg chg="del">
        <pc:chgData name="Dr. Ani Munirah binti Mohamad" userId="S::animunirah@staf.uum.edu.my::dbd053e9-05fc-429b-b417-ac3c7e48826e" providerId="AD" clId="Web-{2CDEF76F-3DD8-8470-37E5-E39927FAA069}" dt="2024-07-12T15:53:42.857" v="28"/>
        <pc:sldMkLst>
          <pc:docMk/>
          <pc:sldMk cId="683495621" sldId="368"/>
        </pc:sldMkLst>
      </pc:sldChg>
      <pc:sldChg chg="del">
        <pc:chgData name="Dr. Ani Munirah binti Mohamad" userId="S::animunirah@staf.uum.edu.my::dbd053e9-05fc-429b-b417-ac3c7e48826e" providerId="AD" clId="Web-{2CDEF76F-3DD8-8470-37E5-E39927FAA069}" dt="2024-07-12T15:53:42.857" v="27"/>
        <pc:sldMkLst>
          <pc:docMk/>
          <pc:sldMk cId="893475238" sldId="369"/>
        </pc:sldMkLst>
      </pc:sldChg>
      <pc:sldChg chg="del">
        <pc:chgData name="Dr. Ani Munirah binti Mohamad" userId="S::animunirah@staf.uum.edu.my::dbd053e9-05fc-429b-b417-ac3c7e48826e" providerId="AD" clId="Web-{2CDEF76F-3DD8-8470-37E5-E39927FAA069}" dt="2024-07-12T15:53:42.825" v="21"/>
        <pc:sldMkLst>
          <pc:docMk/>
          <pc:sldMk cId="1878523493" sldId="371"/>
        </pc:sldMkLst>
      </pc:sldChg>
      <pc:sldChg chg="del">
        <pc:chgData name="Dr. Ani Munirah binti Mohamad" userId="S::animunirah@staf.uum.edu.my::dbd053e9-05fc-429b-b417-ac3c7e48826e" providerId="AD" clId="Web-{2CDEF76F-3DD8-8470-37E5-E39927FAA069}" dt="2024-07-12T15:53:42.825" v="22"/>
        <pc:sldMkLst>
          <pc:docMk/>
          <pc:sldMk cId="2478192091" sldId="372"/>
        </pc:sldMkLst>
      </pc:sldChg>
      <pc:sldChg chg="del">
        <pc:chgData name="Dr. Ani Munirah binti Mohamad" userId="S::animunirah@staf.uum.edu.my::dbd053e9-05fc-429b-b417-ac3c7e48826e" providerId="AD" clId="Web-{2CDEF76F-3DD8-8470-37E5-E39927FAA069}" dt="2024-07-12T15:53:42.825" v="23"/>
        <pc:sldMkLst>
          <pc:docMk/>
          <pc:sldMk cId="3579164141" sldId="373"/>
        </pc:sldMkLst>
      </pc:sldChg>
      <pc:sldChg chg="del">
        <pc:chgData name="Dr. Ani Munirah binti Mohamad" userId="S::animunirah@staf.uum.edu.my::dbd053e9-05fc-429b-b417-ac3c7e48826e" providerId="AD" clId="Web-{2CDEF76F-3DD8-8470-37E5-E39927FAA069}" dt="2024-07-12T15:53:42.825" v="24"/>
        <pc:sldMkLst>
          <pc:docMk/>
          <pc:sldMk cId="771693216" sldId="374"/>
        </pc:sldMkLst>
      </pc:sldChg>
      <pc:sldChg chg="del">
        <pc:chgData name="Dr. Ani Munirah binti Mohamad" userId="S::animunirah@staf.uum.edu.my::dbd053e9-05fc-429b-b417-ac3c7e48826e" providerId="AD" clId="Web-{2CDEF76F-3DD8-8470-37E5-E39927FAA069}" dt="2024-07-12T15:53:42.810" v="15"/>
        <pc:sldMkLst>
          <pc:docMk/>
          <pc:sldMk cId="1778963462" sldId="375"/>
        </pc:sldMkLst>
      </pc:sldChg>
      <pc:sldChg chg="del">
        <pc:chgData name="Dr. Ani Munirah binti Mohamad" userId="S::animunirah@staf.uum.edu.my::dbd053e9-05fc-429b-b417-ac3c7e48826e" providerId="AD" clId="Web-{2CDEF76F-3DD8-8470-37E5-E39927FAA069}" dt="2024-07-12T15:53:42.810" v="16"/>
        <pc:sldMkLst>
          <pc:docMk/>
          <pc:sldMk cId="3620778947" sldId="376"/>
        </pc:sldMkLst>
      </pc:sldChg>
      <pc:sldChg chg="del">
        <pc:chgData name="Dr. Ani Munirah binti Mohamad" userId="S::animunirah@staf.uum.edu.my::dbd053e9-05fc-429b-b417-ac3c7e48826e" providerId="AD" clId="Web-{2CDEF76F-3DD8-8470-37E5-E39927FAA069}" dt="2024-07-12T15:53:42.810" v="17"/>
        <pc:sldMkLst>
          <pc:docMk/>
          <pc:sldMk cId="801281805" sldId="377"/>
        </pc:sldMkLst>
      </pc:sldChg>
      <pc:sldChg chg="del">
        <pc:chgData name="Dr. Ani Munirah binti Mohamad" userId="S::animunirah@staf.uum.edu.my::dbd053e9-05fc-429b-b417-ac3c7e48826e" providerId="AD" clId="Web-{2CDEF76F-3DD8-8470-37E5-E39927FAA069}" dt="2024-07-12T15:53:42.810" v="18"/>
        <pc:sldMkLst>
          <pc:docMk/>
          <pc:sldMk cId="333473079" sldId="378"/>
        </pc:sldMkLst>
      </pc:sldChg>
      <pc:sldChg chg="del">
        <pc:chgData name="Dr. Ani Munirah binti Mohamad" userId="S::animunirah@staf.uum.edu.my::dbd053e9-05fc-429b-b417-ac3c7e48826e" providerId="AD" clId="Web-{2CDEF76F-3DD8-8470-37E5-E39927FAA069}" dt="2024-07-12T15:53:42.794" v="9"/>
        <pc:sldMkLst>
          <pc:docMk/>
          <pc:sldMk cId="4173689647" sldId="379"/>
        </pc:sldMkLst>
      </pc:sldChg>
      <pc:sldChg chg="del">
        <pc:chgData name="Dr. Ani Munirah binti Mohamad" userId="S::animunirah@staf.uum.edu.my::dbd053e9-05fc-429b-b417-ac3c7e48826e" providerId="AD" clId="Web-{2CDEF76F-3DD8-8470-37E5-E39927FAA069}" dt="2024-07-12T15:53:42.794" v="10"/>
        <pc:sldMkLst>
          <pc:docMk/>
          <pc:sldMk cId="2658259460" sldId="380"/>
        </pc:sldMkLst>
      </pc:sldChg>
      <pc:sldChg chg="del">
        <pc:chgData name="Dr. Ani Munirah binti Mohamad" userId="S::animunirah@staf.uum.edu.my::dbd053e9-05fc-429b-b417-ac3c7e48826e" providerId="AD" clId="Web-{2CDEF76F-3DD8-8470-37E5-E39927FAA069}" dt="2024-07-12T15:53:42.794" v="11"/>
        <pc:sldMkLst>
          <pc:docMk/>
          <pc:sldMk cId="459326115" sldId="381"/>
        </pc:sldMkLst>
      </pc:sldChg>
      <pc:sldChg chg="del">
        <pc:chgData name="Dr. Ani Munirah binti Mohamad" userId="S::animunirah@staf.uum.edu.my::dbd053e9-05fc-429b-b417-ac3c7e48826e" providerId="AD" clId="Web-{2CDEF76F-3DD8-8470-37E5-E39927FAA069}" dt="2024-07-12T15:53:42.794" v="12"/>
        <pc:sldMkLst>
          <pc:docMk/>
          <pc:sldMk cId="2292200376" sldId="382"/>
        </pc:sldMkLst>
      </pc:sldChg>
      <pc:sldChg chg="del">
        <pc:chgData name="Dr. Ani Munirah binti Mohamad" userId="S::animunirah@staf.uum.edu.my::dbd053e9-05fc-429b-b417-ac3c7e48826e" providerId="AD" clId="Web-{2CDEF76F-3DD8-8470-37E5-E39927FAA069}" dt="2024-07-12T15:53:42.779" v="3"/>
        <pc:sldMkLst>
          <pc:docMk/>
          <pc:sldMk cId="794882172" sldId="383"/>
        </pc:sldMkLst>
      </pc:sldChg>
      <pc:sldChg chg="del">
        <pc:chgData name="Dr. Ani Munirah binti Mohamad" userId="S::animunirah@staf.uum.edu.my::dbd053e9-05fc-429b-b417-ac3c7e48826e" providerId="AD" clId="Web-{2CDEF76F-3DD8-8470-37E5-E39927FAA069}" dt="2024-07-12T15:53:42.779" v="4"/>
        <pc:sldMkLst>
          <pc:docMk/>
          <pc:sldMk cId="3507920597" sldId="384"/>
        </pc:sldMkLst>
      </pc:sldChg>
      <pc:sldChg chg="del">
        <pc:chgData name="Dr. Ani Munirah binti Mohamad" userId="S::animunirah@staf.uum.edu.my::dbd053e9-05fc-429b-b417-ac3c7e48826e" providerId="AD" clId="Web-{2CDEF76F-3DD8-8470-37E5-E39927FAA069}" dt="2024-07-12T15:53:42.779" v="5"/>
        <pc:sldMkLst>
          <pc:docMk/>
          <pc:sldMk cId="3611007365" sldId="385"/>
        </pc:sldMkLst>
      </pc:sldChg>
      <pc:sldChg chg="del">
        <pc:chgData name="Dr. Ani Munirah binti Mohamad" userId="S::animunirah@staf.uum.edu.my::dbd053e9-05fc-429b-b417-ac3c7e48826e" providerId="AD" clId="Web-{2CDEF76F-3DD8-8470-37E5-E39927FAA069}" dt="2024-07-12T15:53:42.779" v="6"/>
        <pc:sldMkLst>
          <pc:docMk/>
          <pc:sldMk cId="1989172933" sldId="386"/>
        </pc:sldMkLst>
      </pc:sldChg>
    </pc:docChg>
  </pc:docChgLst>
  <pc:docChgLst>
    <pc:chgData name="Dr. Ani Munirah binti Mohamad" userId="S::animunirah@staf.uum.edu.my::dbd053e9-05fc-429b-b417-ac3c7e48826e" providerId="AD" clId="Web-{74D222F0-EDD2-67E6-EBB3-10ED6A6C5E3B}"/>
    <pc:docChg chg="modSld">
      <pc:chgData name="Dr. Ani Munirah binti Mohamad" userId="S::animunirah@staf.uum.edu.my::dbd053e9-05fc-429b-b417-ac3c7e48826e" providerId="AD" clId="Web-{74D222F0-EDD2-67E6-EBB3-10ED6A6C5E3B}" dt="2024-07-12T16:18:24.568" v="7" actId="20577"/>
      <pc:docMkLst>
        <pc:docMk/>
      </pc:docMkLst>
      <pc:sldChg chg="modSp">
        <pc:chgData name="Dr. Ani Munirah binti Mohamad" userId="S::animunirah@staf.uum.edu.my::dbd053e9-05fc-429b-b417-ac3c7e48826e" providerId="AD" clId="Web-{74D222F0-EDD2-67E6-EBB3-10ED6A6C5E3B}" dt="2024-07-12T16:18:24.568" v="7" actId="20577"/>
        <pc:sldMkLst>
          <pc:docMk/>
          <pc:sldMk cId="0" sldId="257"/>
        </pc:sldMkLst>
        <pc:spChg chg="mod">
          <ac:chgData name="Dr. Ani Munirah binti Mohamad" userId="S::animunirah@staf.uum.edu.my::dbd053e9-05fc-429b-b417-ac3c7e48826e" providerId="AD" clId="Web-{74D222F0-EDD2-67E6-EBB3-10ED6A6C5E3B}" dt="2024-07-12T16:18:24.568" v="7" actId="20577"/>
          <ac:spMkLst>
            <pc:docMk/>
            <pc:sldMk cId="0" sldId="257"/>
            <ac:spMk id="158" creationId="{00000000-0000-0000-0000-000000000000}"/>
          </ac:spMkLst>
        </pc:spChg>
      </pc:sldChg>
    </pc:docChg>
  </pc:docChgLst>
  <pc:docChgLst>
    <pc:chgData name="Dr. Ani Munirah binti Mohamad" userId="S::animunirah@staf.uum.edu.my::dbd053e9-05fc-429b-b417-ac3c7e48826e" providerId="AD" clId="Web-{AB97A175-51CA-397C-BC85-EF4B9E11A6BC}"/>
    <pc:docChg chg="modSld">
      <pc:chgData name="Dr. Ani Munirah binti Mohamad" userId="S::animunirah@staf.uum.edu.my::dbd053e9-05fc-429b-b417-ac3c7e48826e" providerId="AD" clId="Web-{AB97A175-51CA-397C-BC85-EF4B9E11A6BC}" dt="2024-05-19T16:49:13.567" v="178" actId="20577"/>
      <pc:docMkLst>
        <pc:docMk/>
      </pc:docMkLst>
      <pc:sldChg chg="mod modShow">
        <pc:chgData name="Dr. Ani Munirah binti Mohamad" userId="S::animunirah@staf.uum.edu.my::dbd053e9-05fc-429b-b417-ac3c7e48826e" providerId="AD" clId="Web-{AB97A175-51CA-397C-BC85-EF4B9E11A6BC}" dt="2024-05-19T16:46:35.389" v="80"/>
        <pc:sldMkLst>
          <pc:docMk/>
          <pc:sldMk cId="0" sldId="256"/>
        </pc:sldMkLst>
      </pc:sldChg>
      <pc:sldChg chg="mod modShow">
        <pc:chgData name="Dr. Ani Munirah binti Mohamad" userId="S::animunirah@staf.uum.edu.my::dbd053e9-05fc-429b-b417-ac3c7e48826e" providerId="AD" clId="Web-{AB97A175-51CA-397C-BC85-EF4B9E11A6BC}" dt="2024-05-19T16:46:35.420" v="81"/>
        <pc:sldMkLst>
          <pc:docMk/>
          <pc:sldMk cId="0" sldId="257"/>
        </pc:sldMkLst>
      </pc:sldChg>
      <pc:sldChg chg="mod modShow">
        <pc:chgData name="Dr. Ani Munirah binti Mohamad" userId="S::animunirah@staf.uum.edu.my::dbd053e9-05fc-429b-b417-ac3c7e48826e" providerId="AD" clId="Web-{AB97A175-51CA-397C-BC85-EF4B9E11A6BC}" dt="2024-05-19T16:46:35.498" v="83"/>
        <pc:sldMkLst>
          <pc:docMk/>
          <pc:sldMk cId="2716199034" sldId="260"/>
        </pc:sldMkLst>
      </pc:sldChg>
      <pc:sldChg chg="mod modShow">
        <pc:chgData name="Dr. Ani Munirah binti Mohamad" userId="S::animunirah@staf.uum.edu.my::dbd053e9-05fc-429b-b417-ac3c7e48826e" providerId="AD" clId="Web-{AB97A175-51CA-397C-BC85-EF4B9E11A6BC}" dt="2024-05-19T16:46:35.529" v="84"/>
        <pc:sldMkLst>
          <pc:docMk/>
          <pc:sldMk cId="945183760" sldId="262"/>
        </pc:sldMkLst>
      </pc:sldChg>
      <pc:sldChg chg="mod modShow">
        <pc:chgData name="Dr. Ani Munirah binti Mohamad" userId="S::animunirah@staf.uum.edu.my::dbd053e9-05fc-429b-b417-ac3c7e48826e" providerId="AD" clId="Web-{AB97A175-51CA-397C-BC85-EF4B9E11A6BC}" dt="2024-05-19T16:46:35.561" v="85"/>
        <pc:sldMkLst>
          <pc:docMk/>
          <pc:sldMk cId="1357174521" sldId="263"/>
        </pc:sldMkLst>
      </pc:sldChg>
      <pc:sldChg chg="mod modShow">
        <pc:chgData name="Dr. Ani Munirah binti Mohamad" userId="S::animunirah@staf.uum.edu.my::dbd053e9-05fc-429b-b417-ac3c7e48826e" providerId="AD" clId="Web-{AB97A175-51CA-397C-BC85-EF4B9E11A6BC}" dt="2024-05-19T16:46:35.592" v="86"/>
        <pc:sldMkLst>
          <pc:docMk/>
          <pc:sldMk cId="3303405173" sldId="264"/>
        </pc:sldMkLst>
      </pc:sldChg>
      <pc:sldChg chg="mod modShow">
        <pc:chgData name="Dr. Ani Munirah binti Mohamad" userId="S::animunirah@staf.uum.edu.my::dbd053e9-05fc-429b-b417-ac3c7e48826e" providerId="AD" clId="Web-{AB97A175-51CA-397C-BC85-EF4B9E11A6BC}" dt="2024-05-19T16:46:35.623" v="87"/>
        <pc:sldMkLst>
          <pc:docMk/>
          <pc:sldMk cId="3624398430" sldId="265"/>
        </pc:sldMkLst>
      </pc:sldChg>
      <pc:sldChg chg="modSp mod modShow">
        <pc:chgData name="Dr. Ani Munirah binti Mohamad" userId="S::animunirah@staf.uum.edu.my::dbd053e9-05fc-429b-b417-ac3c7e48826e" providerId="AD" clId="Web-{AB97A175-51CA-397C-BC85-EF4B9E11A6BC}" dt="2024-05-19T16:48:24.252" v="167" actId="20577"/>
        <pc:sldMkLst>
          <pc:docMk/>
          <pc:sldMk cId="937763204" sldId="266"/>
        </pc:sldMkLst>
        <pc:spChg chg="mod">
          <ac:chgData name="Dr. Ani Munirah binti Mohamad" userId="S::animunirah@staf.uum.edu.my::dbd053e9-05fc-429b-b417-ac3c7e48826e" providerId="AD" clId="Web-{AB97A175-51CA-397C-BC85-EF4B9E11A6BC}" dt="2024-05-19T16:48:24.252" v="167" actId="20577"/>
          <ac:spMkLst>
            <pc:docMk/>
            <pc:sldMk cId="937763204" sldId="266"/>
            <ac:spMk id="158" creationId="{00000000-0000-0000-0000-000000000000}"/>
          </ac:spMkLst>
        </pc:spChg>
      </pc:sldChg>
      <pc:sldChg chg="mod modShow">
        <pc:chgData name="Dr. Ani Munirah binti Mohamad" userId="S::animunirah@staf.uum.edu.my::dbd053e9-05fc-429b-b417-ac3c7e48826e" providerId="AD" clId="Web-{AB97A175-51CA-397C-BC85-EF4B9E11A6BC}" dt="2024-05-19T16:46:36.639" v="119"/>
        <pc:sldMkLst>
          <pc:docMk/>
          <pc:sldMk cId="3164088367" sldId="267"/>
        </pc:sldMkLst>
      </pc:sldChg>
      <pc:sldChg chg="modSp mod modShow">
        <pc:chgData name="Dr. Ani Munirah binti Mohamad" userId="S::animunirah@staf.uum.edu.my::dbd053e9-05fc-429b-b417-ac3c7e48826e" providerId="AD" clId="Web-{AB97A175-51CA-397C-BC85-EF4B9E11A6BC}" dt="2024-05-19T16:48:51.222" v="169" actId="20577"/>
        <pc:sldMkLst>
          <pc:docMk/>
          <pc:sldMk cId="3035952661" sldId="268"/>
        </pc:sldMkLst>
        <pc:spChg chg="mod">
          <ac:chgData name="Dr. Ani Munirah binti Mohamad" userId="S::animunirah@staf.uum.edu.my::dbd053e9-05fc-429b-b417-ac3c7e48826e" providerId="AD" clId="Web-{AB97A175-51CA-397C-BC85-EF4B9E11A6BC}" dt="2024-05-19T16:48:51.222" v="169" actId="20577"/>
          <ac:spMkLst>
            <pc:docMk/>
            <pc:sldMk cId="3035952661" sldId="268"/>
            <ac:spMk id="158" creationId="{00000000-0000-0000-0000-000000000000}"/>
          </ac:spMkLst>
        </pc:spChg>
      </pc:sldChg>
      <pc:sldChg chg="modSp mod modShow">
        <pc:chgData name="Dr. Ani Munirah binti Mohamad" userId="S::animunirah@staf.uum.edu.my::dbd053e9-05fc-429b-b417-ac3c7e48826e" providerId="AD" clId="Web-{AB97A175-51CA-397C-BC85-EF4B9E11A6BC}" dt="2024-05-19T16:49:00.285" v="171" actId="20577"/>
        <pc:sldMkLst>
          <pc:docMk/>
          <pc:sldMk cId="526131397" sldId="269"/>
        </pc:sldMkLst>
        <pc:spChg chg="mod">
          <ac:chgData name="Dr. Ani Munirah binti Mohamad" userId="S::animunirah@staf.uum.edu.my::dbd053e9-05fc-429b-b417-ac3c7e48826e" providerId="AD" clId="Web-{AB97A175-51CA-397C-BC85-EF4B9E11A6BC}" dt="2024-05-19T16:49:00.285" v="171" actId="20577"/>
          <ac:spMkLst>
            <pc:docMk/>
            <pc:sldMk cId="526131397" sldId="269"/>
            <ac:spMk id="158" creationId="{00000000-0000-0000-0000-000000000000}"/>
          </ac:spMkLst>
        </pc:spChg>
      </pc:sldChg>
      <pc:sldChg chg="modSp mod modShow">
        <pc:chgData name="Dr. Ani Munirah binti Mohamad" userId="S::animunirah@staf.uum.edu.my::dbd053e9-05fc-429b-b417-ac3c7e48826e" providerId="AD" clId="Web-{AB97A175-51CA-397C-BC85-EF4B9E11A6BC}" dt="2024-05-19T16:49:13.567" v="178" actId="20577"/>
        <pc:sldMkLst>
          <pc:docMk/>
          <pc:sldMk cId="4169149729" sldId="270"/>
        </pc:sldMkLst>
        <pc:spChg chg="mod">
          <ac:chgData name="Dr. Ani Munirah binti Mohamad" userId="S::animunirah@staf.uum.edu.my::dbd053e9-05fc-429b-b417-ac3c7e48826e" providerId="AD" clId="Web-{AB97A175-51CA-397C-BC85-EF4B9E11A6BC}" dt="2024-05-19T16:49:13.567" v="178" actId="20577"/>
          <ac:spMkLst>
            <pc:docMk/>
            <pc:sldMk cId="4169149729" sldId="270"/>
            <ac:spMk id="158" creationId="{00000000-0000-0000-0000-000000000000}"/>
          </ac:spMkLst>
        </pc:spChg>
      </pc:sldChg>
      <pc:sldChg chg="mod modShow">
        <pc:chgData name="Dr. Ani Munirah binti Mohamad" userId="S::animunirah@staf.uum.edu.my::dbd053e9-05fc-429b-b417-ac3c7e48826e" providerId="AD" clId="Web-{AB97A175-51CA-397C-BC85-EF4B9E11A6BC}" dt="2024-05-19T16:46:35.764" v="92"/>
        <pc:sldMkLst>
          <pc:docMk/>
          <pc:sldMk cId="3687209180" sldId="271"/>
        </pc:sldMkLst>
      </pc:sldChg>
      <pc:sldChg chg="mod modShow">
        <pc:chgData name="Dr. Ani Munirah binti Mohamad" userId="S::animunirah@staf.uum.edu.my::dbd053e9-05fc-429b-b417-ac3c7e48826e" providerId="AD" clId="Web-{AB97A175-51CA-397C-BC85-EF4B9E11A6BC}" dt="2024-05-19T16:46:35.795" v="93"/>
        <pc:sldMkLst>
          <pc:docMk/>
          <pc:sldMk cId="871651220" sldId="272"/>
        </pc:sldMkLst>
      </pc:sldChg>
      <pc:sldChg chg="mod modShow">
        <pc:chgData name="Dr. Ani Munirah binti Mohamad" userId="S::animunirah@staf.uum.edu.my::dbd053e9-05fc-429b-b417-ac3c7e48826e" providerId="AD" clId="Web-{AB97A175-51CA-397C-BC85-EF4B9E11A6BC}" dt="2024-05-19T16:46:35.826" v="94"/>
        <pc:sldMkLst>
          <pc:docMk/>
          <pc:sldMk cId="4116853057" sldId="273"/>
        </pc:sldMkLst>
      </pc:sldChg>
      <pc:sldChg chg="mod modShow">
        <pc:chgData name="Dr. Ani Munirah binti Mohamad" userId="S::animunirah@staf.uum.edu.my::dbd053e9-05fc-429b-b417-ac3c7e48826e" providerId="AD" clId="Web-{AB97A175-51CA-397C-BC85-EF4B9E11A6BC}" dt="2024-05-19T16:46:35.858" v="95"/>
        <pc:sldMkLst>
          <pc:docMk/>
          <pc:sldMk cId="366867540" sldId="274"/>
        </pc:sldMkLst>
      </pc:sldChg>
      <pc:sldChg chg="mod modShow">
        <pc:chgData name="Dr. Ani Munirah binti Mohamad" userId="S::animunirah@staf.uum.edu.my::dbd053e9-05fc-429b-b417-ac3c7e48826e" providerId="AD" clId="Web-{AB97A175-51CA-397C-BC85-EF4B9E11A6BC}" dt="2024-05-19T16:46:35.889" v="96"/>
        <pc:sldMkLst>
          <pc:docMk/>
          <pc:sldMk cId="3857579483" sldId="275"/>
        </pc:sldMkLst>
      </pc:sldChg>
      <pc:sldChg chg="mod modShow">
        <pc:chgData name="Dr. Ani Munirah binti Mohamad" userId="S::animunirah@staf.uum.edu.my::dbd053e9-05fc-429b-b417-ac3c7e48826e" providerId="AD" clId="Web-{AB97A175-51CA-397C-BC85-EF4B9E11A6BC}" dt="2024-05-19T16:46:35.904" v="97"/>
        <pc:sldMkLst>
          <pc:docMk/>
          <pc:sldMk cId="2320696026" sldId="276"/>
        </pc:sldMkLst>
      </pc:sldChg>
      <pc:sldChg chg="mod modShow">
        <pc:chgData name="Dr. Ani Munirah binti Mohamad" userId="S::animunirah@staf.uum.edu.my::dbd053e9-05fc-429b-b417-ac3c7e48826e" providerId="AD" clId="Web-{AB97A175-51CA-397C-BC85-EF4B9E11A6BC}" dt="2024-05-19T16:46:35.936" v="98"/>
        <pc:sldMkLst>
          <pc:docMk/>
          <pc:sldMk cId="89196730" sldId="277"/>
        </pc:sldMkLst>
      </pc:sldChg>
      <pc:sldChg chg="mod modShow">
        <pc:chgData name="Dr. Ani Munirah binti Mohamad" userId="S::animunirah@staf.uum.edu.my::dbd053e9-05fc-429b-b417-ac3c7e48826e" providerId="AD" clId="Web-{AB97A175-51CA-397C-BC85-EF4B9E11A6BC}" dt="2024-05-19T16:46:35.967" v="99"/>
        <pc:sldMkLst>
          <pc:docMk/>
          <pc:sldMk cId="1952830884" sldId="278"/>
        </pc:sldMkLst>
      </pc:sldChg>
      <pc:sldChg chg="mod modShow">
        <pc:chgData name="Dr. Ani Munirah binti Mohamad" userId="S::animunirah@staf.uum.edu.my::dbd053e9-05fc-429b-b417-ac3c7e48826e" providerId="AD" clId="Web-{AB97A175-51CA-397C-BC85-EF4B9E11A6BC}" dt="2024-05-19T16:46:35.998" v="100"/>
        <pc:sldMkLst>
          <pc:docMk/>
          <pc:sldMk cId="1070469222" sldId="279"/>
        </pc:sldMkLst>
      </pc:sldChg>
      <pc:sldChg chg="mod modShow">
        <pc:chgData name="Dr. Ani Munirah binti Mohamad" userId="S::animunirah@staf.uum.edu.my::dbd053e9-05fc-429b-b417-ac3c7e48826e" providerId="AD" clId="Web-{AB97A175-51CA-397C-BC85-EF4B9E11A6BC}" dt="2024-05-19T16:46:36.029" v="101"/>
        <pc:sldMkLst>
          <pc:docMk/>
          <pc:sldMk cId="3393508940" sldId="280"/>
        </pc:sldMkLst>
      </pc:sldChg>
      <pc:sldChg chg="mod modShow">
        <pc:chgData name="Dr. Ani Munirah binti Mohamad" userId="S::animunirah@staf.uum.edu.my::dbd053e9-05fc-429b-b417-ac3c7e48826e" providerId="AD" clId="Web-{AB97A175-51CA-397C-BC85-EF4B9E11A6BC}" dt="2024-05-19T16:46:36.061" v="102"/>
        <pc:sldMkLst>
          <pc:docMk/>
          <pc:sldMk cId="2098017" sldId="281"/>
        </pc:sldMkLst>
      </pc:sldChg>
      <pc:sldChg chg="mod modShow">
        <pc:chgData name="Dr. Ani Munirah binti Mohamad" userId="S::animunirah@staf.uum.edu.my::dbd053e9-05fc-429b-b417-ac3c7e48826e" providerId="AD" clId="Web-{AB97A175-51CA-397C-BC85-EF4B9E11A6BC}" dt="2024-05-19T16:46:36.092" v="103"/>
        <pc:sldMkLst>
          <pc:docMk/>
          <pc:sldMk cId="2654666580" sldId="282"/>
        </pc:sldMkLst>
      </pc:sldChg>
      <pc:sldChg chg="mod modShow">
        <pc:chgData name="Dr. Ani Munirah binti Mohamad" userId="S::animunirah@staf.uum.edu.my::dbd053e9-05fc-429b-b417-ac3c7e48826e" providerId="AD" clId="Web-{AB97A175-51CA-397C-BC85-EF4B9E11A6BC}" dt="2024-05-19T16:46:36.123" v="104"/>
        <pc:sldMkLst>
          <pc:docMk/>
          <pc:sldMk cId="1176501579" sldId="283"/>
        </pc:sldMkLst>
      </pc:sldChg>
      <pc:sldChg chg="mod modShow">
        <pc:chgData name="Dr. Ani Munirah binti Mohamad" userId="S::animunirah@staf.uum.edu.my::dbd053e9-05fc-429b-b417-ac3c7e48826e" providerId="AD" clId="Web-{AB97A175-51CA-397C-BC85-EF4B9E11A6BC}" dt="2024-05-19T16:46:36.154" v="105"/>
        <pc:sldMkLst>
          <pc:docMk/>
          <pc:sldMk cId="2933105433" sldId="284"/>
        </pc:sldMkLst>
      </pc:sldChg>
      <pc:sldChg chg="mod modShow">
        <pc:chgData name="Dr. Ani Munirah binti Mohamad" userId="S::animunirah@staf.uum.edu.my::dbd053e9-05fc-429b-b417-ac3c7e48826e" providerId="AD" clId="Web-{AB97A175-51CA-397C-BC85-EF4B9E11A6BC}" dt="2024-05-19T16:46:36.186" v="106"/>
        <pc:sldMkLst>
          <pc:docMk/>
          <pc:sldMk cId="2323599197" sldId="285"/>
        </pc:sldMkLst>
      </pc:sldChg>
      <pc:sldChg chg="mod modShow">
        <pc:chgData name="Dr. Ani Munirah binti Mohamad" userId="S::animunirah@staf.uum.edu.my::dbd053e9-05fc-429b-b417-ac3c7e48826e" providerId="AD" clId="Web-{AB97A175-51CA-397C-BC85-EF4B9E11A6BC}" dt="2024-05-19T16:46:36.233" v="107"/>
        <pc:sldMkLst>
          <pc:docMk/>
          <pc:sldMk cId="2682678313" sldId="286"/>
        </pc:sldMkLst>
      </pc:sldChg>
      <pc:sldChg chg="mod modShow">
        <pc:chgData name="Dr. Ani Munirah binti Mohamad" userId="S::animunirah@staf.uum.edu.my::dbd053e9-05fc-429b-b417-ac3c7e48826e" providerId="AD" clId="Web-{AB97A175-51CA-397C-BC85-EF4B9E11A6BC}" dt="2024-05-19T16:46:36.264" v="108"/>
        <pc:sldMkLst>
          <pc:docMk/>
          <pc:sldMk cId="388314227" sldId="287"/>
        </pc:sldMkLst>
      </pc:sldChg>
      <pc:sldChg chg="mod modShow">
        <pc:chgData name="Dr. Ani Munirah binti Mohamad" userId="S::animunirah@staf.uum.edu.my::dbd053e9-05fc-429b-b417-ac3c7e48826e" providerId="AD" clId="Web-{AB97A175-51CA-397C-BC85-EF4B9E11A6BC}" dt="2024-05-19T16:46:36.389" v="112"/>
        <pc:sldMkLst>
          <pc:docMk/>
          <pc:sldMk cId="953815134" sldId="288"/>
        </pc:sldMkLst>
      </pc:sldChg>
      <pc:sldChg chg="mod modShow">
        <pc:chgData name="Dr. Ani Munirah binti Mohamad" userId="S::animunirah@staf.uum.edu.my::dbd053e9-05fc-429b-b417-ac3c7e48826e" providerId="AD" clId="Web-{AB97A175-51CA-397C-BC85-EF4B9E11A6BC}" dt="2024-05-19T16:46:36.467" v="114"/>
        <pc:sldMkLst>
          <pc:docMk/>
          <pc:sldMk cId="4020423993" sldId="289"/>
        </pc:sldMkLst>
      </pc:sldChg>
      <pc:sldChg chg="mod modShow">
        <pc:chgData name="Dr. Ani Munirah binti Mohamad" userId="S::animunirah@staf.uum.edu.my::dbd053e9-05fc-429b-b417-ac3c7e48826e" providerId="AD" clId="Web-{AB97A175-51CA-397C-BC85-EF4B9E11A6BC}" dt="2024-05-19T16:46:36.436" v="113"/>
        <pc:sldMkLst>
          <pc:docMk/>
          <pc:sldMk cId="381583882" sldId="290"/>
        </pc:sldMkLst>
      </pc:sldChg>
      <pc:sldChg chg="mod modShow">
        <pc:chgData name="Dr. Ani Munirah binti Mohamad" userId="S::animunirah@staf.uum.edu.my::dbd053e9-05fc-429b-b417-ac3c7e48826e" providerId="AD" clId="Web-{AB97A175-51CA-397C-BC85-EF4B9E11A6BC}" dt="2024-05-19T16:46:36.498" v="115"/>
        <pc:sldMkLst>
          <pc:docMk/>
          <pc:sldMk cId="1076679937" sldId="291"/>
        </pc:sldMkLst>
      </pc:sldChg>
      <pc:sldChg chg="mod modShow">
        <pc:chgData name="Dr. Ani Munirah binti Mohamad" userId="S::animunirah@staf.uum.edu.my::dbd053e9-05fc-429b-b417-ac3c7e48826e" providerId="AD" clId="Web-{AB97A175-51CA-397C-BC85-EF4B9E11A6BC}" dt="2024-05-19T16:46:36.545" v="116"/>
        <pc:sldMkLst>
          <pc:docMk/>
          <pc:sldMk cId="3378173935" sldId="292"/>
        </pc:sldMkLst>
      </pc:sldChg>
      <pc:sldChg chg="mod modShow">
        <pc:chgData name="Dr. Ani Munirah binti Mohamad" userId="S::animunirah@staf.uum.edu.my::dbd053e9-05fc-429b-b417-ac3c7e48826e" providerId="AD" clId="Web-{AB97A175-51CA-397C-BC85-EF4B9E11A6BC}" dt="2024-05-19T16:46:36.576" v="117"/>
        <pc:sldMkLst>
          <pc:docMk/>
          <pc:sldMk cId="1634195756" sldId="293"/>
        </pc:sldMkLst>
      </pc:sldChg>
      <pc:sldChg chg="mod modShow">
        <pc:chgData name="Dr. Ani Munirah binti Mohamad" userId="S::animunirah@staf.uum.edu.my::dbd053e9-05fc-429b-b417-ac3c7e48826e" providerId="AD" clId="Web-{AB97A175-51CA-397C-BC85-EF4B9E11A6BC}" dt="2024-05-19T16:46:36.608" v="118"/>
        <pc:sldMkLst>
          <pc:docMk/>
          <pc:sldMk cId="966176064" sldId="294"/>
        </pc:sldMkLst>
      </pc:sldChg>
      <pc:sldChg chg="mod modShow">
        <pc:chgData name="Dr. Ani Munirah binti Mohamad" userId="S::animunirah@staf.uum.edu.my::dbd053e9-05fc-429b-b417-ac3c7e48826e" providerId="AD" clId="Web-{AB97A175-51CA-397C-BC85-EF4B9E11A6BC}" dt="2024-05-19T16:46:35.467" v="82"/>
        <pc:sldMkLst>
          <pc:docMk/>
          <pc:sldMk cId="1487690051" sldId="295"/>
        </pc:sldMkLst>
      </pc:sldChg>
      <pc:sldChg chg="mod modShow">
        <pc:chgData name="Dr. Ani Munirah binti Mohamad" userId="S::animunirah@staf.uum.edu.my::dbd053e9-05fc-429b-b417-ac3c7e48826e" providerId="AD" clId="Web-{AB97A175-51CA-397C-BC85-EF4B9E11A6BC}" dt="2024-05-19T16:46:36.358" v="111"/>
        <pc:sldMkLst>
          <pc:docMk/>
          <pc:sldMk cId="1617865296" sldId="296"/>
        </pc:sldMkLst>
      </pc:sldChg>
      <pc:sldChg chg="mod modShow">
        <pc:chgData name="Dr. Ani Munirah binti Mohamad" userId="S::animunirah@staf.uum.edu.my::dbd053e9-05fc-429b-b417-ac3c7e48826e" providerId="AD" clId="Web-{AB97A175-51CA-397C-BC85-EF4B9E11A6BC}" dt="2024-05-19T16:46:37.201" v="137"/>
        <pc:sldMkLst>
          <pc:docMk/>
          <pc:sldMk cId="3381698634" sldId="297"/>
        </pc:sldMkLst>
      </pc:sldChg>
      <pc:sldChg chg="mod modShow">
        <pc:chgData name="Dr. Ani Munirah binti Mohamad" userId="S::animunirah@staf.uum.edu.my::dbd053e9-05fc-429b-b417-ac3c7e48826e" providerId="AD" clId="Web-{AB97A175-51CA-397C-BC85-EF4B9E11A6BC}" dt="2024-05-19T16:46:36.326" v="110"/>
        <pc:sldMkLst>
          <pc:docMk/>
          <pc:sldMk cId="3926453287" sldId="298"/>
        </pc:sldMkLst>
      </pc:sldChg>
      <pc:sldChg chg="mod modShow">
        <pc:chgData name="Dr. Ani Munirah binti Mohamad" userId="S::animunirah@staf.uum.edu.my::dbd053e9-05fc-429b-b417-ac3c7e48826e" providerId="AD" clId="Web-{AB97A175-51CA-397C-BC85-EF4B9E11A6BC}" dt="2024-05-19T16:46:36.295" v="109"/>
        <pc:sldMkLst>
          <pc:docMk/>
          <pc:sldMk cId="3582719775" sldId="299"/>
        </pc:sldMkLst>
      </pc:sldChg>
      <pc:sldChg chg="mod modShow">
        <pc:chgData name="Dr. Ani Munirah binti Mohamad" userId="S::animunirah@staf.uum.edu.my::dbd053e9-05fc-429b-b417-ac3c7e48826e" providerId="AD" clId="Web-{AB97A175-51CA-397C-BC85-EF4B9E11A6BC}" dt="2024-05-19T16:46:36.670" v="120"/>
        <pc:sldMkLst>
          <pc:docMk/>
          <pc:sldMk cId="1297641555" sldId="300"/>
        </pc:sldMkLst>
      </pc:sldChg>
      <pc:sldChg chg="mod modShow">
        <pc:chgData name="Dr. Ani Munirah binti Mohamad" userId="S::animunirah@staf.uum.edu.my::dbd053e9-05fc-429b-b417-ac3c7e48826e" providerId="AD" clId="Web-{AB97A175-51CA-397C-BC85-EF4B9E11A6BC}" dt="2024-05-19T16:46:36.733" v="122"/>
        <pc:sldMkLst>
          <pc:docMk/>
          <pc:sldMk cId="700385732" sldId="301"/>
        </pc:sldMkLst>
      </pc:sldChg>
      <pc:sldChg chg="mod modShow">
        <pc:chgData name="Dr. Ani Munirah binti Mohamad" userId="S::animunirah@staf.uum.edu.my::dbd053e9-05fc-429b-b417-ac3c7e48826e" providerId="AD" clId="Web-{AB97A175-51CA-397C-BC85-EF4B9E11A6BC}" dt="2024-05-19T16:46:36.701" v="121"/>
        <pc:sldMkLst>
          <pc:docMk/>
          <pc:sldMk cId="2342606125" sldId="302"/>
        </pc:sldMkLst>
      </pc:sldChg>
      <pc:sldChg chg="mod modShow">
        <pc:chgData name="Dr. Ani Munirah binti Mohamad" userId="S::animunirah@staf.uum.edu.my::dbd053e9-05fc-429b-b417-ac3c7e48826e" providerId="AD" clId="Web-{AB97A175-51CA-397C-BC85-EF4B9E11A6BC}" dt="2024-05-19T16:46:36.795" v="124"/>
        <pc:sldMkLst>
          <pc:docMk/>
          <pc:sldMk cId="1475366312" sldId="303"/>
        </pc:sldMkLst>
      </pc:sldChg>
      <pc:sldChg chg="mod modShow">
        <pc:chgData name="Dr. Ani Munirah binti Mohamad" userId="S::animunirah@staf.uum.edu.my::dbd053e9-05fc-429b-b417-ac3c7e48826e" providerId="AD" clId="Web-{AB97A175-51CA-397C-BC85-EF4B9E11A6BC}" dt="2024-05-19T16:46:36.764" v="123"/>
        <pc:sldMkLst>
          <pc:docMk/>
          <pc:sldMk cId="913646620" sldId="304"/>
        </pc:sldMkLst>
      </pc:sldChg>
      <pc:sldChg chg="mod modShow">
        <pc:chgData name="Dr. Ani Munirah binti Mohamad" userId="S::animunirah@staf.uum.edu.my::dbd053e9-05fc-429b-b417-ac3c7e48826e" providerId="AD" clId="Web-{AB97A175-51CA-397C-BC85-EF4B9E11A6BC}" dt="2024-05-19T16:46:36.967" v="130"/>
        <pc:sldMkLst>
          <pc:docMk/>
          <pc:sldMk cId="3976938955" sldId="305"/>
        </pc:sldMkLst>
      </pc:sldChg>
      <pc:sldChg chg="mod modShow">
        <pc:chgData name="Dr. Ani Munirah binti Mohamad" userId="S::animunirah@staf.uum.edu.my::dbd053e9-05fc-429b-b417-ac3c7e48826e" providerId="AD" clId="Web-{AB97A175-51CA-397C-BC85-EF4B9E11A6BC}" dt="2024-05-19T16:46:36.936" v="129"/>
        <pc:sldMkLst>
          <pc:docMk/>
          <pc:sldMk cId="3130499194" sldId="306"/>
        </pc:sldMkLst>
      </pc:sldChg>
      <pc:sldChg chg="mod modShow">
        <pc:chgData name="Dr. Ani Munirah binti Mohamad" userId="S::animunirah@staf.uum.edu.my::dbd053e9-05fc-429b-b417-ac3c7e48826e" providerId="AD" clId="Web-{AB97A175-51CA-397C-BC85-EF4B9E11A6BC}" dt="2024-05-19T16:46:36.904" v="128"/>
        <pc:sldMkLst>
          <pc:docMk/>
          <pc:sldMk cId="1529761923" sldId="307"/>
        </pc:sldMkLst>
      </pc:sldChg>
      <pc:sldChg chg="modSp mod modShow">
        <pc:chgData name="Dr. Ani Munirah binti Mohamad" userId="S::animunirah@staf.uum.edu.my::dbd053e9-05fc-429b-b417-ac3c7e48826e" providerId="AD" clId="Web-{AB97A175-51CA-397C-BC85-EF4B9E11A6BC}" dt="2024-05-19T16:48:00.236" v="165" actId="20577"/>
        <pc:sldMkLst>
          <pc:docMk/>
          <pc:sldMk cId="1751341189" sldId="308"/>
        </pc:sldMkLst>
        <pc:spChg chg="mod">
          <ac:chgData name="Dr. Ani Munirah binti Mohamad" userId="S::animunirah@staf.uum.edu.my::dbd053e9-05fc-429b-b417-ac3c7e48826e" providerId="AD" clId="Web-{AB97A175-51CA-397C-BC85-EF4B9E11A6BC}" dt="2024-05-19T16:48:00.236" v="165" actId="20577"/>
          <ac:spMkLst>
            <pc:docMk/>
            <pc:sldMk cId="1751341189" sldId="308"/>
            <ac:spMk id="158" creationId="{00000000-0000-0000-0000-000000000000}"/>
          </ac:spMkLst>
        </pc:spChg>
      </pc:sldChg>
      <pc:sldChg chg="mod modShow">
        <pc:chgData name="Dr. Ani Munirah binti Mohamad" userId="S::animunirah@staf.uum.edu.my::dbd053e9-05fc-429b-b417-ac3c7e48826e" providerId="AD" clId="Web-{AB97A175-51CA-397C-BC85-EF4B9E11A6BC}" dt="2024-05-19T16:46:36.858" v="126"/>
        <pc:sldMkLst>
          <pc:docMk/>
          <pc:sldMk cId="1708778792" sldId="309"/>
        </pc:sldMkLst>
      </pc:sldChg>
      <pc:sldChg chg="mod modShow">
        <pc:chgData name="Dr. Ani Munirah binti Mohamad" userId="S::animunirah@staf.uum.edu.my::dbd053e9-05fc-429b-b417-ac3c7e48826e" providerId="AD" clId="Web-{AB97A175-51CA-397C-BC85-EF4B9E11A6BC}" dt="2024-05-19T16:46:36.826" v="125"/>
        <pc:sldMkLst>
          <pc:docMk/>
          <pc:sldMk cId="1471379319" sldId="310"/>
        </pc:sldMkLst>
      </pc:sldChg>
      <pc:sldChg chg="mod modShow">
        <pc:chgData name="Dr. Ani Munirah binti Mohamad" userId="S::animunirah@staf.uum.edu.my::dbd053e9-05fc-429b-b417-ac3c7e48826e" providerId="AD" clId="Web-{AB97A175-51CA-397C-BC85-EF4B9E11A6BC}" dt="2024-05-19T16:46:37.029" v="132"/>
        <pc:sldMkLst>
          <pc:docMk/>
          <pc:sldMk cId="2974450818" sldId="311"/>
        </pc:sldMkLst>
      </pc:sldChg>
      <pc:sldChg chg="mod modShow">
        <pc:chgData name="Dr. Ani Munirah binti Mohamad" userId="S::animunirah@staf.uum.edu.my::dbd053e9-05fc-429b-b417-ac3c7e48826e" providerId="AD" clId="Web-{AB97A175-51CA-397C-BC85-EF4B9E11A6BC}" dt="2024-05-19T16:46:36.998" v="131"/>
        <pc:sldMkLst>
          <pc:docMk/>
          <pc:sldMk cId="2483386257" sldId="312"/>
        </pc:sldMkLst>
      </pc:sldChg>
      <pc:sldChg chg="mod modShow">
        <pc:chgData name="Dr. Ani Munirah binti Mohamad" userId="S::animunirah@staf.uum.edu.my::dbd053e9-05fc-429b-b417-ac3c7e48826e" providerId="AD" clId="Web-{AB97A175-51CA-397C-BC85-EF4B9E11A6BC}" dt="2024-05-19T16:46:37.170" v="136"/>
        <pc:sldMkLst>
          <pc:docMk/>
          <pc:sldMk cId="1335880592" sldId="313"/>
        </pc:sldMkLst>
      </pc:sldChg>
      <pc:sldChg chg="mod modShow">
        <pc:chgData name="Dr. Ani Munirah binti Mohamad" userId="S::animunirah@staf.uum.edu.my::dbd053e9-05fc-429b-b417-ac3c7e48826e" providerId="AD" clId="Web-{AB97A175-51CA-397C-BC85-EF4B9E11A6BC}" dt="2024-05-19T16:46:37.123" v="135"/>
        <pc:sldMkLst>
          <pc:docMk/>
          <pc:sldMk cId="2829068941" sldId="314"/>
        </pc:sldMkLst>
      </pc:sldChg>
      <pc:sldChg chg="mod modShow">
        <pc:chgData name="Dr. Ani Munirah binti Mohamad" userId="S::animunirah@staf.uum.edu.my::dbd053e9-05fc-429b-b417-ac3c7e48826e" providerId="AD" clId="Web-{AB97A175-51CA-397C-BC85-EF4B9E11A6BC}" dt="2024-05-19T16:46:37.092" v="134"/>
        <pc:sldMkLst>
          <pc:docMk/>
          <pc:sldMk cId="1513201269" sldId="315"/>
        </pc:sldMkLst>
      </pc:sldChg>
      <pc:sldChg chg="mod modShow">
        <pc:chgData name="Dr. Ani Munirah binti Mohamad" userId="S::animunirah@staf.uum.edu.my::dbd053e9-05fc-429b-b417-ac3c7e48826e" providerId="AD" clId="Web-{AB97A175-51CA-397C-BC85-EF4B9E11A6BC}" dt="2024-05-19T16:46:37.061" v="133"/>
        <pc:sldMkLst>
          <pc:docMk/>
          <pc:sldMk cId="3625262743" sldId="316"/>
        </pc:sldMkLst>
      </pc:sldChg>
      <pc:sldChg chg="mod modShow">
        <pc:chgData name="Dr. Ani Munirah binti Mohamad" userId="S::animunirah@staf.uum.edu.my::dbd053e9-05fc-429b-b417-ac3c7e48826e" providerId="AD" clId="Web-{AB97A175-51CA-397C-BC85-EF4B9E11A6BC}" dt="2024-05-19T16:46:37.233" v="138"/>
        <pc:sldMkLst>
          <pc:docMk/>
          <pc:sldMk cId="1949578042" sldId="317"/>
        </pc:sldMkLst>
      </pc:sldChg>
      <pc:sldChg chg="mod modShow">
        <pc:chgData name="Dr. Ani Munirah binti Mohamad" userId="S::animunirah@staf.uum.edu.my::dbd053e9-05fc-429b-b417-ac3c7e48826e" providerId="AD" clId="Web-{AB97A175-51CA-397C-BC85-EF4B9E11A6BC}" dt="2024-05-19T16:46:37.342" v="141"/>
        <pc:sldMkLst>
          <pc:docMk/>
          <pc:sldMk cId="2541712656" sldId="318"/>
        </pc:sldMkLst>
      </pc:sldChg>
      <pc:sldChg chg="mod modShow">
        <pc:chgData name="Dr. Ani Munirah binti Mohamad" userId="S::animunirah@staf.uum.edu.my::dbd053e9-05fc-429b-b417-ac3c7e48826e" providerId="AD" clId="Web-{AB97A175-51CA-397C-BC85-EF4B9E11A6BC}" dt="2024-05-19T16:46:37.858" v="157"/>
        <pc:sldMkLst>
          <pc:docMk/>
          <pc:sldMk cId="846111342" sldId="319"/>
        </pc:sldMkLst>
      </pc:sldChg>
      <pc:sldChg chg="mod modShow">
        <pc:chgData name="Dr. Ani Munirah binti Mohamad" userId="S::animunirah@staf.uum.edu.my::dbd053e9-05fc-429b-b417-ac3c7e48826e" providerId="AD" clId="Web-{AB97A175-51CA-397C-BC85-EF4B9E11A6BC}" dt="2024-05-19T16:46:37.311" v="140"/>
        <pc:sldMkLst>
          <pc:docMk/>
          <pc:sldMk cId="3436478699" sldId="321"/>
        </pc:sldMkLst>
      </pc:sldChg>
      <pc:sldChg chg="mod modShow">
        <pc:chgData name="Dr. Ani Munirah binti Mohamad" userId="S::animunirah@staf.uum.edu.my::dbd053e9-05fc-429b-b417-ac3c7e48826e" providerId="AD" clId="Web-{AB97A175-51CA-397C-BC85-EF4B9E11A6BC}" dt="2024-05-19T16:46:37.264" v="139"/>
        <pc:sldMkLst>
          <pc:docMk/>
          <pc:sldMk cId="3580742180" sldId="322"/>
        </pc:sldMkLst>
      </pc:sldChg>
      <pc:sldChg chg="mod modShow">
        <pc:chgData name="Dr. Ani Munirah binti Mohamad" userId="S::animunirah@staf.uum.edu.my::dbd053e9-05fc-429b-b417-ac3c7e48826e" providerId="AD" clId="Web-{AB97A175-51CA-397C-BC85-EF4B9E11A6BC}" dt="2024-05-19T16:46:37.530" v="147"/>
        <pc:sldMkLst>
          <pc:docMk/>
          <pc:sldMk cId="480445509" sldId="323"/>
        </pc:sldMkLst>
      </pc:sldChg>
      <pc:sldChg chg="mod modShow">
        <pc:chgData name="Dr. Ani Munirah binti Mohamad" userId="S::animunirah@staf.uum.edu.my::dbd053e9-05fc-429b-b417-ac3c7e48826e" providerId="AD" clId="Web-{AB97A175-51CA-397C-BC85-EF4B9E11A6BC}" dt="2024-05-19T16:46:37.951" v="160"/>
        <pc:sldMkLst>
          <pc:docMk/>
          <pc:sldMk cId="2331577065" sldId="324"/>
        </pc:sldMkLst>
      </pc:sldChg>
      <pc:sldChg chg="mod modShow">
        <pc:chgData name="Dr. Ani Munirah binti Mohamad" userId="S::animunirah@staf.uum.edu.my::dbd053e9-05fc-429b-b417-ac3c7e48826e" providerId="AD" clId="Web-{AB97A175-51CA-397C-BC85-EF4B9E11A6BC}" dt="2024-05-19T16:46:37.920" v="159"/>
        <pc:sldMkLst>
          <pc:docMk/>
          <pc:sldMk cId="4078244540" sldId="325"/>
        </pc:sldMkLst>
      </pc:sldChg>
      <pc:sldChg chg="mod modShow">
        <pc:chgData name="Dr. Ani Munirah binti Mohamad" userId="S::animunirah@staf.uum.edu.my::dbd053e9-05fc-429b-b417-ac3c7e48826e" providerId="AD" clId="Web-{AB97A175-51CA-397C-BC85-EF4B9E11A6BC}" dt="2024-05-19T16:46:37.889" v="158"/>
        <pc:sldMkLst>
          <pc:docMk/>
          <pc:sldMk cId="2259504694" sldId="326"/>
        </pc:sldMkLst>
      </pc:sldChg>
      <pc:sldChg chg="mod modShow">
        <pc:chgData name="Dr. Ani Munirah binti Mohamad" userId="S::animunirah@staf.uum.edu.my::dbd053e9-05fc-429b-b417-ac3c7e48826e" providerId="AD" clId="Web-{AB97A175-51CA-397C-BC85-EF4B9E11A6BC}" dt="2024-05-19T16:46:37.983" v="161"/>
        <pc:sldMkLst>
          <pc:docMk/>
          <pc:sldMk cId="3855396954" sldId="327"/>
        </pc:sldMkLst>
      </pc:sldChg>
      <pc:sldChg chg="mod modShow">
        <pc:chgData name="Dr. Ani Munirah binti Mohamad" userId="S::animunirah@staf.uum.edu.my::dbd053e9-05fc-429b-b417-ac3c7e48826e" providerId="AD" clId="Web-{AB97A175-51CA-397C-BC85-EF4B9E11A6BC}" dt="2024-05-19T16:46:37.795" v="155"/>
        <pc:sldMkLst>
          <pc:docMk/>
          <pc:sldMk cId="3981204518" sldId="328"/>
        </pc:sldMkLst>
      </pc:sldChg>
      <pc:sldChg chg="mod modShow">
        <pc:chgData name="Dr. Ani Munirah binti Mohamad" userId="S::animunirah@staf.uum.edu.my::dbd053e9-05fc-429b-b417-ac3c7e48826e" providerId="AD" clId="Web-{AB97A175-51CA-397C-BC85-EF4B9E11A6BC}" dt="2024-05-19T16:46:38.014" v="162"/>
        <pc:sldMkLst>
          <pc:docMk/>
          <pc:sldMk cId="16408653" sldId="329"/>
        </pc:sldMkLst>
      </pc:sldChg>
      <pc:sldChg chg="mod modShow">
        <pc:chgData name="Dr. Ani Munirah binti Mohamad" userId="S::animunirah@staf.uum.edu.my::dbd053e9-05fc-429b-b417-ac3c7e48826e" providerId="AD" clId="Web-{AB97A175-51CA-397C-BC85-EF4B9E11A6BC}" dt="2024-05-19T16:46:37.717" v="153"/>
        <pc:sldMkLst>
          <pc:docMk/>
          <pc:sldMk cId="443517540" sldId="330"/>
        </pc:sldMkLst>
      </pc:sldChg>
      <pc:sldChg chg="mod modShow">
        <pc:chgData name="Dr. Ani Munirah binti Mohamad" userId="S::animunirah@staf.uum.edu.my::dbd053e9-05fc-429b-b417-ac3c7e48826e" providerId="AD" clId="Web-{AB97A175-51CA-397C-BC85-EF4B9E11A6BC}" dt="2024-05-19T16:46:37.826" v="156"/>
        <pc:sldMkLst>
          <pc:docMk/>
          <pc:sldMk cId="2025289569" sldId="331"/>
        </pc:sldMkLst>
      </pc:sldChg>
      <pc:sldChg chg="mod modShow">
        <pc:chgData name="Dr. Ani Munirah binti Mohamad" userId="S::animunirah@staf.uum.edu.my::dbd053e9-05fc-429b-b417-ac3c7e48826e" providerId="AD" clId="Web-{AB97A175-51CA-397C-BC85-EF4B9E11A6BC}" dt="2024-05-19T16:46:37.748" v="154"/>
        <pc:sldMkLst>
          <pc:docMk/>
          <pc:sldMk cId="1084271290" sldId="332"/>
        </pc:sldMkLst>
      </pc:sldChg>
      <pc:sldChg chg="mod modShow">
        <pc:chgData name="Dr. Ani Munirah binti Mohamad" userId="S::animunirah@staf.uum.edu.my::dbd053e9-05fc-429b-b417-ac3c7e48826e" providerId="AD" clId="Web-{AB97A175-51CA-397C-BC85-EF4B9E11A6BC}" dt="2024-05-19T16:46:37.686" v="152"/>
        <pc:sldMkLst>
          <pc:docMk/>
          <pc:sldMk cId="1198030232" sldId="333"/>
        </pc:sldMkLst>
      </pc:sldChg>
      <pc:sldChg chg="mod modShow">
        <pc:chgData name="Dr. Ani Munirah binti Mohamad" userId="S::animunirah@staf.uum.edu.my::dbd053e9-05fc-429b-b417-ac3c7e48826e" providerId="AD" clId="Web-{AB97A175-51CA-397C-BC85-EF4B9E11A6BC}" dt="2024-05-19T16:46:37.623" v="150"/>
        <pc:sldMkLst>
          <pc:docMk/>
          <pc:sldMk cId="633872097" sldId="334"/>
        </pc:sldMkLst>
      </pc:sldChg>
      <pc:sldChg chg="mod modShow">
        <pc:chgData name="Dr. Ani Munirah binti Mohamad" userId="S::animunirah@staf.uum.edu.my::dbd053e9-05fc-429b-b417-ac3c7e48826e" providerId="AD" clId="Web-{AB97A175-51CA-397C-BC85-EF4B9E11A6BC}" dt="2024-05-19T16:46:37.655" v="151"/>
        <pc:sldMkLst>
          <pc:docMk/>
          <pc:sldMk cId="3089947258" sldId="335"/>
        </pc:sldMkLst>
      </pc:sldChg>
      <pc:sldChg chg="mod modShow">
        <pc:chgData name="Dr. Ani Munirah binti Mohamad" userId="S::animunirah@staf.uum.edu.my::dbd053e9-05fc-429b-b417-ac3c7e48826e" providerId="AD" clId="Web-{AB97A175-51CA-397C-BC85-EF4B9E11A6BC}" dt="2024-05-19T16:46:37.592" v="149"/>
        <pc:sldMkLst>
          <pc:docMk/>
          <pc:sldMk cId="97942739" sldId="336"/>
        </pc:sldMkLst>
      </pc:sldChg>
      <pc:sldChg chg="mod modShow">
        <pc:chgData name="Dr. Ani Munirah binti Mohamad" userId="S::animunirah@staf.uum.edu.my::dbd053e9-05fc-429b-b417-ac3c7e48826e" providerId="AD" clId="Web-{AB97A175-51CA-397C-BC85-EF4B9E11A6BC}" dt="2024-05-19T16:46:37.561" v="148"/>
        <pc:sldMkLst>
          <pc:docMk/>
          <pc:sldMk cId="3550932589" sldId="337"/>
        </pc:sldMkLst>
      </pc:sldChg>
      <pc:sldChg chg="mod modShow">
        <pc:chgData name="Dr. Ani Munirah binti Mohamad" userId="S::animunirah@staf.uum.edu.my::dbd053e9-05fc-429b-b417-ac3c7e48826e" providerId="AD" clId="Web-{AB97A175-51CA-397C-BC85-EF4B9E11A6BC}" dt="2024-05-19T16:46:37.373" v="142"/>
        <pc:sldMkLst>
          <pc:docMk/>
          <pc:sldMk cId="3412772144" sldId="338"/>
        </pc:sldMkLst>
      </pc:sldChg>
      <pc:sldChg chg="mod modShow">
        <pc:chgData name="Dr. Ani Munirah binti Mohamad" userId="S::animunirah@staf.uum.edu.my::dbd053e9-05fc-429b-b417-ac3c7e48826e" providerId="AD" clId="Web-{AB97A175-51CA-397C-BC85-EF4B9E11A6BC}" dt="2024-05-19T16:46:37.405" v="143"/>
        <pc:sldMkLst>
          <pc:docMk/>
          <pc:sldMk cId="1623638483" sldId="339"/>
        </pc:sldMkLst>
      </pc:sldChg>
      <pc:sldChg chg="mod modShow">
        <pc:chgData name="Dr. Ani Munirah binti Mohamad" userId="S::animunirah@staf.uum.edu.my::dbd053e9-05fc-429b-b417-ac3c7e48826e" providerId="AD" clId="Web-{AB97A175-51CA-397C-BC85-EF4B9E11A6BC}" dt="2024-05-19T16:46:37.498" v="146"/>
        <pc:sldMkLst>
          <pc:docMk/>
          <pc:sldMk cId="2066546657" sldId="340"/>
        </pc:sldMkLst>
      </pc:sldChg>
      <pc:sldChg chg="mod modShow">
        <pc:chgData name="Dr. Ani Munirah binti Mohamad" userId="S::animunirah@staf.uum.edu.my::dbd053e9-05fc-429b-b417-ac3c7e48826e" providerId="AD" clId="Web-{AB97A175-51CA-397C-BC85-EF4B9E11A6BC}" dt="2024-05-19T16:46:37.467" v="145"/>
        <pc:sldMkLst>
          <pc:docMk/>
          <pc:sldMk cId="3095859859" sldId="341"/>
        </pc:sldMkLst>
      </pc:sldChg>
      <pc:sldChg chg="mod modShow">
        <pc:chgData name="Dr. Ani Munirah binti Mohamad" userId="S::animunirah@staf.uum.edu.my::dbd053e9-05fc-429b-b417-ac3c7e48826e" providerId="AD" clId="Web-{AB97A175-51CA-397C-BC85-EF4B9E11A6BC}" dt="2024-05-19T16:46:37.436" v="144"/>
        <pc:sldMkLst>
          <pc:docMk/>
          <pc:sldMk cId="1148872436" sldId="342"/>
        </pc:sldMkLst>
      </pc:sldChg>
    </pc:docChg>
  </pc:docChgLst>
  <pc:docChgLst>
    <pc:chgData name="Dr. Ani Munirah binti Mohamad" userId="S::animunirah@staf.uum.edu.my::dbd053e9-05fc-429b-b417-ac3c7e48826e" providerId="AD" clId="Web-{F93EE6A9-ED1A-AA90-4FB0-E921FEF61641}"/>
    <pc:docChg chg="addSld delSld modSld sldOrd">
      <pc:chgData name="Dr. Ani Munirah binti Mohamad" userId="S::animunirah@staf.uum.edu.my::dbd053e9-05fc-429b-b417-ac3c7e48826e" providerId="AD" clId="Web-{F93EE6A9-ED1A-AA90-4FB0-E921FEF61641}" dt="2024-07-12T15:45:34.543" v="344" actId="20577"/>
      <pc:docMkLst>
        <pc:docMk/>
      </pc:docMkLst>
      <pc:sldChg chg="addSp delSp modSp">
        <pc:chgData name="Dr. Ani Munirah binti Mohamad" userId="S::animunirah@staf.uum.edu.my::dbd053e9-05fc-429b-b417-ac3c7e48826e" providerId="AD" clId="Web-{F93EE6A9-ED1A-AA90-4FB0-E921FEF61641}" dt="2024-07-12T15:14:07.712" v="47" actId="20577"/>
        <pc:sldMkLst>
          <pc:docMk/>
          <pc:sldMk cId="1487690051" sldId="295"/>
        </pc:sldMkLst>
        <pc:spChg chg="mod">
          <ac:chgData name="Dr. Ani Munirah binti Mohamad" userId="S::animunirah@staf.uum.edu.my::dbd053e9-05fc-429b-b417-ac3c7e48826e" providerId="AD" clId="Web-{F93EE6A9-ED1A-AA90-4FB0-E921FEF61641}" dt="2024-07-12T15:14:07.712" v="47" actId="20577"/>
          <ac:spMkLst>
            <pc:docMk/>
            <pc:sldMk cId="1487690051" sldId="295"/>
            <ac:spMk id="157" creationId="{00000000-0000-0000-0000-000000000000}"/>
          </ac:spMkLst>
        </pc:spChg>
        <pc:picChg chg="add mod">
          <ac:chgData name="Dr. Ani Munirah binti Mohamad" userId="S::animunirah@staf.uum.edu.my::dbd053e9-05fc-429b-b417-ac3c7e48826e" providerId="AD" clId="Web-{F93EE6A9-ED1A-AA90-4FB0-E921FEF61641}" dt="2024-07-12T12:12:04.605" v="7" actId="1076"/>
          <ac:picMkLst>
            <pc:docMk/>
            <pc:sldMk cId="1487690051" sldId="295"/>
            <ac:picMk id="2" creationId="{A243459D-EB92-3D2F-C847-33BED7090B97}"/>
          </ac:picMkLst>
        </pc:picChg>
        <pc:picChg chg="del">
          <ac:chgData name="Dr. Ani Munirah binti Mohamad" userId="S::animunirah@staf.uum.edu.my::dbd053e9-05fc-429b-b417-ac3c7e48826e" providerId="AD" clId="Web-{F93EE6A9-ED1A-AA90-4FB0-E921FEF61641}" dt="2024-07-12T12:11:55.839" v="4"/>
          <ac:picMkLst>
            <pc:docMk/>
            <pc:sldMk cId="1487690051" sldId="295"/>
            <ac:picMk id="3" creationId="{ADD0E020-183E-75CA-8DA9-545EDF9F88CF}"/>
          </ac:picMkLst>
        </pc:picChg>
      </pc:sldChg>
      <pc:sldChg chg="modSp">
        <pc:chgData name="Dr. Ani Munirah binti Mohamad" userId="S::animunirah@staf.uum.edu.my::dbd053e9-05fc-429b-b417-ac3c7e48826e" providerId="AD" clId="Web-{F93EE6A9-ED1A-AA90-4FB0-E921FEF61641}" dt="2024-07-12T12:11:13.401" v="3" actId="20577"/>
        <pc:sldMkLst>
          <pc:docMk/>
          <pc:sldMk cId="2341581666" sldId="355"/>
        </pc:sldMkLst>
        <pc:spChg chg="mod">
          <ac:chgData name="Dr. Ani Munirah binti Mohamad" userId="S::animunirah@staf.uum.edu.my::dbd053e9-05fc-429b-b417-ac3c7e48826e" providerId="AD" clId="Web-{F93EE6A9-ED1A-AA90-4FB0-E921FEF61641}" dt="2024-07-12T12:11:13.401" v="3" actId="20577"/>
          <ac:spMkLst>
            <pc:docMk/>
            <pc:sldMk cId="2341581666" sldId="355"/>
            <ac:spMk id="157" creationId="{00000000-0000-0000-0000-000000000000}"/>
          </ac:spMkLst>
        </pc:spChg>
      </pc:sldChg>
      <pc:sldChg chg="modSp add replId">
        <pc:chgData name="Dr. Ani Munirah binti Mohamad" userId="S::animunirah@staf.uum.edu.my::dbd053e9-05fc-429b-b417-ac3c7e48826e" providerId="AD" clId="Web-{F93EE6A9-ED1A-AA90-4FB0-E921FEF61641}" dt="2024-07-12T12:14:27.668" v="35" actId="20577"/>
        <pc:sldMkLst>
          <pc:docMk/>
          <pc:sldMk cId="1379926365" sldId="356"/>
        </pc:sldMkLst>
        <pc:spChg chg="mod">
          <ac:chgData name="Dr. Ani Munirah binti Mohamad" userId="S::animunirah@staf.uum.edu.my::dbd053e9-05fc-429b-b417-ac3c7e48826e" providerId="AD" clId="Web-{F93EE6A9-ED1A-AA90-4FB0-E921FEF61641}" dt="2024-07-12T12:13:50.137" v="25" actId="14100"/>
          <ac:spMkLst>
            <pc:docMk/>
            <pc:sldMk cId="1379926365" sldId="356"/>
            <ac:spMk id="157" creationId="{00000000-0000-0000-0000-000000000000}"/>
          </ac:spMkLst>
        </pc:spChg>
        <pc:spChg chg="mod">
          <ac:chgData name="Dr. Ani Munirah binti Mohamad" userId="S::animunirah@staf.uum.edu.my::dbd053e9-05fc-429b-b417-ac3c7e48826e" providerId="AD" clId="Web-{F93EE6A9-ED1A-AA90-4FB0-E921FEF61641}" dt="2024-07-12T12:14:27.668" v="35" actId="20577"/>
          <ac:spMkLst>
            <pc:docMk/>
            <pc:sldMk cId="1379926365" sldId="356"/>
            <ac:spMk id="158" creationId="{00000000-0000-0000-0000-000000000000}"/>
          </ac:spMkLst>
        </pc:spChg>
      </pc:sldChg>
      <pc:sldChg chg="modSp add ord replId">
        <pc:chgData name="Dr. Ani Munirah binti Mohamad" userId="S::animunirah@staf.uum.edu.my::dbd053e9-05fc-429b-b417-ac3c7e48826e" providerId="AD" clId="Web-{F93EE6A9-ED1A-AA90-4FB0-E921FEF61641}" dt="2024-07-12T15:18:00.436" v="93" actId="20577"/>
        <pc:sldMkLst>
          <pc:docMk/>
          <pc:sldMk cId="1455212397" sldId="357"/>
        </pc:sldMkLst>
        <pc:spChg chg="mod">
          <ac:chgData name="Dr. Ani Munirah binti Mohamad" userId="S::animunirah@staf.uum.edu.my::dbd053e9-05fc-429b-b417-ac3c7e48826e" providerId="AD" clId="Web-{F93EE6A9-ED1A-AA90-4FB0-E921FEF61641}" dt="2024-07-12T15:16:25.012" v="76" actId="20577"/>
          <ac:spMkLst>
            <pc:docMk/>
            <pc:sldMk cId="1455212397" sldId="357"/>
            <ac:spMk id="157" creationId="{00000000-0000-0000-0000-000000000000}"/>
          </ac:spMkLst>
        </pc:spChg>
        <pc:spChg chg="mod">
          <ac:chgData name="Dr. Ani Munirah binti Mohamad" userId="S::animunirah@staf.uum.edu.my::dbd053e9-05fc-429b-b417-ac3c7e48826e" providerId="AD" clId="Web-{F93EE6A9-ED1A-AA90-4FB0-E921FEF61641}" dt="2024-07-12T15:18:00.436" v="93" actId="20577"/>
          <ac:spMkLst>
            <pc:docMk/>
            <pc:sldMk cId="1455212397" sldId="357"/>
            <ac:spMk id="158" creationId="{00000000-0000-0000-0000-000000000000}"/>
          </ac:spMkLst>
        </pc:spChg>
      </pc:sldChg>
      <pc:sldChg chg="addSp delSp modSp add replId">
        <pc:chgData name="Dr. Ani Munirah binti Mohamad" userId="S::animunirah@staf.uum.edu.my::dbd053e9-05fc-429b-b417-ac3c7e48826e" providerId="AD" clId="Web-{F93EE6A9-ED1A-AA90-4FB0-E921FEF61641}" dt="2024-07-12T15:26:08.870" v="177" actId="1076"/>
        <pc:sldMkLst>
          <pc:docMk/>
          <pc:sldMk cId="1263396435" sldId="358"/>
        </pc:sldMkLst>
        <pc:spChg chg="mod">
          <ac:chgData name="Dr. Ani Munirah binti Mohamad" userId="S::animunirah@staf.uum.edu.my::dbd053e9-05fc-429b-b417-ac3c7e48826e" providerId="AD" clId="Web-{F93EE6A9-ED1A-AA90-4FB0-E921FEF61641}" dt="2024-07-12T15:26:05.995" v="176" actId="1076"/>
          <ac:spMkLst>
            <pc:docMk/>
            <pc:sldMk cId="1263396435" sldId="358"/>
            <ac:spMk id="157" creationId="{00000000-0000-0000-0000-000000000000}"/>
          </ac:spMkLst>
        </pc:spChg>
        <pc:picChg chg="del">
          <ac:chgData name="Dr. Ani Munirah binti Mohamad" userId="S::animunirah@staf.uum.edu.my::dbd053e9-05fc-429b-b417-ac3c7e48826e" providerId="AD" clId="Web-{F93EE6A9-ED1A-AA90-4FB0-E921FEF61641}" dt="2024-07-12T15:15:21.761" v="70"/>
          <ac:picMkLst>
            <pc:docMk/>
            <pc:sldMk cId="1263396435" sldId="358"/>
            <ac:picMk id="2" creationId="{A243459D-EB92-3D2F-C847-33BED7090B97}"/>
          </ac:picMkLst>
        </pc:picChg>
        <pc:picChg chg="add mod">
          <ac:chgData name="Dr. Ani Munirah binti Mohamad" userId="S::animunirah@staf.uum.edu.my::dbd053e9-05fc-429b-b417-ac3c7e48826e" providerId="AD" clId="Web-{F93EE6A9-ED1A-AA90-4FB0-E921FEF61641}" dt="2024-07-12T15:26:08.870" v="177" actId="1076"/>
          <ac:picMkLst>
            <pc:docMk/>
            <pc:sldMk cId="1263396435" sldId="358"/>
            <ac:picMk id="3" creationId="{1C6B0809-3C8F-82C8-9070-00CEDB90A42E}"/>
          </ac:picMkLst>
        </pc:picChg>
      </pc:sldChg>
      <pc:sldChg chg="addSp delSp modSp add replId">
        <pc:chgData name="Dr. Ani Munirah binti Mohamad" userId="S::animunirah@staf.uum.edu.my::dbd053e9-05fc-429b-b417-ac3c7e48826e" providerId="AD" clId="Web-{F93EE6A9-ED1A-AA90-4FB0-E921FEF61641}" dt="2024-07-12T15:35:56.150" v="266" actId="1076"/>
        <pc:sldMkLst>
          <pc:docMk/>
          <pc:sldMk cId="64727864" sldId="359"/>
        </pc:sldMkLst>
        <pc:spChg chg="mod">
          <ac:chgData name="Dr. Ani Munirah binti Mohamad" userId="S::animunirah@staf.uum.edu.my::dbd053e9-05fc-429b-b417-ac3c7e48826e" providerId="AD" clId="Web-{F93EE6A9-ED1A-AA90-4FB0-E921FEF61641}" dt="2024-07-12T15:35:56.150" v="266" actId="1076"/>
          <ac:spMkLst>
            <pc:docMk/>
            <pc:sldMk cId="64727864" sldId="359"/>
            <ac:spMk id="157" creationId="{00000000-0000-0000-0000-000000000000}"/>
          </ac:spMkLst>
        </pc:spChg>
        <pc:picChg chg="del">
          <ac:chgData name="Dr. Ani Munirah binti Mohamad" userId="S::animunirah@staf.uum.edu.my::dbd053e9-05fc-429b-b417-ac3c7e48826e" providerId="AD" clId="Web-{F93EE6A9-ED1A-AA90-4FB0-E921FEF61641}" dt="2024-07-12T15:15:15.776" v="68"/>
          <ac:picMkLst>
            <pc:docMk/>
            <pc:sldMk cId="64727864" sldId="359"/>
            <ac:picMk id="2" creationId="{A243459D-EB92-3D2F-C847-33BED7090B97}"/>
          </ac:picMkLst>
        </pc:picChg>
        <pc:picChg chg="add">
          <ac:chgData name="Dr. Ani Munirah binti Mohamad" userId="S::animunirah@staf.uum.edu.my::dbd053e9-05fc-429b-b417-ac3c7e48826e" providerId="AD" clId="Web-{F93EE6A9-ED1A-AA90-4FB0-E921FEF61641}" dt="2024-07-12T15:35:49.540" v="265"/>
          <ac:picMkLst>
            <pc:docMk/>
            <pc:sldMk cId="64727864" sldId="359"/>
            <ac:picMk id="4" creationId="{F609A346-F69A-A94C-6C4D-6F86FDAD111B}"/>
          </ac:picMkLst>
        </pc:picChg>
      </pc:sldChg>
      <pc:sldChg chg="addSp delSp modSp add replId">
        <pc:chgData name="Dr. Ani Munirah binti Mohamad" userId="S::animunirah@staf.uum.edu.my::dbd053e9-05fc-429b-b417-ac3c7e48826e" providerId="AD" clId="Web-{F93EE6A9-ED1A-AA90-4FB0-E921FEF61641}" dt="2024-07-12T15:41:27.908" v="307"/>
        <pc:sldMkLst>
          <pc:docMk/>
          <pc:sldMk cId="3723777296" sldId="360"/>
        </pc:sldMkLst>
        <pc:spChg chg="mod">
          <ac:chgData name="Dr. Ani Munirah binti Mohamad" userId="S::animunirah@staf.uum.edu.my::dbd053e9-05fc-429b-b417-ac3c7e48826e" providerId="AD" clId="Web-{F93EE6A9-ED1A-AA90-4FB0-E921FEF61641}" dt="2024-07-12T15:41:02.641" v="306" actId="1076"/>
          <ac:spMkLst>
            <pc:docMk/>
            <pc:sldMk cId="3723777296" sldId="360"/>
            <ac:spMk id="157" creationId="{00000000-0000-0000-0000-000000000000}"/>
          </ac:spMkLst>
        </pc:spChg>
        <pc:picChg chg="del">
          <ac:chgData name="Dr. Ani Munirah binti Mohamad" userId="S::animunirah@staf.uum.edu.my::dbd053e9-05fc-429b-b417-ac3c7e48826e" providerId="AD" clId="Web-{F93EE6A9-ED1A-AA90-4FB0-E921FEF61641}" dt="2024-07-12T15:15:13.198" v="67"/>
          <ac:picMkLst>
            <pc:docMk/>
            <pc:sldMk cId="3723777296" sldId="360"/>
            <ac:picMk id="2" creationId="{A243459D-EB92-3D2F-C847-33BED7090B97}"/>
          </ac:picMkLst>
        </pc:picChg>
        <pc:picChg chg="add">
          <ac:chgData name="Dr. Ani Munirah binti Mohamad" userId="S::animunirah@staf.uum.edu.my::dbd053e9-05fc-429b-b417-ac3c7e48826e" providerId="AD" clId="Web-{F93EE6A9-ED1A-AA90-4FB0-E921FEF61641}" dt="2024-07-12T15:41:27.908" v="307"/>
          <ac:picMkLst>
            <pc:docMk/>
            <pc:sldMk cId="3723777296" sldId="360"/>
            <ac:picMk id="4" creationId="{C95E82F0-E08D-AE05-B024-EBA646BD268F}"/>
          </ac:picMkLst>
        </pc:picChg>
      </pc:sldChg>
      <pc:sldChg chg="addSp delSp modSp add replId">
        <pc:chgData name="Dr. Ani Munirah binti Mohamad" userId="S::animunirah@staf.uum.edu.my::dbd053e9-05fc-429b-b417-ac3c7e48826e" providerId="AD" clId="Web-{F93EE6A9-ED1A-AA90-4FB0-E921FEF61641}" dt="2024-07-12T15:31:03.221" v="220" actId="1076"/>
        <pc:sldMkLst>
          <pc:docMk/>
          <pc:sldMk cId="2166134761" sldId="361"/>
        </pc:sldMkLst>
        <pc:spChg chg="mod">
          <ac:chgData name="Dr. Ani Munirah binti Mohamad" userId="S::animunirah@staf.uum.edu.my::dbd053e9-05fc-429b-b417-ac3c7e48826e" providerId="AD" clId="Web-{F93EE6A9-ED1A-AA90-4FB0-E921FEF61641}" dt="2024-07-12T15:31:03.221" v="220" actId="1076"/>
          <ac:spMkLst>
            <pc:docMk/>
            <pc:sldMk cId="2166134761" sldId="361"/>
            <ac:spMk id="157" creationId="{00000000-0000-0000-0000-000000000000}"/>
          </ac:spMkLst>
        </pc:spChg>
        <pc:picChg chg="del">
          <ac:chgData name="Dr. Ani Munirah binti Mohamad" userId="S::animunirah@staf.uum.edu.my::dbd053e9-05fc-429b-b417-ac3c7e48826e" providerId="AD" clId="Web-{F93EE6A9-ED1A-AA90-4FB0-E921FEF61641}" dt="2024-07-12T15:15:17.901" v="69"/>
          <ac:picMkLst>
            <pc:docMk/>
            <pc:sldMk cId="2166134761" sldId="361"/>
            <ac:picMk id="2" creationId="{A243459D-EB92-3D2F-C847-33BED7090B97}"/>
          </ac:picMkLst>
        </pc:picChg>
        <pc:picChg chg="add mod">
          <ac:chgData name="Dr. Ani Munirah binti Mohamad" userId="S::animunirah@staf.uum.edu.my::dbd053e9-05fc-429b-b417-ac3c7e48826e" providerId="AD" clId="Web-{F93EE6A9-ED1A-AA90-4FB0-E921FEF61641}" dt="2024-07-12T15:30:54.783" v="219" actId="1076"/>
          <ac:picMkLst>
            <pc:docMk/>
            <pc:sldMk cId="2166134761" sldId="361"/>
            <ac:picMk id="3" creationId="{28EDF0CC-CA91-42D4-7C28-BFD343D19FAC}"/>
          </ac:picMkLst>
        </pc:picChg>
      </pc:sldChg>
      <pc:sldChg chg="modSp add ord replId">
        <pc:chgData name="Dr. Ani Munirah binti Mohamad" userId="S::animunirah@staf.uum.edu.my::dbd053e9-05fc-429b-b417-ac3c7e48826e" providerId="AD" clId="Web-{F93EE6A9-ED1A-AA90-4FB0-E921FEF61641}" dt="2024-07-12T15:31:38.831" v="228" actId="20577"/>
        <pc:sldMkLst>
          <pc:docMk/>
          <pc:sldMk cId="1196079303" sldId="362"/>
        </pc:sldMkLst>
        <pc:spChg chg="mod">
          <ac:chgData name="Dr. Ani Munirah binti Mohamad" userId="S::animunirah@staf.uum.edu.my::dbd053e9-05fc-429b-b417-ac3c7e48826e" providerId="AD" clId="Web-{F93EE6A9-ED1A-AA90-4FB0-E921FEF61641}" dt="2024-07-12T15:18:31.921" v="95" actId="20577"/>
          <ac:spMkLst>
            <pc:docMk/>
            <pc:sldMk cId="1196079303" sldId="362"/>
            <ac:spMk id="157" creationId="{00000000-0000-0000-0000-000000000000}"/>
          </ac:spMkLst>
        </pc:spChg>
        <pc:spChg chg="mod">
          <ac:chgData name="Dr. Ani Munirah binti Mohamad" userId="S::animunirah@staf.uum.edu.my::dbd053e9-05fc-429b-b417-ac3c7e48826e" providerId="AD" clId="Web-{F93EE6A9-ED1A-AA90-4FB0-E921FEF61641}" dt="2024-07-12T15:31:38.831" v="228" actId="20577"/>
          <ac:spMkLst>
            <pc:docMk/>
            <pc:sldMk cId="1196079303" sldId="362"/>
            <ac:spMk id="158" creationId="{00000000-0000-0000-0000-000000000000}"/>
          </ac:spMkLst>
        </pc:spChg>
      </pc:sldChg>
      <pc:sldChg chg="modSp add ord replId">
        <pc:chgData name="Dr. Ani Munirah binti Mohamad" userId="S::animunirah@staf.uum.edu.my::dbd053e9-05fc-429b-b417-ac3c7e48826e" providerId="AD" clId="Web-{F93EE6A9-ED1A-AA90-4FB0-E921FEF61641}" dt="2024-07-12T15:42:13.565" v="314" actId="20577"/>
        <pc:sldMkLst>
          <pc:docMk/>
          <pc:sldMk cId="2282764411" sldId="363"/>
        </pc:sldMkLst>
        <pc:spChg chg="mod">
          <ac:chgData name="Dr. Ani Munirah binti Mohamad" userId="S::animunirah@staf.uum.edu.my::dbd053e9-05fc-429b-b417-ac3c7e48826e" providerId="AD" clId="Web-{F93EE6A9-ED1A-AA90-4FB0-E921FEF61641}" dt="2024-07-12T15:19:15.813" v="98" actId="20577"/>
          <ac:spMkLst>
            <pc:docMk/>
            <pc:sldMk cId="2282764411" sldId="363"/>
            <ac:spMk id="157" creationId="{00000000-0000-0000-0000-000000000000}"/>
          </ac:spMkLst>
        </pc:spChg>
        <pc:spChg chg="mod">
          <ac:chgData name="Dr. Ani Munirah binti Mohamad" userId="S::animunirah@staf.uum.edu.my::dbd053e9-05fc-429b-b417-ac3c7e48826e" providerId="AD" clId="Web-{F93EE6A9-ED1A-AA90-4FB0-E921FEF61641}" dt="2024-07-12T15:42:13.565" v="314" actId="20577"/>
          <ac:spMkLst>
            <pc:docMk/>
            <pc:sldMk cId="2282764411" sldId="363"/>
            <ac:spMk id="158" creationId="{00000000-0000-0000-0000-000000000000}"/>
          </ac:spMkLst>
        </pc:spChg>
      </pc:sldChg>
      <pc:sldChg chg="modSp add ord replId">
        <pc:chgData name="Dr. Ani Munirah binti Mohamad" userId="S::animunirah@staf.uum.edu.my::dbd053e9-05fc-429b-b417-ac3c7e48826e" providerId="AD" clId="Web-{F93EE6A9-ED1A-AA90-4FB0-E921FEF61641}" dt="2024-07-12T15:23:09.662" v="151" actId="20577"/>
        <pc:sldMkLst>
          <pc:docMk/>
          <pc:sldMk cId="3933832879" sldId="364"/>
        </pc:sldMkLst>
        <pc:spChg chg="mod">
          <ac:chgData name="Dr. Ani Munirah binti Mohamad" userId="S::animunirah@staf.uum.edu.my::dbd053e9-05fc-429b-b417-ac3c7e48826e" providerId="AD" clId="Web-{F93EE6A9-ED1A-AA90-4FB0-E921FEF61641}" dt="2024-07-12T15:20:12.643" v="103" actId="20577"/>
          <ac:spMkLst>
            <pc:docMk/>
            <pc:sldMk cId="3933832879" sldId="364"/>
            <ac:spMk id="157" creationId="{00000000-0000-0000-0000-000000000000}"/>
          </ac:spMkLst>
        </pc:spChg>
        <pc:spChg chg="mod">
          <ac:chgData name="Dr. Ani Munirah binti Mohamad" userId="S::animunirah@staf.uum.edu.my::dbd053e9-05fc-429b-b417-ac3c7e48826e" providerId="AD" clId="Web-{F93EE6A9-ED1A-AA90-4FB0-E921FEF61641}" dt="2024-07-12T15:23:09.662" v="151" actId="20577"/>
          <ac:spMkLst>
            <pc:docMk/>
            <pc:sldMk cId="3933832879" sldId="364"/>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6:35.072" v="274" actId="20577"/>
        <pc:sldMkLst>
          <pc:docMk/>
          <pc:sldMk cId="3726682645" sldId="365"/>
        </pc:sldMkLst>
        <pc:spChg chg="mod">
          <ac:chgData name="Dr. Ani Munirah binti Mohamad" userId="S::animunirah@staf.uum.edu.my::dbd053e9-05fc-429b-b417-ac3c7e48826e" providerId="AD" clId="Web-{F93EE6A9-ED1A-AA90-4FB0-E921FEF61641}" dt="2024-07-12T15:18:50.406" v="96" actId="20577"/>
          <ac:spMkLst>
            <pc:docMk/>
            <pc:sldMk cId="3726682645" sldId="365"/>
            <ac:spMk id="157" creationId="{00000000-0000-0000-0000-000000000000}"/>
          </ac:spMkLst>
        </pc:spChg>
        <pc:spChg chg="mod">
          <ac:chgData name="Dr. Ani Munirah binti Mohamad" userId="S::animunirah@staf.uum.edu.my::dbd053e9-05fc-429b-b417-ac3c7e48826e" providerId="AD" clId="Web-{F93EE6A9-ED1A-AA90-4FB0-E921FEF61641}" dt="2024-07-12T15:36:35.072" v="274" actId="20577"/>
          <ac:spMkLst>
            <pc:docMk/>
            <pc:sldMk cId="3726682645" sldId="365"/>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6:35.527" v="185" actId="20577"/>
        <pc:sldMkLst>
          <pc:docMk/>
          <pc:sldMk cId="486040524" sldId="366"/>
        </pc:sldMkLst>
        <pc:spChg chg="mod">
          <ac:chgData name="Dr. Ani Munirah binti Mohamad" userId="S::animunirah@staf.uum.edu.my::dbd053e9-05fc-429b-b417-ac3c7e48826e" providerId="AD" clId="Web-{F93EE6A9-ED1A-AA90-4FB0-E921FEF61641}" dt="2024-07-12T15:26:35.527" v="185" actId="20577"/>
          <ac:spMkLst>
            <pc:docMk/>
            <pc:sldMk cId="486040524" sldId="366"/>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3:48.101" v="157" actId="20577"/>
        <pc:sldMkLst>
          <pc:docMk/>
          <pc:sldMk cId="3263927830" sldId="367"/>
        </pc:sldMkLst>
        <pc:spChg chg="mod">
          <ac:chgData name="Dr. Ani Munirah binti Mohamad" userId="S::animunirah@staf.uum.edu.my::dbd053e9-05fc-429b-b417-ac3c7e48826e" providerId="AD" clId="Web-{F93EE6A9-ED1A-AA90-4FB0-E921FEF61641}" dt="2024-07-12T15:20:38.096" v="106" actId="20577"/>
          <ac:spMkLst>
            <pc:docMk/>
            <pc:sldMk cId="3263927830" sldId="367"/>
            <ac:spMk id="157" creationId="{00000000-0000-0000-0000-000000000000}"/>
          </ac:spMkLst>
        </pc:spChg>
        <pc:spChg chg="mod">
          <ac:chgData name="Dr. Ani Munirah binti Mohamad" userId="S::animunirah@staf.uum.edu.my::dbd053e9-05fc-429b-b417-ac3c7e48826e" providerId="AD" clId="Web-{F93EE6A9-ED1A-AA90-4FB0-E921FEF61641}" dt="2024-07-12T15:23:48.101" v="157" actId="20577"/>
          <ac:spMkLst>
            <pc:docMk/>
            <pc:sldMk cId="3263927830" sldId="367"/>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4:23.039" v="162" actId="20577"/>
        <pc:sldMkLst>
          <pc:docMk/>
          <pc:sldMk cId="683495621" sldId="368"/>
        </pc:sldMkLst>
        <pc:spChg chg="mod">
          <ac:chgData name="Dr. Ani Munirah binti Mohamad" userId="S::animunirah@staf.uum.edu.my::dbd053e9-05fc-429b-b417-ac3c7e48826e" providerId="AD" clId="Web-{F93EE6A9-ED1A-AA90-4FB0-E921FEF61641}" dt="2024-07-12T15:20:47.659" v="113" actId="20577"/>
          <ac:spMkLst>
            <pc:docMk/>
            <pc:sldMk cId="683495621" sldId="368"/>
            <ac:spMk id="157" creationId="{00000000-0000-0000-0000-000000000000}"/>
          </ac:spMkLst>
        </pc:spChg>
        <pc:spChg chg="mod">
          <ac:chgData name="Dr. Ani Munirah binti Mohamad" userId="S::animunirah@staf.uum.edu.my::dbd053e9-05fc-429b-b417-ac3c7e48826e" providerId="AD" clId="Web-{F93EE6A9-ED1A-AA90-4FB0-E921FEF61641}" dt="2024-07-12T15:24:23.039" v="162" actId="20577"/>
          <ac:spMkLst>
            <pc:docMk/>
            <pc:sldMk cId="683495621" sldId="368"/>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5:09.915" v="170" actId="20577"/>
        <pc:sldMkLst>
          <pc:docMk/>
          <pc:sldMk cId="893475238" sldId="369"/>
        </pc:sldMkLst>
        <pc:spChg chg="mod">
          <ac:chgData name="Dr. Ani Munirah binti Mohamad" userId="S::animunirah@staf.uum.edu.my::dbd053e9-05fc-429b-b417-ac3c7e48826e" providerId="AD" clId="Web-{F93EE6A9-ED1A-AA90-4FB0-E921FEF61641}" dt="2024-07-12T15:21:15.644" v="122" actId="20577"/>
          <ac:spMkLst>
            <pc:docMk/>
            <pc:sldMk cId="893475238" sldId="369"/>
            <ac:spMk id="157" creationId="{00000000-0000-0000-0000-000000000000}"/>
          </ac:spMkLst>
        </pc:spChg>
        <pc:spChg chg="mod">
          <ac:chgData name="Dr. Ani Munirah binti Mohamad" userId="S::animunirah@staf.uum.edu.my::dbd053e9-05fc-429b-b417-ac3c7e48826e" providerId="AD" clId="Web-{F93EE6A9-ED1A-AA90-4FB0-E921FEF61641}" dt="2024-07-12T15:25:09.915" v="170" actId="20577"/>
          <ac:spMkLst>
            <pc:docMk/>
            <pc:sldMk cId="893475238" sldId="369"/>
            <ac:spMk id="158" creationId="{00000000-0000-0000-0000-000000000000}"/>
          </ac:spMkLst>
        </pc:spChg>
      </pc:sldChg>
      <pc:sldChg chg="add del replId">
        <pc:chgData name="Dr. Ani Munirah binti Mohamad" userId="S::animunirah@staf.uum.edu.my::dbd053e9-05fc-429b-b417-ac3c7e48826e" providerId="AD" clId="Web-{F93EE6A9-ED1A-AA90-4FB0-E921FEF61641}" dt="2024-07-12T15:21:49.176" v="128"/>
        <pc:sldMkLst>
          <pc:docMk/>
          <pc:sldMk cId="2788772718" sldId="370"/>
        </pc:sldMkLst>
      </pc:sldChg>
      <pc:sldChg chg="modSp add replId">
        <pc:chgData name="Dr. Ani Munirah binti Mohamad" userId="S::animunirah@staf.uum.edu.my::dbd053e9-05fc-429b-b417-ac3c7e48826e" providerId="AD" clId="Web-{F93EE6A9-ED1A-AA90-4FB0-E921FEF61641}" dt="2024-07-12T15:29:25.343" v="214" actId="20577"/>
        <pc:sldMkLst>
          <pc:docMk/>
          <pc:sldMk cId="1878523493" sldId="371"/>
        </pc:sldMkLst>
        <pc:spChg chg="mod">
          <ac:chgData name="Dr. Ani Munirah binti Mohamad" userId="S::animunirah@staf.uum.edu.my::dbd053e9-05fc-429b-b417-ac3c7e48826e" providerId="AD" clId="Web-{F93EE6A9-ED1A-AA90-4FB0-E921FEF61641}" dt="2024-07-12T15:29:25.343" v="214" actId="20577"/>
          <ac:spMkLst>
            <pc:docMk/>
            <pc:sldMk cId="1878523493" sldId="371"/>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8:43.389" v="206" actId="20577"/>
        <pc:sldMkLst>
          <pc:docMk/>
          <pc:sldMk cId="2478192091" sldId="372"/>
        </pc:sldMkLst>
        <pc:spChg chg="mod">
          <ac:chgData name="Dr. Ani Munirah binti Mohamad" userId="S::animunirah@staf.uum.edu.my::dbd053e9-05fc-429b-b417-ac3c7e48826e" providerId="AD" clId="Web-{F93EE6A9-ED1A-AA90-4FB0-E921FEF61641}" dt="2024-07-12T15:28:43.389" v="206" actId="20577"/>
          <ac:spMkLst>
            <pc:docMk/>
            <pc:sldMk cId="2478192091" sldId="372"/>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8:04.873" v="199" actId="20577"/>
        <pc:sldMkLst>
          <pc:docMk/>
          <pc:sldMk cId="3579164141" sldId="373"/>
        </pc:sldMkLst>
        <pc:spChg chg="mod">
          <ac:chgData name="Dr. Ani Munirah binti Mohamad" userId="S::animunirah@staf.uum.edu.my::dbd053e9-05fc-429b-b417-ac3c7e48826e" providerId="AD" clId="Web-{F93EE6A9-ED1A-AA90-4FB0-E921FEF61641}" dt="2024-07-12T15:28:04.873" v="199" actId="20577"/>
          <ac:spMkLst>
            <pc:docMk/>
            <pc:sldMk cId="3579164141" sldId="373"/>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7:32.903" v="193" actId="20577"/>
        <pc:sldMkLst>
          <pc:docMk/>
          <pc:sldMk cId="771693216" sldId="374"/>
        </pc:sldMkLst>
        <pc:spChg chg="mod">
          <ac:chgData name="Dr. Ani Munirah binti Mohamad" userId="S::animunirah@staf.uum.edu.my::dbd053e9-05fc-429b-b417-ac3c7e48826e" providerId="AD" clId="Web-{F93EE6A9-ED1A-AA90-4FB0-E921FEF61641}" dt="2024-07-12T15:27:32.903" v="193" actId="20577"/>
          <ac:spMkLst>
            <pc:docMk/>
            <pc:sldMk cId="771693216" sldId="374"/>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4:49.961" v="262" actId="20577"/>
        <pc:sldMkLst>
          <pc:docMk/>
          <pc:sldMk cId="1778963462" sldId="375"/>
        </pc:sldMkLst>
        <pc:spChg chg="mod">
          <ac:chgData name="Dr. Ani Munirah binti Mohamad" userId="S::animunirah@staf.uum.edu.my::dbd053e9-05fc-429b-b417-ac3c7e48826e" providerId="AD" clId="Web-{F93EE6A9-ED1A-AA90-4FB0-E921FEF61641}" dt="2024-07-12T15:34:49.961" v="262" actId="20577"/>
          <ac:spMkLst>
            <pc:docMk/>
            <pc:sldMk cId="1778963462" sldId="375"/>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4:11.163" v="254" actId="14100"/>
        <pc:sldMkLst>
          <pc:docMk/>
          <pc:sldMk cId="3620778947" sldId="376"/>
        </pc:sldMkLst>
        <pc:spChg chg="mod">
          <ac:chgData name="Dr. Ani Munirah binti Mohamad" userId="S::animunirah@staf.uum.edu.my::dbd053e9-05fc-429b-b417-ac3c7e48826e" providerId="AD" clId="Web-{F93EE6A9-ED1A-AA90-4FB0-E921FEF61641}" dt="2024-07-12T15:34:11.163" v="254" actId="14100"/>
          <ac:spMkLst>
            <pc:docMk/>
            <pc:sldMk cId="3620778947" sldId="376"/>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3:06.849" v="243" actId="20577"/>
        <pc:sldMkLst>
          <pc:docMk/>
          <pc:sldMk cId="801281805" sldId="377"/>
        </pc:sldMkLst>
        <pc:spChg chg="mod">
          <ac:chgData name="Dr. Ani Munirah binti Mohamad" userId="S::animunirah@staf.uum.edu.my::dbd053e9-05fc-429b-b417-ac3c7e48826e" providerId="AD" clId="Web-{F93EE6A9-ED1A-AA90-4FB0-E921FEF61641}" dt="2024-07-12T15:33:06.849" v="243" actId="20577"/>
          <ac:spMkLst>
            <pc:docMk/>
            <pc:sldMk cId="801281805" sldId="377"/>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2:23.957" v="235" actId="20577"/>
        <pc:sldMkLst>
          <pc:docMk/>
          <pc:sldMk cId="333473079" sldId="378"/>
        </pc:sldMkLst>
        <pc:spChg chg="mod">
          <ac:chgData name="Dr. Ani Munirah binti Mohamad" userId="S::animunirah@staf.uum.edu.my::dbd053e9-05fc-429b-b417-ac3c7e48826e" providerId="AD" clId="Web-{F93EE6A9-ED1A-AA90-4FB0-E921FEF61641}" dt="2024-07-12T15:32:23.957" v="235" actId="20577"/>
          <ac:spMkLst>
            <pc:docMk/>
            <pc:sldMk cId="333473079" sldId="378"/>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40:36.360" v="304" actId="20577"/>
        <pc:sldMkLst>
          <pc:docMk/>
          <pc:sldMk cId="4173689647" sldId="379"/>
        </pc:sldMkLst>
        <pc:spChg chg="mod">
          <ac:chgData name="Dr. Ani Munirah binti Mohamad" userId="S::animunirah@staf.uum.edu.my::dbd053e9-05fc-429b-b417-ac3c7e48826e" providerId="AD" clId="Web-{F93EE6A9-ED1A-AA90-4FB0-E921FEF61641}" dt="2024-07-12T15:40:36.360" v="304" actId="20577"/>
          <ac:spMkLst>
            <pc:docMk/>
            <pc:sldMk cId="4173689647" sldId="379"/>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9:34.733" v="295" actId="20577"/>
        <pc:sldMkLst>
          <pc:docMk/>
          <pc:sldMk cId="2658259460" sldId="380"/>
        </pc:sldMkLst>
        <pc:spChg chg="mod">
          <ac:chgData name="Dr. Ani Munirah binti Mohamad" userId="S::animunirah@staf.uum.edu.my::dbd053e9-05fc-429b-b417-ac3c7e48826e" providerId="AD" clId="Web-{F93EE6A9-ED1A-AA90-4FB0-E921FEF61641}" dt="2024-07-12T15:39:34.733" v="295" actId="20577"/>
          <ac:spMkLst>
            <pc:docMk/>
            <pc:sldMk cId="2658259460" sldId="380"/>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8:17.544" v="286" actId="20577"/>
        <pc:sldMkLst>
          <pc:docMk/>
          <pc:sldMk cId="459326115" sldId="381"/>
        </pc:sldMkLst>
        <pc:spChg chg="mod">
          <ac:chgData name="Dr. Ani Munirah binti Mohamad" userId="S::animunirah@staf.uum.edu.my::dbd053e9-05fc-429b-b417-ac3c7e48826e" providerId="AD" clId="Web-{F93EE6A9-ED1A-AA90-4FB0-E921FEF61641}" dt="2024-07-12T15:38:17.544" v="286" actId="20577"/>
          <ac:spMkLst>
            <pc:docMk/>
            <pc:sldMk cId="459326115" sldId="381"/>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7:21.511" v="281" actId="20577"/>
        <pc:sldMkLst>
          <pc:docMk/>
          <pc:sldMk cId="2292200376" sldId="382"/>
        </pc:sldMkLst>
        <pc:spChg chg="mod">
          <ac:chgData name="Dr. Ani Munirah binti Mohamad" userId="S::animunirah@staf.uum.edu.my::dbd053e9-05fc-429b-b417-ac3c7e48826e" providerId="AD" clId="Web-{F93EE6A9-ED1A-AA90-4FB0-E921FEF61641}" dt="2024-07-12T15:37:21.511" v="281" actId="20577"/>
          <ac:spMkLst>
            <pc:docMk/>
            <pc:sldMk cId="2292200376" sldId="382"/>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45:34.543" v="344" actId="20577"/>
        <pc:sldMkLst>
          <pc:docMk/>
          <pc:sldMk cId="794882172" sldId="383"/>
        </pc:sldMkLst>
        <pc:spChg chg="mod">
          <ac:chgData name="Dr. Ani Munirah binti Mohamad" userId="S::animunirah@staf.uum.edu.my::dbd053e9-05fc-429b-b417-ac3c7e48826e" providerId="AD" clId="Web-{F93EE6A9-ED1A-AA90-4FB0-E921FEF61641}" dt="2024-07-12T15:45:34.543" v="344" actId="20577"/>
          <ac:spMkLst>
            <pc:docMk/>
            <pc:sldMk cId="794882172" sldId="383"/>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44:26.807" v="335" actId="20577"/>
        <pc:sldMkLst>
          <pc:docMk/>
          <pc:sldMk cId="3507920597" sldId="384"/>
        </pc:sldMkLst>
        <pc:spChg chg="mod">
          <ac:chgData name="Dr. Ani Munirah binti Mohamad" userId="S::animunirah@staf.uum.edu.my::dbd053e9-05fc-429b-b417-ac3c7e48826e" providerId="AD" clId="Web-{F93EE6A9-ED1A-AA90-4FB0-E921FEF61641}" dt="2024-07-12T15:44:26.807" v="335" actId="20577"/>
          <ac:spMkLst>
            <pc:docMk/>
            <pc:sldMk cId="3507920597" sldId="384"/>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43:44.587" v="327" actId="20577"/>
        <pc:sldMkLst>
          <pc:docMk/>
          <pc:sldMk cId="3611007365" sldId="385"/>
        </pc:sldMkLst>
        <pc:spChg chg="mod">
          <ac:chgData name="Dr. Ani Munirah binti Mohamad" userId="S::animunirah@staf.uum.edu.my::dbd053e9-05fc-429b-b417-ac3c7e48826e" providerId="AD" clId="Web-{F93EE6A9-ED1A-AA90-4FB0-E921FEF61641}" dt="2024-07-12T15:43:44.587" v="327" actId="20577"/>
          <ac:spMkLst>
            <pc:docMk/>
            <pc:sldMk cId="3611007365" sldId="385"/>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43:08.164" v="321" actId="20577"/>
        <pc:sldMkLst>
          <pc:docMk/>
          <pc:sldMk cId="1989172933" sldId="386"/>
        </pc:sldMkLst>
        <pc:spChg chg="mod">
          <ac:chgData name="Dr. Ani Munirah binti Mohamad" userId="S::animunirah@staf.uum.edu.my::dbd053e9-05fc-429b-b417-ac3c7e48826e" providerId="AD" clId="Web-{F93EE6A9-ED1A-AA90-4FB0-E921FEF61641}" dt="2024-07-12T15:43:08.164" v="321" actId="20577"/>
          <ac:spMkLst>
            <pc:docMk/>
            <pc:sldMk cId="1989172933" sldId="386"/>
            <ac:spMk id="158" creationId="{00000000-0000-0000-0000-000000000000}"/>
          </ac:spMkLst>
        </pc:spChg>
      </pc:sldChg>
    </pc:docChg>
  </pc:docChgLst>
  <pc:docChgLst>
    <pc:chgData name="Dr. Ani Munirah binti Mohamad" userId="S::animunirah@staf.uum.edu.my::dbd053e9-05fc-429b-b417-ac3c7e48826e" providerId="AD" clId="Web-{14D85AC1-62E8-C2A5-1C84-CC142B65994D}"/>
    <pc:docChg chg="modSld">
      <pc:chgData name="Dr. Ani Munirah binti Mohamad" userId="S::animunirah@staf.uum.edu.my::dbd053e9-05fc-429b-b417-ac3c7e48826e" providerId="AD" clId="Web-{14D85AC1-62E8-C2A5-1C84-CC142B65994D}" dt="2024-07-12T15:59:02.798" v="2" actId="20577"/>
      <pc:docMkLst>
        <pc:docMk/>
      </pc:docMkLst>
      <pc:sldChg chg="modSp">
        <pc:chgData name="Dr. Ani Munirah binti Mohamad" userId="S::animunirah@staf.uum.edu.my::dbd053e9-05fc-429b-b417-ac3c7e48826e" providerId="AD" clId="Web-{14D85AC1-62E8-C2A5-1C84-CC142B65994D}" dt="2024-07-12T15:59:02.798" v="2" actId="20577"/>
        <pc:sldMkLst>
          <pc:docMk/>
          <pc:sldMk cId="0" sldId="256"/>
        </pc:sldMkLst>
        <pc:spChg chg="mod">
          <ac:chgData name="Dr. Ani Munirah binti Mohamad" userId="S::animunirah@staf.uum.edu.my::dbd053e9-05fc-429b-b417-ac3c7e48826e" providerId="AD" clId="Web-{14D85AC1-62E8-C2A5-1C84-CC142B65994D}" dt="2024-07-12T15:59:02.798" v="2" actId="20577"/>
          <ac:spMkLst>
            <pc:docMk/>
            <pc:sldMk cId="0" sldId="256"/>
            <ac:spMk id="2" creationId="{13B54DC1-B0AF-07BB-AA0D-404F1084EE72}"/>
          </ac:spMkLst>
        </pc:spChg>
      </pc:sldChg>
    </pc:docChg>
  </pc:docChgLst>
  <pc:docChgLst>
    <pc:chgData name="Dr. Ani Munirah binti Mohamad" userId="dbd053e9-05fc-429b-b417-ac3c7e48826e" providerId="ADAL" clId="{F8094B07-19E1-459E-944C-5481E58AEEEA}"/>
    <pc:docChg chg="undo custSel addSld delSld modSld">
      <pc:chgData name="Dr. Ani Munirah binti Mohamad" userId="dbd053e9-05fc-429b-b417-ac3c7e48826e" providerId="ADAL" clId="{F8094B07-19E1-459E-944C-5481E58AEEEA}" dt="2024-05-19T17:07:57.487" v="216" actId="1076"/>
      <pc:docMkLst>
        <pc:docMk/>
      </pc:docMkLst>
      <pc:sldChg chg="modSp mod">
        <pc:chgData name="Dr. Ani Munirah binti Mohamad" userId="dbd053e9-05fc-429b-b417-ac3c7e48826e" providerId="ADAL" clId="{F8094B07-19E1-459E-944C-5481E58AEEEA}" dt="2024-05-19T16:58:37.516" v="97" actId="5793"/>
        <pc:sldMkLst>
          <pc:docMk/>
          <pc:sldMk cId="3164088367" sldId="267"/>
        </pc:sldMkLst>
        <pc:spChg chg="mod">
          <ac:chgData name="Dr. Ani Munirah binti Mohamad" userId="dbd053e9-05fc-429b-b417-ac3c7e48826e" providerId="ADAL" clId="{F8094B07-19E1-459E-944C-5481E58AEEEA}" dt="2024-05-19T16:58:37.516" v="97" actId="5793"/>
          <ac:spMkLst>
            <pc:docMk/>
            <pc:sldMk cId="3164088367" sldId="267"/>
            <ac:spMk id="158" creationId="{00000000-0000-0000-0000-000000000000}"/>
          </ac:spMkLst>
        </pc:spChg>
      </pc:sldChg>
      <pc:sldChg chg="modSp mod">
        <pc:chgData name="Dr. Ani Munirah binti Mohamad" userId="dbd053e9-05fc-429b-b417-ac3c7e48826e" providerId="ADAL" clId="{F8094B07-19E1-459E-944C-5481E58AEEEA}" dt="2024-05-19T16:51:43.725" v="2" actId="12"/>
        <pc:sldMkLst>
          <pc:docMk/>
          <pc:sldMk cId="366867540" sldId="274"/>
        </pc:sldMkLst>
        <pc:spChg chg="mod">
          <ac:chgData name="Dr. Ani Munirah binti Mohamad" userId="dbd053e9-05fc-429b-b417-ac3c7e48826e" providerId="ADAL" clId="{F8094B07-19E1-459E-944C-5481E58AEEEA}" dt="2024-05-19T16:51:43.725" v="2" actId="12"/>
          <ac:spMkLst>
            <pc:docMk/>
            <pc:sldMk cId="366867540" sldId="274"/>
            <ac:spMk id="158" creationId="{00000000-0000-0000-0000-000000000000}"/>
          </ac:spMkLst>
        </pc:spChg>
      </pc:sldChg>
      <pc:sldChg chg="modSp mod">
        <pc:chgData name="Dr. Ani Munirah binti Mohamad" userId="dbd053e9-05fc-429b-b417-ac3c7e48826e" providerId="ADAL" clId="{F8094B07-19E1-459E-944C-5481E58AEEEA}" dt="2024-05-19T16:51:48.041" v="3" actId="12"/>
        <pc:sldMkLst>
          <pc:docMk/>
          <pc:sldMk cId="3857579483" sldId="275"/>
        </pc:sldMkLst>
        <pc:spChg chg="mod">
          <ac:chgData name="Dr. Ani Munirah binti Mohamad" userId="dbd053e9-05fc-429b-b417-ac3c7e48826e" providerId="ADAL" clId="{F8094B07-19E1-459E-944C-5481E58AEEEA}" dt="2024-05-19T16:51:48.041" v="3" actId="12"/>
          <ac:spMkLst>
            <pc:docMk/>
            <pc:sldMk cId="3857579483" sldId="275"/>
            <ac:spMk id="158" creationId="{00000000-0000-0000-0000-000000000000}"/>
          </ac:spMkLst>
        </pc:spChg>
      </pc:sldChg>
      <pc:sldChg chg="modSp mod">
        <pc:chgData name="Dr. Ani Munirah binti Mohamad" userId="dbd053e9-05fc-429b-b417-ac3c7e48826e" providerId="ADAL" clId="{F8094B07-19E1-459E-944C-5481E58AEEEA}" dt="2024-05-19T16:52:05.109" v="5" actId="179"/>
        <pc:sldMkLst>
          <pc:docMk/>
          <pc:sldMk cId="1952830884" sldId="278"/>
        </pc:sldMkLst>
        <pc:spChg chg="mod">
          <ac:chgData name="Dr. Ani Munirah binti Mohamad" userId="dbd053e9-05fc-429b-b417-ac3c7e48826e" providerId="ADAL" clId="{F8094B07-19E1-459E-944C-5481E58AEEEA}" dt="2024-05-19T16:52:05.109" v="5" actId="179"/>
          <ac:spMkLst>
            <pc:docMk/>
            <pc:sldMk cId="1952830884" sldId="278"/>
            <ac:spMk id="158" creationId="{00000000-0000-0000-0000-000000000000}"/>
          </ac:spMkLst>
        </pc:spChg>
      </pc:sldChg>
      <pc:sldChg chg="modSp mod">
        <pc:chgData name="Dr. Ani Munirah binti Mohamad" userId="dbd053e9-05fc-429b-b417-ac3c7e48826e" providerId="ADAL" clId="{F8094B07-19E1-459E-944C-5481E58AEEEA}" dt="2024-05-19T16:52:16.291" v="7" actId="179"/>
        <pc:sldMkLst>
          <pc:docMk/>
          <pc:sldMk cId="1070469222" sldId="279"/>
        </pc:sldMkLst>
        <pc:spChg chg="mod">
          <ac:chgData name="Dr. Ani Munirah binti Mohamad" userId="dbd053e9-05fc-429b-b417-ac3c7e48826e" providerId="ADAL" clId="{F8094B07-19E1-459E-944C-5481E58AEEEA}" dt="2024-05-19T16:52:16.291" v="7" actId="179"/>
          <ac:spMkLst>
            <pc:docMk/>
            <pc:sldMk cId="1070469222" sldId="279"/>
            <ac:spMk id="158" creationId="{00000000-0000-0000-0000-000000000000}"/>
          </ac:spMkLst>
        </pc:spChg>
      </pc:sldChg>
      <pc:sldChg chg="modSp mod">
        <pc:chgData name="Dr. Ani Munirah binti Mohamad" userId="dbd053e9-05fc-429b-b417-ac3c7e48826e" providerId="ADAL" clId="{F8094B07-19E1-459E-944C-5481E58AEEEA}" dt="2024-05-19T16:52:25.361" v="10" actId="12"/>
        <pc:sldMkLst>
          <pc:docMk/>
          <pc:sldMk cId="3393508940" sldId="280"/>
        </pc:sldMkLst>
        <pc:spChg chg="mod">
          <ac:chgData name="Dr. Ani Munirah binti Mohamad" userId="dbd053e9-05fc-429b-b417-ac3c7e48826e" providerId="ADAL" clId="{F8094B07-19E1-459E-944C-5481E58AEEEA}" dt="2024-05-19T16:52:25.361" v="10" actId="12"/>
          <ac:spMkLst>
            <pc:docMk/>
            <pc:sldMk cId="3393508940" sldId="280"/>
            <ac:spMk id="158" creationId="{00000000-0000-0000-0000-000000000000}"/>
          </ac:spMkLst>
        </pc:spChg>
      </pc:sldChg>
      <pc:sldChg chg="modSp mod">
        <pc:chgData name="Dr. Ani Munirah binti Mohamad" userId="dbd053e9-05fc-429b-b417-ac3c7e48826e" providerId="ADAL" clId="{F8094B07-19E1-459E-944C-5481E58AEEEA}" dt="2024-05-19T16:52:35.328" v="12" actId="179"/>
        <pc:sldMkLst>
          <pc:docMk/>
          <pc:sldMk cId="2098017" sldId="281"/>
        </pc:sldMkLst>
        <pc:spChg chg="mod">
          <ac:chgData name="Dr. Ani Munirah binti Mohamad" userId="dbd053e9-05fc-429b-b417-ac3c7e48826e" providerId="ADAL" clId="{F8094B07-19E1-459E-944C-5481E58AEEEA}" dt="2024-05-19T16:52:35.328" v="12" actId="179"/>
          <ac:spMkLst>
            <pc:docMk/>
            <pc:sldMk cId="2098017" sldId="281"/>
            <ac:spMk id="158" creationId="{00000000-0000-0000-0000-000000000000}"/>
          </ac:spMkLst>
        </pc:spChg>
      </pc:sldChg>
      <pc:sldChg chg="modSp mod">
        <pc:chgData name="Dr. Ani Munirah binti Mohamad" userId="dbd053e9-05fc-429b-b417-ac3c7e48826e" providerId="ADAL" clId="{F8094B07-19E1-459E-944C-5481E58AEEEA}" dt="2024-05-19T16:52:45.971" v="15" actId="12"/>
        <pc:sldMkLst>
          <pc:docMk/>
          <pc:sldMk cId="2654666580" sldId="282"/>
        </pc:sldMkLst>
        <pc:spChg chg="mod">
          <ac:chgData name="Dr. Ani Munirah binti Mohamad" userId="dbd053e9-05fc-429b-b417-ac3c7e48826e" providerId="ADAL" clId="{F8094B07-19E1-459E-944C-5481E58AEEEA}" dt="2024-05-19T16:52:45.971" v="15" actId="12"/>
          <ac:spMkLst>
            <pc:docMk/>
            <pc:sldMk cId="2654666580" sldId="282"/>
            <ac:spMk id="158" creationId="{00000000-0000-0000-0000-000000000000}"/>
          </ac:spMkLst>
        </pc:spChg>
      </pc:sldChg>
      <pc:sldChg chg="modSp mod">
        <pc:chgData name="Dr. Ani Munirah binti Mohamad" userId="dbd053e9-05fc-429b-b417-ac3c7e48826e" providerId="ADAL" clId="{F8094B07-19E1-459E-944C-5481E58AEEEA}" dt="2024-05-19T16:52:56.219" v="17" actId="12"/>
        <pc:sldMkLst>
          <pc:docMk/>
          <pc:sldMk cId="1176501579" sldId="283"/>
        </pc:sldMkLst>
        <pc:spChg chg="mod">
          <ac:chgData name="Dr. Ani Munirah binti Mohamad" userId="dbd053e9-05fc-429b-b417-ac3c7e48826e" providerId="ADAL" clId="{F8094B07-19E1-459E-944C-5481E58AEEEA}" dt="2024-05-19T16:52:56.219" v="17" actId="12"/>
          <ac:spMkLst>
            <pc:docMk/>
            <pc:sldMk cId="1176501579" sldId="283"/>
            <ac:spMk id="158" creationId="{00000000-0000-0000-0000-000000000000}"/>
          </ac:spMkLst>
        </pc:spChg>
      </pc:sldChg>
      <pc:sldChg chg="modSp mod">
        <pc:chgData name="Dr. Ani Munirah binti Mohamad" userId="dbd053e9-05fc-429b-b417-ac3c7e48826e" providerId="ADAL" clId="{F8094B07-19E1-459E-944C-5481E58AEEEA}" dt="2024-05-19T16:53:04.609" v="19" actId="179"/>
        <pc:sldMkLst>
          <pc:docMk/>
          <pc:sldMk cId="2933105433" sldId="284"/>
        </pc:sldMkLst>
        <pc:spChg chg="mod">
          <ac:chgData name="Dr. Ani Munirah binti Mohamad" userId="dbd053e9-05fc-429b-b417-ac3c7e48826e" providerId="ADAL" clId="{F8094B07-19E1-459E-944C-5481E58AEEEA}" dt="2024-05-19T16:53:04.609" v="19" actId="179"/>
          <ac:spMkLst>
            <pc:docMk/>
            <pc:sldMk cId="2933105433" sldId="284"/>
            <ac:spMk id="158" creationId="{00000000-0000-0000-0000-000000000000}"/>
          </ac:spMkLst>
        </pc:spChg>
      </pc:sldChg>
      <pc:sldChg chg="modSp mod">
        <pc:chgData name="Dr. Ani Munirah binti Mohamad" userId="dbd053e9-05fc-429b-b417-ac3c7e48826e" providerId="ADAL" clId="{F8094B07-19E1-459E-944C-5481E58AEEEA}" dt="2024-05-19T16:55:38.427" v="40" actId="27636"/>
        <pc:sldMkLst>
          <pc:docMk/>
          <pc:sldMk cId="953815134" sldId="288"/>
        </pc:sldMkLst>
        <pc:spChg chg="mod">
          <ac:chgData name="Dr. Ani Munirah binti Mohamad" userId="dbd053e9-05fc-429b-b417-ac3c7e48826e" providerId="ADAL" clId="{F8094B07-19E1-459E-944C-5481E58AEEEA}" dt="2024-05-19T16:55:38.427" v="40" actId="27636"/>
          <ac:spMkLst>
            <pc:docMk/>
            <pc:sldMk cId="953815134" sldId="288"/>
            <ac:spMk id="158" creationId="{00000000-0000-0000-0000-000000000000}"/>
          </ac:spMkLst>
        </pc:spChg>
      </pc:sldChg>
      <pc:sldChg chg="modSp mod">
        <pc:chgData name="Dr. Ani Munirah binti Mohamad" userId="dbd053e9-05fc-429b-b417-ac3c7e48826e" providerId="ADAL" clId="{F8094B07-19E1-459E-944C-5481E58AEEEA}" dt="2024-05-19T16:57:11.486" v="71" actId="27636"/>
        <pc:sldMkLst>
          <pc:docMk/>
          <pc:sldMk cId="4020423993" sldId="289"/>
        </pc:sldMkLst>
        <pc:spChg chg="mod">
          <ac:chgData name="Dr. Ani Munirah binti Mohamad" userId="dbd053e9-05fc-429b-b417-ac3c7e48826e" providerId="ADAL" clId="{F8094B07-19E1-459E-944C-5481E58AEEEA}" dt="2024-05-19T16:57:11.486" v="71" actId="27636"/>
          <ac:spMkLst>
            <pc:docMk/>
            <pc:sldMk cId="4020423993" sldId="289"/>
            <ac:spMk id="158" creationId="{00000000-0000-0000-0000-000000000000}"/>
          </ac:spMkLst>
        </pc:spChg>
      </pc:sldChg>
      <pc:sldChg chg="modSp mod">
        <pc:chgData name="Dr. Ani Munirah binti Mohamad" userId="dbd053e9-05fc-429b-b417-ac3c7e48826e" providerId="ADAL" clId="{F8094B07-19E1-459E-944C-5481E58AEEEA}" dt="2024-05-19T16:56:28.176" v="54" actId="20577"/>
        <pc:sldMkLst>
          <pc:docMk/>
          <pc:sldMk cId="381583882" sldId="290"/>
        </pc:sldMkLst>
        <pc:spChg chg="mod">
          <ac:chgData name="Dr. Ani Munirah binti Mohamad" userId="dbd053e9-05fc-429b-b417-ac3c7e48826e" providerId="ADAL" clId="{F8094B07-19E1-459E-944C-5481E58AEEEA}" dt="2024-05-19T16:56:28.176" v="54" actId="20577"/>
          <ac:spMkLst>
            <pc:docMk/>
            <pc:sldMk cId="381583882" sldId="290"/>
            <ac:spMk id="158" creationId="{00000000-0000-0000-0000-000000000000}"/>
          </ac:spMkLst>
        </pc:spChg>
      </pc:sldChg>
      <pc:sldChg chg="modSp mod">
        <pc:chgData name="Dr. Ani Munirah binti Mohamad" userId="dbd053e9-05fc-429b-b417-ac3c7e48826e" providerId="ADAL" clId="{F8094B07-19E1-459E-944C-5481E58AEEEA}" dt="2024-05-19T16:57:29.184" v="76" actId="403"/>
        <pc:sldMkLst>
          <pc:docMk/>
          <pc:sldMk cId="1076679937" sldId="291"/>
        </pc:sldMkLst>
        <pc:spChg chg="mod">
          <ac:chgData name="Dr. Ani Munirah binti Mohamad" userId="dbd053e9-05fc-429b-b417-ac3c7e48826e" providerId="ADAL" clId="{F8094B07-19E1-459E-944C-5481E58AEEEA}" dt="2024-05-19T16:57:29.184" v="76" actId="403"/>
          <ac:spMkLst>
            <pc:docMk/>
            <pc:sldMk cId="1076679937" sldId="291"/>
            <ac:spMk id="158" creationId="{00000000-0000-0000-0000-000000000000}"/>
          </ac:spMkLst>
        </pc:spChg>
      </pc:sldChg>
      <pc:sldChg chg="modSp mod">
        <pc:chgData name="Dr. Ani Munirah binti Mohamad" userId="dbd053e9-05fc-429b-b417-ac3c7e48826e" providerId="ADAL" clId="{F8094B07-19E1-459E-944C-5481E58AEEEA}" dt="2024-05-19T16:57:54.583" v="89" actId="27636"/>
        <pc:sldMkLst>
          <pc:docMk/>
          <pc:sldMk cId="3378173935" sldId="292"/>
        </pc:sldMkLst>
        <pc:spChg chg="mod">
          <ac:chgData name="Dr. Ani Munirah binti Mohamad" userId="dbd053e9-05fc-429b-b417-ac3c7e48826e" providerId="ADAL" clId="{F8094B07-19E1-459E-944C-5481E58AEEEA}" dt="2024-05-19T16:57:54.583" v="89" actId="27636"/>
          <ac:spMkLst>
            <pc:docMk/>
            <pc:sldMk cId="3378173935" sldId="292"/>
            <ac:spMk id="158" creationId="{00000000-0000-0000-0000-000000000000}"/>
          </ac:spMkLst>
        </pc:spChg>
      </pc:sldChg>
      <pc:sldChg chg="modSp mod">
        <pc:chgData name="Dr. Ani Munirah binti Mohamad" userId="dbd053e9-05fc-429b-b417-ac3c7e48826e" providerId="ADAL" clId="{F8094B07-19E1-459E-944C-5481E58AEEEA}" dt="2024-05-19T16:58:33.277" v="96" actId="5793"/>
        <pc:sldMkLst>
          <pc:docMk/>
          <pc:sldMk cId="966176064" sldId="294"/>
        </pc:sldMkLst>
        <pc:spChg chg="mod">
          <ac:chgData name="Dr. Ani Munirah binti Mohamad" userId="dbd053e9-05fc-429b-b417-ac3c7e48826e" providerId="ADAL" clId="{F8094B07-19E1-459E-944C-5481E58AEEEA}" dt="2024-05-19T16:58:33.277" v="96" actId="5793"/>
          <ac:spMkLst>
            <pc:docMk/>
            <pc:sldMk cId="966176064" sldId="294"/>
            <ac:spMk id="158" creationId="{00000000-0000-0000-0000-000000000000}"/>
          </ac:spMkLst>
        </pc:spChg>
      </pc:sldChg>
      <pc:sldChg chg="modSp mod">
        <pc:chgData name="Dr. Ani Munirah binti Mohamad" userId="dbd053e9-05fc-429b-b417-ac3c7e48826e" providerId="ADAL" clId="{F8094B07-19E1-459E-944C-5481E58AEEEA}" dt="2024-05-19T16:58:49.737" v="100" actId="27636"/>
        <pc:sldMkLst>
          <pc:docMk/>
          <pc:sldMk cId="700385732" sldId="301"/>
        </pc:sldMkLst>
        <pc:spChg chg="mod">
          <ac:chgData name="Dr. Ani Munirah binti Mohamad" userId="dbd053e9-05fc-429b-b417-ac3c7e48826e" providerId="ADAL" clId="{F8094B07-19E1-459E-944C-5481E58AEEEA}" dt="2024-05-19T16:58:49.737" v="100" actId="27636"/>
          <ac:spMkLst>
            <pc:docMk/>
            <pc:sldMk cId="700385732" sldId="301"/>
            <ac:spMk id="158" creationId="{00000000-0000-0000-0000-000000000000}"/>
          </ac:spMkLst>
        </pc:spChg>
      </pc:sldChg>
      <pc:sldChg chg="modSp mod">
        <pc:chgData name="Dr. Ani Munirah binti Mohamad" userId="dbd053e9-05fc-429b-b417-ac3c7e48826e" providerId="ADAL" clId="{F8094B07-19E1-459E-944C-5481E58AEEEA}" dt="2024-05-19T16:58:43.338" v="98" actId="5793"/>
        <pc:sldMkLst>
          <pc:docMk/>
          <pc:sldMk cId="2342606125" sldId="302"/>
        </pc:sldMkLst>
        <pc:spChg chg="mod">
          <ac:chgData name="Dr. Ani Munirah binti Mohamad" userId="dbd053e9-05fc-429b-b417-ac3c7e48826e" providerId="ADAL" clId="{F8094B07-19E1-459E-944C-5481E58AEEEA}" dt="2024-05-19T16:58:43.338" v="98" actId="5793"/>
          <ac:spMkLst>
            <pc:docMk/>
            <pc:sldMk cId="2342606125" sldId="302"/>
            <ac:spMk id="158" creationId="{00000000-0000-0000-0000-000000000000}"/>
          </ac:spMkLst>
        </pc:spChg>
      </pc:sldChg>
      <pc:sldChg chg="modSp mod">
        <pc:chgData name="Dr. Ani Munirah binti Mohamad" userId="dbd053e9-05fc-429b-b417-ac3c7e48826e" providerId="ADAL" clId="{F8094B07-19E1-459E-944C-5481E58AEEEA}" dt="2024-05-19T16:59:03.139" v="106" actId="27636"/>
        <pc:sldMkLst>
          <pc:docMk/>
          <pc:sldMk cId="1475366312" sldId="303"/>
        </pc:sldMkLst>
        <pc:spChg chg="mod">
          <ac:chgData name="Dr. Ani Munirah binti Mohamad" userId="dbd053e9-05fc-429b-b417-ac3c7e48826e" providerId="ADAL" clId="{F8094B07-19E1-459E-944C-5481E58AEEEA}" dt="2024-05-19T16:59:03.139" v="106" actId="27636"/>
          <ac:spMkLst>
            <pc:docMk/>
            <pc:sldMk cId="1475366312" sldId="303"/>
            <ac:spMk id="158" creationId="{00000000-0000-0000-0000-000000000000}"/>
          </ac:spMkLst>
        </pc:spChg>
      </pc:sldChg>
      <pc:sldChg chg="modSp mod">
        <pc:chgData name="Dr. Ani Munirah binti Mohamad" userId="dbd053e9-05fc-429b-b417-ac3c7e48826e" providerId="ADAL" clId="{F8094B07-19E1-459E-944C-5481E58AEEEA}" dt="2024-05-19T16:58:55.626" v="103" actId="27636"/>
        <pc:sldMkLst>
          <pc:docMk/>
          <pc:sldMk cId="913646620" sldId="304"/>
        </pc:sldMkLst>
        <pc:spChg chg="mod">
          <ac:chgData name="Dr. Ani Munirah binti Mohamad" userId="dbd053e9-05fc-429b-b417-ac3c7e48826e" providerId="ADAL" clId="{F8094B07-19E1-459E-944C-5481E58AEEEA}" dt="2024-05-19T16:58:55.626" v="103" actId="27636"/>
          <ac:spMkLst>
            <pc:docMk/>
            <pc:sldMk cId="913646620" sldId="304"/>
            <ac:spMk id="158" creationId="{00000000-0000-0000-0000-000000000000}"/>
          </ac:spMkLst>
        </pc:spChg>
      </pc:sldChg>
      <pc:sldChg chg="modSp mod">
        <pc:chgData name="Dr. Ani Munirah binti Mohamad" userId="dbd053e9-05fc-429b-b417-ac3c7e48826e" providerId="ADAL" clId="{F8094B07-19E1-459E-944C-5481E58AEEEA}" dt="2024-05-19T16:59:24.531" v="112" actId="20577"/>
        <pc:sldMkLst>
          <pc:docMk/>
          <pc:sldMk cId="3976938955" sldId="305"/>
        </pc:sldMkLst>
        <pc:spChg chg="mod">
          <ac:chgData name="Dr. Ani Munirah binti Mohamad" userId="dbd053e9-05fc-429b-b417-ac3c7e48826e" providerId="ADAL" clId="{F8094B07-19E1-459E-944C-5481E58AEEEA}" dt="2024-05-19T16:59:24.531" v="112" actId="20577"/>
          <ac:spMkLst>
            <pc:docMk/>
            <pc:sldMk cId="3976938955" sldId="305"/>
            <ac:spMk id="158" creationId="{00000000-0000-0000-0000-000000000000}"/>
          </ac:spMkLst>
        </pc:spChg>
      </pc:sldChg>
      <pc:sldChg chg="modSp mod">
        <pc:chgData name="Dr. Ani Munirah binti Mohamad" userId="dbd053e9-05fc-429b-b417-ac3c7e48826e" providerId="ADAL" clId="{F8094B07-19E1-459E-944C-5481E58AEEEA}" dt="2024-05-19T16:59:14.196" v="111" actId="27636"/>
        <pc:sldMkLst>
          <pc:docMk/>
          <pc:sldMk cId="1708778792" sldId="309"/>
        </pc:sldMkLst>
        <pc:spChg chg="mod">
          <ac:chgData name="Dr. Ani Munirah binti Mohamad" userId="dbd053e9-05fc-429b-b417-ac3c7e48826e" providerId="ADAL" clId="{F8094B07-19E1-459E-944C-5481E58AEEEA}" dt="2024-05-19T16:59:14.196" v="111" actId="27636"/>
          <ac:spMkLst>
            <pc:docMk/>
            <pc:sldMk cId="1708778792" sldId="309"/>
            <ac:spMk id="158" creationId="{00000000-0000-0000-0000-000000000000}"/>
          </ac:spMkLst>
        </pc:spChg>
      </pc:sldChg>
      <pc:sldChg chg="modSp mod">
        <pc:chgData name="Dr. Ani Munirah binti Mohamad" userId="dbd053e9-05fc-429b-b417-ac3c7e48826e" providerId="ADAL" clId="{F8094B07-19E1-459E-944C-5481E58AEEEA}" dt="2024-05-19T16:59:08.573" v="108" actId="27636"/>
        <pc:sldMkLst>
          <pc:docMk/>
          <pc:sldMk cId="1471379319" sldId="310"/>
        </pc:sldMkLst>
        <pc:spChg chg="mod">
          <ac:chgData name="Dr. Ani Munirah binti Mohamad" userId="dbd053e9-05fc-429b-b417-ac3c7e48826e" providerId="ADAL" clId="{F8094B07-19E1-459E-944C-5481E58AEEEA}" dt="2024-05-19T16:59:08.573" v="108" actId="27636"/>
          <ac:spMkLst>
            <pc:docMk/>
            <pc:sldMk cId="1471379319" sldId="310"/>
            <ac:spMk id="158" creationId="{00000000-0000-0000-0000-000000000000}"/>
          </ac:spMkLst>
        </pc:spChg>
      </pc:sldChg>
      <pc:sldChg chg="modSp mod">
        <pc:chgData name="Dr. Ani Munirah binti Mohamad" userId="dbd053e9-05fc-429b-b417-ac3c7e48826e" providerId="ADAL" clId="{F8094B07-19E1-459E-944C-5481E58AEEEA}" dt="2024-05-19T16:59:30.256" v="114" actId="20577"/>
        <pc:sldMkLst>
          <pc:docMk/>
          <pc:sldMk cId="2483386257" sldId="312"/>
        </pc:sldMkLst>
        <pc:spChg chg="mod">
          <ac:chgData name="Dr. Ani Munirah binti Mohamad" userId="dbd053e9-05fc-429b-b417-ac3c7e48826e" providerId="ADAL" clId="{F8094B07-19E1-459E-944C-5481E58AEEEA}" dt="2024-05-19T16:59:30.256" v="114" actId="20577"/>
          <ac:spMkLst>
            <pc:docMk/>
            <pc:sldMk cId="2483386257" sldId="312"/>
            <ac:spMk id="158" creationId="{00000000-0000-0000-0000-000000000000}"/>
          </ac:spMkLst>
        </pc:spChg>
      </pc:sldChg>
      <pc:sldChg chg="modSp mod">
        <pc:chgData name="Dr. Ani Munirah binti Mohamad" userId="dbd053e9-05fc-429b-b417-ac3c7e48826e" providerId="ADAL" clId="{F8094B07-19E1-459E-944C-5481E58AEEEA}" dt="2024-05-19T17:00:29.316" v="121" actId="27636"/>
        <pc:sldMkLst>
          <pc:docMk/>
          <pc:sldMk cId="1335880592" sldId="313"/>
        </pc:sldMkLst>
        <pc:spChg chg="mod">
          <ac:chgData name="Dr. Ani Munirah binti Mohamad" userId="dbd053e9-05fc-429b-b417-ac3c7e48826e" providerId="ADAL" clId="{F8094B07-19E1-459E-944C-5481E58AEEEA}" dt="2024-05-19T17:00:29.316" v="121" actId="27636"/>
          <ac:spMkLst>
            <pc:docMk/>
            <pc:sldMk cId="1335880592" sldId="313"/>
            <ac:spMk id="158" creationId="{00000000-0000-0000-0000-000000000000}"/>
          </ac:spMkLst>
        </pc:spChg>
      </pc:sldChg>
      <pc:sldChg chg="modSp mod">
        <pc:chgData name="Dr. Ani Munirah binti Mohamad" userId="dbd053e9-05fc-429b-b417-ac3c7e48826e" providerId="ADAL" clId="{F8094B07-19E1-459E-944C-5481E58AEEEA}" dt="2024-05-19T17:01:01.269" v="128" actId="403"/>
        <pc:sldMkLst>
          <pc:docMk/>
          <pc:sldMk cId="1949578042" sldId="317"/>
        </pc:sldMkLst>
        <pc:spChg chg="mod">
          <ac:chgData name="Dr. Ani Munirah binti Mohamad" userId="dbd053e9-05fc-429b-b417-ac3c7e48826e" providerId="ADAL" clId="{F8094B07-19E1-459E-944C-5481E58AEEEA}" dt="2024-05-19T17:01:01.269" v="128" actId="403"/>
          <ac:spMkLst>
            <pc:docMk/>
            <pc:sldMk cId="1949578042" sldId="317"/>
            <ac:spMk id="158" creationId="{00000000-0000-0000-0000-000000000000}"/>
          </ac:spMkLst>
        </pc:spChg>
      </pc:sldChg>
      <pc:sldChg chg="modSp mod">
        <pc:chgData name="Dr. Ani Munirah binti Mohamad" userId="dbd053e9-05fc-429b-b417-ac3c7e48826e" providerId="ADAL" clId="{F8094B07-19E1-459E-944C-5481E58AEEEA}" dt="2024-05-19T17:01:39.707" v="137" actId="27636"/>
        <pc:sldMkLst>
          <pc:docMk/>
          <pc:sldMk cId="2541712656" sldId="318"/>
        </pc:sldMkLst>
        <pc:spChg chg="mod">
          <ac:chgData name="Dr. Ani Munirah binti Mohamad" userId="dbd053e9-05fc-429b-b417-ac3c7e48826e" providerId="ADAL" clId="{F8094B07-19E1-459E-944C-5481E58AEEEA}" dt="2024-05-19T17:01:39.707" v="137" actId="27636"/>
          <ac:spMkLst>
            <pc:docMk/>
            <pc:sldMk cId="2541712656" sldId="318"/>
            <ac:spMk id="158" creationId="{00000000-0000-0000-0000-000000000000}"/>
          </ac:spMkLst>
        </pc:spChg>
      </pc:sldChg>
      <pc:sldChg chg="modSp mod">
        <pc:chgData name="Dr. Ani Munirah binti Mohamad" userId="dbd053e9-05fc-429b-b417-ac3c7e48826e" providerId="ADAL" clId="{F8094B07-19E1-459E-944C-5481E58AEEEA}" dt="2024-05-19T17:03:24.643" v="164" actId="179"/>
        <pc:sldMkLst>
          <pc:docMk/>
          <pc:sldMk cId="846111342" sldId="319"/>
        </pc:sldMkLst>
        <pc:spChg chg="mod">
          <ac:chgData name="Dr. Ani Munirah binti Mohamad" userId="dbd053e9-05fc-429b-b417-ac3c7e48826e" providerId="ADAL" clId="{F8094B07-19E1-459E-944C-5481E58AEEEA}" dt="2024-05-19T17:03:24.643" v="164" actId="179"/>
          <ac:spMkLst>
            <pc:docMk/>
            <pc:sldMk cId="846111342" sldId="319"/>
            <ac:spMk id="158" creationId="{00000000-0000-0000-0000-000000000000}"/>
          </ac:spMkLst>
        </pc:spChg>
      </pc:sldChg>
      <pc:sldChg chg="modSp mod">
        <pc:chgData name="Dr. Ani Munirah binti Mohamad" userId="dbd053e9-05fc-429b-b417-ac3c7e48826e" providerId="ADAL" clId="{F8094B07-19E1-459E-944C-5481E58AEEEA}" dt="2024-05-19T17:01:25.382" v="132" actId="179"/>
        <pc:sldMkLst>
          <pc:docMk/>
          <pc:sldMk cId="3436478699" sldId="321"/>
        </pc:sldMkLst>
        <pc:spChg chg="mod">
          <ac:chgData name="Dr. Ani Munirah binti Mohamad" userId="dbd053e9-05fc-429b-b417-ac3c7e48826e" providerId="ADAL" clId="{F8094B07-19E1-459E-944C-5481E58AEEEA}" dt="2024-05-19T17:01:25.382" v="132" actId="179"/>
          <ac:spMkLst>
            <pc:docMk/>
            <pc:sldMk cId="3436478699" sldId="321"/>
            <ac:spMk id="158" creationId="{00000000-0000-0000-0000-000000000000}"/>
          </ac:spMkLst>
        </pc:spChg>
      </pc:sldChg>
      <pc:sldChg chg="modSp mod">
        <pc:chgData name="Dr. Ani Munirah binti Mohamad" userId="dbd053e9-05fc-429b-b417-ac3c7e48826e" providerId="ADAL" clId="{F8094B07-19E1-459E-944C-5481E58AEEEA}" dt="2024-05-19T17:01:15.611" v="130" actId="179"/>
        <pc:sldMkLst>
          <pc:docMk/>
          <pc:sldMk cId="3580742180" sldId="322"/>
        </pc:sldMkLst>
        <pc:spChg chg="mod">
          <ac:chgData name="Dr. Ani Munirah binti Mohamad" userId="dbd053e9-05fc-429b-b417-ac3c7e48826e" providerId="ADAL" clId="{F8094B07-19E1-459E-944C-5481E58AEEEA}" dt="2024-05-19T17:01:15.611" v="130" actId="179"/>
          <ac:spMkLst>
            <pc:docMk/>
            <pc:sldMk cId="3580742180" sldId="322"/>
            <ac:spMk id="158" creationId="{00000000-0000-0000-0000-000000000000}"/>
          </ac:spMkLst>
        </pc:spChg>
      </pc:sldChg>
      <pc:sldChg chg="modSp mod">
        <pc:chgData name="Dr. Ani Munirah binti Mohamad" userId="dbd053e9-05fc-429b-b417-ac3c7e48826e" providerId="ADAL" clId="{F8094B07-19E1-459E-944C-5481E58AEEEA}" dt="2024-05-19T17:05:16.302" v="192" actId="179"/>
        <pc:sldMkLst>
          <pc:docMk/>
          <pc:sldMk cId="480445509" sldId="323"/>
        </pc:sldMkLst>
        <pc:spChg chg="mod">
          <ac:chgData name="Dr. Ani Munirah binti Mohamad" userId="dbd053e9-05fc-429b-b417-ac3c7e48826e" providerId="ADAL" clId="{F8094B07-19E1-459E-944C-5481E58AEEEA}" dt="2024-05-19T17:05:16.302" v="192" actId="179"/>
          <ac:spMkLst>
            <pc:docMk/>
            <pc:sldMk cId="480445509" sldId="323"/>
            <ac:spMk id="158" creationId="{00000000-0000-0000-0000-000000000000}"/>
          </ac:spMkLst>
        </pc:spChg>
      </pc:sldChg>
      <pc:sldChg chg="modSp mod">
        <pc:chgData name="Dr. Ani Munirah binti Mohamad" userId="dbd053e9-05fc-429b-b417-ac3c7e48826e" providerId="ADAL" clId="{F8094B07-19E1-459E-944C-5481E58AEEEA}" dt="2024-05-19T17:04:12.587" v="176" actId="179"/>
        <pc:sldMkLst>
          <pc:docMk/>
          <pc:sldMk cId="2331577065" sldId="324"/>
        </pc:sldMkLst>
        <pc:spChg chg="mod">
          <ac:chgData name="Dr. Ani Munirah binti Mohamad" userId="dbd053e9-05fc-429b-b417-ac3c7e48826e" providerId="ADAL" clId="{F8094B07-19E1-459E-944C-5481E58AEEEA}" dt="2024-05-19T17:04:12.587" v="176" actId="179"/>
          <ac:spMkLst>
            <pc:docMk/>
            <pc:sldMk cId="2331577065" sldId="324"/>
            <ac:spMk id="158" creationId="{00000000-0000-0000-0000-000000000000}"/>
          </ac:spMkLst>
        </pc:spChg>
      </pc:sldChg>
      <pc:sldChg chg="modSp mod">
        <pc:chgData name="Dr. Ani Munirah binti Mohamad" userId="dbd053e9-05fc-429b-b417-ac3c7e48826e" providerId="ADAL" clId="{F8094B07-19E1-459E-944C-5481E58AEEEA}" dt="2024-05-19T17:04:03.893" v="174" actId="179"/>
        <pc:sldMkLst>
          <pc:docMk/>
          <pc:sldMk cId="4078244540" sldId="325"/>
        </pc:sldMkLst>
        <pc:spChg chg="mod">
          <ac:chgData name="Dr. Ani Munirah binti Mohamad" userId="dbd053e9-05fc-429b-b417-ac3c7e48826e" providerId="ADAL" clId="{F8094B07-19E1-459E-944C-5481E58AEEEA}" dt="2024-05-19T17:04:03.893" v="174" actId="179"/>
          <ac:spMkLst>
            <pc:docMk/>
            <pc:sldMk cId="4078244540" sldId="325"/>
            <ac:spMk id="158" creationId="{00000000-0000-0000-0000-000000000000}"/>
          </ac:spMkLst>
        </pc:spChg>
      </pc:sldChg>
      <pc:sldChg chg="modSp mod">
        <pc:chgData name="Dr. Ani Munirah binti Mohamad" userId="dbd053e9-05fc-429b-b417-ac3c7e48826e" providerId="ADAL" clId="{F8094B07-19E1-459E-944C-5481E58AEEEA}" dt="2024-05-19T17:03:54.773" v="172" actId="12"/>
        <pc:sldMkLst>
          <pc:docMk/>
          <pc:sldMk cId="2259504694" sldId="326"/>
        </pc:sldMkLst>
        <pc:spChg chg="mod">
          <ac:chgData name="Dr. Ani Munirah binti Mohamad" userId="dbd053e9-05fc-429b-b417-ac3c7e48826e" providerId="ADAL" clId="{F8094B07-19E1-459E-944C-5481E58AEEEA}" dt="2024-05-19T17:03:54.773" v="172" actId="12"/>
          <ac:spMkLst>
            <pc:docMk/>
            <pc:sldMk cId="2259504694" sldId="326"/>
            <ac:spMk id="158" creationId="{00000000-0000-0000-0000-000000000000}"/>
          </ac:spMkLst>
        </pc:spChg>
      </pc:sldChg>
      <pc:sldChg chg="modSp mod">
        <pc:chgData name="Dr. Ani Munirah binti Mohamad" userId="dbd053e9-05fc-429b-b417-ac3c7e48826e" providerId="ADAL" clId="{F8094B07-19E1-459E-944C-5481E58AEEEA}" dt="2024-05-19T17:03:46.503" v="170" actId="12"/>
        <pc:sldMkLst>
          <pc:docMk/>
          <pc:sldMk cId="3855396954" sldId="327"/>
        </pc:sldMkLst>
        <pc:spChg chg="mod">
          <ac:chgData name="Dr. Ani Munirah binti Mohamad" userId="dbd053e9-05fc-429b-b417-ac3c7e48826e" providerId="ADAL" clId="{F8094B07-19E1-459E-944C-5481E58AEEEA}" dt="2024-05-19T17:03:46.503" v="170" actId="12"/>
          <ac:spMkLst>
            <pc:docMk/>
            <pc:sldMk cId="3855396954" sldId="327"/>
            <ac:spMk id="158" creationId="{00000000-0000-0000-0000-000000000000}"/>
          </ac:spMkLst>
        </pc:spChg>
      </pc:sldChg>
      <pc:sldChg chg="modSp mod">
        <pc:chgData name="Dr. Ani Munirah binti Mohamad" userId="dbd053e9-05fc-429b-b417-ac3c7e48826e" providerId="ADAL" clId="{F8094B07-19E1-459E-944C-5481E58AEEEA}" dt="2024-05-19T17:03:02.731" v="159" actId="179"/>
        <pc:sldMkLst>
          <pc:docMk/>
          <pc:sldMk cId="3981204518" sldId="328"/>
        </pc:sldMkLst>
        <pc:spChg chg="mod">
          <ac:chgData name="Dr. Ani Munirah binti Mohamad" userId="dbd053e9-05fc-429b-b417-ac3c7e48826e" providerId="ADAL" clId="{F8094B07-19E1-459E-944C-5481E58AEEEA}" dt="2024-05-19T17:03:02.731" v="159" actId="179"/>
          <ac:spMkLst>
            <pc:docMk/>
            <pc:sldMk cId="3981204518" sldId="328"/>
            <ac:spMk id="158" creationId="{00000000-0000-0000-0000-000000000000}"/>
          </ac:spMkLst>
        </pc:spChg>
      </pc:sldChg>
      <pc:sldChg chg="modSp mod">
        <pc:chgData name="Dr. Ani Munirah binti Mohamad" userId="dbd053e9-05fc-429b-b417-ac3c7e48826e" providerId="ADAL" clId="{F8094B07-19E1-459E-944C-5481E58AEEEA}" dt="2024-05-19T17:03:36.451" v="167" actId="179"/>
        <pc:sldMkLst>
          <pc:docMk/>
          <pc:sldMk cId="16408653" sldId="329"/>
        </pc:sldMkLst>
        <pc:spChg chg="mod">
          <ac:chgData name="Dr. Ani Munirah binti Mohamad" userId="dbd053e9-05fc-429b-b417-ac3c7e48826e" providerId="ADAL" clId="{F8094B07-19E1-459E-944C-5481E58AEEEA}" dt="2024-05-19T17:03:36.451" v="167" actId="179"/>
          <ac:spMkLst>
            <pc:docMk/>
            <pc:sldMk cId="16408653" sldId="329"/>
            <ac:spMk id="158" creationId="{00000000-0000-0000-0000-000000000000}"/>
          </ac:spMkLst>
        </pc:spChg>
      </pc:sldChg>
      <pc:sldChg chg="modSp mod">
        <pc:chgData name="Dr. Ani Munirah binti Mohamad" userId="dbd053e9-05fc-429b-b417-ac3c7e48826e" providerId="ADAL" clId="{F8094B07-19E1-459E-944C-5481E58AEEEA}" dt="2024-05-19T17:02:46.458" v="155" actId="27636"/>
        <pc:sldMkLst>
          <pc:docMk/>
          <pc:sldMk cId="443517540" sldId="330"/>
        </pc:sldMkLst>
        <pc:spChg chg="mod">
          <ac:chgData name="Dr. Ani Munirah binti Mohamad" userId="dbd053e9-05fc-429b-b417-ac3c7e48826e" providerId="ADAL" clId="{F8094B07-19E1-459E-944C-5481E58AEEEA}" dt="2024-05-19T17:02:46.458" v="155" actId="27636"/>
          <ac:spMkLst>
            <pc:docMk/>
            <pc:sldMk cId="443517540" sldId="330"/>
            <ac:spMk id="158" creationId="{00000000-0000-0000-0000-000000000000}"/>
          </ac:spMkLst>
        </pc:spChg>
      </pc:sldChg>
      <pc:sldChg chg="modSp mod">
        <pc:chgData name="Dr. Ani Munirah binti Mohamad" userId="dbd053e9-05fc-429b-b417-ac3c7e48826e" providerId="ADAL" clId="{F8094B07-19E1-459E-944C-5481E58AEEEA}" dt="2024-05-19T17:03:14.032" v="162" actId="14100"/>
        <pc:sldMkLst>
          <pc:docMk/>
          <pc:sldMk cId="2025289569" sldId="331"/>
        </pc:sldMkLst>
        <pc:spChg chg="mod">
          <ac:chgData name="Dr. Ani Munirah binti Mohamad" userId="dbd053e9-05fc-429b-b417-ac3c7e48826e" providerId="ADAL" clId="{F8094B07-19E1-459E-944C-5481E58AEEEA}" dt="2024-05-19T17:03:14.032" v="162" actId="14100"/>
          <ac:spMkLst>
            <pc:docMk/>
            <pc:sldMk cId="2025289569" sldId="331"/>
            <ac:spMk id="158" creationId="{00000000-0000-0000-0000-000000000000}"/>
          </ac:spMkLst>
        </pc:spChg>
      </pc:sldChg>
      <pc:sldChg chg="modSp mod">
        <pc:chgData name="Dr. Ani Munirah binti Mohamad" userId="dbd053e9-05fc-429b-b417-ac3c7e48826e" providerId="ADAL" clId="{F8094B07-19E1-459E-944C-5481E58AEEEA}" dt="2024-05-19T17:02:54.258" v="157" actId="179"/>
        <pc:sldMkLst>
          <pc:docMk/>
          <pc:sldMk cId="1084271290" sldId="332"/>
        </pc:sldMkLst>
        <pc:spChg chg="mod">
          <ac:chgData name="Dr. Ani Munirah binti Mohamad" userId="dbd053e9-05fc-429b-b417-ac3c7e48826e" providerId="ADAL" clId="{F8094B07-19E1-459E-944C-5481E58AEEEA}" dt="2024-05-19T17:02:54.258" v="157" actId="179"/>
          <ac:spMkLst>
            <pc:docMk/>
            <pc:sldMk cId="1084271290" sldId="332"/>
            <ac:spMk id="158" creationId="{00000000-0000-0000-0000-000000000000}"/>
          </ac:spMkLst>
        </pc:spChg>
      </pc:sldChg>
      <pc:sldChg chg="modSp mod">
        <pc:chgData name="Dr. Ani Munirah binti Mohamad" userId="dbd053e9-05fc-429b-b417-ac3c7e48826e" providerId="ADAL" clId="{F8094B07-19E1-459E-944C-5481E58AEEEA}" dt="2024-05-19T17:02:38.538" v="152" actId="179"/>
        <pc:sldMkLst>
          <pc:docMk/>
          <pc:sldMk cId="1198030232" sldId="333"/>
        </pc:sldMkLst>
        <pc:spChg chg="mod">
          <ac:chgData name="Dr. Ani Munirah binti Mohamad" userId="dbd053e9-05fc-429b-b417-ac3c7e48826e" providerId="ADAL" clId="{F8094B07-19E1-459E-944C-5481E58AEEEA}" dt="2024-05-19T17:02:38.538" v="152" actId="179"/>
          <ac:spMkLst>
            <pc:docMk/>
            <pc:sldMk cId="1198030232" sldId="333"/>
            <ac:spMk id="158" creationId="{00000000-0000-0000-0000-000000000000}"/>
          </ac:spMkLst>
        </pc:spChg>
      </pc:sldChg>
      <pc:sldChg chg="modSp mod">
        <pc:chgData name="Dr. Ani Munirah binti Mohamad" userId="dbd053e9-05fc-429b-b417-ac3c7e48826e" providerId="ADAL" clId="{F8094B07-19E1-459E-944C-5481E58AEEEA}" dt="2024-05-19T17:02:22.503" v="148" actId="27636"/>
        <pc:sldMkLst>
          <pc:docMk/>
          <pc:sldMk cId="633872097" sldId="334"/>
        </pc:sldMkLst>
        <pc:spChg chg="mod">
          <ac:chgData name="Dr. Ani Munirah binti Mohamad" userId="dbd053e9-05fc-429b-b417-ac3c7e48826e" providerId="ADAL" clId="{F8094B07-19E1-459E-944C-5481E58AEEEA}" dt="2024-05-19T17:02:22.503" v="148" actId="27636"/>
          <ac:spMkLst>
            <pc:docMk/>
            <pc:sldMk cId="633872097" sldId="334"/>
            <ac:spMk id="158" creationId="{00000000-0000-0000-0000-000000000000}"/>
          </ac:spMkLst>
        </pc:spChg>
      </pc:sldChg>
      <pc:sldChg chg="modSp mod">
        <pc:chgData name="Dr. Ani Munirah binti Mohamad" userId="dbd053e9-05fc-429b-b417-ac3c7e48826e" providerId="ADAL" clId="{F8094B07-19E1-459E-944C-5481E58AEEEA}" dt="2024-05-19T17:02:29.350" v="150" actId="179"/>
        <pc:sldMkLst>
          <pc:docMk/>
          <pc:sldMk cId="3089947258" sldId="335"/>
        </pc:sldMkLst>
        <pc:spChg chg="mod">
          <ac:chgData name="Dr. Ani Munirah binti Mohamad" userId="dbd053e9-05fc-429b-b417-ac3c7e48826e" providerId="ADAL" clId="{F8094B07-19E1-459E-944C-5481E58AEEEA}" dt="2024-05-19T17:02:29.350" v="150" actId="179"/>
          <ac:spMkLst>
            <pc:docMk/>
            <pc:sldMk cId="3089947258" sldId="335"/>
            <ac:spMk id="158" creationId="{00000000-0000-0000-0000-000000000000}"/>
          </ac:spMkLst>
        </pc:spChg>
      </pc:sldChg>
      <pc:sldChg chg="modSp mod">
        <pc:chgData name="Dr. Ani Munirah binti Mohamad" userId="dbd053e9-05fc-429b-b417-ac3c7e48826e" providerId="ADAL" clId="{F8094B07-19E1-459E-944C-5481E58AEEEA}" dt="2024-05-19T17:02:10.933" v="143" actId="179"/>
        <pc:sldMkLst>
          <pc:docMk/>
          <pc:sldMk cId="97942739" sldId="336"/>
        </pc:sldMkLst>
        <pc:spChg chg="mod">
          <ac:chgData name="Dr. Ani Munirah binti Mohamad" userId="dbd053e9-05fc-429b-b417-ac3c7e48826e" providerId="ADAL" clId="{F8094B07-19E1-459E-944C-5481E58AEEEA}" dt="2024-05-19T17:02:10.933" v="143" actId="179"/>
          <ac:spMkLst>
            <pc:docMk/>
            <pc:sldMk cId="97942739" sldId="336"/>
            <ac:spMk id="158" creationId="{00000000-0000-0000-0000-000000000000}"/>
          </ac:spMkLst>
        </pc:spChg>
      </pc:sldChg>
      <pc:sldChg chg="modSp mod">
        <pc:chgData name="Dr. Ani Munirah binti Mohamad" userId="dbd053e9-05fc-429b-b417-ac3c7e48826e" providerId="ADAL" clId="{F8094B07-19E1-459E-944C-5481E58AEEEA}" dt="2024-05-19T17:01:57.738" v="141" actId="179"/>
        <pc:sldMkLst>
          <pc:docMk/>
          <pc:sldMk cId="3550932589" sldId="337"/>
        </pc:sldMkLst>
        <pc:spChg chg="mod">
          <ac:chgData name="Dr. Ani Munirah binti Mohamad" userId="dbd053e9-05fc-429b-b417-ac3c7e48826e" providerId="ADAL" clId="{F8094B07-19E1-459E-944C-5481E58AEEEA}" dt="2024-05-19T17:01:57.738" v="141" actId="179"/>
          <ac:spMkLst>
            <pc:docMk/>
            <pc:sldMk cId="3550932589" sldId="337"/>
            <ac:spMk id="158" creationId="{00000000-0000-0000-0000-000000000000}"/>
          </ac:spMkLst>
        </pc:spChg>
      </pc:sldChg>
      <pc:sldChg chg="modSp mod">
        <pc:chgData name="Dr. Ani Munirah binti Mohamad" userId="dbd053e9-05fc-429b-b417-ac3c7e48826e" providerId="ADAL" clId="{F8094B07-19E1-459E-944C-5481E58AEEEA}" dt="2024-05-19T17:01:47.799" v="139" actId="179"/>
        <pc:sldMkLst>
          <pc:docMk/>
          <pc:sldMk cId="3412772144" sldId="338"/>
        </pc:sldMkLst>
        <pc:spChg chg="mod">
          <ac:chgData name="Dr. Ani Munirah binti Mohamad" userId="dbd053e9-05fc-429b-b417-ac3c7e48826e" providerId="ADAL" clId="{F8094B07-19E1-459E-944C-5481E58AEEEA}" dt="2024-05-19T17:01:47.799" v="139" actId="179"/>
          <ac:spMkLst>
            <pc:docMk/>
            <pc:sldMk cId="3412772144" sldId="338"/>
            <ac:spMk id="158" creationId="{00000000-0000-0000-0000-000000000000}"/>
          </ac:spMkLst>
        </pc:spChg>
      </pc:sldChg>
      <pc:sldChg chg="modSp mod">
        <pc:chgData name="Dr. Ani Munirah binti Mohamad" userId="dbd053e9-05fc-429b-b417-ac3c7e48826e" providerId="ADAL" clId="{F8094B07-19E1-459E-944C-5481E58AEEEA}" dt="2024-05-19T17:05:26.880" v="194" actId="179"/>
        <pc:sldMkLst>
          <pc:docMk/>
          <pc:sldMk cId="1623638483" sldId="339"/>
        </pc:sldMkLst>
        <pc:spChg chg="mod">
          <ac:chgData name="Dr. Ani Munirah binti Mohamad" userId="dbd053e9-05fc-429b-b417-ac3c7e48826e" providerId="ADAL" clId="{F8094B07-19E1-459E-944C-5481E58AEEEA}" dt="2024-05-19T17:05:26.880" v="194" actId="179"/>
          <ac:spMkLst>
            <pc:docMk/>
            <pc:sldMk cId="1623638483" sldId="339"/>
            <ac:spMk id="158" creationId="{00000000-0000-0000-0000-000000000000}"/>
          </ac:spMkLst>
        </pc:spChg>
      </pc:sldChg>
      <pc:sldChg chg="modSp mod">
        <pc:chgData name="Dr. Ani Munirah binti Mohamad" userId="dbd053e9-05fc-429b-b417-ac3c7e48826e" providerId="ADAL" clId="{F8094B07-19E1-459E-944C-5481E58AEEEA}" dt="2024-05-19T17:05:06.521" v="190" actId="27636"/>
        <pc:sldMkLst>
          <pc:docMk/>
          <pc:sldMk cId="2066546657" sldId="340"/>
        </pc:sldMkLst>
        <pc:spChg chg="mod">
          <ac:chgData name="Dr. Ani Munirah binti Mohamad" userId="dbd053e9-05fc-429b-b417-ac3c7e48826e" providerId="ADAL" clId="{F8094B07-19E1-459E-944C-5481E58AEEEA}" dt="2024-05-19T17:05:06.521" v="190" actId="27636"/>
          <ac:spMkLst>
            <pc:docMk/>
            <pc:sldMk cId="2066546657" sldId="340"/>
            <ac:spMk id="158" creationId="{00000000-0000-0000-0000-000000000000}"/>
          </ac:spMkLst>
        </pc:spChg>
      </pc:sldChg>
      <pc:sldChg chg="modSp mod">
        <pc:chgData name="Dr. Ani Munirah binti Mohamad" userId="dbd053e9-05fc-429b-b417-ac3c7e48826e" providerId="ADAL" clId="{F8094B07-19E1-459E-944C-5481E58AEEEA}" dt="2024-05-19T17:04:56.763" v="187" actId="27636"/>
        <pc:sldMkLst>
          <pc:docMk/>
          <pc:sldMk cId="3095859859" sldId="341"/>
        </pc:sldMkLst>
        <pc:spChg chg="mod">
          <ac:chgData name="Dr. Ani Munirah binti Mohamad" userId="dbd053e9-05fc-429b-b417-ac3c7e48826e" providerId="ADAL" clId="{F8094B07-19E1-459E-944C-5481E58AEEEA}" dt="2024-05-19T17:04:56.763" v="187" actId="27636"/>
          <ac:spMkLst>
            <pc:docMk/>
            <pc:sldMk cId="3095859859" sldId="341"/>
            <ac:spMk id="158" creationId="{00000000-0000-0000-0000-000000000000}"/>
          </ac:spMkLst>
        </pc:spChg>
      </pc:sldChg>
      <pc:sldChg chg="modSp mod">
        <pc:chgData name="Dr. Ani Munirah binti Mohamad" userId="dbd053e9-05fc-429b-b417-ac3c7e48826e" providerId="ADAL" clId="{F8094B07-19E1-459E-944C-5481E58AEEEA}" dt="2024-05-19T17:04:41.501" v="182" actId="27636"/>
        <pc:sldMkLst>
          <pc:docMk/>
          <pc:sldMk cId="1148872436" sldId="342"/>
        </pc:sldMkLst>
        <pc:spChg chg="mod">
          <ac:chgData name="Dr. Ani Munirah binti Mohamad" userId="dbd053e9-05fc-429b-b417-ac3c7e48826e" providerId="ADAL" clId="{F8094B07-19E1-459E-944C-5481E58AEEEA}" dt="2024-05-19T17:04:41.501" v="182" actId="27636"/>
          <ac:spMkLst>
            <pc:docMk/>
            <pc:sldMk cId="1148872436" sldId="342"/>
            <ac:spMk id="158" creationId="{00000000-0000-0000-0000-000000000000}"/>
          </ac:spMkLst>
        </pc:spChg>
      </pc:sldChg>
      <pc:sldChg chg="addSp delSp modSp add mod">
        <pc:chgData name="Dr. Ani Munirah binti Mohamad" userId="dbd053e9-05fc-429b-b417-ac3c7e48826e" providerId="ADAL" clId="{F8094B07-19E1-459E-944C-5481E58AEEEA}" dt="2024-05-19T16:54:41.030" v="31" actId="1076"/>
        <pc:sldMkLst>
          <pc:docMk/>
          <pc:sldMk cId="93206016" sldId="343"/>
        </pc:sldMkLst>
        <pc:spChg chg="add del mod">
          <ac:chgData name="Dr. Ani Munirah binti Mohamad" userId="dbd053e9-05fc-429b-b417-ac3c7e48826e" providerId="ADAL" clId="{F8094B07-19E1-459E-944C-5481E58AEEEA}" dt="2024-05-19T16:54:27.978" v="25" actId="478"/>
          <ac:spMkLst>
            <pc:docMk/>
            <pc:sldMk cId="93206016" sldId="343"/>
            <ac:spMk id="5" creationId="{9906E6F3-699A-44A5-89C0-FFE8D7113831}"/>
          </ac:spMkLst>
        </pc:spChg>
        <pc:spChg chg="mod">
          <ac:chgData name="Dr. Ani Munirah binti Mohamad" userId="dbd053e9-05fc-429b-b417-ac3c7e48826e" providerId="ADAL" clId="{F8094B07-19E1-459E-944C-5481E58AEEEA}" dt="2024-05-19T16:54:34.859" v="28" actId="1076"/>
          <ac:spMkLst>
            <pc:docMk/>
            <pc:sldMk cId="93206016" sldId="343"/>
            <ac:spMk id="157" creationId="{00000000-0000-0000-0000-000000000000}"/>
          </ac:spMkLst>
        </pc:spChg>
        <pc:picChg chg="del">
          <ac:chgData name="Dr. Ani Munirah binti Mohamad" userId="dbd053e9-05fc-429b-b417-ac3c7e48826e" providerId="ADAL" clId="{F8094B07-19E1-459E-944C-5481E58AEEEA}" dt="2024-05-19T16:53:52.978" v="21" actId="478"/>
          <ac:picMkLst>
            <pc:docMk/>
            <pc:sldMk cId="93206016" sldId="343"/>
            <ac:picMk id="2" creationId="{FED4617A-8C17-FDF9-21A1-3B5FF422D3B9}"/>
          </ac:picMkLst>
        </pc:picChg>
        <pc:picChg chg="add mod">
          <ac:chgData name="Dr. Ani Munirah binti Mohamad" userId="dbd053e9-05fc-429b-b417-ac3c7e48826e" providerId="ADAL" clId="{F8094B07-19E1-459E-944C-5481E58AEEEA}" dt="2024-05-19T16:54:41.030" v="31" actId="1076"/>
          <ac:picMkLst>
            <pc:docMk/>
            <pc:sldMk cId="93206016" sldId="343"/>
            <ac:picMk id="4" creationId="{3D4E6910-FECA-46DC-BC60-43CABBA8158E}"/>
          </ac:picMkLst>
        </pc:picChg>
      </pc:sldChg>
      <pc:sldChg chg="modSp add mod">
        <pc:chgData name="Dr. Ani Munirah binti Mohamad" userId="dbd053e9-05fc-429b-b417-ac3c7e48826e" providerId="ADAL" clId="{F8094B07-19E1-459E-944C-5481E58AEEEA}" dt="2024-05-19T16:56:12.492" v="49" actId="27636"/>
        <pc:sldMkLst>
          <pc:docMk/>
          <pc:sldMk cId="1454458594" sldId="344"/>
        </pc:sldMkLst>
        <pc:spChg chg="mod">
          <ac:chgData name="Dr. Ani Munirah binti Mohamad" userId="dbd053e9-05fc-429b-b417-ac3c7e48826e" providerId="ADAL" clId="{F8094B07-19E1-459E-944C-5481E58AEEEA}" dt="2024-05-19T16:56:12.492" v="49" actId="27636"/>
          <ac:spMkLst>
            <pc:docMk/>
            <pc:sldMk cId="1454458594" sldId="344"/>
            <ac:spMk id="158" creationId="{00000000-0000-0000-0000-000000000000}"/>
          </ac:spMkLst>
        </pc:spChg>
      </pc:sldChg>
      <pc:sldChg chg="modSp add mod">
        <pc:chgData name="Dr. Ani Munirah binti Mohamad" userId="dbd053e9-05fc-429b-b417-ac3c7e48826e" providerId="ADAL" clId="{F8094B07-19E1-459E-944C-5481E58AEEEA}" dt="2024-05-19T16:56:34.434" v="56" actId="27636"/>
        <pc:sldMkLst>
          <pc:docMk/>
          <pc:sldMk cId="1226565616" sldId="345"/>
        </pc:sldMkLst>
        <pc:spChg chg="mod">
          <ac:chgData name="Dr. Ani Munirah binti Mohamad" userId="dbd053e9-05fc-429b-b417-ac3c7e48826e" providerId="ADAL" clId="{F8094B07-19E1-459E-944C-5481E58AEEEA}" dt="2024-05-19T16:56:34.434" v="56" actId="27636"/>
          <ac:spMkLst>
            <pc:docMk/>
            <pc:sldMk cId="1226565616" sldId="345"/>
            <ac:spMk id="158" creationId="{00000000-0000-0000-0000-000000000000}"/>
          </ac:spMkLst>
        </pc:spChg>
      </pc:sldChg>
      <pc:sldChg chg="modSp add mod">
        <pc:chgData name="Dr. Ani Munirah binti Mohamad" userId="dbd053e9-05fc-429b-b417-ac3c7e48826e" providerId="ADAL" clId="{F8094B07-19E1-459E-944C-5481E58AEEEA}" dt="2024-05-19T16:57:07.156" v="67" actId="27636"/>
        <pc:sldMkLst>
          <pc:docMk/>
          <pc:sldMk cId="3839218992" sldId="346"/>
        </pc:sldMkLst>
        <pc:spChg chg="mod">
          <ac:chgData name="Dr. Ani Munirah binti Mohamad" userId="dbd053e9-05fc-429b-b417-ac3c7e48826e" providerId="ADAL" clId="{F8094B07-19E1-459E-944C-5481E58AEEEA}" dt="2024-05-19T16:57:01.961" v="63" actId="255"/>
          <ac:spMkLst>
            <pc:docMk/>
            <pc:sldMk cId="3839218992" sldId="346"/>
            <ac:spMk id="157" creationId="{00000000-0000-0000-0000-000000000000}"/>
          </ac:spMkLst>
        </pc:spChg>
        <pc:spChg chg="mod">
          <ac:chgData name="Dr. Ani Munirah binti Mohamad" userId="dbd053e9-05fc-429b-b417-ac3c7e48826e" providerId="ADAL" clId="{F8094B07-19E1-459E-944C-5481E58AEEEA}" dt="2024-05-19T16:57:07.156" v="67" actId="27636"/>
          <ac:spMkLst>
            <pc:docMk/>
            <pc:sldMk cId="3839218992" sldId="346"/>
            <ac:spMk id="158" creationId="{00000000-0000-0000-0000-000000000000}"/>
          </ac:spMkLst>
        </pc:spChg>
      </pc:sldChg>
      <pc:sldChg chg="modSp add mod">
        <pc:chgData name="Dr. Ani Munirah binti Mohamad" userId="dbd053e9-05fc-429b-b417-ac3c7e48826e" providerId="ADAL" clId="{F8094B07-19E1-459E-944C-5481E58AEEEA}" dt="2024-05-19T16:57:37.077" v="82" actId="403"/>
        <pc:sldMkLst>
          <pc:docMk/>
          <pc:sldMk cId="2983603354" sldId="347"/>
        </pc:sldMkLst>
        <pc:spChg chg="mod">
          <ac:chgData name="Dr. Ani Munirah binti Mohamad" userId="dbd053e9-05fc-429b-b417-ac3c7e48826e" providerId="ADAL" clId="{F8094B07-19E1-459E-944C-5481E58AEEEA}" dt="2024-05-19T16:57:37.077" v="82" actId="403"/>
          <ac:spMkLst>
            <pc:docMk/>
            <pc:sldMk cId="2983603354" sldId="347"/>
            <ac:spMk id="158" creationId="{00000000-0000-0000-0000-000000000000}"/>
          </ac:spMkLst>
        </pc:spChg>
      </pc:sldChg>
      <pc:sldChg chg="modSp add mod">
        <pc:chgData name="Dr. Ani Munirah binti Mohamad" userId="dbd053e9-05fc-429b-b417-ac3c7e48826e" providerId="ADAL" clId="{F8094B07-19E1-459E-944C-5481E58AEEEA}" dt="2024-05-19T16:58:02.213" v="95" actId="27636"/>
        <pc:sldMkLst>
          <pc:docMk/>
          <pc:sldMk cId="2322740650" sldId="348"/>
        </pc:sldMkLst>
        <pc:spChg chg="mod">
          <ac:chgData name="Dr. Ani Munirah binti Mohamad" userId="dbd053e9-05fc-429b-b417-ac3c7e48826e" providerId="ADAL" clId="{F8094B07-19E1-459E-944C-5481E58AEEEA}" dt="2024-05-19T16:58:02.213" v="95" actId="27636"/>
          <ac:spMkLst>
            <pc:docMk/>
            <pc:sldMk cId="2322740650" sldId="348"/>
            <ac:spMk id="158" creationId="{00000000-0000-0000-0000-000000000000}"/>
          </ac:spMkLst>
        </pc:spChg>
      </pc:sldChg>
      <pc:sldChg chg="addSp delSp modSp add mod">
        <pc:chgData name="Dr. Ani Munirah binti Mohamad" userId="dbd053e9-05fc-429b-b417-ac3c7e48826e" providerId="ADAL" clId="{F8094B07-19E1-459E-944C-5481E58AEEEA}" dt="2024-05-19T17:00:10.921" v="119" actId="1076"/>
        <pc:sldMkLst>
          <pc:docMk/>
          <pc:sldMk cId="3793337167" sldId="349"/>
        </pc:sldMkLst>
        <pc:spChg chg="add del mod">
          <ac:chgData name="Dr. Ani Munirah binti Mohamad" userId="dbd053e9-05fc-429b-b417-ac3c7e48826e" providerId="ADAL" clId="{F8094B07-19E1-459E-944C-5481E58AEEEA}" dt="2024-05-19T17:00:08.357" v="118" actId="478"/>
          <ac:spMkLst>
            <pc:docMk/>
            <pc:sldMk cId="3793337167" sldId="349"/>
            <ac:spMk id="4" creationId="{06805659-F33F-4376-B5D3-694C352DBE5E}"/>
          </ac:spMkLst>
        </pc:spChg>
        <pc:picChg chg="add mod">
          <ac:chgData name="Dr. Ani Munirah binti Mohamad" userId="dbd053e9-05fc-429b-b417-ac3c7e48826e" providerId="ADAL" clId="{F8094B07-19E1-459E-944C-5481E58AEEEA}" dt="2024-05-19T17:00:10.921" v="119" actId="1076"/>
          <ac:picMkLst>
            <pc:docMk/>
            <pc:sldMk cId="3793337167" sldId="349"/>
            <ac:picMk id="3" creationId="{83461A80-A25B-464B-B321-C369F7CB01C1}"/>
          </ac:picMkLst>
        </pc:picChg>
        <pc:picChg chg="del">
          <ac:chgData name="Dr. Ani Munirah binti Mohamad" userId="dbd053e9-05fc-429b-b417-ac3c7e48826e" providerId="ADAL" clId="{F8094B07-19E1-459E-944C-5481E58AEEEA}" dt="2024-05-19T16:59:50.414" v="116" actId="478"/>
          <ac:picMkLst>
            <pc:docMk/>
            <pc:sldMk cId="3793337167" sldId="349"/>
            <ac:picMk id="1026" creationId="{76C1BB95-E02E-2921-E3E1-2CBA0E1B01B0}"/>
          </ac:picMkLst>
        </pc:picChg>
      </pc:sldChg>
      <pc:sldChg chg="addSp delSp modSp add mod">
        <pc:chgData name="Dr. Ani Munirah binti Mohamad" userId="dbd053e9-05fc-429b-b417-ac3c7e48826e" providerId="ADAL" clId="{F8094B07-19E1-459E-944C-5481E58AEEEA}" dt="2024-05-19T17:06:44.981" v="205" actId="167"/>
        <pc:sldMkLst>
          <pc:docMk/>
          <pc:sldMk cId="2211756248" sldId="350"/>
        </pc:sldMkLst>
        <pc:spChg chg="add del mod">
          <ac:chgData name="Dr. Ani Munirah binti Mohamad" userId="dbd053e9-05fc-429b-b417-ac3c7e48826e" providerId="ADAL" clId="{F8094B07-19E1-459E-944C-5481E58AEEEA}" dt="2024-05-19T17:06:26.767" v="198" actId="478"/>
          <ac:spMkLst>
            <pc:docMk/>
            <pc:sldMk cId="2211756248" sldId="350"/>
            <ac:spMk id="4" creationId="{C90157E5-D30E-4C50-A3F1-0BD2732B8CDB}"/>
          </ac:spMkLst>
        </pc:spChg>
        <pc:spChg chg="mod">
          <ac:chgData name="Dr. Ani Munirah binti Mohamad" userId="dbd053e9-05fc-429b-b417-ac3c7e48826e" providerId="ADAL" clId="{F8094B07-19E1-459E-944C-5481E58AEEEA}" dt="2024-05-19T17:06:38.264" v="202" actId="1076"/>
          <ac:spMkLst>
            <pc:docMk/>
            <pc:sldMk cId="2211756248" sldId="350"/>
            <ac:spMk id="157" creationId="{00000000-0000-0000-0000-000000000000}"/>
          </ac:spMkLst>
        </pc:spChg>
        <pc:picChg chg="add mod ord">
          <ac:chgData name="Dr. Ani Munirah binti Mohamad" userId="dbd053e9-05fc-429b-b417-ac3c7e48826e" providerId="ADAL" clId="{F8094B07-19E1-459E-944C-5481E58AEEEA}" dt="2024-05-19T17:06:44.981" v="205" actId="167"/>
          <ac:picMkLst>
            <pc:docMk/>
            <pc:sldMk cId="2211756248" sldId="350"/>
            <ac:picMk id="3" creationId="{6EC62686-1423-4FB7-B409-AF4A02A21727}"/>
          </ac:picMkLst>
        </pc:picChg>
        <pc:picChg chg="del">
          <ac:chgData name="Dr. Ani Munirah binti Mohamad" userId="dbd053e9-05fc-429b-b417-ac3c7e48826e" providerId="ADAL" clId="{F8094B07-19E1-459E-944C-5481E58AEEEA}" dt="2024-05-19T17:06:02.483" v="196" actId="478"/>
          <ac:picMkLst>
            <pc:docMk/>
            <pc:sldMk cId="2211756248" sldId="350"/>
            <ac:picMk id="2050" creationId="{5BD357BB-A47B-3D89-771C-0978578907EF}"/>
          </ac:picMkLst>
        </pc:picChg>
      </pc:sldChg>
      <pc:sldChg chg="add del">
        <pc:chgData name="Dr. Ani Munirah binti Mohamad" userId="dbd053e9-05fc-429b-b417-ac3c7e48826e" providerId="ADAL" clId="{F8094B07-19E1-459E-944C-5481E58AEEEA}" dt="2024-05-19T17:07:20.642" v="207" actId="2890"/>
        <pc:sldMkLst>
          <pc:docMk/>
          <pc:sldMk cId="385533618" sldId="351"/>
        </pc:sldMkLst>
      </pc:sldChg>
      <pc:sldChg chg="addSp delSp modSp add mod">
        <pc:chgData name="Dr. Ani Munirah binti Mohamad" userId="dbd053e9-05fc-429b-b417-ac3c7e48826e" providerId="ADAL" clId="{F8094B07-19E1-459E-944C-5481E58AEEEA}" dt="2024-05-19T17:07:57.487" v="216" actId="1076"/>
        <pc:sldMkLst>
          <pc:docMk/>
          <pc:sldMk cId="3842482437" sldId="351"/>
        </pc:sldMkLst>
        <pc:spChg chg="add del mod">
          <ac:chgData name="Dr. Ani Munirah binti Mohamad" userId="dbd053e9-05fc-429b-b417-ac3c7e48826e" providerId="ADAL" clId="{F8094B07-19E1-459E-944C-5481E58AEEEA}" dt="2024-05-19T17:07:47.471" v="212" actId="478"/>
          <ac:spMkLst>
            <pc:docMk/>
            <pc:sldMk cId="3842482437" sldId="351"/>
            <ac:spMk id="4" creationId="{2BCCA747-EC83-4CA7-AE73-12751E171F20}"/>
          </ac:spMkLst>
        </pc:spChg>
        <pc:spChg chg="del">
          <ac:chgData name="Dr. Ani Munirah binti Mohamad" userId="dbd053e9-05fc-429b-b417-ac3c7e48826e" providerId="ADAL" clId="{F8094B07-19E1-459E-944C-5481E58AEEEA}" dt="2024-05-19T17:07:28.102" v="210" actId="478"/>
          <ac:spMkLst>
            <pc:docMk/>
            <pc:sldMk cId="3842482437" sldId="351"/>
            <ac:spMk id="157" creationId="{00000000-0000-0000-0000-000000000000}"/>
          </ac:spMkLst>
        </pc:spChg>
        <pc:picChg chg="add mod">
          <ac:chgData name="Dr. Ani Munirah binti Mohamad" userId="dbd053e9-05fc-429b-b417-ac3c7e48826e" providerId="ADAL" clId="{F8094B07-19E1-459E-944C-5481E58AEEEA}" dt="2024-05-19T17:07:57.487" v="216" actId="1076"/>
          <ac:picMkLst>
            <pc:docMk/>
            <pc:sldMk cId="3842482437" sldId="351"/>
            <ac:picMk id="3" creationId="{CAB62675-1305-4A1F-A5B2-A5C9DC8FC54E}"/>
          </ac:picMkLst>
        </pc:picChg>
        <pc:picChg chg="del">
          <ac:chgData name="Dr. Ani Munirah binti Mohamad" userId="dbd053e9-05fc-429b-b417-ac3c7e48826e" providerId="ADAL" clId="{F8094B07-19E1-459E-944C-5481E58AEEEA}" dt="2024-05-19T17:07:26.492" v="209" actId="478"/>
          <ac:picMkLst>
            <pc:docMk/>
            <pc:sldMk cId="3842482437" sldId="351"/>
            <ac:picMk id="2050" creationId="{5BD357BB-A47B-3D89-771C-0978578907EF}"/>
          </ac:picMkLst>
        </pc:picChg>
      </pc:sldChg>
    </pc:docChg>
  </pc:docChgLst>
  <pc:docChgLst>
    <pc:chgData name="Dr. Ani Munirah binti Mohamad" userId="S::animunirah@staf.uum.edu.my::dbd053e9-05fc-429b-b417-ac3c7e48826e" providerId="AD" clId="Web-{D1B49572-E831-9927-D354-97507EACDCB1}"/>
    <pc:docChg chg="addSld delSld modSld sldOrd">
      <pc:chgData name="Dr. Ani Munirah binti Mohamad" userId="S::animunirah@staf.uum.edu.my::dbd053e9-05fc-429b-b417-ac3c7e48826e" providerId="AD" clId="Web-{D1B49572-E831-9927-D354-97507EACDCB1}" dt="2024-07-13T12:35:15.610" v="547" actId="20577"/>
      <pc:docMkLst>
        <pc:docMk/>
      </pc:docMkLst>
      <pc:sldChg chg="addSp delSp modSp">
        <pc:chgData name="Dr. Ani Munirah binti Mohamad" userId="S::animunirah@staf.uum.edu.my::dbd053e9-05fc-429b-b417-ac3c7e48826e" providerId="AD" clId="Web-{D1B49572-E831-9927-D354-97507EACDCB1}" dt="2024-07-13T12:00:03.969" v="27" actId="1076"/>
        <pc:sldMkLst>
          <pc:docMk/>
          <pc:sldMk cId="1555408752" sldId="352"/>
        </pc:sldMkLst>
        <pc:spChg chg="add del mod">
          <ac:chgData name="Dr. Ani Munirah binti Mohamad" userId="S::animunirah@staf.uum.edu.my::dbd053e9-05fc-429b-b417-ac3c7e48826e" providerId="AD" clId="Web-{D1B49572-E831-9927-D354-97507EACDCB1}" dt="2024-07-13T11:59:32.516" v="20"/>
          <ac:spMkLst>
            <pc:docMk/>
            <pc:sldMk cId="1555408752" sldId="352"/>
            <ac:spMk id="3" creationId="{ECF9A7AE-4AA4-C079-2058-13F9DE38D0D4}"/>
          </ac:spMkLst>
        </pc:spChg>
        <pc:spChg chg="mod">
          <ac:chgData name="Dr. Ani Munirah binti Mohamad" userId="S::animunirah@staf.uum.edu.my::dbd053e9-05fc-429b-b417-ac3c7e48826e" providerId="AD" clId="Web-{D1B49572-E831-9927-D354-97507EACDCB1}" dt="2024-07-13T12:00:03.969" v="27" actId="1076"/>
          <ac:spMkLst>
            <pc:docMk/>
            <pc:sldMk cId="1555408752" sldId="352"/>
            <ac:spMk id="157" creationId="{00000000-0000-0000-0000-000000000000}"/>
          </ac:spMkLst>
        </pc:spChg>
        <pc:spChg chg="del">
          <ac:chgData name="Dr. Ani Munirah binti Mohamad" userId="S::animunirah@staf.uum.edu.my::dbd053e9-05fc-429b-b417-ac3c7e48826e" providerId="AD" clId="Web-{D1B49572-E831-9927-D354-97507EACDCB1}" dt="2024-07-13T11:58:24.578" v="1"/>
          <ac:spMkLst>
            <pc:docMk/>
            <pc:sldMk cId="1555408752" sldId="352"/>
            <ac:spMk id="158" creationId="{00000000-0000-0000-0000-000000000000}"/>
          </ac:spMkLst>
        </pc:spChg>
        <pc:picChg chg="add mod ord">
          <ac:chgData name="Dr. Ani Munirah binti Mohamad" userId="S::animunirah@staf.uum.edu.my::dbd053e9-05fc-429b-b417-ac3c7e48826e" providerId="AD" clId="Web-{D1B49572-E831-9927-D354-97507EACDCB1}" dt="2024-07-13T11:59:48.563" v="24"/>
          <ac:picMkLst>
            <pc:docMk/>
            <pc:sldMk cId="1555408752" sldId="352"/>
            <ac:picMk id="2" creationId="{C7100690-20BA-16D4-F053-DE28A9D8F19F}"/>
          </ac:picMkLst>
        </pc:picChg>
      </pc:sldChg>
      <pc:sldChg chg="modSp add replId">
        <pc:chgData name="Dr. Ani Munirah binti Mohamad" userId="S::animunirah@staf.uum.edu.my::dbd053e9-05fc-429b-b417-ac3c7e48826e" providerId="AD" clId="Web-{D1B49572-E831-9927-D354-97507EACDCB1}" dt="2024-07-13T12:01:31.469" v="54" actId="20577"/>
        <pc:sldMkLst>
          <pc:docMk/>
          <pc:sldMk cId="1884431287" sldId="353"/>
        </pc:sldMkLst>
        <pc:spChg chg="mod">
          <ac:chgData name="Dr. Ani Munirah binti Mohamad" userId="S::animunirah@staf.uum.edu.my::dbd053e9-05fc-429b-b417-ac3c7e48826e" providerId="AD" clId="Web-{D1B49572-E831-9927-D354-97507EACDCB1}" dt="2024-07-13T12:00:51.797" v="34" actId="20577"/>
          <ac:spMkLst>
            <pc:docMk/>
            <pc:sldMk cId="1884431287" sldId="353"/>
            <ac:spMk id="157" creationId="{00000000-0000-0000-0000-000000000000}"/>
          </ac:spMkLst>
        </pc:spChg>
        <pc:spChg chg="mod">
          <ac:chgData name="Dr. Ani Munirah binti Mohamad" userId="S::animunirah@staf.uum.edu.my::dbd053e9-05fc-429b-b417-ac3c7e48826e" providerId="AD" clId="Web-{D1B49572-E831-9927-D354-97507EACDCB1}" dt="2024-07-13T12:01:31.469" v="54" actId="20577"/>
          <ac:spMkLst>
            <pc:docMk/>
            <pc:sldMk cId="1884431287" sldId="353"/>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02:54.907" v="76"/>
        <pc:sldMkLst>
          <pc:docMk/>
          <pc:sldMk cId="2899352072" sldId="354"/>
        </pc:sldMkLst>
        <pc:spChg chg="mod">
          <ac:chgData name="Dr. Ani Munirah binti Mohamad" userId="S::animunirah@staf.uum.edu.my::dbd053e9-05fc-429b-b417-ac3c7e48826e" providerId="AD" clId="Web-{D1B49572-E831-9927-D354-97507EACDCB1}" dt="2024-07-13T12:01:52.970" v="55" actId="20577"/>
          <ac:spMkLst>
            <pc:docMk/>
            <pc:sldMk cId="2899352072" sldId="354"/>
            <ac:spMk id="157" creationId="{00000000-0000-0000-0000-000000000000}"/>
          </ac:spMkLst>
        </pc:spChg>
        <pc:spChg chg="mod">
          <ac:chgData name="Dr. Ani Munirah binti Mohamad" userId="S::animunirah@staf.uum.edu.my::dbd053e9-05fc-429b-b417-ac3c7e48826e" providerId="AD" clId="Web-{D1B49572-E831-9927-D354-97507EACDCB1}" dt="2024-07-13T12:02:54.907" v="76"/>
          <ac:spMkLst>
            <pc:docMk/>
            <pc:sldMk cId="2899352072" sldId="354"/>
            <ac:spMk id="158" creationId="{00000000-0000-0000-0000-000000000000}"/>
          </ac:spMkLst>
        </pc:spChg>
      </pc:sldChg>
      <pc:sldChg chg="addSp modSp add replId">
        <pc:chgData name="Dr. Ani Munirah binti Mohamad" userId="S::animunirah@staf.uum.edu.my::dbd053e9-05fc-429b-b417-ac3c7e48826e" providerId="AD" clId="Web-{D1B49572-E831-9927-D354-97507EACDCB1}" dt="2024-07-13T12:05:36.489" v="123" actId="20577"/>
        <pc:sldMkLst>
          <pc:docMk/>
          <pc:sldMk cId="2990269889" sldId="355"/>
        </pc:sldMkLst>
        <pc:spChg chg="add mod">
          <ac:chgData name="Dr. Ani Munirah binti Mohamad" userId="S::animunirah@staf.uum.edu.my::dbd053e9-05fc-429b-b417-ac3c7e48826e" providerId="AD" clId="Web-{D1B49572-E831-9927-D354-97507EACDCB1}" dt="2024-07-13T12:05:36.489" v="123" actId="20577"/>
          <ac:spMkLst>
            <pc:docMk/>
            <pc:sldMk cId="2990269889" sldId="355"/>
            <ac:spMk id="2" creationId="{67A2A18C-C95B-0D6D-DF91-1BA867BF8202}"/>
          </ac:spMkLst>
        </pc:spChg>
        <pc:spChg chg="mod">
          <ac:chgData name="Dr. Ani Munirah binti Mohamad" userId="S::animunirah@staf.uum.edu.my::dbd053e9-05fc-429b-b417-ac3c7e48826e" providerId="AD" clId="Web-{D1B49572-E831-9927-D354-97507EACDCB1}" dt="2024-07-13T12:03:20.767" v="78" actId="20577"/>
          <ac:spMkLst>
            <pc:docMk/>
            <pc:sldMk cId="2990269889" sldId="355"/>
            <ac:spMk id="157" creationId="{00000000-0000-0000-0000-000000000000}"/>
          </ac:spMkLst>
        </pc:spChg>
        <pc:spChg chg="mod">
          <ac:chgData name="Dr. Ani Munirah binti Mohamad" userId="S::animunirah@staf.uum.edu.my::dbd053e9-05fc-429b-b417-ac3c7e48826e" providerId="AD" clId="Web-{D1B49572-E831-9927-D354-97507EACDCB1}" dt="2024-07-13T12:05:15.723" v="120" actId="1076"/>
          <ac:spMkLst>
            <pc:docMk/>
            <pc:sldMk cId="2990269889" sldId="355"/>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06:26.661" v="143"/>
        <pc:sldMkLst>
          <pc:docMk/>
          <pc:sldMk cId="2925113479" sldId="356"/>
        </pc:sldMkLst>
        <pc:spChg chg="mod">
          <ac:chgData name="Dr. Ani Munirah binti Mohamad" userId="S::animunirah@staf.uum.edu.my::dbd053e9-05fc-429b-b417-ac3c7e48826e" providerId="AD" clId="Web-{D1B49572-E831-9927-D354-97507EACDCB1}" dt="2024-07-13T12:05:59.395" v="125" actId="20577"/>
          <ac:spMkLst>
            <pc:docMk/>
            <pc:sldMk cId="2925113479" sldId="356"/>
            <ac:spMk id="157" creationId="{00000000-0000-0000-0000-000000000000}"/>
          </ac:spMkLst>
        </pc:spChg>
        <pc:spChg chg="mod">
          <ac:chgData name="Dr. Ani Munirah binti Mohamad" userId="S::animunirah@staf.uum.edu.my::dbd053e9-05fc-429b-b417-ac3c7e48826e" providerId="AD" clId="Web-{D1B49572-E831-9927-D354-97507EACDCB1}" dt="2024-07-13T12:06:26.661" v="143"/>
          <ac:spMkLst>
            <pc:docMk/>
            <pc:sldMk cId="2925113479" sldId="356"/>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07:18.958" v="159" actId="20577"/>
        <pc:sldMkLst>
          <pc:docMk/>
          <pc:sldMk cId="1097152633" sldId="357"/>
        </pc:sldMkLst>
        <pc:spChg chg="mod">
          <ac:chgData name="Dr. Ani Munirah binti Mohamad" userId="S::animunirah@staf.uum.edu.my::dbd053e9-05fc-429b-b417-ac3c7e48826e" providerId="AD" clId="Web-{D1B49572-E831-9927-D354-97507EACDCB1}" dt="2024-07-13T12:06:52.005" v="145" actId="20577"/>
          <ac:spMkLst>
            <pc:docMk/>
            <pc:sldMk cId="1097152633" sldId="357"/>
            <ac:spMk id="157" creationId="{00000000-0000-0000-0000-000000000000}"/>
          </ac:spMkLst>
        </pc:spChg>
        <pc:spChg chg="mod">
          <ac:chgData name="Dr. Ani Munirah binti Mohamad" userId="S::animunirah@staf.uum.edu.my::dbd053e9-05fc-429b-b417-ac3c7e48826e" providerId="AD" clId="Web-{D1B49572-E831-9927-D354-97507EACDCB1}" dt="2024-07-13T12:07:18.958" v="159" actId="20577"/>
          <ac:spMkLst>
            <pc:docMk/>
            <pc:sldMk cId="1097152633" sldId="357"/>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08:10.318" v="173" actId="14100"/>
        <pc:sldMkLst>
          <pc:docMk/>
          <pc:sldMk cId="1534130535" sldId="358"/>
        </pc:sldMkLst>
        <pc:spChg chg="mod">
          <ac:chgData name="Dr. Ani Munirah binti Mohamad" userId="S::animunirah@staf.uum.edu.my::dbd053e9-05fc-429b-b417-ac3c7e48826e" providerId="AD" clId="Web-{D1B49572-E831-9927-D354-97507EACDCB1}" dt="2024-07-13T12:07:46.818" v="161" actId="20577"/>
          <ac:spMkLst>
            <pc:docMk/>
            <pc:sldMk cId="1534130535" sldId="358"/>
            <ac:spMk id="157" creationId="{00000000-0000-0000-0000-000000000000}"/>
          </ac:spMkLst>
        </pc:spChg>
        <pc:spChg chg="mod">
          <ac:chgData name="Dr. Ani Munirah binti Mohamad" userId="S::animunirah@staf.uum.edu.my::dbd053e9-05fc-429b-b417-ac3c7e48826e" providerId="AD" clId="Web-{D1B49572-E831-9927-D354-97507EACDCB1}" dt="2024-07-13T12:08:10.318" v="173" actId="14100"/>
          <ac:spMkLst>
            <pc:docMk/>
            <pc:sldMk cId="1534130535" sldId="358"/>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14:02.710" v="255" actId="20577"/>
        <pc:sldMkLst>
          <pc:docMk/>
          <pc:sldMk cId="1030104746" sldId="359"/>
        </pc:sldMkLst>
        <pc:spChg chg="mod">
          <ac:chgData name="Dr. Ani Munirah binti Mohamad" userId="S::animunirah@staf.uum.edu.my::dbd053e9-05fc-429b-b417-ac3c7e48826e" providerId="AD" clId="Web-{D1B49572-E831-9927-D354-97507EACDCB1}" dt="2024-07-13T12:13:37.429" v="241" actId="20577"/>
          <ac:spMkLst>
            <pc:docMk/>
            <pc:sldMk cId="1030104746" sldId="359"/>
            <ac:spMk id="157" creationId="{00000000-0000-0000-0000-000000000000}"/>
          </ac:spMkLst>
        </pc:spChg>
        <pc:spChg chg="mod">
          <ac:chgData name="Dr. Ani Munirah binti Mohamad" userId="S::animunirah@staf.uum.edu.my::dbd053e9-05fc-429b-b417-ac3c7e48826e" providerId="AD" clId="Web-{D1B49572-E831-9927-D354-97507EACDCB1}" dt="2024-07-13T12:14:02.710" v="255" actId="20577"/>
          <ac:spMkLst>
            <pc:docMk/>
            <pc:sldMk cId="1030104746" sldId="359"/>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13:15.195" v="239" actId="20577"/>
        <pc:sldMkLst>
          <pc:docMk/>
          <pc:sldMk cId="3691911415" sldId="360"/>
        </pc:sldMkLst>
        <pc:spChg chg="mod">
          <ac:chgData name="Dr. Ani Munirah binti Mohamad" userId="S::animunirah@staf.uum.edu.my::dbd053e9-05fc-429b-b417-ac3c7e48826e" providerId="AD" clId="Web-{D1B49572-E831-9927-D354-97507EACDCB1}" dt="2024-07-13T12:12:38.851" v="220" actId="20577"/>
          <ac:spMkLst>
            <pc:docMk/>
            <pc:sldMk cId="3691911415" sldId="360"/>
            <ac:spMk id="157" creationId="{00000000-0000-0000-0000-000000000000}"/>
          </ac:spMkLst>
        </pc:spChg>
        <pc:spChg chg="mod">
          <ac:chgData name="Dr. Ani Munirah binti Mohamad" userId="S::animunirah@staf.uum.edu.my::dbd053e9-05fc-429b-b417-ac3c7e48826e" providerId="AD" clId="Web-{D1B49572-E831-9927-D354-97507EACDCB1}" dt="2024-07-13T12:13:15.195" v="239" actId="20577"/>
          <ac:spMkLst>
            <pc:docMk/>
            <pc:sldMk cId="3691911415" sldId="360"/>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12:14.647" v="218" actId="20577"/>
        <pc:sldMkLst>
          <pc:docMk/>
          <pc:sldMk cId="2833439236" sldId="361"/>
        </pc:sldMkLst>
        <pc:spChg chg="mod">
          <ac:chgData name="Dr. Ani Munirah binti Mohamad" userId="S::animunirah@staf.uum.edu.my::dbd053e9-05fc-429b-b417-ac3c7e48826e" providerId="AD" clId="Web-{D1B49572-E831-9927-D354-97507EACDCB1}" dt="2024-07-13T12:11:58.647" v="210" actId="20577"/>
          <ac:spMkLst>
            <pc:docMk/>
            <pc:sldMk cId="2833439236" sldId="361"/>
            <ac:spMk id="157" creationId="{00000000-0000-0000-0000-000000000000}"/>
          </ac:spMkLst>
        </pc:spChg>
        <pc:spChg chg="mod">
          <ac:chgData name="Dr. Ani Munirah binti Mohamad" userId="S::animunirah@staf.uum.edu.my::dbd053e9-05fc-429b-b417-ac3c7e48826e" providerId="AD" clId="Web-{D1B49572-E831-9927-D354-97507EACDCB1}" dt="2024-07-13T12:12:14.647" v="218" actId="20577"/>
          <ac:spMkLst>
            <pc:docMk/>
            <pc:sldMk cId="2833439236" sldId="361"/>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09:07.474" v="193" actId="20577"/>
        <pc:sldMkLst>
          <pc:docMk/>
          <pc:sldMk cId="3772360571" sldId="362"/>
        </pc:sldMkLst>
        <pc:spChg chg="mod">
          <ac:chgData name="Dr. Ani Munirah binti Mohamad" userId="S::animunirah@staf.uum.edu.my::dbd053e9-05fc-429b-b417-ac3c7e48826e" providerId="AD" clId="Web-{D1B49572-E831-9927-D354-97507EACDCB1}" dt="2024-07-13T12:08:31.849" v="175" actId="20577"/>
          <ac:spMkLst>
            <pc:docMk/>
            <pc:sldMk cId="3772360571" sldId="362"/>
            <ac:spMk id="157" creationId="{00000000-0000-0000-0000-000000000000}"/>
          </ac:spMkLst>
        </pc:spChg>
        <pc:spChg chg="mod">
          <ac:chgData name="Dr. Ani Munirah binti Mohamad" userId="S::animunirah@staf.uum.edu.my::dbd053e9-05fc-429b-b417-ac3c7e48826e" providerId="AD" clId="Web-{D1B49572-E831-9927-D354-97507EACDCB1}" dt="2024-07-13T12:09:07.474" v="193" actId="20577"/>
          <ac:spMkLst>
            <pc:docMk/>
            <pc:sldMk cId="3772360571" sldId="362"/>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10:39.616" v="208" actId="1076"/>
        <pc:sldMkLst>
          <pc:docMk/>
          <pc:sldMk cId="4256105493" sldId="363"/>
        </pc:sldMkLst>
        <pc:spChg chg="mod">
          <ac:chgData name="Dr. Ani Munirah binti Mohamad" userId="S::animunirah@staf.uum.edu.my::dbd053e9-05fc-429b-b417-ac3c7e48826e" providerId="AD" clId="Web-{D1B49572-E831-9927-D354-97507EACDCB1}" dt="2024-07-13T12:10:31.694" v="206" actId="1076"/>
          <ac:spMkLst>
            <pc:docMk/>
            <pc:sldMk cId="4256105493" sldId="363"/>
            <ac:spMk id="157" creationId="{00000000-0000-0000-0000-000000000000}"/>
          </ac:spMkLst>
        </pc:spChg>
        <pc:picChg chg="mod">
          <ac:chgData name="Dr. Ani Munirah binti Mohamad" userId="S::animunirah@staf.uum.edu.my::dbd053e9-05fc-429b-b417-ac3c7e48826e" providerId="AD" clId="Web-{D1B49572-E831-9927-D354-97507EACDCB1}" dt="2024-07-13T12:10:39.616" v="208" actId="1076"/>
          <ac:picMkLst>
            <pc:docMk/>
            <pc:sldMk cId="4256105493" sldId="363"/>
            <ac:picMk id="2" creationId="{C7100690-20BA-16D4-F053-DE28A9D8F19F}"/>
          </ac:picMkLst>
        </pc:picChg>
      </pc:sldChg>
      <pc:sldChg chg="modSp add replId">
        <pc:chgData name="Dr. Ani Munirah binti Mohamad" userId="S::animunirah@staf.uum.edu.my::dbd053e9-05fc-429b-b417-ac3c7e48826e" providerId="AD" clId="Web-{D1B49572-E831-9927-D354-97507EACDCB1}" dt="2024-07-13T12:17:57.602" v="315" actId="20577"/>
        <pc:sldMkLst>
          <pc:docMk/>
          <pc:sldMk cId="1656149392" sldId="364"/>
        </pc:sldMkLst>
        <pc:spChg chg="mod">
          <ac:chgData name="Dr. Ani Munirah binti Mohamad" userId="S::animunirah@staf.uum.edu.my::dbd053e9-05fc-429b-b417-ac3c7e48826e" providerId="AD" clId="Web-{D1B49572-E831-9927-D354-97507EACDCB1}" dt="2024-07-13T12:17:57.602" v="315" actId="20577"/>
          <ac:spMkLst>
            <pc:docMk/>
            <pc:sldMk cId="1656149392" sldId="364"/>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15:54.289" v="295" actId="14100"/>
        <pc:sldMkLst>
          <pc:docMk/>
          <pc:sldMk cId="3506372201" sldId="365"/>
        </pc:sldMkLst>
        <pc:spChg chg="mod">
          <ac:chgData name="Dr. Ani Munirah binti Mohamad" userId="S::animunirah@staf.uum.edu.my::dbd053e9-05fc-429b-b417-ac3c7e48826e" providerId="AD" clId="Web-{D1B49572-E831-9927-D354-97507EACDCB1}" dt="2024-07-13T12:15:15.148" v="273" actId="20577"/>
          <ac:spMkLst>
            <pc:docMk/>
            <pc:sldMk cId="3506372201" sldId="365"/>
            <ac:spMk id="157" creationId="{00000000-0000-0000-0000-000000000000}"/>
          </ac:spMkLst>
        </pc:spChg>
        <pc:spChg chg="mod">
          <ac:chgData name="Dr. Ani Munirah binti Mohamad" userId="S::animunirah@staf.uum.edu.my::dbd053e9-05fc-429b-b417-ac3c7e48826e" providerId="AD" clId="Web-{D1B49572-E831-9927-D354-97507EACDCB1}" dt="2024-07-13T12:15:54.289" v="295" actId="14100"/>
          <ac:spMkLst>
            <pc:docMk/>
            <pc:sldMk cId="3506372201" sldId="365"/>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14:56.617" v="271" actId="20577"/>
        <pc:sldMkLst>
          <pc:docMk/>
          <pc:sldMk cId="2876125268" sldId="366"/>
        </pc:sldMkLst>
        <pc:spChg chg="mod">
          <ac:chgData name="Dr. Ani Munirah binti Mohamad" userId="S::animunirah@staf.uum.edu.my::dbd053e9-05fc-429b-b417-ac3c7e48826e" providerId="AD" clId="Web-{D1B49572-E831-9927-D354-97507EACDCB1}" dt="2024-07-13T12:14:32.429" v="257" actId="20577"/>
          <ac:spMkLst>
            <pc:docMk/>
            <pc:sldMk cId="2876125268" sldId="366"/>
            <ac:spMk id="157" creationId="{00000000-0000-0000-0000-000000000000}"/>
          </ac:spMkLst>
        </pc:spChg>
        <pc:spChg chg="mod">
          <ac:chgData name="Dr. Ani Munirah binti Mohamad" userId="S::animunirah@staf.uum.edu.my::dbd053e9-05fc-429b-b417-ac3c7e48826e" providerId="AD" clId="Web-{D1B49572-E831-9927-D354-97507EACDCB1}" dt="2024-07-13T12:14:56.617" v="271" actId="20577"/>
          <ac:spMkLst>
            <pc:docMk/>
            <pc:sldMk cId="2876125268" sldId="366"/>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20:20.902" v="362" actId="20577"/>
        <pc:sldMkLst>
          <pc:docMk/>
          <pc:sldMk cId="3471288131" sldId="367"/>
        </pc:sldMkLst>
        <pc:spChg chg="mod">
          <ac:chgData name="Dr. Ani Munirah binti Mohamad" userId="S::animunirah@staf.uum.edu.my::dbd053e9-05fc-429b-b417-ac3c7e48826e" providerId="AD" clId="Web-{D1B49572-E831-9927-D354-97507EACDCB1}" dt="2024-07-13T12:20:00.621" v="349" actId="20577"/>
          <ac:spMkLst>
            <pc:docMk/>
            <pc:sldMk cId="3471288131" sldId="367"/>
            <ac:spMk id="157" creationId="{00000000-0000-0000-0000-000000000000}"/>
          </ac:spMkLst>
        </pc:spChg>
        <pc:spChg chg="mod">
          <ac:chgData name="Dr. Ani Munirah binti Mohamad" userId="S::animunirah@staf.uum.edu.my::dbd053e9-05fc-429b-b417-ac3c7e48826e" providerId="AD" clId="Web-{D1B49572-E831-9927-D354-97507EACDCB1}" dt="2024-07-13T12:20:20.902" v="362" actId="20577"/>
          <ac:spMkLst>
            <pc:docMk/>
            <pc:sldMk cId="3471288131" sldId="367"/>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19:29.978" v="344" actId="20577"/>
        <pc:sldMkLst>
          <pc:docMk/>
          <pc:sldMk cId="2641373044" sldId="368"/>
        </pc:sldMkLst>
        <pc:spChg chg="mod">
          <ac:chgData name="Dr. Ani Munirah binti Mohamad" userId="S::animunirah@staf.uum.edu.my::dbd053e9-05fc-429b-b417-ac3c7e48826e" providerId="AD" clId="Web-{D1B49572-E831-9927-D354-97507EACDCB1}" dt="2024-07-13T12:19:05.556" v="335" actId="20577"/>
          <ac:spMkLst>
            <pc:docMk/>
            <pc:sldMk cId="2641373044" sldId="368"/>
            <ac:spMk id="157" creationId="{00000000-0000-0000-0000-000000000000}"/>
          </ac:spMkLst>
        </pc:spChg>
        <pc:spChg chg="mod">
          <ac:chgData name="Dr. Ani Munirah binti Mohamad" userId="S::animunirah@staf.uum.edu.my::dbd053e9-05fc-429b-b417-ac3c7e48826e" providerId="AD" clId="Web-{D1B49572-E831-9927-D354-97507EACDCB1}" dt="2024-07-13T12:19:29.978" v="344" actId="20577"/>
          <ac:spMkLst>
            <pc:docMk/>
            <pc:sldMk cId="2641373044" sldId="368"/>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18:46.009" v="333" actId="20577"/>
        <pc:sldMkLst>
          <pc:docMk/>
          <pc:sldMk cId="850656796" sldId="369"/>
        </pc:sldMkLst>
        <pc:spChg chg="mod">
          <ac:chgData name="Dr. Ani Munirah binti Mohamad" userId="S::animunirah@staf.uum.edu.my::dbd053e9-05fc-429b-b417-ac3c7e48826e" providerId="AD" clId="Web-{D1B49572-E831-9927-D354-97507EACDCB1}" dt="2024-07-13T12:18:16.352" v="317" actId="20577"/>
          <ac:spMkLst>
            <pc:docMk/>
            <pc:sldMk cId="850656796" sldId="369"/>
            <ac:spMk id="157" creationId="{00000000-0000-0000-0000-000000000000}"/>
          </ac:spMkLst>
        </pc:spChg>
        <pc:spChg chg="mod">
          <ac:chgData name="Dr. Ani Munirah binti Mohamad" userId="S::animunirah@staf.uum.edu.my::dbd053e9-05fc-429b-b417-ac3c7e48826e" providerId="AD" clId="Web-{D1B49572-E831-9927-D354-97507EACDCB1}" dt="2024-07-13T12:18:46.009" v="333" actId="20577"/>
          <ac:spMkLst>
            <pc:docMk/>
            <pc:sldMk cId="850656796" sldId="369"/>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17:09.774" v="300" actId="1076"/>
        <pc:sldMkLst>
          <pc:docMk/>
          <pc:sldMk cId="1643837210" sldId="370"/>
        </pc:sldMkLst>
        <pc:spChg chg="mod">
          <ac:chgData name="Dr. Ani Munirah binti Mohamad" userId="S::animunirah@staf.uum.edu.my::dbd053e9-05fc-429b-b417-ac3c7e48826e" providerId="AD" clId="Web-{D1B49572-E831-9927-D354-97507EACDCB1}" dt="2024-07-13T12:17:09.774" v="300" actId="1076"/>
          <ac:spMkLst>
            <pc:docMk/>
            <pc:sldMk cId="1643837210" sldId="370"/>
            <ac:spMk id="157" creationId="{00000000-0000-0000-0000-000000000000}"/>
          </ac:spMkLst>
        </pc:spChg>
      </pc:sldChg>
      <pc:sldChg chg="modSp add replId">
        <pc:chgData name="Dr. Ani Munirah binti Mohamad" userId="S::animunirah@staf.uum.edu.my::dbd053e9-05fc-429b-b417-ac3c7e48826e" providerId="AD" clId="Web-{D1B49572-E831-9927-D354-97507EACDCB1}" dt="2024-07-13T12:33:56.313" v="534" actId="20577"/>
        <pc:sldMkLst>
          <pc:docMk/>
          <pc:sldMk cId="503242741" sldId="371"/>
        </pc:sldMkLst>
        <pc:spChg chg="mod">
          <ac:chgData name="Dr. Ani Munirah binti Mohamad" userId="S::animunirah@staf.uum.edu.my::dbd053e9-05fc-429b-b417-ac3c7e48826e" providerId="AD" clId="Web-{D1B49572-E831-9927-D354-97507EACDCB1}" dt="2024-07-13T12:25:18.467" v="422" actId="20577"/>
          <ac:spMkLst>
            <pc:docMk/>
            <pc:sldMk cId="503242741" sldId="371"/>
            <ac:spMk id="157" creationId="{00000000-0000-0000-0000-000000000000}"/>
          </ac:spMkLst>
        </pc:spChg>
        <pc:spChg chg="mod">
          <ac:chgData name="Dr. Ani Munirah binti Mohamad" userId="S::animunirah@staf.uum.edu.my::dbd053e9-05fc-429b-b417-ac3c7e48826e" providerId="AD" clId="Web-{D1B49572-E831-9927-D354-97507EACDCB1}" dt="2024-07-13T12:33:56.313" v="534" actId="20577"/>
          <ac:spMkLst>
            <pc:docMk/>
            <pc:sldMk cId="503242741" sldId="371"/>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35:04.813" v="540" actId="20577"/>
        <pc:sldMkLst>
          <pc:docMk/>
          <pc:sldMk cId="709819518" sldId="372"/>
        </pc:sldMkLst>
        <pc:spChg chg="mod">
          <ac:chgData name="Dr. Ani Munirah binti Mohamad" userId="S::animunirah@staf.uum.edu.my::dbd053e9-05fc-429b-b417-ac3c7e48826e" providerId="AD" clId="Web-{D1B49572-E831-9927-D354-97507EACDCB1}" dt="2024-07-13T12:24:52.904" v="417" actId="20577"/>
          <ac:spMkLst>
            <pc:docMk/>
            <pc:sldMk cId="709819518" sldId="372"/>
            <ac:spMk id="157" creationId="{00000000-0000-0000-0000-000000000000}"/>
          </ac:spMkLst>
        </pc:spChg>
        <pc:spChg chg="mod">
          <ac:chgData name="Dr. Ani Munirah binti Mohamad" userId="S::animunirah@staf.uum.edu.my::dbd053e9-05fc-429b-b417-ac3c7e48826e" providerId="AD" clId="Web-{D1B49572-E831-9927-D354-97507EACDCB1}" dt="2024-07-13T12:35:04.813" v="540" actId="20577"/>
          <ac:spMkLst>
            <pc:docMk/>
            <pc:sldMk cId="709819518" sldId="372"/>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35:15.610" v="547" actId="20577"/>
        <pc:sldMkLst>
          <pc:docMk/>
          <pc:sldMk cId="1954316139" sldId="373"/>
        </pc:sldMkLst>
        <pc:spChg chg="mod">
          <ac:chgData name="Dr. Ani Munirah binti Mohamad" userId="S::animunirah@staf.uum.edu.my::dbd053e9-05fc-429b-b417-ac3c7e48826e" providerId="AD" clId="Web-{D1B49572-E831-9927-D354-97507EACDCB1}" dt="2024-07-13T12:24:26.591" v="412" actId="20577"/>
          <ac:spMkLst>
            <pc:docMk/>
            <pc:sldMk cId="1954316139" sldId="373"/>
            <ac:spMk id="157" creationId="{00000000-0000-0000-0000-000000000000}"/>
          </ac:spMkLst>
        </pc:spChg>
        <pc:spChg chg="mod">
          <ac:chgData name="Dr. Ani Munirah binti Mohamad" userId="S::animunirah@staf.uum.edu.my::dbd053e9-05fc-429b-b417-ac3c7e48826e" providerId="AD" clId="Web-{D1B49572-E831-9927-D354-97507EACDCB1}" dt="2024-07-13T12:35:15.610" v="547" actId="20577"/>
          <ac:spMkLst>
            <pc:docMk/>
            <pc:sldMk cId="1954316139" sldId="373"/>
            <ac:spMk id="158" creationId="{00000000-0000-0000-0000-000000000000}"/>
          </ac:spMkLst>
        </pc:spChg>
      </pc:sldChg>
      <pc:sldChg chg="modSp add ord replId">
        <pc:chgData name="Dr. Ani Munirah binti Mohamad" userId="S::animunirah@staf.uum.edu.my::dbd053e9-05fc-429b-b417-ac3c7e48826e" providerId="AD" clId="Web-{D1B49572-E831-9927-D354-97507EACDCB1}" dt="2024-07-13T12:22:17.794" v="396" actId="20577"/>
        <pc:sldMkLst>
          <pc:docMk/>
          <pc:sldMk cId="2543968152" sldId="374"/>
        </pc:sldMkLst>
        <pc:spChg chg="mod">
          <ac:chgData name="Dr. Ani Munirah binti Mohamad" userId="S::animunirah@staf.uum.edu.my::dbd053e9-05fc-429b-b417-ac3c7e48826e" providerId="AD" clId="Web-{D1B49572-E831-9927-D354-97507EACDCB1}" dt="2024-07-13T12:21:18.012" v="378" actId="20577"/>
          <ac:spMkLst>
            <pc:docMk/>
            <pc:sldMk cId="2543968152" sldId="374"/>
            <ac:spMk id="157" creationId="{00000000-0000-0000-0000-000000000000}"/>
          </ac:spMkLst>
        </pc:spChg>
        <pc:spChg chg="mod">
          <ac:chgData name="Dr. Ani Munirah binti Mohamad" userId="S::animunirah@staf.uum.edu.my::dbd053e9-05fc-429b-b417-ac3c7e48826e" providerId="AD" clId="Web-{D1B49572-E831-9927-D354-97507EACDCB1}" dt="2024-07-13T12:22:17.794" v="396" actId="20577"/>
          <ac:spMkLst>
            <pc:docMk/>
            <pc:sldMk cId="2543968152" sldId="374"/>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23:18.763" v="401" actId="20577"/>
        <pc:sldMkLst>
          <pc:docMk/>
          <pc:sldMk cId="3480117441" sldId="375"/>
        </pc:sldMkLst>
        <pc:spChg chg="mod">
          <ac:chgData name="Dr. Ani Munirah binti Mohamad" userId="S::animunirah@staf.uum.edu.my::dbd053e9-05fc-429b-b417-ac3c7e48826e" providerId="AD" clId="Web-{D1B49572-E831-9927-D354-97507EACDCB1}" dt="2024-07-13T12:23:18.763" v="401" actId="20577"/>
          <ac:spMkLst>
            <pc:docMk/>
            <pc:sldMk cId="3480117441" sldId="375"/>
            <ac:spMk id="157" creationId="{00000000-0000-0000-0000-000000000000}"/>
          </ac:spMkLst>
        </pc:spChg>
      </pc:sldChg>
      <pc:sldChg chg="modSp add replId">
        <pc:chgData name="Dr. Ani Munirah binti Mohamad" userId="S::animunirah@staf.uum.edu.my::dbd053e9-05fc-429b-b417-ac3c7e48826e" providerId="AD" clId="Web-{D1B49572-E831-9927-D354-97507EACDCB1}" dt="2024-07-13T12:20:52.449" v="374" actId="20577"/>
        <pc:sldMkLst>
          <pc:docMk/>
          <pc:sldMk cId="4151350661" sldId="376"/>
        </pc:sldMkLst>
        <pc:spChg chg="mod">
          <ac:chgData name="Dr. Ani Munirah binti Mohamad" userId="S::animunirah@staf.uum.edu.my::dbd053e9-05fc-429b-b417-ac3c7e48826e" providerId="AD" clId="Web-{D1B49572-E831-9927-D354-97507EACDCB1}" dt="2024-07-13T12:20:27.902" v="365" actId="20577"/>
          <ac:spMkLst>
            <pc:docMk/>
            <pc:sldMk cId="4151350661" sldId="376"/>
            <ac:spMk id="157" creationId="{00000000-0000-0000-0000-000000000000}"/>
          </ac:spMkLst>
        </pc:spChg>
        <pc:spChg chg="mod">
          <ac:chgData name="Dr. Ani Munirah binti Mohamad" userId="S::animunirah@staf.uum.edu.my::dbd053e9-05fc-429b-b417-ac3c7e48826e" providerId="AD" clId="Web-{D1B49572-E831-9927-D354-97507EACDCB1}" dt="2024-07-13T12:20:52.449" v="374" actId="20577"/>
          <ac:spMkLst>
            <pc:docMk/>
            <pc:sldMk cId="4151350661" sldId="376"/>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22:26.544" v="399" actId="20577"/>
        <pc:sldMkLst>
          <pc:docMk/>
          <pc:sldMk cId="3631138356" sldId="377"/>
        </pc:sldMkLst>
        <pc:spChg chg="mod">
          <ac:chgData name="Dr. Ani Munirah binti Mohamad" userId="S::animunirah@staf.uum.edu.my::dbd053e9-05fc-429b-b417-ac3c7e48826e" providerId="AD" clId="Web-{D1B49572-E831-9927-D354-97507EACDCB1}" dt="2024-07-13T12:21:50.450" v="389" actId="20577"/>
          <ac:spMkLst>
            <pc:docMk/>
            <pc:sldMk cId="3631138356" sldId="377"/>
            <ac:spMk id="157" creationId="{00000000-0000-0000-0000-000000000000}"/>
          </ac:spMkLst>
        </pc:spChg>
        <pc:spChg chg="mod">
          <ac:chgData name="Dr. Ani Munirah binti Mohamad" userId="S::animunirah@staf.uum.edu.my::dbd053e9-05fc-429b-b417-ac3c7e48826e" providerId="AD" clId="Web-{D1B49572-E831-9927-D354-97507EACDCB1}" dt="2024-07-13T12:22:26.544" v="399" actId="20577"/>
          <ac:spMkLst>
            <pc:docMk/>
            <pc:sldMk cId="3631138356" sldId="377"/>
            <ac:spMk id="158" creationId="{00000000-0000-0000-0000-000000000000}"/>
          </ac:spMkLst>
        </pc:spChg>
      </pc:sldChg>
      <pc:sldChg chg="modSp add ord replId">
        <pc:chgData name="Dr. Ani Munirah binti Mohamad" userId="S::animunirah@staf.uum.edu.my::dbd053e9-05fc-429b-b417-ac3c7e48826e" providerId="AD" clId="Web-{D1B49572-E831-9927-D354-97507EACDCB1}" dt="2024-07-13T12:32:55.172" v="517"/>
        <pc:sldMkLst>
          <pc:docMk/>
          <pc:sldMk cId="1491206620" sldId="378"/>
        </pc:sldMkLst>
        <pc:spChg chg="mod">
          <ac:chgData name="Dr. Ani Munirah binti Mohamad" userId="S::animunirah@staf.uum.edu.my::dbd053e9-05fc-429b-b417-ac3c7e48826e" providerId="AD" clId="Web-{D1B49572-E831-9927-D354-97507EACDCB1}" dt="2024-07-13T12:32:55.172" v="517"/>
          <ac:spMkLst>
            <pc:docMk/>
            <pc:sldMk cId="1491206620" sldId="378"/>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33:24.532" v="525" actId="20577"/>
        <pc:sldMkLst>
          <pc:docMk/>
          <pc:sldMk cId="614300028" sldId="379"/>
        </pc:sldMkLst>
        <pc:spChg chg="mod">
          <ac:chgData name="Dr. Ani Munirah binti Mohamad" userId="S::animunirah@staf.uum.edu.my::dbd053e9-05fc-429b-b417-ac3c7e48826e" providerId="AD" clId="Web-{D1B49572-E831-9927-D354-97507EACDCB1}" dt="2024-07-13T12:26:09.389" v="435" actId="20577"/>
          <ac:spMkLst>
            <pc:docMk/>
            <pc:sldMk cId="614300028" sldId="379"/>
            <ac:spMk id="157" creationId="{00000000-0000-0000-0000-000000000000}"/>
          </ac:spMkLst>
        </pc:spChg>
        <pc:spChg chg="mod">
          <ac:chgData name="Dr. Ani Munirah binti Mohamad" userId="S::animunirah@staf.uum.edu.my::dbd053e9-05fc-429b-b417-ac3c7e48826e" providerId="AD" clId="Web-{D1B49572-E831-9927-D354-97507EACDCB1}" dt="2024-07-13T12:33:24.532" v="525" actId="20577"/>
          <ac:spMkLst>
            <pc:docMk/>
            <pc:sldMk cId="614300028" sldId="379"/>
            <ac:spMk id="158" creationId="{00000000-0000-0000-0000-000000000000}"/>
          </ac:spMkLst>
        </pc:spChg>
      </pc:sldChg>
      <pc:sldChg chg="add del replId">
        <pc:chgData name="Dr. Ani Munirah binti Mohamad" userId="S::animunirah@staf.uum.edu.my::dbd053e9-05fc-429b-b417-ac3c7e48826e" providerId="AD" clId="Web-{D1B49572-E831-9927-D354-97507EACDCB1}" dt="2024-07-13T12:31:13.047" v="485"/>
        <pc:sldMkLst>
          <pc:docMk/>
          <pc:sldMk cId="3591396976" sldId="380"/>
        </pc:sldMkLst>
      </pc:sldChg>
      <pc:sldChg chg="modSp add replId">
        <pc:chgData name="Dr. Ani Munirah binti Mohamad" userId="S::animunirah@staf.uum.edu.my::dbd053e9-05fc-429b-b417-ac3c7e48826e" providerId="AD" clId="Web-{D1B49572-E831-9927-D354-97507EACDCB1}" dt="2024-07-13T12:31:41.500" v="496"/>
        <pc:sldMkLst>
          <pc:docMk/>
          <pc:sldMk cId="1393207516" sldId="381"/>
        </pc:sldMkLst>
        <pc:spChg chg="mod">
          <ac:chgData name="Dr. Ani Munirah binti Mohamad" userId="S::animunirah@staf.uum.edu.my::dbd053e9-05fc-429b-b417-ac3c7e48826e" providerId="AD" clId="Web-{D1B49572-E831-9927-D354-97507EACDCB1}" dt="2024-07-13T12:30:03.812" v="471" actId="20577"/>
          <ac:spMkLst>
            <pc:docMk/>
            <pc:sldMk cId="1393207516" sldId="381"/>
            <ac:spMk id="157" creationId="{00000000-0000-0000-0000-000000000000}"/>
          </ac:spMkLst>
        </pc:spChg>
        <pc:spChg chg="mod">
          <ac:chgData name="Dr. Ani Munirah binti Mohamad" userId="S::animunirah@staf.uum.edu.my::dbd053e9-05fc-429b-b417-ac3c7e48826e" providerId="AD" clId="Web-{D1B49572-E831-9927-D354-97507EACDCB1}" dt="2024-07-13T12:31:41.500" v="496"/>
          <ac:spMkLst>
            <pc:docMk/>
            <pc:sldMk cId="1393207516" sldId="381"/>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32:28.313" v="503" actId="20577"/>
        <pc:sldMkLst>
          <pc:docMk/>
          <pc:sldMk cId="2996922953" sldId="382"/>
        </pc:sldMkLst>
        <pc:spChg chg="mod">
          <ac:chgData name="Dr. Ani Munirah binti Mohamad" userId="S::animunirah@staf.uum.edu.my::dbd053e9-05fc-429b-b417-ac3c7e48826e" providerId="AD" clId="Web-{D1B49572-E831-9927-D354-97507EACDCB1}" dt="2024-07-13T12:29:30.077" v="465" actId="20577"/>
          <ac:spMkLst>
            <pc:docMk/>
            <pc:sldMk cId="2996922953" sldId="382"/>
            <ac:spMk id="157" creationId="{00000000-0000-0000-0000-000000000000}"/>
          </ac:spMkLst>
        </pc:spChg>
        <pc:spChg chg="mod">
          <ac:chgData name="Dr. Ani Munirah binti Mohamad" userId="S::animunirah@staf.uum.edu.my::dbd053e9-05fc-429b-b417-ac3c7e48826e" providerId="AD" clId="Web-{D1B49572-E831-9927-D354-97507EACDCB1}" dt="2024-07-13T12:32:28.313" v="503" actId="20577"/>
          <ac:spMkLst>
            <pc:docMk/>
            <pc:sldMk cId="2996922953" sldId="382"/>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32:43.953" v="512" actId="20577"/>
        <pc:sldMkLst>
          <pc:docMk/>
          <pc:sldMk cId="3319606247" sldId="383"/>
        </pc:sldMkLst>
        <pc:spChg chg="mod">
          <ac:chgData name="Dr. Ani Munirah binti Mohamad" userId="S::animunirah@staf.uum.edu.my::dbd053e9-05fc-429b-b417-ac3c7e48826e" providerId="AD" clId="Web-{D1B49572-E831-9927-D354-97507EACDCB1}" dt="2024-07-13T12:29:04.546" v="460" actId="20577"/>
          <ac:spMkLst>
            <pc:docMk/>
            <pc:sldMk cId="3319606247" sldId="383"/>
            <ac:spMk id="157" creationId="{00000000-0000-0000-0000-000000000000}"/>
          </ac:spMkLst>
        </pc:spChg>
        <pc:spChg chg="mod">
          <ac:chgData name="Dr. Ani Munirah binti Mohamad" userId="S::animunirah@staf.uum.edu.my::dbd053e9-05fc-429b-b417-ac3c7e48826e" providerId="AD" clId="Web-{D1B49572-E831-9927-D354-97507EACDCB1}" dt="2024-07-13T12:32:43.953" v="512" actId="20577"/>
          <ac:spMkLst>
            <pc:docMk/>
            <pc:sldMk cId="3319606247" sldId="383"/>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28:47.374" v="458" actId="20577"/>
        <pc:sldMkLst>
          <pc:docMk/>
          <pc:sldMk cId="3381071122" sldId="384"/>
        </pc:sldMkLst>
        <pc:spChg chg="mod">
          <ac:chgData name="Dr. Ani Munirah binti Mohamad" userId="S::animunirah@staf.uum.edu.my::dbd053e9-05fc-429b-b417-ac3c7e48826e" providerId="AD" clId="Web-{D1B49572-E831-9927-D354-97507EACDCB1}" dt="2024-07-13T12:28:31.889" v="455" actId="20577"/>
          <ac:spMkLst>
            <pc:docMk/>
            <pc:sldMk cId="3381071122" sldId="384"/>
            <ac:spMk id="157" creationId="{00000000-0000-0000-0000-000000000000}"/>
          </ac:spMkLst>
        </pc:spChg>
        <pc:spChg chg="mod">
          <ac:chgData name="Dr. Ani Munirah binti Mohamad" userId="S::animunirah@staf.uum.edu.my::dbd053e9-05fc-429b-b417-ac3c7e48826e" providerId="AD" clId="Web-{D1B49572-E831-9927-D354-97507EACDCB1}" dt="2024-07-13T12:28:47.374" v="458" actId="20577"/>
          <ac:spMkLst>
            <pc:docMk/>
            <pc:sldMk cId="3381071122" sldId="384"/>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28:07.780" v="451" actId="20577"/>
        <pc:sldMkLst>
          <pc:docMk/>
          <pc:sldMk cId="3784761109" sldId="385"/>
        </pc:sldMkLst>
        <pc:spChg chg="mod">
          <ac:chgData name="Dr. Ani Munirah binti Mohamad" userId="S::animunirah@staf.uum.edu.my::dbd053e9-05fc-429b-b417-ac3c7e48826e" providerId="AD" clId="Web-{D1B49572-E831-9927-D354-97507EACDCB1}" dt="2024-07-13T12:28:07.780" v="451" actId="20577"/>
          <ac:spMkLst>
            <pc:docMk/>
            <pc:sldMk cId="3784761109" sldId="385"/>
            <ac:spMk id="157" creationId="{00000000-0000-0000-0000-000000000000}"/>
          </ac:spMkLst>
        </pc:spChg>
      </pc:sldChg>
      <pc:sldChg chg="modSp add replId">
        <pc:chgData name="Dr. Ani Munirah binti Mohamad" userId="S::animunirah@staf.uum.edu.my::dbd053e9-05fc-429b-b417-ac3c7e48826e" providerId="AD" clId="Web-{D1B49572-E831-9927-D354-97507EACDCB1}" dt="2024-07-13T12:33:37.876" v="531" actId="20577"/>
        <pc:sldMkLst>
          <pc:docMk/>
          <pc:sldMk cId="524045839" sldId="386"/>
        </pc:sldMkLst>
        <pc:spChg chg="mod">
          <ac:chgData name="Dr. Ani Munirah binti Mohamad" userId="S::animunirah@staf.uum.edu.my::dbd053e9-05fc-429b-b417-ac3c7e48826e" providerId="AD" clId="Web-{D1B49572-E831-9927-D354-97507EACDCB1}" dt="2024-07-13T12:25:46.701" v="430" actId="20577"/>
          <ac:spMkLst>
            <pc:docMk/>
            <pc:sldMk cId="524045839" sldId="386"/>
            <ac:spMk id="157" creationId="{00000000-0000-0000-0000-000000000000}"/>
          </ac:spMkLst>
        </pc:spChg>
        <pc:spChg chg="mod">
          <ac:chgData name="Dr. Ani Munirah binti Mohamad" userId="S::animunirah@staf.uum.edu.my::dbd053e9-05fc-429b-b417-ac3c7e48826e" providerId="AD" clId="Web-{D1B49572-E831-9927-D354-97507EACDCB1}" dt="2024-07-13T12:33:37.876" v="531" actId="20577"/>
          <ac:spMkLst>
            <pc:docMk/>
            <pc:sldMk cId="524045839" sldId="386"/>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33:12.204" v="519" actId="20577"/>
        <pc:sldMkLst>
          <pc:docMk/>
          <pc:sldMk cId="1726492151" sldId="387"/>
        </pc:sldMkLst>
        <pc:spChg chg="mod">
          <ac:chgData name="Dr. Ani Munirah binti Mohamad" userId="S::animunirah@staf.uum.edu.my::dbd053e9-05fc-429b-b417-ac3c7e48826e" providerId="AD" clId="Web-{D1B49572-E831-9927-D354-97507EACDCB1}" dt="2024-07-13T12:26:50.811" v="445" actId="20577"/>
          <ac:spMkLst>
            <pc:docMk/>
            <pc:sldMk cId="1726492151" sldId="387"/>
            <ac:spMk id="157" creationId="{00000000-0000-0000-0000-000000000000}"/>
          </ac:spMkLst>
        </pc:spChg>
        <pc:spChg chg="mod">
          <ac:chgData name="Dr. Ani Munirah binti Mohamad" userId="S::animunirah@staf.uum.edu.my::dbd053e9-05fc-429b-b417-ac3c7e48826e" providerId="AD" clId="Web-{D1B49572-E831-9927-D354-97507EACDCB1}" dt="2024-07-13T12:33:12.204" v="519" actId="20577"/>
          <ac:spMkLst>
            <pc:docMk/>
            <pc:sldMk cId="1726492151" sldId="387"/>
            <ac:spMk id="158" creationId="{00000000-0000-0000-0000-000000000000}"/>
          </ac:spMkLst>
        </pc:spChg>
      </pc:sldChg>
      <pc:sldChg chg="modSp add replId">
        <pc:chgData name="Dr. Ani Munirah binti Mohamad" userId="S::animunirah@staf.uum.edu.my::dbd053e9-05fc-429b-b417-ac3c7e48826e" providerId="AD" clId="Web-{D1B49572-E831-9927-D354-97507EACDCB1}" dt="2024-07-13T12:30:37.468" v="484" actId="20577"/>
        <pc:sldMkLst>
          <pc:docMk/>
          <pc:sldMk cId="3952582380" sldId="388"/>
        </pc:sldMkLst>
        <pc:spChg chg="mod">
          <ac:chgData name="Dr. Ani Munirah binti Mohamad" userId="S::animunirah@staf.uum.edu.my::dbd053e9-05fc-429b-b417-ac3c7e48826e" providerId="AD" clId="Web-{D1B49572-E831-9927-D354-97507EACDCB1}" dt="2024-07-13T12:30:28.406" v="480" actId="20577"/>
          <ac:spMkLst>
            <pc:docMk/>
            <pc:sldMk cId="3952582380" sldId="388"/>
            <ac:spMk id="157" creationId="{00000000-0000-0000-0000-000000000000}"/>
          </ac:spMkLst>
        </pc:spChg>
        <pc:spChg chg="mod">
          <ac:chgData name="Dr. Ani Munirah binti Mohamad" userId="S::animunirah@staf.uum.edu.my::dbd053e9-05fc-429b-b417-ac3c7e48826e" providerId="AD" clId="Web-{D1B49572-E831-9927-D354-97507EACDCB1}" dt="2024-07-13T12:30:37.468" v="484" actId="20577"/>
          <ac:spMkLst>
            <pc:docMk/>
            <pc:sldMk cId="3952582380" sldId="388"/>
            <ac:spMk id="15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1596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3567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696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6693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736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6705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0286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8436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3688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0802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3951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2460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5820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6081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8013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6198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5613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6372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3347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5999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09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4618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6882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3650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8433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95664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6726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7453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0334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4700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7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932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369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596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7796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6137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464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climatechange20.commons.gc.cuny.edu/tag/climate-disaster/"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climatechange20.commons.gc.cuny.edu/tag/climate-disaste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climatechange20.commons.gc.cuny.edu/tag/climate-disaster/"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climatechange20.commons.gc.cuny.edu/tag/climate-disaster/"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climatechange20.commons.gc.cuny.edu/tag/climate-disaster/"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s://en.wikiquote.org/wiki/Gratitud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algn="ctr">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Subject: </a:t>
            </a:r>
            <a:r>
              <a:rPr lang="en-US" sz="2700" b="1" dirty="0">
                <a:solidFill>
                  <a:srgbClr val="003399"/>
                </a:solidFill>
                <a:latin typeface="Century Gothic"/>
                <a:ea typeface="Century Gothic"/>
                <a:cs typeface="Century Gothic"/>
                <a:sym typeface="Century Gothic"/>
              </a:rPr>
              <a:t>Climate Change Governance</a:t>
            </a:r>
            <a:endParaRPr lang="en-US" sz="2700" b="1" i="0" u="none" strike="noStrike" cap="none" dirty="0">
              <a:solidFill>
                <a:srgbClr val="003399"/>
              </a:solidFill>
              <a:latin typeface="Century Gothic"/>
              <a:ea typeface="Century Gothic"/>
              <a:cs typeface="Century Gothic"/>
              <a:sym typeface="Century Gothic"/>
            </a:endParaRPr>
          </a:p>
          <a:p>
            <a:pPr algn="ctr">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Topic </a:t>
            </a:r>
            <a:r>
              <a:rPr lang="en-US" sz="2700" b="1" dirty="0">
                <a:solidFill>
                  <a:srgbClr val="003399"/>
                </a:solidFill>
                <a:latin typeface="Century Gothic"/>
                <a:ea typeface="Century Gothic"/>
                <a:cs typeface="Century Gothic"/>
                <a:sym typeface="Century Gothic"/>
              </a:rPr>
              <a:t>7</a:t>
            </a:r>
            <a:r>
              <a:rPr lang="en-US" sz="2700" b="1" i="0" u="none" strike="noStrike" cap="none" dirty="0">
                <a:solidFill>
                  <a:srgbClr val="003399"/>
                </a:solidFill>
                <a:latin typeface="Century Gothic"/>
                <a:ea typeface="Century Gothic"/>
                <a:cs typeface="Century Gothic"/>
                <a:sym typeface="Century Gothic"/>
              </a:rPr>
              <a:t>:</a:t>
            </a:r>
            <a:r>
              <a:rPr lang="en-US" sz="2700" b="1" dirty="0">
                <a:solidFill>
                  <a:srgbClr val="003399"/>
                </a:solidFill>
                <a:latin typeface="Century Gothic"/>
                <a:ea typeface="Century Gothic"/>
                <a:cs typeface="Century Gothic"/>
                <a:sym typeface="Century Gothic"/>
              </a:rPr>
              <a:t> </a:t>
            </a:r>
            <a:r>
              <a:rPr lang="en-US" sz="2700" b="1" dirty="0">
                <a:solidFill>
                  <a:srgbClr val="003399"/>
                </a:solidFill>
                <a:ea typeface="Century Gothic"/>
                <a:sym typeface="Century Gothic"/>
              </a:rPr>
              <a:t>Global Climate Change Governance Challenges </a:t>
            </a:r>
            <a:endParaRPr lang="en-US" sz="2700" b="1" i="0" u="none" strike="noStrike" cap="none" dirty="0">
              <a:solidFill>
                <a:srgbClr val="003399"/>
              </a:solidFill>
              <a:latin typeface="Century Gothic"/>
              <a:ea typeface="Century Gothic"/>
            </a:endParaRP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Future of Climate Change Politics</a:t>
            </a:r>
            <a:endParaRPr lang="en-US" dirty="0"/>
          </a:p>
        </p:txBody>
      </p:sp>
      <p:sp>
        <p:nvSpPr>
          <p:cNvPr id="158" name="Google Shape;158;p46"/>
          <p:cNvSpPr txBox="1"/>
          <p:nvPr/>
        </p:nvSpPr>
        <p:spPr>
          <a:xfrm>
            <a:off x="993059" y="1304809"/>
            <a:ext cx="9488130" cy="443303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62500" lnSpcReduction="20000"/>
          </a:bodyPr>
          <a:lstStyle/>
          <a:p>
            <a:pPr>
              <a:lnSpc>
                <a:spcPct val="120000"/>
              </a:lnSpc>
              <a:buSzPts val="1600"/>
              <a:buFont typeface="Arial" panose="05000000000000000000" pitchFamily="2" charset="2"/>
              <a:buChar char="•"/>
            </a:pPr>
            <a:r>
              <a:rPr lang="en-MY" sz="2800" dirty="0"/>
              <a:t>Emerging Challenges:</a:t>
            </a:r>
            <a:endParaRPr lang="en-US"/>
          </a:p>
          <a:p>
            <a:pPr marL="457200" lvl="1">
              <a:lnSpc>
                <a:spcPct val="120000"/>
              </a:lnSpc>
              <a:buSzPts val="1600"/>
              <a:buFont typeface="Courier New" panose="05000000000000000000" pitchFamily="2" charset="2"/>
              <a:buChar char="o"/>
            </a:pPr>
            <a:r>
              <a:rPr lang="en-MY" sz="2800" dirty="0"/>
              <a:t>Climate Migration: Displacement of populations due to climate impacts.</a:t>
            </a:r>
            <a:endParaRPr lang="en-MY" dirty="0"/>
          </a:p>
          <a:p>
            <a:pPr marL="457200" lvl="1">
              <a:lnSpc>
                <a:spcPct val="120000"/>
              </a:lnSpc>
              <a:buSzPts val="1600"/>
              <a:buFont typeface="Courier New" panose="05000000000000000000" pitchFamily="2" charset="2"/>
              <a:buChar char="o"/>
            </a:pPr>
            <a:r>
              <a:rPr lang="en-MY" sz="2800" dirty="0"/>
              <a:t>Geopolitical Tensions: Competition for resources (e.g., water, arable land) exacerbated by climate change.</a:t>
            </a:r>
            <a:endParaRPr lang="en-MY" dirty="0"/>
          </a:p>
          <a:p>
            <a:pPr>
              <a:lnSpc>
                <a:spcPct val="120000"/>
              </a:lnSpc>
              <a:buSzPts val="1600"/>
              <a:buFont typeface="Arial" panose="05000000000000000000" pitchFamily="2" charset="2"/>
              <a:buChar char="•"/>
            </a:pPr>
            <a:r>
              <a:rPr lang="en-MY" sz="2800" dirty="0"/>
              <a:t>Opportunities for Collaboration:</a:t>
            </a:r>
            <a:endParaRPr lang="en-MY" dirty="0"/>
          </a:p>
          <a:p>
            <a:pPr marL="457200" lvl="1">
              <a:lnSpc>
                <a:spcPct val="120000"/>
              </a:lnSpc>
              <a:buSzPts val="1600"/>
              <a:buFont typeface="Courier New" panose="05000000000000000000" pitchFamily="2" charset="2"/>
              <a:buChar char="o"/>
            </a:pPr>
            <a:r>
              <a:rPr lang="en-MY" sz="2800" dirty="0"/>
              <a:t>Technological Innovation: Advances in renewable energy, storage, and carbon capture.</a:t>
            </a:r>
            <a:endParaRPr lang="en-MY" dirty="0"/>
          </a:p>
          <a:p>
            <a:pPr marL="457200" lvl="1">
              <a:lnSpc>
                <a:spcPct val="120000"/>
              </a:lnSpc>
              <a:buSzPts val="1600"/>
              <a:buFont typeface="Courier New" panose="05000000000000000000" pitchFamily="2" charset="2"/>
              <a:buChar char="o"/>
            </a:pPr>
            <a:r>
              <a:rPr lang="en-MY" sz="2800" dirty="0"/>
              <a:t>International Cooperation: Strengthening global climate governance (e.g., enhanced commitments under the Paris Agreement).</a:t>
            </a:r>
            <a:endParaRPr lang="en-MY" dirty="0"/>
          </a:p>
          <a:p>
            <a:pPr>
              <a:lnSpc>
                <a:spcPct val="120000"/>
              </a:lnSpc>
              <a:buSzPts val="1600"/>
              <a:buFont typeface="Arial" panose="05000000000000000000" pitchFamily="2" charset="2"/>
              <a:buChar char="•"/>
            </a:pPr>
            <a:r>
              <a:rPr lang="en-MY" sz="2800" dirty="0"/>
              <a:t>Role of Youth and New Leaders:</a:t>
            </a:r>
            <a:endParaRPr lang="en-MY" dirty="0"/>
          </a:p>
          <a:p>
            <a:pPr marL="457200" lvl="1">
              <a:lnSpc>
                <a:spcPct val="120000"/>
              </a:lnSpc>
              <a:buSzPts val="1600"/>
              <a:buFont typeface="Courier New" panose="05000000000000000000" pitchFamily="2" charset="2"/>
              <a:buChar char="o"/>
            </a:pPr>
            <a:r>
              <a:rPr lang="en-MY" sz="2800" dirty="0"/>
              <a:t>Youth movements pushing for ambitious climate action.</a:t>
            </a:r>
            <a:endParaRPr lang="en-MY" dirty="0"/>
          </a:p>
          <a:p>
            <a:pPr marL="457200" lvl="1">
              <a:lnSpc>
                <a:spcPct val="120000"/>
              </a:lnSpc>
              <a:buSzPts val="1600"/>
              <a:buFont typeface="Courier New" panose="05000000000000000000" pitchFamily="2" charset="2"/>
              <a:buChar char="o"/>
            </a:pPr>
            <a:r>
              <a:rPr lang="en-MY" sz="2800" dirty="0"/>
              <a:t>Political leaders integrating climate policies into broader agendas.</a:t>
            </a:r>
            <a:endParaRPr lang="en-MY" dirty="0"/>
          </a:p>
          <a:p>
            <a:pPr>
              <a:lnSpc>
                <a:spcPct val="120000"/>
              </a:lnSpc>
              <a:buSzPts val="1600"/>
              <a:buFont typeface="Arial" panose="05000000000000000000" pitchFamily="2" charset="2"/>
              <a:buChar char="•"/>
            </a:pPr>
            <a:r>
              <a:rPr lang="en-MY" sz="2800" dirty="0"/>
              <a:t>Integrating Climate Justice and Equity:</a:t>
            </a:r>
            <a:endParaRPr lang="en-MY" dirty="0"/>
          </a:p>
          <a:p>
            <a:pPr marL="457200" lvl="1">
              <a:lnSpc>
                <a:spcPct val="120000"/>
              </a:lnSpc>
              <a:buSzPts val="1600"/>
              <a:buFont typeface="Courier New" panose="05000000000000000000" pitchFamily="2" charset="2"/>
              <a:buChar char="o"/>
            </a:pPr>
            <a:r>
              <a:rPr lang="en-MY" sz="2800" dirty="0"/>
              <a:t>Addressing disparities in climate impacts and responsibilities.</a:t>
            </a:r>
            <a:endParaRPr lang="en-MY" dirty="0"/>
          </a:p>
          <a:p>
            <a:pPr marL="457200" lvl="1">
              <a:lnSpc>
                <a:spcPct val="120000"/>
              </a:lnSpc>
              <a:buSzPts val="1600"/>
              <a:buFont typeface="Courier New" panose="05000000000000000000" pitchFamily="2" charset="2"/>
              <a:buChar char="o"/>
            </a:pPr>
            <a:r>
              <a:rPr lang="en-MY" sz="2800" dirty="0"/>
              <a:t>Ensuring fair distribution of climate finance and resources.</a:t>
            </a:r>
            <a:endParaRPr lang="en-MY" dirty="0"/>
          </a:p>
        </p:txBody>
      </p:sp>
    </p:spTree>
    <p:extLst>
      <p:ext uri="{BB962C8B-B14F-4D97-AF65-F5344CB8AC3E}">
        <p14:creationId xmlns:p14="http://schemas.microsoft.com/office/powerpoint/2010/main" val="3772360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2" name="Picture 1">
            <a:extLst>
              <a:ext uri="{FF2B5EF4-FFF2-40B4-BE49-F238E27FC236}">
                <a16:creationId xmlns:a16="http://schemas.microsoft.com/office/drawing/2014/main" id="{C7100690-20BA-16D4-F053-DE28A9D8F19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586865" y="937346"/>
            <a:ext cx="8310687" cy="4264439"/>
          </a:xfrm>
          <a:prstGeom prst="rect">
            <a:avLst/>
          </a:prstGeom>
        </p:spPr>
      </p:pic>
      <p:sp>
        <p:nvSpPr>
          <p:cNvPr id="157" name="Google Shape;157;p46"/>
          <p:cNvSpPr/>
          <p:nvPr/>
        </p:nvSpPr>
        <p:spPr>
          <a:xfrm>
            <a:off x="532983" y="1186949"/>
            <a:ext cx="5318697" cy="3785611"/>
          </a:xfrm>
          <a:prstGeom prst="rect">
            <a:avLst/>
          </a:prstGeom>
          <a:solidFill>
            <a:srgbClr val="003399"/>
          </a:solidFill>
          <a:ln>
            <a:noFill/>
          </a:ln>
        </p:spPr>
        <p:txBody>
          <a:bodyPr spcFirstLastPara="1" wrap="square" lIns="91425" tIns="45700" rIns="91425" bIns="45700" anchor="t" anchorCtr="0">
            <a:spAutoFit/>
          </a:bodyPr>
          <a:lstStyle/>
          <a:p>
            <a:pPr algn="ctr"/>
            <a:r>
              <a:rPr lang="en-US" sz="4800" dirty="0">
                <a:solidFill>
                  <a:srgbClr val="FFFFFF"/>
                </a:solidFill>
                <a:sym typeface="Century Gothic"/>
              </a:rPr>
              <a:t>Issues surrounding intra and intergenerational equity</a:t>
            </a:r>
            <a:endParaRPr lang="en-US" sz="1200" dirty="0"/>
          </a:p>
        </p:txBody>
      </p:sp>
    </p:spTree>
    <p:extLst>
      <p:ext uri="{BB962C8B-B14F-4D97-AF65-F5344CB8AC3E}">
        <p14:creationId xmlns:p14="http://schemas.microsoft.com/office/powerpoint/2010/main" val="425610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Understanding Intra and Intergenerational Equity</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buSzPts val="1600"/>
              <a:buFont typeface="Arial" panose="05000000000000000000" pitchFamily="2" charset="2"/>
              <a:buChar char="•"/>
            </a:pPr>
            <a:r>
              <a:rPr lang="en-MY" sz="2800" b="1"/>
              <a:t>Definition</a:t>
            </a:r>
            <a:r>
              <a:rPr lang="en-MY" sz="2800"/>
              <a:t>:</a:t>
            </a:r>
            <a:endParaRPr lang="en-MY" sz="2800" dirty="0"/>
          </a:p>
          <a:p>
            <a:pPr marL="457200" lvl="1">
              <a:buSzPts val="1600"/>
              <a:buFont typeface="Courier New" panose="05000000000000000000" pitchFamily="2" charset="2"/>
              <a:buChar char="o"/>
            </a:pPr>
            <a:r>
              <a:rPr lang="en-MY" sz="2800"/>
              <a:t>Intra-generational equity: Fairness among individuals and groups within the current generation.</a:t>
            </a:r>
            <a:endParaRPr lang="en-MY"/>
          </a:p>
          <a:p>
            <a:pPr marL="457200" lvl="1">
              <a:buSzPts val="1600"/>
              <a:buFont typeface="Courier New" panose="05000000000000000000" pitchFamily="2" charset="2"/>
              <a:buChar char="o"/>
            </a:pPr>
            <a:r>
              <a:rPr lang="en-MY" sz="2800"/>
              <a:t>Intergenerational equity: Fairness between current and future generations.</a:t>
            </a:r>
            <a:endParaRPr lang="en-MY"/>
          </a:p>
          <a:p>
            <a:pPr>
              <a:buSzPts val="1600"/>
              <a:buFont typeface="Arial" panose="05000000000000000000" pitchFamily="2" charset="2"/>
              <a:buChar char="•"/>
            </a:pPr>
            <a:r>
              <a:rPr lang="en-MY" sz="2800" b="1" dirty="0"/>
              <a:t>Importance</a:t>
            </a:r>
            <a:r>
              <a:rPr lang="en-MY" sz="2800" dirty="0"/>
              <a:t>: Ensuring that climate policies are just and equitable for all, both now and in the future.</a:t>
            </a:r>
            <a:endParaRPr lang="en-MY" dirty="0"/>
          </a:p>
          <a:p>
            <a:pPr>
              <a:buSzPts val="1600"/>
              <a:buFont typeface="Arial" panose="05000000000000000000" pitchFamily="2" charset="2"/>
              <a:buChar char="•"/>
            </a:pPr>
            <a:r>
              <a:rPr lang="en-MY" sz="2800" b="1" dirty="0"/>
              <a:t>Key Principles</a:t>
            </a:r>
            <a:r>
              <a:rPr lang="en-MY" sz="2800" dirty="0"/>
              <a:t>: Responsibility, justice, and sustainability.</a:t>
            </a:r>
            <a:endParaRPr lang="en-MY" dirty="0"/>
          </a:p>
        </p:txBody>
      </p:sp>
    </p:spTree>
    <p:extLst>
      <p:ext uri="{BB962C8B-B14F-4D97-AF65-F5344CB8AC3E}">
        <p14:creationId xmlns:p14="http://schemas.microsoft.com/office/powerpoint/2010/main" val="2833439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Key Issues in Intra-generational Equity</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a:lnSpc>
                <a:spcPct val="120000"/>
              </a:lnSpc>
              <a:buSzPts val="1600"/>
              <a:buFont typeface="Arial" panose="05000000000000000000" pitchFamily="2" charset="2"/>
              <a:buChar char="•"/>
            </a:pPr>
            <a:r>
              <a:rPr lang="en-MY" sz="2800" b="1" dirty="0"/>
              <a:t>Disparities in Climate Impacts:</a:t>
            </a:r>
          </a:p>
          <a:p>
            <a:pPr marL="457200" lvl="1">
              <a:lnSpc>
                <a:spcPct val="120000"/>
              </a:lnSpc>
              <a:buSzPts val="1600"/>
              <a:buFont typeface="Courier New" panose="05000000000000000000" pitchFamily="2" charset="2"/>
              <a:buChar char="o"/>
            </a:pPr>
            <a:r>
              <a:rPr lang="en-MY" sz="2800" dirty="0"/>
              <a:t>Vulnerable communities (low-income, indigenous, marginalized) face disproportionate climate risks.</a:t>
            </a:r>
            <a:endParaRPr lang="en-MY" dirty="0"/>
          </a:p>
          <a:p>
            <a:pPr marL="457200" lvl="1">
              <a:lnSpc>
                <a:spcPct val="120000"/>
              </a:lnSpc>
              <a:buSzPts val="1600"/>
              <a:buFont typeface="Courier New" panose="05000000000000000000" pitchFamily="2" charset="2"/>
              <a:buChar char="o"/>
            </a:pPr>
            <a:r>
              <a:rPr lang="en-MY" sz="2800" dirty="0"/>
              <a:t>Examples: Increased flooding in low-lying areas, health impacts from air pollution in urban poor areas.</a:t>
            </a:r>
            <a:endParaRPr lang="en-MY" dirty="0"/>
          </a:p>
          <a:p>
            <a:pPr>
              <a:lnSpc>
                <a:spcPct val="120000"/>
              </a:lnSpc>
              <a:buSzPts val="1600"/>
              <a:buFont typeface="Arial" panose="05000000000000000000" pitchFamily="2" charset="2"/>
              <a:buChar char="•"/>
            </a:pPr>
            <a:r>
              <a:rPr lang="en-MY" sz="2800" b="1" dirty="0"/>
              <a:t>Resource Allocation:</a:t>
            </a:r>
            <a:endParaRPr lang="en-MY" b="1" dirty="0"/>
          </a:p>
          <a:p>
            <a:pPr marL="457200" lvl="1">
              <a:lnSpc>
                <a:spcPct val="120000"/>
              </a:lnSpc>
              <a:buSzPts val="1600"/>
              <a:buFont typeface="Courier New" panose="05000000000000000000" pitchFamily="2" charset="2"/>
              <a:buChar char="o"/>
            </a:pPr>
            <a:r>
              <a:rPr lang="en-MY" sz="2800" dirty="0"/>
              <a:t>Equitable distribution of climate finance and resources.</a:t>
            </a:r>
            <a:endParaRPr lang="en-MY" dirty="0"/>
          </a:p>
          <a:p>
            <a:pPr marL="457200" lvl="1">
              <a:lnSpc>
                <a:spcPct val="120000"/>
              </a:lnSpc>
              <a:buSzPts val="1600"/>
              <a:buFont typeface="Courier New" panose="05000000000000000000" pitchFamily="2" charset="2"/>
              <a:buChar char="o"/>
            </a:pPr>
            <a:r>
              <a:rPr lang="en-MY" sz="2800" dirty="0"/>
              <a:t>Case study: Access to renewable energy in rural vs. urban areas.</a:t>
            </a:r>
            <a:endParaRPr lang="en-MY" dirty="0"/>
          </a:p>
          <a:p>
            <a:pPr>
              <a:lnSpc>
                <a:spcPct val="120000"/>
              </a:lnSpc>
              <a:buSzPts val="1600"/>
              <a:buFont typeface="Arial" panose="05000000000000000000" pitchFamily="2" charset="2"/>
              <a:buChar char="•"/>
            </a:pPr>
            <a:r>
              <a:rPr lang="en-MY" sz="2800" b="1" dirty="0"/>
              <a:t>Policy Implications:</a:t>
            </a:r>
            <a:endParaRPr lang="en-MY" b="1" dirty="0"/>
          </a:p>
          <a:p>
            <a:pPr marL="457200" lvl="1">
              <a:lnSpc>
                <a:spcPct val="120000"/>
              </a:lnSpc>
              <a:buSzPts val="1600"/>
              <a:buFont typeface="Courier New" panose="05000000000000000000" pitchFamily="2" charset="2"/>
              <a:buChar char="o"/>
            </a:pPr>
            <a:r>
              <a:rPr lang="en-MY" sz="2800" dirty="0"/>
              <a:t>Need for inclusive policy-making that considers the needs of all groups.</a:t>
            </a:r>
            <a:endParaRPr lang="en-MY" dirty="0"/>
          </a:p>
          <a:p>
            <a:pPr marL="457200" lvl="1">
              <a:lnSpc>
                <a:spcPct val="120000"/>
              </a:lnSpc>
              <a:buSzPts val="1600"/>
              <a:buFont typeface="Courier New" panose="05000000000000000000" pitchFamily="2" charset="2"/>
              <a:buChar char="o"/>
            </a:pPr>
            <a:r>
              <a:rPr lang="en-MY" sz="2800" dirty="0"/>
              <a:t>Examples: Community-based adaptation programs, subsidies for clean energy access.</a:t>
            </a:r>
            <a:endParaRPr lang="en-MY"/>
          </a:p>
        </p:txBody>
      </p:sp>
    </p:spTree>
    <p:extLst>
      <p:ext uri="{BB962C8B-B14F-4D97-AF65-F5344CB8AC3E}">
        <p14:creationId xmlns:p14="http://schemas.microsoft.com/office/powerpoint/2010/main" val="369191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Key Issues in Intergenerational Equity</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a:buSzPts val="1600"/>
              <a:buFont typeface="Arial" panose="05000000000000000000" pitchFamily="2" charset="2"/>
              <a:buChar char="•"/>
            </a:pPr>
            <a:r>
              <a:rPr lang="en-MY" sz="2800" b="1" dirty="0"/>
              <a:t>Responsibility to Future Generations:</a:t>
            </a:r>
          </a:p>
          <a:p>
            <a:pPr marL="457200" lvl="1">
              <a:buSzPts val="1600"/>
              <a:buFont typeface="Courier New" panose="05000000000000000000" pitchFamily="2" charset="2"/>
              <a:buChar char="o"/>
            </a:pPr>
            <a:r>
              <a:rPr lang="en-MY" sz="2800" dirty="0"/>
              <a:t>Ensuring that current actions do not compromise the ability of future generations to meet their needs.</a:t>
            </a:r>
            <a:endParaRPr lang="en-MY" dirty="0"/>
          </a:p>
          <a:p>
            <a:pPr marL="457200" lvl="1">
              <a:buSzPts val="1600"/>
              <a:buFont typeface="Courier New" panose="05000000000000000000" pitchFamily="2" charset="2"/>
              <a:buChar char="o"/>
            </a:pPr>
            <a:r>
              <a:rPr lang="en-MY" sz="2800" dirty="0"/>
              <a:t>Example: Long-term impacts of fossil fuel use and deforestation.</a:t>
            </a:r>
            <a:endParaRPr lang="en-MY" dirty="0"/>
          </a:p>
          <a:p>
            <a:pPr>
              <a:buSzPts val="1600"/>
              <a:buFont typeface="Arial" panose="05000000000000000000" pitchFamily="2" charset="2"/>
              <a:buChar char="•"/>
            </a:pPr>
            <a:r>
              <a:rPr lang="en-MY" sz="2800" b="1" dirty="0"/>
              <a:t>Sustainable Development Goals (SDGs):</a:t>
            </a:r>
            <a:endParaRPr lang="en-MY" b="1"/>
          </a:p>
          <a:p>
            <a:pPr marL="457200" lvl="1">
              <a:buSzPts val="1600"/>
              <a:buFont typeface="Courier New" panose="05000000000000000000" pitchFamily="2" charset="2"/>
              <a:buChar char="o"/>
            </a:pPr>
            <a:r>
              <a:rPr lang="en-MY" sz="2800" dirty="0"/>
              <a:t>Aligning climate action with the SDGs to promote long-term sustainability.</a:t>
            </a:r>
            <a:endParaRPr lang="en-MY" dirty="0"/>
          </a:p>
          <a:p>
            <a:pPr marL="457200" lvl="1">
              <a:buSzPts val="1600"/>
              <a:buFont typeface="Courier New" panose="05000000000000000000" pitchFamily="2" charset="2"/>
              <a:buChar char="o"/>
            </a:pPr>
            <a:r>
              <a:rPr lang="en-MY" sz="2800" dirty="0"/>
              <a:t>Example: SDG 13 (Climate Action) and its interlinkages with other SDGs.</a:t>
            </a:r>
            <a:endParaRPr lang="en-MY" dirty="0"/>
          </a:p>
          <a:p>
            <a:pPr>
              <a:buSzPts val="1600"/>
              <a:buFont typeface="Arial" panose="05000000000000000000" pitchFamily="2" charset="2"/>
              <a:buChar char="•"/>
            </a:pPr>
            <a:r>
              <a:rPr lang="en-MY" sz="2800" b="1" dirty="0"/>
              <a:t>Ethical Considerations:</a:t>
            </a:r>
            <a:endParaRPr lang="en-MY" b="1"/>
          </a:p>
          <a:p>
            <a:pPr marL="457200" lvl="1">
              <a:buSzPts val="1600"/>
              <a:buFont typeface="Courier New" panose="05000000000000000000" pitchFamily="2" charset="2"/>
              <a:buChar char="o"/>
            </a:pPr>
            <a:r>
              <a:rPr lang="en-MY" sz="2800" dirty="0"/>
              <a:t>Moral obligation to leave a healthy planet for future generations.</a:t>
            </a:r>
            <a:endParaRPr lang="en-MY" dirty="0"/>
          </a:p>
          <a:p>
            <a:pPr marL="457200" lvl="1">
              <a:buSzPts val="1600"/>
              <a:buFont typeface="Courier New" panose="05000000000000000000" pitchFamily="2" charset="2"/>
              <a:buChar char="o"/>
            </a:pPr>
            <a:r>
              <a:rPr lang="en-MY" sz="2800" dirty="0"/>
              <a:t>The precautionary principle: Acting to prevent harm even in the face of scientific uncertainty.</a:t>
            </a:r>
            <a:endParaRPr lang="en-MY"/>
          </a:p>
        </p:txBody>
      </p:sp>
    </p:spTree>
    <p:extLst>
      <p:ext uri="{BB962C8B-B14F-4D97-AF65-F5344CB8AC3E}">
        <p14:creationId xmlns:p14="http://schemas.microsoft.com/office/powerpoint/2010/main" val="1030104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Case Studies in Intra and Intergenerational Equity</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a:buSzPts val="1600"/>
              <a:buFont typeface="Arial" panose="05000000000000000000" pitchFamily="2" charset="2"/>
              <a:buChar char="•"/>
            </a:pPr>
            <a:r>
              <a:rPr lang="en-MY" sz="2800" b="1" dirty="0"/>
              <a:t>Intra-generational Case Study:</a:t>
            </a:r>
          </a:p>
          <a:p>
            <a:pPr marL="457200" lvl="1">
              <a:buSzPts val="1600"/>
              <a:buFont typeface="Courier New" panose="05000000000000000000" pitchFamily="2" charset="2"/>
              <a:buChar char="o"/>
            </a:pPr>
            <a:r>
              <a:rPr lang="en-MY" sz="2800"/>
              <a:t>Bangladesh: Climate resilience programs targeting vulnerable coastal communities.</a:t>
            </a:r>
            <a:endParaRPr lang="en-MY"/>
          </a:p>
          <a:p>
            <a:pPr marL="457200" lvl="1">
              <a:buSzPts val="1600"/>
              <a:buFont typeface="Courier New" panose="05000000000000000000" pitchFamily="2" charset="2"/>
              <a:buChar char="o"/>
            </a:pPr>
            <a:r>
              <a:rPr lang="en-MY" sz="2800"/>
              <a:t>South Africa: Solar energy projects providing access to clean energy in rural areas.</a:t>
            </a:r>
            <a:endParaRPr lang="en-MY"/>
          </a:p>
          <a:p>
            <a:pPr>
              <a:buSzPts val="1600"/>
              <a:buFont typeface="Arial" panose="05000000000000000000" pitchFamily="2" charset="2"/>
              <a:buChar char="•"/>
            </a:pPr>
            <a:r>
              <a:rPr lang="en-MY" sz="2800" b="1"/>
              <a:t>Intergenerational Case Study:</a:t>
            </a:r>
            <a:endParaRPr lang="en-MY" b="1"/>
          </a:p>
          <a:p>
            <a:pPr marL="457200" lvl="1">
              <a:buSzPts val="1600"/>
              <a:buFont typeface="Courier New" panose="05000000000000000000" pitchFamily="2" charset="2"/>
              <a:buChar char="o"/>
            </a:pPr>
            <a:r>
              <a:rPr lang="en-MY" sz="2800"/>
              <a:t>The Netherlands: Long-term planning for sea level rise and flood protection.</a:t>
            </a:r>
            <a:endParaRPr lang="en-MY"/>
          </a:p>
          <a:p>
            <a:pPr marL="457200" lvl="1">
              <a:buSzPts val="1600"/>
              <a:buFont typeface="Courier New" panose="05000000000000000000" pitchFamily="2" charset="2"/>
              <a:buChar char="o"/>
            </a:pPr>
            <a:r>
              <a:rPr lang="en-MY" sz="2800"/>
              <a:t>Costa Rica: National policies for reforestation and biodiversity conservation.</a:t>
            </a:r>
            <a:endParaRPr lang="en-MY"/>
          </a:p>
          <a:p>
            <a:pPr>
              <a:buSzPts val="1600"/>
              <a:buFont typeface="Arial" panose="05000000000000000000" pitchFamily="2" charset="2"/>
              <a:buChar char="•"/>
            </a:pPr>
            <a:r>
              <a:rPr lang="en-MY" sz="2800" b="1"/>
              <a:t>Global Examples:</a:t>
            </a:r>
            <a:endParaRPr lang="en-MY" b="1"/>
          </a:p>
          <a:p>
            <a:pPr marL="457200" lvl="1">
              <a:buSzPts val="1600"/>
              <a:buFont typeface="Courier New" panose="05000000000000000000" pitchFamily="2" charset="2"/>
              <a:buChar char="o"/>
            </a:pPr>
            <a:r>
              <a:rPr lang="en-MY" sz="2800" dirty="0"/>
              <a:t>Paris Agreement: Emphasis on equity and common but differentiated </a:t>
            </a:r>
            <a:r>
              <a:rPr lang="en-MY" sz="2800"/>
              <a:t>responsibilities.</a:t>
            </a:r>
            <a:endParaRPr lang="en-MY" dirty="0"/>
          </a:p>
          <a:p>
            <a:pPr marL="457200" lvl="1">
              <a:buSzPts val="1600"/>
              <a:buFont typeface="Courier New" panose="05000000000000000000" pitchFamily="2" charset="2"/>
              <a:buChar char="o"/>
            </a:pPr>
            <a:r>
              <a:rPr lang="en-MY" sz="2800" dirty="0"/>
              <a:t>Green Climate Fund: Support for developing countries in mitigation and adaptation efforts.</a:t>
            </a:r>
            <a:endParaRPr lang="en-MY"/>
          </a:p>
        </p:txBody>
      </p:sp>
    </p:spTree>
    <p:extLst>
      <p:ext uri="{BB962C8B-B14F-4D97-AF65-F5344CB8AC3E}">
        <p14:creationId xmlns:p14="http://schemas.microsoft.com/office/powerpoint/2010/main" val="287612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Policy Recommendations for Equity</a:t>
            </a:r>
            <a:endParaRPr lang="en-US" dirty="0"/>
          </a:p>
        </p:txBody>
      </p:sp>
      <p:sp>
        <p:nvSpPr>
          <p:cNvPr id="158" name="Google Shape;158;p46"/>
          <p:cNvSpPr txBox="1"/>
          <p:nvPr/>
        </p:nvSpPr>
        <p:spPr>
          <a:xfrm>
            <a:off x="993059" y="1319187"/>
            <a:ext cx="9488130" cy="441866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a:buSzPts val="1600"/>
              <a:buFont typeface="Arial" panose="05000000000000000000" pitchFamily="2" charset="2"/>
              <a:buChar char="•"/>
            </a:pPr>
            <a:r>
              <a:rPr lang="en-MY" sz="2400" b="1" dirty="0"/>
              <a:t>Integrating Equity into Climate Policies:</a:t>
            </a:r>
          </a:p>
          <a:p>
            <a:pPr marL="457200" lvl="1">
              <a:buSzPts val="1600"/>
              <a:buFont typeface="Courier New" panose="05000000000000000000" pitchFamily="2" charset="2"/>
              <a:buChar char="o"/>
            </a:pPr>
            <a:r>
              <a:rPr lang="en-MY" sz="2400" dirty="0"/>
              <a:t>Incorporating equity considerations into national and international climate strategies.</a:t>
            </a:r>
            <a:endParaRPr lang="en-MY" sz="1200" dirty="0"/>
          </a:p>
          <a:p>
            <a:pPr marL="457200" lvl="1">
              <a:buSzPts val="1600"/>
              <a:buFont typeface="Courier New" panose="05000000000000000000" pitchFamily="2" charset="2"/>
              <a:buChar char="o"/>
            </a:pPr>
            <a:r>
              <a:rPr lang="en-MY" sz="2400" dirty="0"/>
              <a:t>Example: Climate justice frameworks in policy-making.</a:t>
            </a:r>
            <a:endParaRPr lang="en-MY" sz="1200" dirty="0"/>
          </a:p>
          <a:p>
            <a:pPr>
              <a:buSzPts val="1600"/>
              <a:buFont typeface="Arial" panose="05000000000000000000" pitchFamily="2" charset="2"/>
              <a:buChar char="•"/>
            </a:pPr>
            <a:r>
              <a:rPr lang="en-MY" sz="2400" b="1" dirty="0"/>
              <a:t>Enhancing Participation and Representation:</a:t>
            </a:r>
            <a:endParaRPr lang="en-MY" sz="1200" b="1" dirty="0"/>
          </a:p>
          <a:p>
            <a:pPr marL="457200" lvl="1">
              <a:buSzPts val="1600"/>
              <a:buFont typeface="Courier New" panose="05000000000000000000" pitchFamily="2" charset="2"/>
              <a:buChar char="o"/>
            </a:pPr>
            <a:r>
              <a:rPr lang="en-MY" sz="2400" dirty="0"/>
              <a:t>Involving marginalized communities in decision-making processes.</a:t>
            </a:r>
            <a:endParaRPr lang="en-MY" sz="1200" dirty="0"/>
          </a:p>
          <a:p>
            <a:pPr marL="457200" lvl="1">
              <a:buSzPts val="1600"/>
              <a:buFont typeface="Courier New" panose="05000000000000000000" pitchFamily="2" charset="2"/>
              <a:buChar char="o"/>
            </a:pPr>
            <a:r>
              <a:rPr lang="en-MY" sz="2400" dirty="0"/>
              <a:t>Example: Indigenous Peoples' participation in climate negotiations.</a:t>
            </a:r>
            <a:endParaRPr lang="en-MY" sz="1200"/>
          </a:p>
          <a:p>
            <a:pPr>
              <a:buSzPts val="1600"/>
              <a:buFont typeface="Arial" panose="05000000000000000000" pitchFamily="2" charset="2"/>
              <a:buChar char="•"/>
            </a:pPr>
            <a:r>
              <a:rPr lang="en-MY" sz="2400" b="1" dirty="0"/>
              <a:t>Innovative Approaches:</a:t>
            </a:r>
            <a:endParaRPr lang="en-MY" sz="1200" b="1"/>
          </a:p>
          <a:p>
            <a:pPr marL="457200" lvl="1">
              <a:buSzPts val="1600"/>
              <a:buFont typeface="Courier New" panose="05000000000000000000" pitchFamily="2" charset="2"/>
              <a:buChar char="o"/>
            </a:pPr>
            <a:r>
              <a:rPr lang="en-MY" sz="2400" dirty="0"/>
              <a:t>Implementing climate finance mechanisms that prioritize equity.</a:t>
            </a:r>
            <a:endParaRPr lang="en-MY" sz="1200"/>
          </a:p>
          <a:p>
            <a:pPr marL="457200" lvl="1">
              <a:buSzPts val="1600"/>
              <a:buFont typeface="Courier New" panose="05000000000000000000" pitchFamily="2" charset="2"/>
              <a:buChar char="o"/>
            </a:pPr>
            <a:r>
              <a:rPr lang="en-MY" sz="2400" dirty="0"/>
              <a:t>Example: Social impact bonds for funding equitable climate projects.</a:t>
            </a:r>
            <a:endParaRPr lang="en-MY" sz="1200"/>
          </a:p>
          <a:p>
            <a:pPr>
              <a:buSzPts val="1600"/>
              <a:buFont typeface="Arial" panose="05000000000000000000" pitchFamily="2" charset="2"/>
              <a:buChar char="•"/>
            </a:pPr>
            <a:r>
              <a:rPr lang="en-MY" sz="2400" b="1" dirty="0"/>
              <a:t>Looking Forward:</a:t>
            </a:r>
            <a:endParaRPr lang="en-MY" sz="1200" b="1"/>
          </a:p>
          <a:p>
            <a:pPr marL="457200" lvl="1">
              <a:buSzPts val="1600"/>
              <a:buFont typeface="Courier New" panose="05000000000000000000" pitchFamily="2" charset="2"/>
              <a:buChar char="o"/>
            </a:pPr>
            <a:r>
              <a:rPr lang="en-MY" sz="2400" dirty="0"/>
              <a:t>Building a global consensus on equity in climate action.</a:t>
            </a:r>
            <a:endParaRPr lang="en-MY" sz="1200" dirty="0"/>
          </a:p>
          <a:p>
            <a:pPr marL="457200" lvl="1">
              <a:buSzPts val="1600"/>
              <a:buFont typeface="Courier New" panose="05000000000000000000" pitchFamily="2" charset="2"/>
              <a:buChar char="o"/>
            </a:pPr>
            <a:r>
              <a:rPr lang="en-MY" sz="2400" dirty="0"/>
              <a:t>Encouraging youth engagement and leadership in climate advocacy.</a:t>
            </a:r>
            <a:endParaRPr lang="en-MY" sz="1200" dirty="0"/>
          </a:p>
        </p:txBody>
      </p:sp>
    </p:spTree>
    <p:extLst>
      <p:ext uri="{BB962C8B-B14F-4D97-AF65-F5344CB8AC3E}">
        <p14:creationId xmlns:p14="http://schemas.microsoft.com/office/powerpoint/2010/main" val="3506372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2" name="Picture 1">
            <a:extLst>
              <a:ext uri="{FF2B5EF4-FFF2-40B4-BE49-F238E27FC236}">
                <a16:creationId xmlns:a16="http://schemas.microsoft.com/office/drawing/2014/main" id="{C7100690-20BA-16D4-F053-DE28A9D8F19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586865" y="937346"/>
            <a:ext cx="8310687" cy="4264439"/>
          </a:xfrm>
          <a:prstGeom prst="rect">
            <a:avLst/>
          </a:prstGeom>
        </p:spPr>
      </p:pic>
      <p:sp>
        <p:nvSpPr>
          <p:cNvPr id="157" name="Google Shape;157;p46"/>
          <p:cNvSpPr/>
          <p:nvPr/>
        </p:nvSpPr>
        <p:spPr>
          <a:xfrm>
            <a:off x="389209" y="1373855"/>
            <a:ext cx="5318697" cy="2800726"/>
          </a:xfrm>
          <a:prstGeom prst="rect">
            <a:avLst/>
          </a:prstGeom>
          <a:solidFill>
            <a:srgbClr val="003399"/>
          </a:solidFill>
          <a:ln>
            <a:noFill/>
          </a:ln>
        </p:spPr>
        <p:txBody>
          <a:bodyPr spcFirstLastPara="1" wrap="square" lIns="91425" tIns="45700" rIns="91425" bIns="45700" anchor="t" anchorCtr="0">
            <a:spAutoFit/>
          </a:bodyPr>
          <a:lstStyle/>
          <a:p>
            <a:pPr algn="ctr"/>
            <a:r>
              <a:rPr lang="en-US" sz="4400" dirty="0">
                <a:solidFill>
                  <a:srgbClr val="FFFFFF"/>
                </a:solidFill>
                <a:sym typeface="Century Gothic"/>
              </a:rPr>
              <a:t>Interconnectedness of Climate Change and Sustainable Development</a:t>
            </a:r>
            <a:endParaRPr lang="en-US" sz="1200" dirty="0"/>
          </a:p>
        </p:txBody>
      </p:sp>
    </p:spTree>
    <p:extLst>
      <p:ext uri="{BB962C8B-B14F-4D97-AF65-F5344CB8AC3E}">
        <p14:creationId xmlns:p14="http://schemas.microsoft.com/office/powerpoint/2010/main" val="1643837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latin typeface="Segoe UI"/>
                <a:cs typeface="Segoe UI"/>
                <a:sym typeface="Century Gothic"/>
              </a:rPr>
              <a:t>Introduction</a:t>
            </a:r>
            <a:endParaRPr lang="en-US" sz="2800" dirty="0">
              <a:solidFill>
                <a:srgbClr val="FFFFFF"/>
              </a:solidFill>
              <a:latin typeface="Segoe UI"/>
              <a:cs typeface="Segoe UI"/>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a:buSzPts val="1600"/>
              <a:buFont typeface="Arial" panose="05000000000000000000" pitchFamily="2" charset="2"/>
              <a:buChar char="•"/>
            </a:pPr>
            <a:r>
              <a:rPr lang="en-MY" sz="2800" b="1" dirty="0"/>
              <a:t>Definition</a:t>
            </a:r>
            <a:r>
              <a:rPr lang="en-MY" sz="2800" dirty="0"/>
              <a:t>:</a:t>
            </a:r>
          </a:p>
          <a:p>
            <a:pPr marL="457200" lvl="1">
              <a:buSzPts val="1600"/>
              <a:buFont typeface="Courier New" panose="05000000000000000000" pitchFamily="2" charset="2"/>
              <a:buChar char="o"/>
            </a:pPr>
            <a:r>
              <a:rPr lang="en-MY" sz="2800"/>
              <a:t>Climate Change: Long-term changes in temperature, precipitation, and weather patterns caused primarily by human activities.</a:t>
            </a:r>
            <a:endParaRPr lang="en-MY"/>
          </a:p>
          <a:p>
            <a:pPr marL="457200" lvl="1">
              <a:buSzPts val="1600"/>
              <a:buFont typeface="Courier New" panose="05000000000000000000" pitchFamily="2" charset="2"/>
              <a:buChar char="o"/>
            </a:pPr>
            <a:r>
              <a:rPr lang="en-MY" sz="2800"/>
              <a:t>Sustainable Development: Development that meets the needs of the present without compromising the ability of future generations to meet their own needs.</a:t>
            </a:r>
            <a:endParaRPr lang="en-MY"/>
          </a:p>
          <a:p>
            <a:pPr>
              <a:buSzPts val="1600"/>
              <a:buFont typeface="Arial" panose="05000000000000000000" pitchFamily="2" charset="2"/>
              <a:buChar char="•"/>
            </a:pPr>
            <a:r>
              <a:rPr lang="en-MY" sz="2800" b="1" dirty="0"/>
              <a:t>Importance</a:t>
            </a:r>
            <a:r>
              <a:rPr lang="en-MY" sz="2800" dirty="0"/>
              <a:t>: Addressing climate change is essential for achieving sustainable development goals (SDGs) and vice </a:t>
            </a:r>
            <a:r>
              <a:rPr lang="en-MY" sz="2800"/>
              <a:t>versa.</a:t>
            </a:r>
            <a:endParaRPr lang="en-MY" dirty="0"/>
          </a:p>
          <a:p>
            <a:pPr>
              <a:buSzPts val="1600"/>
              <a:buFont typeface="Arial" panose="05000000000000000000" pitchFamily="2" charset="2"/>
              <a:buChar char="•"/>
            </a:pPr>
            <a:r>
              <a:rPr lang="en-MY" sz="2800" b="1" dirty="0"/>
              <a:t>Overview</a:t>
            </a:r>
            <a:r>
              <a:rPr lang="en-MY" sz="2800" dirty="0"/>
              <a:t>: How climate action and sustainable development are interlinked and mutually reinforcing.</a:t>
            </a:r>
            <a:endParaRPr lang="en-MY"/>
          </a:p>
        </p:txBody>
      </p:sp>
    </p:spTree>
    <p:extLst>
      <p:ext uri="{BB962C8B-B14F-4D97-AF65-F5344CB8AC3E}">
        <p14:creationId xmlns:p14="http://schemas.microsoft.com/office/powerpoint/2010/main" val="1656149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Climate Change Impacts on Sustainable Development</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a:buSzPts val="1600"/>
              <a:buFont typeface="Arial" panose="05000000000000000000" pitchFamily="2" charset="2"/>
              <a:buChar char="•"/>
            </a:pPr>
            <a:r>
              <a:rPr lang="en-MY" sz="2800" b="1"/>
              <a:t>Threats to Livelihoods:</a:t>
            </a:r>
          </a:p>
          <a:p>
            <a:pPr marL="457200" lvl="1">
              <a:buSzPts val="1600"/>
              <a:buFont typeface="Courier New" panose="05000000000000000000" pitchFamily="2" charset="2"/>
              <a:buChar char="o"/>
            </a:pPr>
            <a:r>
              <a:rPr lang="en-MY" sz="2800"/>
              <a:t>Agriculture: Reduced crop yields due to extreme weather events, changing rainfall patterns.</a:t>
            </a:r>
            <a:endParaRPr lang="en-MY"/>
          </a:p>
          <a:p>
            <a:pPr marL="457200" lvl="1">
              <a:buSzPts val="1600"/>
              <a:buFont typeface="Courier New" panose="05000000000000000000" pitchFamily="2" charset="2"/>
              <a:buChar char="o"/>
            </a:pPr>
            <a:r>
              <a:rPr lang="en-MY" sz="2800"/>
              <a:t>Fisheries: Ocean acidification and warming impacting fish stocks.</a:t>
            </a:r>
            <a:endParaRPr lang="en-MY"/>
          </a:p>
          <a:p>
            <a:pPr>
              <a:buSzPts val="1600"/>
              <a:buFont typeface="Arial" panose="05000000000000000000" pitchFamily="2" charset="2"/>
              <a:buChar char="•"/>
            </a:pPr>
            <a:r>
              <a:rPr lang="en-MY" sz="2800" b="1"/>
              <a:t>Health Impacts:</a:t>
            </a:r>
            <a:endParaRPr lang="en-MY" b="1"/>
          </a:p>
          <a:p>
            <a:pPr marL="457200" lvl="1">
              <a:buSzPts val="1600"/>
              <a:buFont typeface="Courier New" panose="05000000000000000000" pitchFamily="2" charset="2"/>
              <a:buChar char="o"/>
            </a:pPr>
            <a:r>
              <a:rPr lang="en-MY" sz="2800"/>
              <a:t>Increased incidence of vector-borne diseases (e.g., malaria, dengue).</a:t>
            </a:r>
            <a:endParaRPr lang="en-MY"/>
          </a:p>
          <a:p>
            <a:pPr marL="457200" lvl="1">
              <a:buSzPts val="1600"/>
              <a:buFont typeface="Courier New" panose="05000000000000000000" pitchFamily="2" charset="2"/>
              <a:buChar char="o"/>
            </a:pPr>
            <a:r>
              <a:rPr lang="en-MY" sz="2800"/>
              <a:t>Heatwaves and respiratory issues from air pollution.</a:t>
            </a:r>
            <a:endParaRPr lang="en-MY"/>
          </a:p>
          <a:p>
            <a:pPr>
              <a:buSzPts val="1600"/>
              <a:buFont typeface="Arial" panose="05000000000000000000" pitchFamily="2" charset="2"/>
              <a:buChar char="•"/>
            </a:pPr>
            <a:r>
              <a:rPr lang="en-MY" sz="2800" b="1"/>
              <a:t>Infrastructure and Economic Stability:</a:t>
            </a:r>
            <a:endParaRPr lang="en-MY" b="1"/>
          </a:p>
          <a:p>
            <a:pPr marL="457200" lvl="1">
              <a:buSzPts val="1600"/>
              <a:buFont typeface="Courier New" panose="05000000000000000000" pitchFamily="2" charset="2"/>
              <a:buChar char="o"/>
            </a:pPr>
            <a:r>
              <a:rPr lang="en-MY" sz="2800" dirty="0"/>
              <a:t>Damage to infrastructure from extreme weather events (floods, hurricanes).</a:t>
            </a:r>
            <a:endParaRPr lang="en-MY"/>
          </a:p>
          <a:p>
            <a:pPr marL="457200" lvl="1">
              <a:buSzPts val="1600"/>
              <a:buFont typeface="Courier New" panose="05000000000000000000" pitchFamily="2" charset="2"/>
              <a:buChar char="o"/>
            </a:pPr>
            <a:r>
              <a:rPr lang="en-MY" sz="2800" dirty="0"/>
              <a:t>Economic losses affecting poverty reduction efforts.</a:t>
            </a:r>
            <a:endParaRPr lang="en-MY"/>
          </a:p>
        </p:txBody>
      </p:sp>
    </p:spTree>
    <p:extLst>
      <p:ext uri="{BB962C8B-B14F-4D97-AF65-F5344CB8AC3E}">
        <p14:creationId xmlns:p14="http://schemas.microsoft.com/office/powerpoint/2010/main" val="85065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 this topic, we will cover…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62500" lnSpcReduction="20000"/>
          </a:bodyPr>
          <a:lstStyle/>
          <a:p>
            <a:pPr marL="571500" indent="-571500">
              <a:lnSpc>
                <a:spcPct val="170000"/>
              </a:lnSpc>
              <a:buSzPts val="1600"/>
              <a:buFont typeface="Wingdings" panose="05000000000000000000" pitchFamily="2" charset="2"/>
              <a:buChar char="Ø"/>
            </a:pPr>
            <a:r>
              <a:rPr lang="en-MY" sz="3600" dirty="0">
                <a:sym typeface="Quattrocento Sans"/>
              </a:rPr>
              <a:t>The politics of climate change </a:t>
            </a:r>
            <a:endParaRPr lang="en-US" sz="3600"/>
          </a:p>
          <a:p>
            <a:pPr marL="285750" indent="-285750">
              <a:lnSpc>
                <a:spcPct val="170000"/>
              </a:lnSpc>
              <a:buSzPts val="1600"/>
              <a:buFont typeface="Wingdings" panose="05000000000000000000" pitchFamily="2" charset="2"/>
              <a:buChar char="Ø"/>
            </a:pPr>
            <a:endParaRPr lang="en-MY"/>
          </a:p>
          <a:p>
            <a:pPr marL="571500" indent="-571500">
              <a:lnSpc>
                <a:spcPct val="170000"/>
              </a:lnSpc>
              <a:buSzPts val="1600"/>
              <a:buFont typeface="Wingdings" panose="05000000000000000000" pitchFamily="2" charset="2"/>
              <a:buChar char="Ø"/>
            </a:pPr>
            <a:r>
              <a:rPr lang="en-MY" sz="3600" dirty="0">
                <a:sym typeface="Quattrocento Sans"/>
              </a:rPr>
              <a:t>Issues surrounding intra and intergenerational equity </a:t>
            </a:r>
            <a:endParaRPr lang="en-US"/>
          </a:p>
          <a:p>
            <a:pPr marL="285750" indent="-285750">
              <a:lnSpc>
                <a:spcPct val="170000"/>
              </a:lnSpc>
              <a:buSzPts val="1600"/>
              <a:buFont typeface="Wingdings" panose="05000000000000000000" pitchFamily="2" charset="2"/>
              <a:buChar char="Ø"/>
            </a:pPr>
            <a:endParaRPr lang="en-US"/>
          </a:p>
          <a:p>
            <a:pPr marL="571500" indent="-571500">
              <a:lnSpc>
                <a:spcPct val="170000"/>
              </a:lnSpc>
              <a:buSzPts val="1600"/>
              <a:buFont typeface="Wingdings" panose="05000000000000000000" pitchFamily="2" charset="2"/>
              <a:buChar char="Ø"/>
            </a:pPr>
            <a:r>
              <a:rPr lang="en-MY" sz="3600" dirty="0">
                <a:sym typeface="Quattrocento Sans"/>
              </a:rPr>
              <a:t>The interconnectedness of climate change and sustainable development </a:t>
            </a:r>
            <a:endParaRPr lang="en-MY"/>
          </a:p>
          <a:p>
            <a:pPr marL="285750" indent="-285750">
              <a:lnSpc>
                <a:spcPct val="170000"/>
              </a:lnSpc>
              <a:buSzPts val="1600"/>
              <a:buFont typeface="Wingdings" panose="05000000000000000000" pitchFamily="2" charset="2"/>
              <a:buChar char="Ø"/>
            </a:pPr>
            <a:endParaRPr lang="en-MY"/>
          </a:p>
          <a:p>
            <a:pPr marL="571500" indent="-571500">
              <a:lnSpc>
                <a:spcPct val="170000"/>
              </a:lnSpc>
              <a:buSzPts val="1600"/>
              <a:buFont typeface="Wingdings" panose="05000000000000000000" pitchFamily="2" charset="2"/>
              <a:buChar char="Ø"/>
            </a:pPr>
            <a:r>
              <a:rPr lang="en-MY" sz="3600" dirty="0">
                <a:sym typeface="Quattrocento Sans"/>
              </a:rPr>
              <a:t>The cross-sectoral and multi-actor dynamics of climate issues </a:t>
            </a:r>
            <a:endParaRPr lang="en-MY"/>
          </a:p>
          <a:p>
            <a:pPr marL="285750" indent="-285750">
              <a:lnSpc>
                <a:spcPct val="170000"/>
              </a:lnSpc>
              <a:buSzPts val="1600"/>
              <a:buFont typeface="Wingdings" panose="05000000000000000000" pitchFamily="2" charset="2"/>
              <a:buChar char="Ø"/>
            </a:pPr>
            <a:endParaRPr lang="en-MY"/>
          </a:p>
          <a:p>
            <a:pPr marL="571500" indent="-571500">
              <a:lnSpc>
                <a:spcPct val="170000"/>
              </a:lnSpc>
              <a:buSzPts val="1600"/>
              <a:buFont typeface="Wingdings" panose="05000000000000000000" pitchFamily="2" charset="2"/>
              <a:buChar char="Ø"/>
            </a:pPr>
            <a:r>
              <a:rPr lang="en-MY" sz="3600" dirty="0">
                <a:sym typeface="Quattrocento Sans"/>
              </a:rPr>
              <a:t>The interaction between different governance scales</a:t>
            </a:r>
            <a:endParaRPr lang="en-MY"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SDGs and Climate Action</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a:buSzPts val="1600"/>
              <a:buFont typeface="Arial" panose="05000000000000000000" pitchFamily="2" charset="2"/>
              <a:buChar char="•"/>
            </a:pPr>
            <a:r>
              <a:rPr lang="en-MY" sz="2800" dirty="0"/>
              <a:t>SDG 13 (Climate Action):</a:t>
            </a:r>
          </a:p>
          <a:p>
            <a:pPr marL="457200" lvl="1">
              <a:buSzPts val="1600"/>
              <a:buFont typeface="Courier New" panose="05000000000000000000" pitchFamily="2" charset="2"/>
              <a:buChar char="o"/>
            </a:pPr>
            <a:r>
              <a:rPr lang="en-MY" sz="2800" dirty="0"/>
              <a:t>Goals to combat climate change and its impacts.</a:t>
            </a:r>
            <a:endParaRPr lang="en-MY"/>
          </a:p>
          <a:p>
            <a:pPr marL="457200" lvl="1">
              <a:buSzPts val="1600"/>
              <a:buFont typeface="Courier New" panose="05000000000000000000" pitchFamily="2" charset="2"/>
              <a:buChar char="o"/>
            </a:pPr>
            <a:r>
              <a:rPr lang="en-MY" sz="2800" dirty="0"/>
              <a:t>Integration with other SDGs.</a:t>
            </a:r>
            <a:endParaRPr lang="en-MY" dirty="0"/>
          </a:p>
          <a:p>
            <a:pPr>
              <a:buSzPts val="1600"/>
              <a:buFont typeface="Arial" panose="05000000000000000000" pitchFamily="2" charset="2"/>
              <a:buChar char="•"/>
            </a:pPr>
            <a:r>
              <a:rPr lang="en-MY" sz="2800" dirty="0"/>
              <a:t>Linkages with Other SDGs:</a:t>
            </a:r>
            <a:endParaRPr lang="en-MY" dirty="0"/>
          </a:p>
          <a:p>
            <a:pPr marL="457200" lvl="1">
              <a:buSzPts val="1600"/>
              <a:buFont typeface="Courier New" panose="05000000000000000000" pitchFamily="2" charset="2"/>
              <a:buChar char="o"/>
            </a:pPr>
            <a:r>
              <a:rPr lang="en-MY" sz="2800" dirty="0"/>
              <a:t>SDG 1 (No Poverty): Climate resilience as a pathway to poverty reduction.</a:t>
            </a:r>
            <a:endParaRPr lang="en-MY"/>
          </a:p>
          <a:p>
            <a:pPr marL="457200" lvl="1">
              <a:buSzPts val="1600"/>
              <a:buFont typeface="Courier New" panose="05000000000000000000" pitchFamily="2" charset="2"/>
              <a:buChar char="o"/>
            </a:pPr>
            <a:r>
              <a:rPr lang="en-MY" sz="2800" dirty="0"/>
              <a:t>SDG 2 (Zero Hunger): Sustainable agriculture practices to ensure food security.</a:t>
            </a:r>
            <a:endParaRPr lang="en-MY" dirty="0"/>
          </a:p>
          <a:p>
            <a:pPr marL="457200" lvl="1">
              <a:buSzPts val="1600"/>
              <a:buFont typeface="Courier New" panose="05000000000000000000" pitchFamily="2" charset="2"/>
              <a:buChar char="o"/>
            </a:pPr>
            <a:r>
              <a:rPr lang="en-MY" sz="2800" dirty="0"/>
              <a:t>SDG 3 (Good Health and Well-being): Reducing health risks associated with climate change.</a:t>
            </a:r>
            <a:endParaRPr lang="en-MY" dirty="0"/>
          </a:p>
          <a:p>
            <a:pPr marL="457200" lvl="1">
              <a:buSzPts val="1600"/>
              <a:buFont typeface="Courier New" panose="05000000000000000000" pitchFamily="2" charset="2"/>
              <a:buChar char="o"/>
            </a:pPr>
            <a:r>
              <a:rPr lang="en-MY" sz="2800" dirty="0"/>
              <a:t>SDG 7 (Affordable and Clean Energy): Transition to renewable energy to mitigate climate change.</a:t>
            </a:r>
            <a:endParaRPr lang="en-MY"/>
          </a:p>
        </p:txBody>
      </p:sp>
    </p:spTree>
    <p:extLst>
      <p:ext uri="{BB962C8B-B14F-4D97-AF65-F5344CB8AC3E}">
        <p14:creationId xmlns:p14="http://schemas.microsoft.com/office/powerpoint/2010/main" val="2641373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Case Studies in Integrating Climate Action and Sustainable Development</a:t>
            </a:r>
            <a:endParaRPr lang="en-US" dirty="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a:buSzPts val="1600"/>
              <a:buFont typeface="Arial" panose="05000000000000000000" pitchFamily="2" charset="2"/>
              <a:buChar char="•"/>
            </a:pPr>
            <a:r>
              <a:rPr lang="en-MY" sz="2800" b="1" dirty="0"/>
              <a:t>Renewable Energy Projects:</a:t>
            </a:r>
          </a:p>
          <a:p>
            <a:pPr marL="457200" lvl="1">
              <a:buSzPts val="1600"/>
              <a:buFont typeface="Courier New" panose="05000000000000000000" pitchFamily="2" charset="2"/>
              <a:buChar char="o"/>
            </a:pPr>
            <a:r>
              <a:rPr lang="en-MY" sz="2800" dirty="0"/>
              <a:t>Germany’s </a:t>
            </a:r>
            <a:r>
              <a:rPr lang="en-MY" sz="2800" err="1"/>
              <a:t>Energiewende</a:t>
            </a:r>
            <a:r>
              <a:rPr lang="en-MY" sz="2800" dirty="0"/>
              <a:t>: Transition to renewable energy reducing emissions and promoting economic growth.</a:t>
            </a:r>
            <a:endParaRPr lang="en-MY"/>
          </a:p>
          <a:p>
            <a:pPr marL="457200" lvl="1">
              <a:buSzPts val="1600"/>
              <a:buFont typeface="Courier New" panose="05000000000000000000" pitchFamily="2" charset="2"/>
              <a:buChar char="o"/>
            </a:pPr>
            <a:r>
              <a:rPr lang="en-MY" sz="2800" dirty="0"/>
              <a:t>Kenya’s Geothermal Energy: Providing clean energy and economic benefits.</a:t>
            </a:r>
            <a:endParaRPr lang="en-MY"/>
          </a:p>
          <a:p>
            <a:pPr>
              <a:buSzPts val="1600"/>
              <a:buFont typeface="Arial" panose="05000000000000000000" pitchFamily="2" charset="2"/>
              <a:buChar char="•"/>
            </a:pPr>
            <a:r>
              <a:rPr lang="en-MY" sz="2800" b="1" dirty="0"/>
              <a:t>Sustainable Agriculture:</a:t>
            </a:r>
            <a:endParaRPr lang="en-MY" b="1" dirty="0"/>
          </a:p>
          <a:p>
            <a:pPr marL="457200" lvl="1">
              <a:buSzPts val="1600"/>
              <a:buFont typeface="Courier New" panose="05000000000000000000" pitchFamily="2" charset="2"/>
              <a:buChar char="o"/>
            </a:pPr>
            <a:r>
              <a:rPr lang="en-MY" sz="2800" dirty="0"/>
              <a:t>Climate-smart agriculture in India: Increasing productivity and resilience to climate impacts.</a:t>
            </a:r>
            <a:endParaRPr lang="en-MY" dirty="0"/>
          </a:p>
          <a:p>
            <a:pPr marL="457200" lvl="1">
              <a:buSzPts val="1600"/>
              <a:buFont typeface="Courier New" panose="05000000000000000000" pitchFamily="2" charset="2"/>
              <a:buChar char="o"/>
            </a:pPr>
            <a:r>
              <a:rPr lang="en-MY" sz="2800" dirty="0"/>
              <a:t>Agroforestry in Brazil: Combating deforestation while supporting local communities.</a:t>
            </a:r>
            <a:endParaRPr lang="en-MY"/>
          </a:p>
        </p:txBody>
      </p:sp>
    </p:spTree>
    <p:extLst>
      <p:ext uri="{BB962C8B-B14F-4D97-AF65-F5344CB8AC3E}">
        <p14:creationId xmlns:p14="http://schemas.microsoft.com/office/powerpoint/2010/main" val="3471288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Case Studies in Integrating Climate Action and Sustainable Development (Cont.)</a:t>
            </a:r>
            <a:endParaRPr lang="en-US" dirty="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a:buSzPts val="1600"/>
              <a:buFont typeface="Arial" panose="05000000000000000000" pitchFamily="2" charset="2"/>
              <a:buChar char="•"/>
            </a:pPr>
            <a:r>
              <a:rPr lang="en-MY" sz="2800" b="1" dirty="0"/>
              <a:t>Urban Development:</a:t>
            </a:r>
            <a:endParaRPr lang="en-US" b="1" dirty="0"/>
          </a:p>
          <a:p>
            <a:pPr marL="457200" lvl="1">
              <a:buSzPts val="1600"/>
              <a:buFont typeface="Courier New" panose="05000000000000000000" pitchFamily="2" charset="2"/>
              <a:buChar char="o"/>
            </a:pPr>
            <a:r>
              <a:rPr lang="en-MY" sz="2800" dirty="0"/>
              <a:t>Copenhagen: Aiming to be carbon neutral by 2025 through sustainable urban planning.</a:t>
            </a:r>
            <a:endParaRPr lang="en-MY"/>
          </a:p>
          <a:p>
            <a:pPr marL="457200" lvl="1">
              <a:buSzPts val="1600"/>
              <a:buFont typeface="Courier New" panose="05000000000000000000" pitchFamily="2" charset="2"/>
              <a:buChar char="o"/>
            </a:pPr>
            <a:r>
              <a:rPr lang="en-MY" sz="2800" dirty="0"/>
              <a:t>Bogotá’s </a:t>
            </a:r>
            <a:r>
              <a:rPr lang="en-MY" sz="2800" err="1"/>
              <a:t>TransMilenio</a:t>
            </a:r>
            <a:r>
              <a:rPr lang="en-MY" sz="2800" dirty="0"/>
              <a:t>: Reducing emissions and improving public transport.</a:t>
            </a:r>
            <a:endParaRPr lang="en-MY"/>
          </a:p>
          <a:p>
            <a:pPr>
              <a:buSzPts val="1600"/>
              <a:buFont typeface="Arial" panose="05000000000000000000" pitchFamily="2" charset="2"/>
              <a:buChar char="•"/>
            </a:pPr>
            <a:r>
              <a:rPr lang="en-MY" sz="2800" b="1" dirty="0"/>
              <a:t>International Initiatives:</a:t>
            </a:r>
            <a:endParaRPr lang="en-MY" b="1" dirty="0"/>
          </a:p>
          <a:p>
            <a:pPr marL="457200" lvl="1">
              <a:buSzPts val="1600"/>
              <a:buFont typeface="Courier New" panose="05000000000000000000" pitchFamily="2" charset="2"/>
              <a:buChar char="o"/>
            </a:pPr>
            <a:r>
              <a:rPr lang="en-MY" sz="2800" dirty="0"/>
              <a:t>The Green Climate Fund: Financing projects that link climate action with sustainable development.</a:t>
            </a:r>
            <a:endParaRPr lang="en-MY"/>
          </a:p>
          <a:p>
            <a:pPr marL="457200" lvl="1">
              <a:buSzPts val="1600"/>
              <a:buFont typeface="Courier New" panose="05000000000000000000" pitchFamily="2" charset="2"/>
              <a:buChar char="o"/>
            </a:pPr>
            <a:r>
              <a:rPr lang="en-MY" sz="2800" dirty="0"/>
              <a:t>UNDP’s Climate Promise: Supporting countries to enhance their climate ambitions in line with SDGs.</a:t>
            </a:r>
            <a:endParaRPr lang="en-MY"/>
          </a:p>
        </p:txBody>
      </p:sp>
    </p:spTree>
    <p:extLst>
      <p:ext uri="{BB962C8B-B14F-4D97-AF65-F5344CB8AC3E}">
        <p14:creationId xmlns:p14="http://schemas.microsoft.com/office/powerpoint/2010/main" val="4151350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Policy Recommendations for Integrating Climate Action and Sustainable Development</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buSzPts val="1600"/>
              <a:buFont typeface="Arial" panose="05000000000000000000" pitchFamily="2" charset="2"/>
              <a:buChar char="•"/>
            </a:pPr>
            <a:r>
              <a:rPr lang="en-MY" sz="2800" b="1" dirty="0"/>
              <a:t>Mainstreaming Climate Considerations:</a:t>
            </a:r>
          </a:p>
          <a:p>
            <a:pPr marL="457200" lvl="1">
              <a:buSzPts val="1600"/>
              <a:buFont typeface="Courier New" panose="05000000000000000000" pitchFamily="2" charset="2"/>
              <a:buChar char="o"/>
            </a:pPr>
            <a:r>
              <a:rPr lang="en-MY" sz="2800" dirty="0"/>
              <a:t>Integrating climate resilience into national development plans.</a:t>
            </a:r>
            <a:endParaRPr lang="en-MY" dirty="0"/>
          </a:p>
          <a:p>
            <a:pPr marL="457200" lvl="1">
              <a:buSzPts val="1600"/>
              <a:buFont typeface="Courier New" panose="05000000000000000000" pitchFamily="2" charset="2"/>
              <a:buChar char="o"/>
            </a:pPr>
            <a:r>
              <a:rPr lang="en-MY" sz="2800" dirty="0"/>
              <a:t>Example: Climate-resilient infrastructure investment.</a:t>
            </a:r>
            <a:endParaRPr lang="en-MY" dirty="0"/>
          </a:p>
          <a:p>
            <a:pPr>
              <a:buSzPts val="1600"/>
              <a:buFont typeface="Arial" panose="05000000000000000000" pitchFamily="2" charset="2"/>
              <a:buChar char="•"/>
            </a:pPr>
            <a:r>
              <a:rPr lang="en-MY" sz="2800" b="1" dirty="0"/>
              <a:t>Promoting Multi-sectoral Approaches:</a:t>
            </a:r>
            <a:endParaRPr lang="en-MY" b="1"/>
          </a:p>
          <a:p>
            <a:pPr marL="457200" lvl="1">
              <a:buSzPts val="1600"/>
              <a:buFont typeface="Courier New" panose="05000000000000000000" pitchFamily="2" charset="2"/>
              <a:buChar char="o"/>
            </a:pPr>
            <a:r>
              <a:rPr lang="en-MY" sz="2800" dirty="0"/>
              <a:t>Encouraging collaboration across sectors (energy, agriculture, health).</a:t>
            </a:r>
            <a:endParaRPr lang="en-MY"/>
          </a:p>
          <a:p>
            <a:pPr marL="457200" lvl="1">
              <a:buSzPts val="1600"/>
              <a:buFont typeface="Courier New" panose="05000000000000000000" pitchFamily="2" charset="2"/>
              <a:buChar char="o"/>
            </a:pPr>
            <a:r>
              <a:rPr lang="en-MY" sz="2800" dirty="0"/>
              <a:t>Example: Water-energy-food nexus approaches.</a:t>
            </a:r>
            <a:endParaRPr lang="en-MY"/>
          </a:p>
        </p:txBody>
      </p:sp>
    </p:spTree>
    <p:extLst>
      <p:ext uri="{BB962C8B-B14F-4D97-AF65-F5344CB8AC3E}">
        <p14:creationId xmlns:p14="http://schemas.microsoft.com/office/powerpoint/2010/main" val="2543968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Policy Recommendations for Integrating Climate Action and Sustainable Development (Cont.)</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buSzPts val="1600"/>
              <a:buFont typeface="Arial" panose="05000000000000000000" pitchFamily="2" charset="2"/>
              <a:buChar char="•"/>
            </a:pPr>
            <a:r>
              <a:rPr lang="en-MY" sz="2800" b="1" dirty="0"/>
              <a:t>Enhancing Global Cooperation:</a:t>
            </a:r>
            <a:endParaRPr lang="en-US" b="1"/>
          </a:p>
          <a:p>
            <a:pPr marL="457200" lvl="1">
              <a:buSzPts val="1600"/>
              <a:buFont typeface="Courier New" panose="05000000000000000000" pitchFamily="2" charset="2"/>
              <a:buChar char="o"/>
            </a:pPr>
            <a:r>
              <a:rPr lang="en-MY" sz="2800" dirty="0"/>
              <a:t>Strengthening international agreements that address both climate and development goals.</a:t>
            </a:r>
            <a:endParaRPr lang="en-MY" dirty="0"/>
          </a:p>
          <a:p>
            <a:pPr marL="457200" lvl="1">
              <a:buSzPts val="1600"/>
              <a:buFont typeface="Courier New" panose="05000000000000000000" pitchFamily="2" charset="2"/>
              <a:buChar char="o"/>
            </a:pPr>
            <a:r>
              <a:rPr lang="en-MY" sz="2800" dirty="0"/>
              <a:t>Example: Paris Agreement’s alignment with the 2030 Agenda for Sustainable Development.</a:t>
            </a:r>
            <a:endParaRPr lang="en-MY" dirty="0"/>
          </a:p>
          <a:p>
            <a:pPr>
              <a:buSzPts val="1600"/>
              <a:buFont typeface="Arial" panose="05000000000000000000" pitchFamily="2" charset="2"/>
              <a:buChar char="•"/>
            </a:pPr>
            <a:r>
              <a:rPr lang="en-MY" sz="2800" b="1" dirty="0"/>
              <a:t>Innovation and Technology:</a:t>
            </a:r>
            <a:endParaRPr lang="en-MY" b="1" dirty="0"/>
          </a:p>
          <a:p>
            <a:pPr marL="457200" lvl="1">
              <a:buSzPts val="1600"/>
              <a:buFont typeface="Courier New" panose="05000000000000000000" pitchFamily="2" charset="2"/>
              <a:buChar char="o"/>
            </a:pPr>
            <a:r>
              <a:rPr lang="en-MY" sz="2800" dirty="0"/>
              <a:t>Leveraging technological advancements for sustainable solutions.</a:t>
            </a:r>
            <a:endParaRPr lang="en-MY" dirty="0"/>
          </a:p>
          <a:p>
            <a:pPr marL="457200" lvl="1">
              <a:buSzPts val="1600"/>
              <a:buFont typeface="Courier New" panose="05000000000000000000" pitchFamily="2" charset="2"/>
              <a:buChar char="o"/>
            </a:pPr>
            <a:r>
              <a:rPr lang="en-MY" sz="2800" dirty="0"/>
              <a:t>Example: Smart cities and green technologies.</a:t>
            </a:r>
            <a:endParaRPr lang="en-MY"/>
          </a:p>
        </p:txBody>
      </p:sp>
    </p:spTree>
    <p:extLst>
      <p:ext uri="{BB962C8B-B14F-4D97-AF65-F5344CB8AC3E}">
        <p14:creationId xmlns:p14="http://schemas.microsoft.com/office/powerpoint/2010/main" val="3631138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2" name="Picture 1">
            <a:extLst>
              <a:ext uri="{FF2B5EF4-FFF2-40B4-BE49-F238E27FC236}">
                <a16:creationId xmlns:a16="http://schemas.microsoft.com/office/drawing/2014/main" id="{C7100690-20BA-16D4-F053-DE28A9D8F19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586865" y="937346"/>
            <a:ext cx="8310687" cy="4264439"/>
          </a:xfrm>
          <a:prstGeom prst="rect">
            <a:avLst/>
          </a:prstGeom>
        </p:spPr>
      </p:pic>
      <p:sp>
        <p:nvSpPr>
          <p:cNvPr id="157" name="Google Shape;157;p46"/>
          <p:cNvSpPr/>
          <p:nvPr/>
        </p:nvSpPr>
        <p:spPr>
          <a:xfrm>
            <a:off x="389209" y="1373855"/>
            <a:ext cx="5318697" cy="2800726"/>
          </a:xfrm>
          <a:prstGeom prst="rect">
            <a:avLst/>
          </a:prstGeom>
          <a:solidFill>
            <a:srgbClr val="003399"/>
          </a:solidFill>
          <a:ln>
            <a:noFill/>
          </a:ln>
        </p:spPr>
        <p:txBody>
          <a:bodyPr spcFirstLastPara="1" wrap="square" lIns="91425" tIns="45700" rIns="91425" bIns="45700" anchor="t" anchorCtr="0">
            <a:spAutoFit/>
          </a:bodyPr>
          <a:lstStyle/>
          <a:p>
            <a:pPr algn="ctr"/>
            <a:r>
              <a:rPr lang="en-US" sz="4400" dirty="0">
                <a:solidFill>
                  <a:srgbClr val="FFFFFF"/>
                </a:solidFill>
                <a:sym typeface="Century Gothic"/>
              </a:rPr>
              <a:t>The cross-sectoral and multi-actor dynamics of climate issues</a:t>
            </a:r>
            <a:endParaRPr lang="en-US" dirty="0"/>
          </a:p>
        </p:txBody>
      </p:sp>
    </p:spTree>
    <p:extLst>
      <p:ext uri="{BB962C8B-B14F-4D97-AF65-F5344CB8AC3E}">
        <p14:creationId xmlns:p14="http://schemas.microsoft.com/office/powerpoint/2010/main" val="3480117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Cross-Sectoral and Multi-Actor Dynamics of Climate Issues</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a:buSzPts val="1600"/>
              <a:buFont typeface="Arial" panose="05000000000000000000" pitchFamily="2" charset="2"/>
              <a:buChar char="•"/>
            </a:pPr>
            <a:r>
              <a:rPr lang="en-MY" sz="2800" dirty="0"/>
              <a:t>Definition:</a:t>
            </a:r>
          </a:p>
          <a:p>
            <a:pPr marL="457200" lvl="1">
              <a:buSzPts val="1600"/>
              <a:buFont typeface="Courier New" panose="05000000000000000000" pitchFamily="2" charset="2"/>
              <a:buChar char="o"/>
            </a:pPr>
            <a:r>
              <a:rPr lang="en-MY" sz="2800" dirty="0"/>
              <a:t>Cross-Sectoral Dynamics: Interactions and interdependencies among different sectors (e.g., energy, agriculture, transportation) in addressing climate change.</a:t>
            </a:r>
            <a:endParaRPr lang="en-MY" dirty="0"/>
          </a:p>
          <a:p>
            <a:pPr marL="457200" lvl="1">
              <a:buSzPts val="1600"/>
              <a:buFont typeface="Courier New" panose="05000000000000000000" pitchFamily="2" charset="2"/>
              <a:buChar char="o"/>
            </a:pPr>
            <a:r>
              <a:rPr lang="en-MY" sz="2800" dirty="0"/>
              <a:t>Multi-Actor Dynamics: Involvement of various stakeholders (e.g., governments, businesses, NGOs, communities) in climate action.</a:t>
            </a:r>
            <a:endParaRPr lang="en-MY" dirty="0"/>
          </a:p>
          <a:p>
            <a:pPr>
              <a:buSzPts val="1600"/>
              <a:buFont typeface="Arial" panose="05000000000000000000" pitchFamily="2" charset="2"/>
              <a:buChar char="•"/>
            </a:pPr>
            <a:r>
              <a:rPr lang="en-MY" sz="2800" dirty="0"/>
              <a:t>Importance: Effective climate action requires coordination across sectors and engagement of multiple actors.</a:t>
            </a:r>
            <a:endParaRPr lang="en-MY" dirty="0"/>
          </a:p>
          <a:p>
            <a:pPr>
              <a:buSzPts val="1600"/>
              <a:buFont typeface="Arial" panose="05000000000000000000" pitchFamily="2" charset="2"/>
              <a:buChar char="•"/>
            </a:pPr>
            <a:r>
              <a:rPr lang="en-MY" sz="2800" dirty="0"/>
              <a:t>Overview: How different sectors and actors contribute to and are affected by climate change, and the need for integrated approaches.</a:t>
            </a:r>
            <a:endParaRPr lang="en-MY"/>
          </a:p>
        </p:txBody>
      </p:sp>
    </p:spTree>
    <p:extLst>
      <p:ext uri="{BB962C8B-B14F-4D97-AF65-F5344CB8AC3E}">
        <p14:creationId xmlns:p14="http://schemas.microsoft.com/office/powerpoint/2010/main" val="1954316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Key Interactions in Cross-Sectoral Dynamics</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a:buSzPts val="1600"/>
              <a:buFont typeface="Arial" panose="05000000000000000000" pitchFamily="2" charset="2"/>
              <a:buChar char="•"/>
            </a:pPr>
            <a:r>
              <a:rPr lang="en-MY" sz="2800" dirty="0"/>
              <a:t>Energy and Transportation:</a:t>
            </a:r>
          </a:p>
          <a:p>
            <a:pPr marL="457200" lvl="1">
              <a:buSzPts val="1600"/>
              <a:buFont typeface="Courier New" panose="05000000000000000000" pitchFamily="2" charset="2"/>
              <a:buChar char="o"/>
            </a:pPr>
            <a:r>
              <a:rPr lang="en-MY" sz="2800" dirty="0"/>
              <a:t>Transitioning to renewable energy sources impacts transportation (e.g., electric vehicles).</a:t>
            </a:r>
            <a:endParaRPr lang="en-MY" dirty="0"/>
          </a:p>
          <a:p>
            <a:pPr marL="457200" lvl="1">
              <a:buSzPts val="1600"/>
              <a:buFont typeface="Courier New" panose="05000000000000000000" pitchFamily="2" charset="2"/>
              <a:buChar char="o"/>
            </a:pPr>
            <a:r>
              <a:rPr lang="en-MY" sz="2800" dirty="0"/>
              <a:t>Reducing emissions in transportation requires clean energy solutions.</a:t>
            </a:r>
            <a:endParaRPr lang="en-MY" dirty="0"/>
          </a:p>
          <a:p>
            <a:pPr>
              <a:buSzPts val="1600"/>
              <a:buFont typeface="Arial" panose="05000000000000000000" pitchFamily="2" charset="2"/>
              <a:buChar char="•"/>
            </a:pPr>
            <a:r>
              <a:rPr lang="en-MY" sz="2800" dirty="0"/>
              <a:t>Agriculture and Water:</a:t>
            </a:r>
            <a:endParaRPr lang="en-MY" dirty="0"/>
          </a:p>
          <a:p>
            <a:pPr marL="457200" lvl="1">
              <a:buSzPts val="1600"/>
              <a:buFont typeface="Courier New" panose="05000000000000000000" pitchFamily="2" charset="2"/>
              <a:buChar char="o"/>
            </a:pPr>
            <a:r>
              <a:rPr lang="en-MY" sz="2800" dirty="0"/>
              <a:t>Climate-smart agricultural practices can improve water efficiency and reduce emissions.</a:t>
            </a:r>
            <a:endParaRPr lang="en-MY" dirty="0"/>
          </a:p>
          <a:p>
            <a:pPr marL="457200" lvl="1">
              <a:buSzPts val="1600"/>
              <a:buFont typeface="Courier New" panose="05000000000000000000" pitchFamily="2" charset="2"/>
              <a:buChar char="o"/>
            </a:pPr>
            <a:r>
              <a:rPr lang="en-MY" sz="2800" dirty="0"/>
              <a:t>Water management is critical for sustainable agriculture in the face of climate change.</a:t>
            </a:r>
            <a:endParaRPr lang="en-MY" dirty="0"/>
          </a:p>
          <a:p>
            <a:pPr>
              <a:buSzPts val="1600"/>
              <a:buFont typeface="Arial" panose="05000000000000000000" pitchFamily="2" charset="2"/>
              <a:buChar char="•"/>
            </a:pPr>
            <a:r>
              <a:rPr lang="en-MY" sz="2800" dirty="0"/>
              <a:t>Urban Development and Health:</a:t>
            </a:r>
            <a:endParaRPr lang="en-MY" dirty="0"/>
          </a:p>
          <a:p>
            <a:pPr marL="457200" lvl="1">
              <a:buSzPts val="1600"/>
              <a:buFont typeface="Courier New" panose="05000000000000000000" pitchFamily="2" charset="2"/>
              <a:buChar char="o"/>
            </a:pPr>
            <a:r>
              <a:rPr lang="en-MY" sz="2800" dirty="0"/>
              <a:t>Sustainable urban planning can reduce emissions and improve public health.</a:t>
            </a:r>
            <a:endParaRPr lang="en-MY" dirty="0"/>
          </a:p>
          <a:p>
            <a:pPr marL="457200" lvl="1">
              <a:buSzPts val="1600"/>
              <a:buFont typeface="Courier New" panose="05000000000000000000" pitchFamily="2" charset="2"/>
              <a:buChar char="o"/>
            </a:pPr>
            <a:r>
              <a:rPr lang="en-MY" sz="2800" dirty="0"/>
              <a:t>Example: Green buildings and urban green spaces.</a:t>
            </a:r>
            <a:endParaRPr lang="en-MY" dirty="0"/>
          </a:p>
          <a:p>
            <a:pPr marL="342900" indent="-285750">
              <a:lnSpc>
                <a:spcPct val="150000"/>
              </a:lnSpc>
              <a:buSzPts val="1600"/>
              <a:buFont typeface="Wingdings" panose="05000000000000000000" pitchFamily="2" charset="2"/>
              <a:buChar char="ü"/>
            </a:pPr>
            <a:endParaRPr lang="en-MY" sz="2800" dirty="0"/>
          </a:p>
        </p:txBody>
      </p:sp>
    </p:spTree>
    <p:extLst>
      <p:ext uri="{BB962C8B-B14F-4D97-AF65-F5344CB8AC3E}">
        <p14:creationId xmlns:p14="http://schemas.microsoft.com/office/powerpoint/2010/main" val="709819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Roles of Different Actors in Climate Action</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a:buSzPts val="1600"/>
              <a:buFont typeface="Arial" panose="05000000000000000000" pitchFamily="2" charset="2"/>
              <a:buChar char="•"/>
            </a:pPr>
            <a:r>
              <a:rPr lang="en-MY" sz="2800" dirty="0"/>
              <a:t>Governments:</a:t>
            </a:r>
          </a:p>
          <a:p>
            <a:pPr marL="457200" lvl="1">
              <a:buSzPts val="1600"/>
              <a:buFont typeface="Courier New" panose="05000000000000000000" pitchFamily="2" charset="2"/>
              <a:buChar char="o"/>
            </a:pPr>
            <a:r>
              <a:rPr lang="en-MY" sz="2800" dirty="0"/>
              <a:t>Creating and enforcing climate policies and regulations.</a:t>
            </a:r>
            <a:endParaRPr lang="en-MY"/>
          </a:p>
          <a:p>
            <a:pPr marL="457200" lvl="1">
              <a:buSzPts val="1600"/>
              <a:buFont typeface="Courier New" panose="05000000000000000000" pitchFamily="2" charset="2"/>
              <a:buChar char="o"/>
            </a:pPr>
            <a:r>
              <a:rPr lang="en-MY" sz="2800" dirty="0"/>
              <a:t>Leading international negotiations and agreements.</a:t>
            </a:r>
            <a:endParaRPr lang="en-MY"/>
          </a:p>
          <a:p>
            <a:pPr marL="457200" lvl="1">
              <a:buSzPts val="1600"/>
              <a:buFont typeface="Courier New" panose="05000000000000000000" pitchFamily="2" charset="2"/>
              <a:buChar char="o"/>
            </a:pPr>
            <a:r>
              <a:rPr lang="en-MY" sz="2800" dirty="0"/>
              <a:t>Example: Nationally Determined Contributions (NDCs) under the Paris Agreement.</a:t>
            </a:r>
            <a:endParaRPr lang="en-MY" dirty="0"/>
          </a:p>
          <a:p>
            <a:pPr>
              <a:buSzPts val="1600"/>
              <a:buFont typeface="Arial" panose="05000000000000000000" pitchFamily="2" charset="2"/>
              <a:buChar char="•"/>
            </a:pPr>
            <a:r>
              <a:rPr lang="en-MY" sz="2800" dirty="0"/>
              <a:t>Businesses and Private Sector:</a:t>
            </a:r>
            <a:endParaRPr lang="en-MY" dirty="0"/>
          </a:p>
          <a:p>
            <a:pPr marL="457200" lvl="1">
              <a:buSzPts val="1600"/>
              <a:buFont typeface="Courier New" panose="05000000000000000000" pitchFamily="2" charset="2"/>
              <a:buChar char="o"/>
            </a:pPr>
            <a:r>
              <a:rPr lang="en-MY" sz="2800" dirty="0"/>
              <a:t>Investing in green technologies and sustainable practices.</a:t>
            </a:r>
            <a:endParaRPr lang="en-MY" dirty="0"/>
          </a:p>
          <a:p>
            <a:pPr marL="457200" lvl="1">
              <a:buSzPts val="1600"/>
              <a:buFont typeface="Courier New" panose="05000000000000000000" pitchFamily="2" charset="2"/>
              <a:buChar char="o"/>
            </a:pPr>
            <a:r>
              <a:rPr lang="en-MY" sz="2800" dirty="0"/>
              <a:t>Corporate sustainability initiatives and climate disclosure.</a:t>
            </a:r>
            <a:endParaRPr lang="en-MY" dirty="0"/>
          </a:p>
          <a:p>
            <a:pPr marL="457200" lvl="1">
              <a:buSzPts val="1600"/>
              <a:buFont typeface="Courier New" panose="05000000000000000000" pitchFamily="2" charset="2"/>
              <a:buChar char="o"/>
            </a:pPr>
            <a:r>
              <a:rPr lang="en-MY" sz="2800" dirty="0"/>
              <a:t>Example: Renewable energy investments by companies like Google and IKEA.</a:t>
            </a:r>
            <a:endParaRPr lang="en-MY" dirty="0"/>
          </a:p>
        </p:txBody>
      </p:sp>
    </p:spTree>
    <p:extLst>
      <p:ext uri="{BB962C8B-B14F-4D97-AF65-F5344CB8AC3E}">
        <p14:creationId xmlns:p14="http://schemas.microsoft.com/office/powerpoint/2010/main" val="503242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Roles of Different Actors in Climate Action (Cont.)</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a:buSzPts val="1600"/>
              <a:buFont typeface="Arial" panose="05000000000000000000" pitchFamily="2" charset="2"/>
              <a:buChar char="•"/>
            </a:pPr>
            <a:r>
              <a:rPr lang="en-MY" sz="2800" dirty="0"/>
              <a:t>Non-Governmental Organizations (NGOs):</a:t>
            </a:r>
            <a:endParaRPr lang="en-US" dirty="0"/>
          </a:p>
          <a:p>
            <a:pPr marL="457200" lvl="1">
              <a:buSzPts val="1600"/>
              <a:buFont typeface="Courier New" panose="05000000000000000000" pitchFamily="2" charset="2"/>
              <a:buChar char="o"/>
            </a:pPr>
            <a:r>
              <a:rPr lang="en-MY" sz="2800" dirty="0"/>
              <a:t>Advocacy and awareness-raising on climate issues.</a:t>
            </a:r>
            <a:endParaRPr lang="en-MY" dirty="0"/>
          </a:p>
          <a:p>
            <a:pPr marL="457200" lvl="1">
              <a:buSzPts val="1600"/>
              <a:buFont typeface="Courier New" panose="05000000000000000000" pitchFamily="2" charset="2"/>
              <a:buChar char="o"/>
            </a:pPr>
            <a:r>
              <a:rPr lang="en-MY" sz="2800" dirty="0"/>
              <a:t>Supporting community-based adaptation and mitigation projects.</a:t>
            </a:r>
            <a:endParaRPr lang="en-MY" dirty="0"/>
          </a:p>
          <a:p>
            <a:pPr marL="457200" lvl="1">
              <a:buSzPts val="1600"/>
              <a:buFont typeface="Courier New" panose="05000000000000000000" pitchFamily="2" charset="2"/>
              <a:buChar char="o"/>
            </a:pPr>
            <a:r>
              <a:rPr lang="en-MY" sz="2800" dirty="0"/>
              <a:t>Example: Greenpeace and WWF’s climate campaigns.</a:t>
            </a:r>
            <a:endParaRPr lang="en-MY" dirty="0"/>
          </a:p>
          <a:p>
            <a:pPr>
              <a:buSzPts val="1600"/>
              <a:buFont typeface="Arial" panose="05000000000000000000" pitchFamily="2" charset="2"/>
              <a:buChar char="•"/>
            </a:pPr>
            <a:r>
              <a:rPr lang="en-MY" sz="2800" dirty="0"/>
              <a:t>Communities and Indigenous Peoples:</a:t>
            </a:r>
            <a:endParaRPr lang="en-MY" dirty="0"/>
          </a:p>
          <a:p>
            <a:pPr marL="457200" lvl="1">
              <a:buSzPts val="1600"/>
              <a:buFont typeface="Courier New" panose="05000000000000000000" pitchFamily="2" charset="2"/>
              <a:buChar char="o"/>
            </a:pPr>
            <a:r>
              <a:rPr lang="en-MY" sz="2800" dirty="0"/>
              <a:t>Implementing local solutions and traditional knowledge.</a:t>
            </a:r>
            <a:endParaRPr lang="en-MY" dirty="0"/>
          </a:p>
          <a:p>
            <a:pPr marL="457200" lvl="1">
              <a:buSzPts val="1600"/>
              <a:buFont typeface="Courier New" panose="05000000000000000000" pitchFamily="2" charset="2"/>
              <a:buChar char="o"/>
            </a:pPr>
            <a:r>
              <a:rPr lang="en-MY" sz="2800" dirty="0"/>
              <a:t>Participating in climate decision-making processes.</a:t>
            </a:r>
            <a:endParaRPr lang="en-MY" dirty="0"/>
          </a:p>
          <a:p>
            <a:pPr marL="457200" lvl="1">
              <a:buSzPts val="1600"/>
              <a:buFont typeface="Courier New" panose="05000000000000000000" pitchFamily="2" charset="2"/>
              <a:buChar char="o"/>
            </a:pPr>
            <a:r>
              <a:rPr lang="en-MY" sz="2800" dirty="0"/>
              <a:t>Example: Community-led reforestation projects in the Amazon.</a:t>
            </a:r>
            <a:endParaRPr lang="en-MY" dirty="0"/>
          </a:p>
          <a:p>
            <a:pPr>
              <a:buSzPts val="1600"/>
              <a:buFont typeface="Arial" panose="05000000000000000000" pitchFamily="2" charset="2"/>
              <a:buChar char="•"/>
            </a:pPr>
            <a:r>
              <a:rPr lang="en-MY" sz="2800" dirty="0"/>
              <a:t>Academia and Research Institutions:</a:t>
            </a:r>
            <a:endParaRPr lang="en-MY" dirty="0"/>
          </a:p>
          <a:p>
            <a:pPr marL="457200" lvl="1">
              <a:buSzPts val="1600"/>
              <a:buFont typeface="Courier New" panose="05000000000000000000" pitchFamily="2" charset="2"/>
              <a:buChar char="o"/>
            </a:pPr>
            <a:r>
              <a:rPr lang="en-MY" sz="2800" dirty="0"/>
              <a:t>Providing scientific research and data to inform policy.</a:t>
            </a:r>
            <a:endParaRPr lang="en-MY" dirty="0"/>
          </a:p>
          <a:p>
            <a:pPr marL="457200" lvl="1">
              <a:buSzPts val="1600"/>
              <a:buFont typeface="Courier New" panose="05000000000000000000" pitchFamily="2" charset="2"/>
              <a:buChar char="o"/>
            </a:pPr>
            <a:r>
              <a:rPr lang="en-MY" sz="2800" dirty="0"/>
              <a:t>Example: IPCC reports and university research on climate impacts and solutions.</a:t>
            </a:r>
            <a:endParaRPr lang="en-MY" dirty="0"/>
          </a:p>
        </p:txBody>
      </p:sp>
    </p:spTree>
    <p:extLst>
      <p:ext uri="{BB962C8B-B14F-4D97-AF65-F5344CB8AC3E}">
        <p14:creationId xmlns:p14="http://schemas.microsoft.com/office/powerpoint/2010/main" val="524045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2" name="Picture 1">
            <a:extLst>
              <a:ext uri="{FF2B5EF4-FFF2-40B4-BE49-F238E27FC236}">
                <a16:creationId xmlns:a16="http://schemas.microsoft.com/office/drawing/2014/main" id="{C7100690-20BA-16D4-F053-DE28A9D8F19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05091" y="1224893"/>
            <a:ext cx="7289895" cy="3732477"/>
          </a:xfrm>
          <a:prstGeom prst="rect">
            <a:avLst/>
          </a:prstGeom>
        </p:spPr>
      </p:pic>
      <p:sp>
        <p:nvSpPr>
          <p:cNvPr id="157" name="Google Shape;157;p46"/>
          <p:cNvSpPr/>
          <p:nvPr/>
        </p:nvSpPr>
        <p:spPr>
          <a:xfrm>
            <a:off x="1223095" y="1805175"/>
            <a:ext cx="4686094" cy="2585283"/>
          </a:xfrm>
          <a:prstGeom prst="rect">
            <a:avLst/>
          </a:prstGeom>
          <a:solidFill>
            <a:srgbClr val="003399"/>
          </a:solidFill>
          <a:ln>
            <a:noFill/>
          </a:ln>
        </p:spPr>
        <p:txBody>
          <a:bodyPr spcFirstLastPara="1" wrap="square" lIns="91425" tIns="45700" rIns="91425" bIns="45700" anchor="t" anchorCtr="0">
            <a:spAutoFit/>
          </a:bodyPr>
          <a:lstStyle/>
          <a:p>
            <a:pPr algn="ctr"/>
            <a:r>
              <a:rPr lang="en-US" sz="5400" dirty="0">
                <a:solidFill>
                  <a:srgbClr val="FFFFFF"/>
                </a:solidFill>
                <a:latin typeface="Segoe UI"/>
                <a:cs typeface="Segoe UI"/>
                <a:sym typeface="Century Gothic"/>
              </a:rPr>
              <a:t>The Politics of Climate Change</a:t>
            </a:r>
            <a:endParaRPr lang="en-US" sz="5400" dirty="0">
              <a:solidFill>
                <a:srgbClr val="FFFFFF"/>
              </a:solidFill>
              <a:latin typeface="Segoe UI"/>
              <a:cs typeface="Segoe UI"/>
            </a:endParaRPr>
          </a:p>
        </p:txBody>
      </p:sp>
    </p:spTree>
    <p:extLst>
      <p:ext uri="{BB962C8B-B14F-4D97-AF65-F5344CB8AC3E}">
        <p14:creationId xmlns:p14="http://schemas.microsoft.com/office/powerpoint/2010/main" val="1555408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Case Studies in Cross-Sectoral and Multi-Actor Collaboration</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a:buSzPts val="1600"/>
              <a:buFont typeface="Arial" panose="05000000000000000000" pitchFamily="2" charset="2"/>
              <a:buChar char="•"/>
            </a:pPr>
            <a:r>
              <a:rPr lang="en-MY" sz="2800" dirty="0"/>
              <a:t>Energy Sector:</a:t>
            </a:r>
          </a:p>
          <a:p>
            <a:pPr marL="457200" lvl="1">
              <a:buSzPts val="1600"/>
              <a:buFont typeface="Courier New" panose="05000000000000000000" pitchFamily="2" charset="2"/>
              <a:buChar char="o"/>
            </a:pPr>
            <a:r>
              <a:rPr lang="en-MY" sz="2800" dirty="0"/>
              <a:t>Germany’s </a:t>
            </a:r>
            <a:r>
              <a:rPr lang="en-MY" sz="2800" err="1"/>
              <a:t>Energiewende</a:t>
            </a:r>
            <a:r>
              <a:rPr lang="en-MY" sz="2800" dirty="0"/>
              <a:t>: Collaboration between government, industry, and citizens to transition to renewable energy.</a:t>
            </a:r>
            <a:endParaRPr lang="en-MY" dirty="0"/>
          </a:p>
          <a:p>
            <a:pPr marL="457200" lvl="1">
              <a:buSzPts val="1600"/>
              <a:buFont typeface="Courier New" panose="05000000000000000000" pitchFamily="2" charset="2"/>
              <a:buChar char="o"/>
            </a:pPr>
            <a:r>
              <a:rPr lang="en-MY" sz="2800" dirty="0"/>
              <a:t>Tesla: Private sector innovation driving the adoption of electric vehicles.</a:t>
            </a:r>
            <a:endParaRPr lang="en-MY" dirty="0"/>
          </a:p>
          <a:p>
            <a:pPr>
              <a:buSzPts val="1600"/>
              <a:buFont typeface="Arial" panose="05000000000000000000" pitchFamily="2" charset="2"/>
              <a:buChar char="•"/>
            </a:pPr>
            <a:r>
              <a:rPr lang="en-MY" sz="2800" dirty="0"/>
              <a:t>Agriculture Sector:</a:t>
            </a:r>
            <a:endParaRPr lang="en-MY" dirty="0"/>
          </a:p>
          <a:p>
            <a:pPr marL="457200" lvl="1">
              <a:buSzPts val="1600"/>
              <a:buFont typeface="Courier New" panose="05000000000000000000" pitchFamily="2" charset="2"/>
              <a:buChar char="o"/>
            </a:pPr>
            <a:r>
              <a:rPr lang="en-MY" sz="2800" dirty="0"/>
              <a:t>India’s Climate-Smart Villages: Integration of sustainable agriculture practices with local community involvement.</a:t>
            </a:r>
            <a:endParaRPr lang="en-MY" dirty="0"/>
          </a:p>
          <a:p>
            <a:pPr marL="457200" lvl="1">
              <a:buSzPts val="1600"/>
              <a:buFont typeface="Courier New" panose="05000000000000000000" pitchFamily="2" charset="2"/>
              <a:buChar char="o"/>
            </a:pPr>
            <a:r>
              <a:rPr lang="en-MY" sz="2800" dirty="0"/>
              <a:t>Fairtrade Certification: NGO-led initiative ensuring sustainable farming practices and fair wages.</a:t>
            </a:r>
            <a:endParaRPr lang="en-MY"/>
          </a:p>
        </p:txBody>
      </p:sp>
    </p:spTree>
    <p:extLst>
      <p:ext uri="{BB962C8B-B14F-4D97-AF65-F5344CB8AC3E}">
        <p14:creationId xmlns:p14="http://schemas.microsoft.com/office/powerpoint/2010/main" val="614300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Case Studies in Cross-Sectoral and Multi-Actor Collaboration (Cont.)</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a:buSzPts val="1600"/>
              <a:buFont typeface="Arial" panose="05000000000000000000" pitchFamily="2" charset="2"/>
              <a:buChar char="•"/>
            </a:pPr>
            <a:r>
              <a:rPr lang="en-MY" sz="2800" dirty="0"/>
              <a:t>Urban Development:</a:t>
            </a:r>
            <a:endParaRPr lang="en-US" dirty="0"/>
          </a:p>
          <a:p>
            <a:pPr marL="457200" lvl="1">
              <a:buSzPts val="1600"/>
              <a:buFont typeface="Courier New" panose="05000000000000000000" pitchFamily="2" charset="2"/>
              <a:buChar char="o"/>
            </a:pPr>
            <a:r>
              <a:rPr lang="en-MY" sz="2800" dirty="0"/>
              <a:t>Copenhagen’s Green City Plan: Government-led initiatives with private sector partnerships to achieve carbon neutrality.</a:t>
            </a:r>
            <a:endParaRPr lang="en-MY" dirty="0"/>
          </a:p>
          <a:p>
            <a:pPr marL="457200" lvl="1">
              <a:buSzPts val="1600"/>
              <a:buFont typeface="Courier New" panose="05000000000000000000" pitchFamily="2" charset="2"/>
              <a:buChar char="o"/>
            </a:pPr>
            <a:r>
              <a:rPr lang="en-MY" sz="2800" dirty="0"/>
              <a:t>Bogotá’s </a:t>
            </a:r>
            <a:r>
              <a:rPr lang="en-MY" sz="2800" dirty="0" err="1"/>
              <a:t>TransMilenio</a:t>
            </a:r>
            <a:r>
              <a:rPr lang="en-MY" sz="2800" dirty="0"/>
              <a:t>: Public-private partnership improving public transport and reducing emissions.</a:t>
            </a:r>
            <a:endParaRPr lang="en-MY" dirty="0"/>
          </a:p>
          <a:p>
            <a:pPr>
              <a:buSzPts val="1600"/>
              <a:buFont typeface="Arial" panose="05000000000000000000" pitchFamily="2" charset="2"/>
              <a:buChar char="•"/>
            </a:pPr>
            <a:r>
              <a:rPr lang="en-MY" sz="2800" dirty="0"/>
              <a:t>International Cooperation:</a:t>
            </a:r>
            <a:endParaRPr lang="en-MY" dirty="0"/>
          </a:p>
          <a:p>
            <a:pPr marL="457200" lvl="1">
              <a:buSzPts val="1600"/>
              <a:buFont typeface="Courier New" panose="05000000000000000000" pitchFamily="2" charset="2"/>
              <a:buChar char="o"/>
            </a:pPr>
            <a:r>
              <a:rPr lang="en-MY" sz="2800" dirty="0"/>
              <a:t>Green Climate Fund: Mobilizing resources from multiple actors to support climate projects in developing countries.</a:t>
            </a:r>
            <a:endParaRPr lang="en-MY" dirty="0"/>
          </a:p>
          <a:p>
            <a:pPr marL="457200" lvl="1">
              <a:buSzPts val="1600"/>
              <a:buFont typeface="Courier New" panose="05000000000000000000" pitchFamily="2" charset="2"/>
              <a:buChar char="o"/>
            </a:pPr>
            <a:r>
              <a:rPr lang="en-MY" sz="2800" dirty="0"/>
              <a:t>UN’s Sustainable Energy for All (SE4ALL): Collaborative initiative to ensure universal access to sustainable energy.</a:t>
            </a:r>
            <a:endParaRPr lang="en-MY" dirty="0"/>
          </a:p>
        </p:txBody>
      </p:sp>
    </p:spTree>
    <p:extLst>
      <p:ext uri="{BB962C8B-B14F-4D97-AF65-F5344CB8AC3E}">
        <p14:creationId xmlns:p14="http://schemas.microsoft.com/office/powerpoint/2010/main" val="1726492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2" name="Picture 1">
            <a:extLst>
              <a:ext uri="{FF2B5EF4-FFF2-40B4-BE49-F238E27FC236}">
                <a16:creationId xmlns:a16="http://schemas.microsoft.com/office/drawing/2014/main" id="{C7100690-20BA-16D4-F053-DE28A9D8F19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586865" y="937346"/>
            <a:ext cx="8310687" cy="4264439"/>
          </a:xfrm>
          <a:prstGeom prst="rect">
            <a:avLst/>
          </a:prstGeom>
        </p:spPr>
      </p:pic>
      <p:sp>
        <p:nvSpPr>
          <p:cNvPr id="157" name="Google Shape;157;p46"/>
          <p:cNvSpPr/>
          <p:nvPr/>
        </p:nvSpPr>
        <p:spPr>
          <a:xfrm>
            <a:off x="389209" y="1373855"/>
            <a:ext cx="5318697" cy="2123618"/>
          </a:xfrm>
          <a:prstGeom prst="rect">
            <a:avLst/>
          </a:prstGeom>
          <a:solidFill>
            <a:srgbClr val="003399"/>
          </a:solidFill>
          <a:ln>
            <a:noFill/>
          </a:ln>
        </p:spPr>
        <p:txBody>
          <a:bodyPr spcFirstLastPara="1" wrap="square" lIns="91425" tIns="45700" rIns="91425" bIns="45700" anchor="t" anchorCtr="0">
            <a:spAutoFit/>
          </a:bodyPr>
          <a:lstStyle/>
          <a:p>
            <a:pPr algn="ctr"/>
            <a:r>
              <a:rPr lang="en-US" sz="4400" dirty="0">
                <a:solidFill>
                  <a:srgbClr val="FFFFFF"/>
                </a:solidFill>
                <a:sym typeface="Century Gothic"/>
              </a:rPr>
              <a:t>Interaction Between Different Governance Scales</a:t>
            </a:r>
            <a:endParaRPr lang="en-US" dirty="0"/>
          </a:p>
        </p:txBody>
      </p:sp>
    </p:spTree>
    <p:extLst>
      <p:ext uri="{BB962C8B-B14F-4D97-AF65-F5344CB8AC3E}">
        <p14:creationId xmlns:p14="http://schemas.microsoft.com/office/powerpoint/2010/main" val="3784761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latin typeface="Segoe UI"/>
                <a:cs typeface="Segoe UI"/>
                <a:sym typeface="Century Gothic"/>
              </a:rPr>
              <a:t>Introduction</a:t>
            </a:r>
            <a:endParaRPr lang="en-US" sz="2800" dirty="0">
              <a:solidFill>
                <a:srgbClr val="FFFFFF"/>
              </a:solidFill>
              <a:latin typeface="Segoe UI"/>
              <a:cs typeface="Segoe UI"/>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a:buSzPts val="1600"/>
              <a:buFont typeface="Arial" panose="05000000000000000000" pitchFamily="2" charset="2"/>
              <a:buChar char="•"/>
            </a:pPr>
            <a:r>
              <a:rPr lang="en-MY" sz="3200" dirty="0"/>
              <a:t>Definition:</a:t>
            </a:r>
          </a:p>
          <a:p>
            <a:pPr marL="457200" lvl="1">
              <a:buSzPts val="1600"/>
              <a:buFont typeface="Courier New" panose="05000000000000000000" pitchFamily="2" charset="2"/>
              <a:buChar char="o"/>
            </a:pPr>
            <a:r>
              <a:rPr lang="en-MY" sz="3200" dirty="0"/>
              <a:t>Multi-Scale Governance: The coordination and interaction of climate policies and actions across different levels of governance (local, national, regional, global).</a:t>
            </a:r>
            <a:endParaRPr lang="en-MY" sz="1600" dirty="0"/>
          </a:p>
          <a:p>
            <a:pPr>
              <a:buSzPts val="1600"/>
              <a:buFont typeface="Arial" panose="05000000000000000000" pitchFamily="2" charset="2"/>
              <a:buChar char="•"/>
            </a:pPr>
            <a:r>
              <a:rPr lang="en-MY" sz="3200" dirty="0"/>
              <a:t>Importance: Effective climate action requires cooperation and alignment across all governance scales.</a:t>
            </a:r>
            <a:endParaRPr lang="en-MY" sz="1600" dirty="0"/>
          </a:p>
          <a:p>
            <a:pPr>
              <a:buSzPts val="1600"/>
              <a:buFont typeface="Arial" panose="05000000000000000000" pitchFamily="2" charset="2"/>
              <a:buChar char="•"/>
            </a:pPr>
            <a:r>
              <a:rPr lang="en-MY" sz="3200" dirty="0"/>
              <a:t>Overview: How local, national, regional, and global levels of governance interact and the challenges and opportunities this presents.</a:t>
            </a:r>
            <a:endParaRPr lang="en-MY" sz="1600"/>
          </a:p>
        </p:txBody>
      </p:sp>
    </p:spTree>
    <p:extLst>
      <p:ext uri="{BB962C8B-B14F-4D97-AF65-F5344CB8AC3E}">
        <p14:creationId xmlns:p14="http://schemas.microsoft.com/office/powerpoint/2010/main" val="1491206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Local and National Governance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a:buSzPts val="1600"/>
              <a:buFont typeface="Arial" panose="05000000000000000000" pitchFamily="2" charset="2"/>
              <a:buChar char="•"/>
            </a:pPr>
            <a:r>
              <a:rPr lang="en-MY" sz="2800" dirty="0"/>
              <a:t>Local Governance:</a:t>
            </a:r>
          </a:p>
          <a:p>
            <a:pPr>
              <a:buSzPts val="1600"/>
              <a:buFont typeface="Arial" panose="05000000000000000000" pitchFamily="2" charset="2"/>
              <a:buChar char="•"/>
            </a:pPr>
            <a:r>
              <a:rPr lang="en-MY" sz="2800" dirty="0"/>
              <a:t>Role of cities and municipalities in implementing climate policies.</a:t>
            </a:r>
            <a:endParaRPr lang="en-MY" dirty="0"/>
          </a:p>
          <a:p>
            <a:pPr>
              <a:buSzPts val="1600"/>
              <a:buFont typeface="Arial" panose="05000000000000000000" pitchFamily="2" charset="2"/>
              <a:buChar char="•"/>
            </a:pPr>
            <a:r>
              <a:rPr lang="en-MY" sz="2800" dirty="0"/>
              <a:t>Examples of local initiatives: Urban green spaces, public transportation, waste management.</a:t>
            </a:r>
            <a:endParaRPr lang="en-MY" dirty="0"/>
          </a:p>
          <a:p>
            <a:pPr>
              <a:buSzPts val="1600"/>
              <a:buFont typeface="Arial" panose="05000000000000000000" pitchFamily="2" charset="2"/>
              <a:buChar char="•"/>
            </a:pPr>
            <a:r>
              <a:rPr lang="en-MY" sz="2800" dirty="0"/>
              <a:t>Case Study: Copenhagen’s Climate Plan: Aiming for carbon neutrality by 2025 through local policies.</a:t>
            </a:r>
            <a:endParaRPr lang="en-MY" dirty="0"/>
          </a:p>
          <a:p>
            <a:pPr>
              <a:buSzPts val="1600"/>
              <a:buFont typeface="Arial" panose="05000000000000000000" pitchFamily="2" charset="2"/>
              <a:buChar char="•"/>
            </a:pPr>
            <a:r>
              <a:rPr lang="en-MY" sz="2800" dirty="0"/>
              <a:t>National Governance:</a:t>
            </a:r>
            <a:endParaRPr lang="en-MY" dirty="0"/>
          </a:p>
          <a:p>
            <a:pPr>
              <a:buSzPts val="1600"/>
              <a:buFont typeface="Arial" panose="05000000000000000000" pitchFamily="2" charset="2"/>
              <a:buChar char="•"/>
            </a:pPr>
            <a:r>
              <a:rPr lang="en-MY" sz="2800" dirty="0"/>
              <a:t>Creation of national climate policies and strategies.</a:t>
            </a:r>
            <a:endParaRPr lang="en-MY" dirty="0"/>
          </a:p>
          <a:p>
            <a:pPr>
              <a:buSzPts val="1600"/>
              <a:buFont typeface="Arial" panose="05000000000000000000" pitchFamily="2" charset="2"/>
              <a:buChar char="•"/>
            </a:pPr>
            <a:r>
              <a:rPr lang="en-MY" sz="2800" dirty="0"/>
              <a:t>Nationally Determined Contributions (NDCs) under the Paris Agreement.</a:t>
            </a:r>
            <a:endParaRPr lang="en-MY" dirty="0"/>
          </a:p>
          <a:p>
            <a:pPr marL="342900" indent="-285750">
              <a:lnSpc>
                <a:spcPct val="150000"/>
              </a:lnSpc>
              <a:buSzPts val="1600"/>
              <a:buFont typeface="Wingdings" panose="05000000000000000000" pitchFamily="2" charset="2"/>
              <a:buChar char="ü"/>
            </a:pPr>
            <a:r>
              <a:rPr lang="en-MY" sz="2800" dirty="0"/>
              <a:t>Example: Germany’s </a:t>
            </a:r>
            <a:r>
              <a:rPr lang="en-MY" sz="2800" dirty="0" err="1"/>
              <a:t>Energiewende</a:t>
            </a:r>
            <a:r>
              <a:rPr lang="en-MY" sz="2800" dirty="0"/>
              <a:t>: National policy driving the transition to renewable energy.</a:t>
            </a:r>
            <a:endParaRPr lang="en-MY" dirty="0"/>
          </a:p>
        </p:txBody>
      </p:sp>
    </p:spTree>
    <p:extLst>
      <p:ext uri="{BB962C8B-B14F-4D97-AF65-F5344CB8AC3E}">
        <p14:creationId xmlns:p14="http://schemas.microsoft.com/office/powerpoint/2010/main" val="3381071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Regional Governance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a:buSzPts val="1600"/>
              <a:buFont typeface="Arial" panose="05000000000000000000" pitchFamily="2" charset="2"/>
              <a:buChar char="•"/>
            </a:pPr>
            <a:r>
              <a:rPr lang="en-MY" sz="2800" dirty="0"/>
              <a:t>Role of Regional Organizations:</a:t>
            </a:r>
          </a:p>
          <a:p>
            <a:pPr marL="457200" lvl="1">
              <a:buSzPts val="1600"/>
              <a:buFont typeface="Courier New" panose="05000000000000000000" pitchFamily="2" charset="2"/>
              <a:buChar char="o"/>
            </a:pPr>
            <a:r>
              <a:rPr lang="en-MY" sz="2800" dirty="0"/>
              <a:t>Facilitate cooperation among </a:t>
            </a:r>
            <a:r>
              <a:rPr lang="en-MY" sz="2800" err="1"/>
              <a:t>neighboring</a:t>
            </a:r>
            <a:r>
              <a:rPr lang="en-MY" sz="2800" dirty="0"/>
              <a:t> countries.</a:t>
            </a:r>
            <a:endParaRPr lang="en-MY" dirty="0"/>
          </a:p>
          <a:p>
            <a:pPr marL="457200" lvl="1">
              <a:buSzPts val="1600"/>
              <a:buFont typeface="Courier New" panose="05000000000000000000" pitchFamily="2" charset="2"/>
              <a:buChar char="o"/>
            </a:pPr>
            <a:r>
              <a:rPr lang="en-MY" sz="2800" dirty="0"/>
              <a:t>Address transboundary climate issues (e.g., river basin management, air pollution).</a:t>
            </a:r>
            <a:endParaRPr lang="en-MY" dirty="0"/>
          </a:p>
          <a:p>
            <a:pPr marL="457200" lvl="1">
              <a:buSzPts val="1600"/>
              <a:buFont typeface="Courier New" panose="05000000000000000000" pitchFamily="2" charset="2"/>
              <a:buChar char="o"/>
            </a:pPr>
            <a:r>
              <a:rPr lang="en-MY" sz="2800" dirty="0"/>
              <a:t>Example: European Union (EU): Regional climate policies and emissions trading system.</a:t>
            </a:r>
            <a:endParaRPr lang="en-MY" dirty="0"/>
          </a:p>
          <a:p>
            <a:pPr>
              <a:buSzPts val="1600"/>
              <a:buFont typeface="Arial" panose="05000000000000000000" pitchFamily="2" charset="2"/>
              <a:buChar char="•"/>
            </a:pPr>
            <a:r>
              <a:rPr lang="en-MY" sz="2800" dirty="0"/>
              <a:t>Regional Initiatives:</a:t>
            </a:r>
            <a:endParaRPr lang="en-MY" dirty="0"/>
          </a:p>
          <a:p>
            <a:pPr marL="457200" lvl="1">
              <a:buSzPts val="1600"/>
              <a:buFont typeface="Courier New" panose="05000000000000000000" pitchFamily="2" charset="2"/>
              <a:buChar char="o"/>
            </a:pPr>
            <a:r>
              <a:rPr lang="en-MY" sz="2800" dirty="0"/>
              <a:t>ASEAN: Cooperation on climate resilience and disaster risk reduction.</a:t>
            </a:r>
            <a:endParaRPr lang="en-MY" dirty="0"/>
          </a:p>
          <a:p>
            <a:pPr marL="457200" lvl="1">
              <a:buSzPts val="1600"/>
              <a:buFont typeface="Courier New" panose="05000000000000000000" pitchFamily="2" charset="2"/>
              <a:buChar char="o"/>
            </a:pPr>
            <a:r>
              <a:rPr lang="en-MY" sz="2800" dirty="0"/>
              <a:t>African Union: Agenda 2063 integrating climate action and sustainable development.</a:t>
            </a:r>
            <a:endParaRPr lang="en-MY"/>
          </a:p>
        </p:txBody>
      </p:sp>
    </p:spTree>
    <p:extLst>
      <p:ext uri="{BB962C8B-B14F-4D97-AF65-F5344CB8AC3E}">
        <p14:creationId xmlns:p14="http://schemas.microsoft.com/office/powerpoint/2010/main" val="3319606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Global Governance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a:buSzPts val="1600"/>
              <a:buFont typeface="Arial" panose="05000000000000000000" pitchFamily="2" charset="2"/>
              <a:buChar char="•"/>
            </a:pPr>
            <a:r>
              <a:rPr lang="en-MY" sz="2800" dirty="0"/>
              <a:t>International Agreements:</a:t>
            </a:r>
          </a:p>
          <a:p>
            <a:pPr marL="457200" lvl="1">
              <a:buSzPts val="1600"/>
              <a:buFont typeface="Courier New" panose="05000000000000000000" pitchFamily="2" charset="2"/>
              <a:buChar char="o"/>
            </a:pPr>
            <a:r>
              <a:rPr lang="en-MY" sz="2800" dirty="0"/>
              <a:t>Frameworks for global cooperation (e.g., UNFCCC, Kyoto Protocol, Paris Agreement).</a:t>
            </a:r>
            <a:endParaRPr lang="en-MY" dirty="0"/>
          </a:p>
          <a:p>
            <a:pPr marL="457200" lvl="1">
              <a:buSzPts val="1600"/>
              <a:buFont typeface="Courier New" panose="05000000000000000000" pitchFamily="2" charset="2"/>
              <a:buChar char="o"/>
            </a:pPr>
            <a:r>
              <a:rPr lang="en-MY" sz="2800" dirty="0"/>
              <a:t>Goals and commitments to reduce greenhouse gas emissions and promote adaptation.</a:t>
            </a:r>
            <a:endParaRPr lang="en-MY" dirty="0"/>
          </a:p>
          <a:p>
            <a:pPr marL="457200" lvl="1">
              <a:buSzPts val="1600"/>
              <a:buFont typeface="Courier New" panose="05000000000000000000" pitchFamily="2" charset="2"/>
              <a:buChar char="o"/>
            </a:pPr>
            <a:r>
              <a:rPr lang="en-MY" sz="2800" dirty="0"/>
              <a:t>Example: Paris Agreement: Global commitment to limit global warming to well below 2°C.</a:t>
            </a:r>
            <a:endParaRPr lang="en-MY" dirty="0"/>
          </a:p>
          <a:p>
            <a:pPr>
              <a:buSzPts val="1600"/>
              <a:buFont typeface="Arial" panose="05000000000000000000" pitchFamily="2" charset="2"/>
              <a:buChar char="•"/>
            </a:pPr>
            <a:r>
              <a:rPr lang="en-MY" sz="2800" dirty="0"/>
              <a:t>Global Institutions:</a:t>
            </a:r>
            <a:endParaRPr lang="en-MY" dirty="0"/>
          </a:p>
          <a:p>
            <a:pPr marL="457200" lvl="1">
              <a:buSzPts val="1600"/>
              <a:buFont typeface="Courier New" panose="05000000000000000000" pitchFamily="2" charset="2"/>
              <a:buChar char="o"/>
            </a:pPr>
            <a:r>
              <a:rPr lang="en-MY" sz="2800" dirty="0"/>
              <a:t>UNFCCC: Main international body for climate negotiations.</a:t>
            </a:r>
            <a:endParaRPr lang="en-MY" dirty="0"/>
          </a:p>
          <a:p>
            <a:pPr marL="457200" lvl="1">
              <a:buSzPts val="1600"/>
              <a:buFont typeface="Courier New" panose="05000000000000000000" pitchFamily="2" charset="2"/>
              <a:buChar char="o"/>
            </a:pPr>
            <a:r>
              <a:rPr lang="en-MY" sz="2800"/>
              <a:t>IPCC: Provides scientific assessments to guide policy.</a:t>
            </a:r>
            <a:endParaRPr lang="en-MY"/>
          </a:p>
          <a:p>
            <a:pPr marL="457200" lvl="1">
              <a:buSzPts val="1600"/>
              <a:buFont typeface="Courier New" panose="05000000000000000000" pitchFamily="2" charset="2"/>
              <a:buChar char="o"/>
            </a:pPr>
            <a:r>
              <a:rPr lang="en-MY" sz="2800" dirty="0"/>
              <a:t>World Bank, IMF: Financial support for climate projects.</a:t>
            </a:r>
            <a:endParaRPr lang="en-MY"/>
          </a:p>
        </p:txBody>
      </p:sp>
    </p:spTree>
    <p:extLst>
      <p:ext uri="{BB962C8B-B14F-4D97-AF65-F5344CB8AC3E}">
        <p14:creationId xmlns:p14="http://schemas.microsoft.com/office/powerpoint/2010/main" val="2996922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Policy Recommendations for Multi-Scale Climate Governance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a:buSzPts val="1600"/>
              <a:buFont typeface="Arial" panose="05000000000000000000" pitchFamily="2" charset="2"/>
              <a:buChar char="•"/>
            </a:pPr>
            <a:r>
              <a:rPr lang="en-MY" sz="2400" dirty="0"/>
              <a:t>Enhancing Coordination:</a:t>
            </a:r>
          </a:p>
          <a:p>
            <a:pPr marL="457200" lvl="1">
              <a:buSzPts val="1600"/>
              <a:buFont typeface="Courier New" panose="05000000000000000000" pitchFamily="2" charset="2"/>
              <a:buChar char="o"/>
            </a:pPr>
            <a:r>
              <a:rPr lang="en-MY" sz="2400" dirty="0"/>
              <a:t>Mechanisms for aligning local, national, regional, and global policies.</a:t>
            </a:r>
            <a:endParaRPr lang="en-MY" sz="1200"/>
          </a:p>
          <a:p>
            <a:pPr marL="457200" lvl="1">
              <a:buSzPts val="1600"/>
              <a:buFont typeface="Courier New" panose="05000000000000000000" pitchFamily="2" charset="2"/>
              <a:buChar char="o"/>
            </a:pPr>
            <a:r>
              <a:rPr lang="en-MY" sz="2400"/>
              <a:t>Example: Multi-level governance frameworks for integrating climate actions.</a:t>
            </a:r>
            <a:endParaRPr lang="en-MY" sz="1200"/>
          </a:p>
          <a:p>
            <a:pPr>
              <a:buSzPts val="1600"/>
              <a:buFont typeface="Arial" panose="05000000000000000000" pitchFamily="2" charset="2"/>
              <a:buChar char="•"/>
            </a:pPr>
            <a:r>
              <a:rPr lang="en-MY" sz="2400" dirty="0"/>
              <a:t>Promoting Subsidiarity:</a:t>
            </a:r>
            <a:endParaRPr lang="en-MY" sz="1200" dirty="0"/>
          </a:p>
          <a:p>
            <a:pPr marL="457200" lvl="1">
              <a:buSzPts val="1600"/>
              <a:buFont typeface="Courier New" panose="05000000000000000000" pitchFamily="2" charset="2"/>
              <a:buChar char="o"/>
            </a:pPr>
            <a:r>
              <a:rPr lang="en-MY" sz="2400" dirty="0"/>
              <a:t>Empowering local governments while ensuring national and global oversight.</a:t>
            </a:r>
            <a:endParaRPr lang="en-MY" sz="1200"/>
          </a:p>
          <a:p>
            <a:pPr marL="457200" lvl="1">
              <a:buSzPts val="1600"/>
              <a:buFont typeface="Courier New" panose="05000000000000000000" pitchFamily="2" charset="2"/>
              <a:buChar char="o"/>
            </a:pPr>
            <a:r>
              <a:rPr lang="en-MY" sz="2400" dirty="0"/>
              <a:t>Example: Decentralized climate adaptation planning.</a:t>
            </a:r>
            <a:endParaRPr lang="en-MY" sz="1200"/>
          </a:p>
          <a:p>
            <a:pPr>
              <a:buSzPts val="1600"/>
              <a:buFont typeface="Arial" panose="05000000000000000000" pitchFamily="2" charset="2"/>
              <a:buChar char="•"/>
            </a:pPr>
            <a:r>
              <a:rPr lang="en-MY" sz="2400" dirty="0"/>
              <a:t>Strengthening Multi-Stakeholder Engagement:</a:t>
            </a:r>
            <a:endParaRPr lang="en-MY" sz="1200" dirty="0"/>
          </a:p>
          <a:p>
            <a:pPr marL="457200" lvl="1">
              <a:buSzPts val="1600"/>
              <a:buFont typeface="Courier New" panose="05000000000000000000" pitchFamily="2" charset="2"/>
              <a:buChar char="o"/>
            </a:pPr>
            <a:r>
              <a:rPr lang="en-MY" sz="2400" dirty="0"/>
              <a:t>Inclusion of diverse actors across all levels in decision-making processes.</a:t>
            </a:r>
            <a:endParaRPr lang="en-MY" sz="1200"/>
          </a:p>
          <a:p>
            <a:pPr marL="457200" lvl="1">
              <a:buSzPts val="1600"/>
              <a:buFont typeface="Courier New" panose="05000000000000000000" pitchFamily="2" charset="2"/>
              <a:buChar char="o"/>
            </a:pPr>
            <a:r>
              <a:rPr lang="en-MY" sz="2400" dirty="0"/>
              <a:t>Example: Participatory approaches in climate policy development.</a:t>
            </a:r>
            <a:endParaRPr lang="en-MY" sz="1200"/>
          </a:p>
        </p:txBody>
      </p:sp>
    </p:spTree>
    <p:extLst>
      <p:ext uri="{BB962C8B-B14F-4D97-AF65-F5344CB8AC3E}">
        <p14:creationId xmlns:p14="http://schemas.microsoft.com/office/powerpoint/2010/main" val="1393207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Policy Recommendations for Multi-Scale Climate Governance (Cont.)</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a:buSzPts val="1600"/>
              <a:buFont typeface="Arial" panose="05000000000000000000" pitchFamily="2" charset="2"/>
              <a:buChar char="•"/>
            </a:pPr>
            <a:r>
              <a:rPr lang="en-MY" sz="2800" dirty="0"/>
              <a:t>Leveraging Finance and Technology:</a:t>
            </a:r>
          </a:p>
          <a:p>
            <a:pPr marL="457200" lvl="1">
              <a:buSzPts val="1600"/>
              <a:buFont typeface="Courier New" panose="05000000000000000000" pitchFamily="2" charset="2"/>
              <a:buChar char="o"/>
            </a:pPr>
            <a:r>
              <a:rPr lang="en-MY" sz="2800" dirty="0"/>
              <a:t>Mobilizing resources and technological innovations for effective multi-scale action.</a:t>
            </a:r>
            <a:endParaRPr lang="en-MY" dirty="0"/>
          </a:p>
          <a:p>
            <a:pPr marL="457200" lvl="1">
              <a:buSzPts val="1600"/>
              <a:buFont typeface="Courier New" panose="05000000000000000000" pitchFamily="2" charset="2"/>
              <a:buChar char="o"/>
            </a:pPr>
            <a:r>
              <a:rPr lang="en-MY" sz="2800" dirty="0"/>
              <a:t>Example: Climate finance mechanisms supporting local and national initiatives.</a:t>
            </a:r>
            <a:endParaRPr lang="en-MY" dirty="0"/>
          </a:p>
          <a:p>
            <a:pPr>
              <a:buSzPts val="1600"/>
              <a:buFont typeface="Arial" panose="05000000000000000000" pitchFamily="2" charset="2"/>
              <a:buChar char="•"/>
            </a:pPr>
            <a:r>
              <a:rPr lang="en-MY" sz="2800" dirty="0"/>
              <a:t>Future Directions:</a:t>
            </a:r>
            <a:endParaRPr lang="en-MY" dirty="0"/>
          </a:p>
          <a:p>
            <a:pPr marL="457200" lvl="1">
              <a:buSzPts val="1600"/>
              <a:buFont typeface="Courier New" panose="05000000000000000000" pitchFamily="2" charset="2"/>
              <a:buChar char="o"/>
            </a:pPr>
            <a:r>
              <a:rPr lang="en-MY" sz="2800" dirty="0"/>
              <a:t>Building resilient governance structures that can adapt to emerging climate challenges.</a:t>
            </a:r>
            <a:endParaRPr lang="en-MY" dirty="0"/>
          </a:p>
          <a:p>
            <a:pPr marL="457200" lvl="1">
              <a:buSzPts val="1600"/>
              <a:buFont typeface="Courier New" panose="05000000000000000000" pitchFamily="2" charset="2"/>
              <a:buChar char="o"/>
            </a:pPr>
            <a:r>
              <a:rPr lang="en-MY" sz="2800" dirty="0"/>
              <a:t>Enhancing international cooperation and solidarity.</a:t>
            </a:r>
            <a:endParaRPr lang="en-MY" dirty="0"/>
          </a:p>
          <a:p>
            <a:pPr marL="457200" lvl="1">
              <a:buSzPts val="1600"/>
              <a:buFont typeface="Courier New" panose="05000000000000000000" pitchFamily="2" charset="2"/>
              <a:buChar char="o"/>
            </a:pPr>
            <a:r>
              <a:rPr lang="en-MY" sz="2800" dirty="0"/>
              <a:t>Encouraging cross-sectoral collaboration for holistic climate solutions.</a:t>
            </a:r>
            <a:endParaRPr lang="en-MY" dirty="0"/>
          </a:p>
        </p:txBody>
      </p:sp>
    </p:spTree>
    <p:extLst>
      <p:ext uri="{BB962C8B-B14F-4D97-AF65-F5344CB8AC3E}">
        <p14:creationId xmlns:p14="http://schemas.microsoft.com/office/powerpoint/2010/main" val="3952582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CAB62675-1305-4A1F-A5B2-A5C9DC8FC5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628" y="225083"/>
            <a:ext cx="10618744" cy="5732145"/>
          </a:xfrm>
          <a:prstGeom prst="rect">
            <a:avLst/>
          </a:prstGeom>
        </p:spPr>
      </p:pic>
    </p:spTree>
    <p:extLst>
      <p:ext uri="{BB962C8B-B14F-4D97-AF65-F5344CB8AC3E}">
        <p14:creationId xmlns:p14="http://schemas.microsoft.com/office/powerpoint/2010/main" val="384248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Understanding the Politics of Climate Change</a:t>
            </a:r>
            <a:endParaRPr lang="en-US" dirty="0"/>
          </a:p>
        </p:txBody>
      </p:sp>
      <p:sp>
        <p:nvSpPr>
          <p:cNvPr id="158" name="Google Shape;158;p46"/>
          <p:cNvSpPr txBox="1"/>
          <p:nvPr/>
        </p:nvSpPr>
        <p:spPr>
          <a:xfrm>
            <a:off x="993059" y="1204168"/>
            <a:ext cx="9488130" cy="453367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a:lnSpc>
                <a:spcPct val="170000"/>
              </a:lnSpc>
              <a:buSzPts val="1600"/>
              <a:buFont typeface="Arial" panose="05000000000000000000" pitchFamily="2" charset="2"/>
              <a:buChar char="•"/>
            </a:pPr>
            <a:r>
              <a:rPr lang="en-MY" sz="1800" dirty="0"/>
              <a:t>The interplay of political processes, policies, and power dynamics that shape the global response to climate change.</a:t>
            </a:r>
          </a:p>
          <a:p>
            <a:pPr>
              <a:lnSpc>
                <a:spcPct val="170000"/>
              </a:lnSpc>
              <a:buSzPts val="1600"/>
              <a:buFont typeface="Arial" panose="05000000000000000000" pitchFamily="2" charset="2"/>
              <a:buChar char="•"/>
            </a:pPr>
            <a:r>
              <a:rPr lang="en-MY" sz="1800" dirty="0"/>
              <a:t>Political will and decision-making are crucial for effective climate action; without strong political support, efforts to mitigate and adapt to climate change can be significantly hindered.</a:t>
            </a:r>
            <a:endParaRPr lang="en-MY" sz="1000"/>
          </a:p>
          <a:p>
            <a:pPr>
              <a:lnSpc>
                <a:spcPct val="170000"/>
              </a:lnSpc>
              <a:buSzPts val="1600"/>
              <a:buFont typeface="Arial" panose="05000000000000000000" pitchFamily="2" charset="2"/>
              <a:buChar char="•"/>
            </a:pPr>
            <a:r>
              <a:rPr lang="en-MY" sz="1800" b="1" dirty="0"/>
              <a:t>Stakeholders</a:t>
            </a:r>
            <a:r>
              <a:rPr lang="en-MY" sz="1800" dirty="0"/>
              <a:t>:</a:t>
            </a:r>
            <a:endParaRPr lang="en-MY" sz="1000" dirty="0"/>
          </a:p>
          <a:p>
            <a:pPr marL="457200" lvl="1">
              <a:lnSpc>
                <a:spcPct val="170000"/>
              </a:lnSpc>
              <a:buSzPts val="1600"/>
              <a:buFont typeface="Courier New" panose="05000000000000000000" pitchFamily="2" charset="2"/>
              <a:buChar char="o"/>
            </a:pPr>
            <a:r>
              <a:rPr lang="en-MY" sz="1800" dirty="0"/>
              <a:t>Governments: Create and enforce climate policies, engage in international negotiations.</a:t>
            </a:r>
            <a:endParaRPr lang="en-MY" sz="1000" dirty="0"/>
          </a:p>
          <a:p>
            <a:pPr marL="457200" lvl="1">
              <a:lnSpc>
                <a:spcPct val="170000"/>
              </a:lnSpc>
              <a:buSzPts val="1600"/>
              <a:buFont typeface="Courier New" panose="05000000000000000000" pitchFamily="2" charset="2"/>
              <a:buChar char="o"/>
            </a:pPr>
            <a:r>
              <a:rPr lang="en-MY" sz="1800" dirty="0"/>
              <a:t>International Organizations: Facilitate global cooperation (e.g., UNFCCC).</a:t>
            </a:r>
            <a:endParaRPr lang="en-MY" sz="1000" dirty="0"/>
          </a:p>
          <a:p>
            <a:pPr marL="457200" lvl="1">
              <a:lnSpc>
                <a:spcPct val="170000"/>
              </a:lnSpc>
              <a:buSzPts val="1600"/>
              <a:buFont typeface="Courier New" panose="05000000000000000000" pitchFamily="2" charset="2"/>
              <a:buChar char="o"/>
            </a:pPr>
            <a:r>
              <a:rPr lang="en-MY" sz="1800" dirty="0"/>
              <a:t>NGOs: Advocate for stronger action, hold governments accountable.</a:t>
            </a:r>
            <a:endParaRPr lang="en-MY" sz="1000" dirty="0"/>
          </a:p>
          <a:p>
            <a:pPr marL="457200" lvl="1">
              <a:lnSpc>
                <a:spcPct val="170000"/>
              </a:lnSpc>
              <a:buSzPts val="1600"/>
              <a:buFont typeface="Courier New" panose="05000000000000000000" pitchFamily="2" charset="2"/>
              <a:buChar char="o"/>
            </a:pPr>
            <a:r>
              <a:rPr lang="en-MY" sz="1800" dirty="0"/>
              <a:t>Private Sector: Invests in green technologies, influences policy through lobbying.</a:t>
            </a:r>
            <a:endParaRPr lang="en-MY" sz="1000"/>
          </a:p>
        </p:txBody>
      </p:sp>
    </p:spTree>
    <p:extLst>
      <p:ext uri="{BB962C8B-B14F-4D97-AF65-F5344CB8AC3E}">
        <p14:creationId xmlns:p14="http://schemas.microsoft.com/office/powerpoint/2010/main" val="1884431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Historical Context of Climate Change Politics</a:t>
            </a:r>
            <a:endParaRPr lang="en-US" dirty="0"/>
          </a:p>
        </p:txBody>
      </p:sp>
      <p:sp>
        <p:nvSpPr>
          <p:cNvPr id="158" name="Google Shape;158;p46"/>
          <p:cNvSpPr txBox="1"/>
          <p:nvPr/>
        </p:nvSpPr>
        <p:spPr>
          <a:xfrm>
            <a:off x="993059" y="1276055"/>
            <a:ext cx="9488130" cy="446179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nSpc>
                <a:spcPct val="170000"/>
              </a:lnSpc>
              <a:buSzPts val="1600"/>
              <a:buFont typeface="Arial" panose="05000000000000000000" pitchFamily="2" charset="2"/>
              <a:buChar char="•"/>
            </a:pPr>
            <a:r>
              <a:rPr lang="en-MY" sz="1600" b="1"/>
              <a:t>Early Recognition: </a:t>
            </a:r>
            <a:r>
              <a:rPr lang="en-MY" sz="1600"/>
              <a:t>Scientific consensus on climate change began forming in the late 20th century.</a:t>
            </a:r>
            <a:endParaRPr lang="en-MY" sz="1600" dirty="0"/>
          </a:p>
          <a:p>
            <a:pPr>
              <a:lnSpc>
                <a:spcPct val="170000"/>
              </a:lnSpc>
              <a:buSzPts val="1600"/>
              <a:buFont typeface="Arial" panose="05000000000000000000" pitchFamily="2" charset="2"/>
              <a:buChar char="•"/>
            </a:pPr>
            <a:r>
              <a:rPr lang="en-MY" sz="1600" b="1" dirty="0"/>
              <a:t>Key Milestones:</a:t>
            </a:r>
            <a:endParaRPr lang="en-MY" sz="900" b="1" dirty="0"/>
          </a:p>
          <a:p>
            <a:pPr marL="457200" lvl="1">
              <a:lnSpc>
                <a:spcPct val="170000"/>
              </a:lnSpc>
              <a:buSzPts val="1600"/>
              <a:buFont typeface="Courier New" panose="05000000000000000000" pitchFamily="2" charset="2"/>
              <a:buChar char="o"/>
            </a:pPr>
            <a:r>
              <a:rPr lang="en-MY" sz="1600" dirty="0"/>
              <a:t>1988: Establishment of the IPCC to assess climate science.</a:t>
            </a:r>
            <a:endParaRPr lang="en-MY" sz="900"/>
          </a:p>
          <a:p>
            <a:pPr marL="457200" lvl="1">
              <a:lnSpc>
                <a:spcPct val="170000"/>
              </a:lnSpc>
              <a:buSzPts val="1600"/>
              <a:buFont typeface="Courier New" panose="05000000000000000000" pitchFamily="2" charset="2"/>
              <a:buChar char="o"/>
            </a:pPr>
            <a:r>
              <a:rPr lang="en-MY" sz="1600" dirty="0"/>
              <a:t>1992: Earth Summit and the creation of the UNFCCC.</a:t>
            </a:r>
            <a:endParaRPr lang="en-MY" sz="900"/>
          </a:p>
          <a:p>
            <a:pPr marL="457200" lvl="1">
              <a:lnSpc>
                <a:spcPct val="170000"/>
              </a:lnSpc>
              <a:buSzPts val="1600"/>
              <a:buFont typeface="Courier New" panose="05000000000000000000" pitchFamily="2" charset="2"/>
              <a:buChar char="o"/>
            </a:pPr>
            <a:r>
              <a:rPr lang="en-MY" sz="1600" dirty="0"/>
              <a:t>1997: Kyoto Protocol, the first binding agreement to reduce GHG emissions.</a:t>
            </a:r>
            <a:endParaRPr lang="en-MY" sz="900"/>
          </a:p>
          <a:p>
            <a:pPr marL="457200" lvl="1">
              <a:lnSpc>
                <a:spcPct val="170000"/>
              </a:lnSpc>
              <a:buSzPts val="1600"/>
              <a:buFont typeface="Courier New" panose="05000000000000000000" pitchFamily="2" charset="2"/>
              <a:buChar char="o"/>
            </a:pPr>
            <a:r>
              <a:rPr lang="en-MY" sz="1600"/>
              <a:t>2015: Paris Agreement, aiming to limit global warming to well below 2°C.</a:t>
            </a:r>
            <a:endParaRPr lang="en-MY" sz="900"/>
          </a:p>
          <a:p>
            <a:pPr>
              <a:lnSpc>
                <a:spcPct val="170000"/>
              </a:lnSpc>
              <a:buSzPts val="1600"/>
              <a:buFont typeface="Arial" panose="05000000000000000000" pitchFamily="2" charset="2"/>
              <a:buChar char="•"/>
            </a:pPr>
            <a:r>
              <a:rPr lang="en-MY" sz="1600" b="1" dirty="0"/>
              <a:t>Shifts in Priorities:</a:t>
            </a:r>
            <a:endParaRPr lang="en-MY" sz="900" b="1" dirty="0"/>
          </a:p>
          <a:p>
            <a:pPr marL="457200" lvl="1">
              <a:lnSpc>
                <a:spcPct val="170000"/>
              </a:lnSpc>
              <a:buSzPts val="1600"/>
              <a:buFont typeface="Courier New" panose="05000000000000000000" pitchFamily="2" charset="2"/>
              <a:buChar char="o"/>
            </a:pPr>
            <a:r>
              <a:rPr lang="en-MY" sz="1600" dirty="0"/>
              <a:t>From mitigation to include adaptation.</a:t>
            </a:r>
            <a:endParaRPr lang="en-MY" sz="900"/>
          </a:p>
          <a:p>
            <a:pPr marL="457200" lvl="1">
              <a:lnSpc>
                <a:spcPct val="170000"/>
              </a:lnSpc>
              <a:buSzPts val="1600"/>
              <a:buFont typeface="Courier New" panose="05000000000000000000" pitchFamily="2" charset="2"/>
              <a:buChar char="o"/>
            </a:pPr>
            <a:r>
              <a:rPr lang="en-MY" sz="1600" dirty="0"/>
              <a:t>Increasing focus on climate justice and equity.</a:t>
            </a:r>
            <a:endParaRPr lang="en-MY" sz="900" dirty="0"/>
          </a:p>
          <a:p>
            <a:pPr marL="457200" lvl="1">
              <a:lnSpc>
                <a:spcPct val="170000"/>
              </a:lnSpc>
              <a:buSzPts val="1600"/>
              <a:buFont typeface="Courier New" panose="05000000000000000000" pitchFamily="2" charset="2"/>
              <a:buChar char="o"/>
            </a:pPr>
            <a:r>
              <a:rPr lang="en-MY" sz="1600" dirty="0"/>
              <a:t>Greater emphasis on sustainable development and economic transformation.</a:t>
            </a:r>
            <a:endParaRPr lang="en-MY" sz="900"/>
          </a:p>
        </p:txBody>
      </p:sp>
    </p:spTree>
    <p:extLst>
      <p:ext uri="{BB962C8B-B14F-4D97-AF65-F5344CB8AC3E}">
        <p14:creationId xmlns:p14="http://schemas.microsoft.com/office/powerpoint/2010/main" val="2899352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Key Political Actors in Climate Change</a:t>
            </a:r>
            <a:endParaRPr lang="en-US" dirty="0"/>
          </a:p>
        </p:txBody>
      </p:sp>
      <p:sp>
        <p:nvSpPr>
          <p:cNvPr id="158" name="Google Shape;158;p46"/>
          <p:cNvSpPr txBox="1"/>
          <p:nvPr/>
        </p:nvSpPr>
        <p:spPr>
          <a:xfrm>
            <a:off x="691136" y="1606733"/>
            <a:ext cx="4944884"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lnSpc>
                <a:spcPct val="120000"/>
              </a:lnSpc>
              <a:buSzPts val="1600"/>
              <a:buFont typeface="Arial" panose="05000000000000000000" pitchFamily="2" charset="2"/>
              <a:buChar char="•"/>
            </a:pPr>
            <a:r>
              <a:rPr lang="en-MY" sz="1600" b="1" dirty="0"/>
              <a:t>Governments</a:t>
            </a:r>
            <a:r>
              <a:rPr lang="en-MY" sz="1600" dirty="0"/>
              <a:t>:</a:t>
            </a:r>
            <a:endParaRPr lang="en-US" sz="1600"/>
          </a:p>
          <a:p>
            <a:pPr marL="457200" lvl="1">
              <a:lnSpc>
                <a:spcPct val="120000"/>
              </a:lnSpc>
              <a:buSzPts val="1600"/>
              <a:buFont typeface="Courier New" panose="05000000000000000000" pitchFamily="2" charset="2"/>
              <a:buChar char="o"/>
            </a:pPr>
            <a:r>
              <a:rPr lang="en-MY" sz="1600" dirty="0"/>
              <a:t>National policies (e.g., carbon pricing, renewable energy targets).</a:t>
            </a:r>
          </a:p>
          <a:p>
            <a:pPr marL="457200" lvl="1">
              <a:lnSpc>
                <a:spcPct val="120000"/>
              </a:lnSpc>
              <a:buSzPts val="1600"/>
              <a:buFont typeface="Courier New" panose="05000000000000000000" pitchFamily="2" charset="2"/>
              <a:buChar char="o"/>
            </a:pPr>
            <a:r>
              <a:rPr lang="en-MY" sz="1600" dirty="0"/>
              <a:t>Participation in international agreements and negotiations.</a:t>
            </a:r>
            <a:endParaRPr lang="en-MY" sz="1600"/>
          </a:p>
          <a:p>
            <a:pPr marL="457200" lvl="1">
              <a:lnSpc>
                <a:spcPct val="120000"/>
              </a:lnSpc>
              <a:buSzPts val="1600"/>
              <a:buFont typeface="Courier New" panose="05000000000000000000" pitchFamily="2" charset="2"/>
              <a:buChar char="o"/>
            </a:pPr>
            <a:r>
              <a:rPr lang="en-MY" sz="1600" dirty="0"/>
              <a:t>Local governments implementing climate action plans.</a:t>
            </a:r>
          </a:p>
          <a:p>
            <a:pPr>
              <a:lnSpc>
                <a:spcPct val="120000"/>
              </a:lnSpc>
              <a:buSzPts val="1600"/>
              <a:buFont typeface="Arial" panose="05000000000000000000" pitchFamily="2" charset="2"/>
              <a:buChar char="•"/>
            </a:pPr>
            <a:endParaRPr lang="en-MY" sz="1600" dirty="0"/>
          </a:p>
          <a:p>
            <a:pPr>
              <a:lnSpc>
                <a:spcPct val="120000"/>
              </a:lnSpc>
              <a:buSzPts val="1600"/>
              <a:buFont typeface="Arial" panose="05000000000000000000" pitchFamily="2" charset="2"/>
              <a:buChar char="•"/>
            </a:pPr>
            <a:r>
              <a:rPr lang="en-MY" sz="1600" b="1" dirty="0"/>
              <a:t>International Organizations:</a:t>
            </a:r>
            <a:endParaRPr lang="en-MY" sz="1600" b="1"/>
          </a:p>
          <a:p>
            <a:pPr marL="457200" lvl="1">
              <a:lnSpc>
                <a:spcPct val="120000"/>
              </a:lnSpc>
              <a:buSzPts val="1600"/>
              <a:buFont typeface="Courier New" panose="05000000000000000000" pitchFamily="2" charset="2"/>
              <a:buChar char="o"/>
            </a:pPr>
            <a:r>
              <a:rPr lang="en-MY" sz="1600" dirty="0"/>
              <a:t>UNFCCC: Main body for climate negotiations.</a:t>
            </a:r>
          </a:p>
          <a:p>
            <a:pPr marL="457200" lvl="1">
              <a:lnSpc>
                <a:spcPct val="120000"/>
              </a:lnSpc>
              <a:buSzPts val="1600"/>
              <a:buFont typeface="Courier New" panose="05000000000000000000" pitchFamily="2" charset="2"/>
              <a:buChar char="o"/>
            </a:pPr>
            <a:r>
              <a:rPr lang="en-MY" sz="1600" dirty="0"/>
              <a:t>IPCC: Provides scientific assessments to inform policy.</a:t>
            </a:r>
          </a:p>
          <a:p>
            <a:pPr marL="457200" lvl="1">
              <a:lnSpc>
                <a:spcPct val="120000"/>
              </a:lnSpc>
              <a:buSzPts val="1600"/>
              <a:buFont typeface="Courier New" panose="05000000000000000000" pitchFamily="2" charset="2"/>
              <a:buChar char="o"/>
            </a:pPr>
            <a:r>
              <a:rPr lang="en-MY" sz="1600" dirty="0"/>
              <a:t>World Bank, IMF: Fund climate projects and integrate climate risks into economic planning.</a:t>
            </a:r>
            <a:endParaRPr lang="en-MY" sz="1600"/>
          </a:p>
        </p:txBody>
      </p:sp>
      <p:sp>
        <p:nvSpPr>
          <p:cNvPr id="2" name="Google Shape;158;p46">
            <a:extLst>
              <a:ext uri="{FF2B5EF4-FFF2-40B4-BE49-F238E27FC236}">
                <a16:creationId xmlns:a16="http://schemas.microsoft.com/office/drawing/2014/main" id="{67A2A18C-C95B-0D6D-DF91-1BA867BF8202}"/>
              </a:ext>
            </a:extLst>
          </p:cNvPr>
          <p:cNvSpPr txBox="1"/>
          <p:nvPr/>
        </p:nvSpPr>
        <p:spPr>
          <a:xfrm>
            <a:off x="5895738" y="1606732"/>
            <a:ext cx="4944885"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buSzPts val="1600"/>
              <a:buFont typeface="Arial" panose="05000000000000000000" pitchFamily="2" charset="2"/>
              <a:buChar char="•"/>
            </a:pPr>
            <a:r>
              <a:rPr lang="en-MY" sz="1800" b="1" dirty="0"/>
              <a:t>NGOs</a:t>
            </a:r>
            <a:r>
              <a:rPr lang="en-MY" sz="1800" dirty="0"/>
              <a:t>:</a:t>
            </a:r>
            <a:endParaRPr lang="en-US" sz="1800"/>
          </a:p>
          <a:p>
            <a:pPr marL="457200" lvl="1">
              <a:buSzPts val="1600"/>
              <a:buFont typeface="Courier New" panose="05000000000000000000" pitchFamily="2" charset="2"/>
              <a:buChar char="o"/>
            </a:pPr>
            <a:r>
              <a:rPr lang="en-MY" sz="1800" dirty="0"/>
              <a:t>Advocacy (e.g., Greenpeace, WWF).</a:t>
            </a:r>
          </a:p>
          <a:p>
            <a:pPr marL="457200" lvl="1">
              <a:buSzPts val="1600"/>
              <a:buFont typeface="Courier New" panose="05000000000000000000" pitchFamily="2" charset="2"/>
              <a:buChar char="o"/>
            </a:pPr>
            <a:r>
              <a:rPr lang="en-MY" sz="1800" dirty="0"/>
              <a:t>Grassroots mobilization (e.g., Extinction Rebellion, Fridays for Future).</a:t>
            </a:r>
          </a:p>
          <a:p>
            <a:pPr marL="457200" lvl="1">
              <a:buSzPts val="1600"/>
              <a:buFont typeface="Courier New" panose="05000000000000000000" pitchFamily="2" charset="2"/>
              <a:buChar char="o"/>
            </a:pPr>
            <a:r>
              <a:rPr lang="en-MY" sz="1800" dirty="0"/>
              <a:t>Research and policy recommendations.</a:t>
            </a:r>
          </a:p>
          <a:p>
            <a:pPr>
              <a:buSzPts val="1600"/>
              <a:buFont typeface="Arial" panose="05000000000000000000" pitchFamily="2" charset="2"/>
              <a:buChar char="•"/>
            </a:pPr>
            <a:endParaRPr lang="en-MY" sz="1800" dirty="0"/>
          </a:p>
          <a:p>
            <a:pPr>
              <a:buSzPts val="1600"/>
              <a:buFont typeface="Arial" panose="05000000000000000000" pitchFamily="2" charset="2"/>
              <a:buChar char="•"/>
            </a:pPr>
            <a:r>
              <a:rPr lang="en-MY" sz="1800" b="1" dirty="0"/>
              <a:t>Private Sector:</a:t>
            </a:r>
          </a:p>
          <a:p>
            <a:pPr marL="457200" lvl="1">
              <a:buSzPts val="1600"/>
              <a:buFont typeface="Courier New" panose="05000000000000000000" pitchFamily="2" charset="2"/>
              <a:buChar char="o"/>
            </a:pPr>
            <a:r>
              <a:rPr lang="en-MY" sz="1800" dirty="0"/>
              <a:t>Investment in green technologies (e.g., Tesla, renewable energy companies).</a:t>
            </a:r>
          </a:p>
          <a:p>
            <a:pPr marL="457200" lvl="1">
              <a:buSzPts val="1600"/>
              <a:buFont typeface="Courier New" panose="05000000000000000000" pitchFamily="2" charset="2"/>
              <a:buChar char="o"/>
            </a:pPr>
            <a:r>
              <a:rPr lang="en-MY" sz="1800" dirty="0"/>
              <a:t>Corporate sustainability initiatives (e.g., carbon neutrality goals).</a:t>
            </a:r>
          </a:p>
          <a:p>
            <a:pPr marL="457200" lvl="1">
              <a:buSzPts val="1600"/>
              <a:buFont typeface="Courier New" panose="05000000000000000000" pitchFamily="2" charset="2"/>
              <a:buChar char="o"/>
            </a:pPr>
            <a:r>
              <a:rPr lang="en-MY" sz="1800" dirty="0"/>
              <a:t>Influence on policy through lobbying (both positive and negative).</a:t>
            </a:r>
          </a:p>
        </p:txBody>
      </p:sp>
    </p:spTree>
    <p:extLst>
      <p:ext uri="{BB962C8B-B14F-4D97-AF65-F5344CB8AC3E}">
        <p14:creationId xmlns:p14="http://schemas.microsoft.com/office/powerpoint/2010/main" val="2990269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Political Divides in Climate Change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a:lnSpc>
                <a:spcPct val="170000"/>
              </a:lnSpc>
              <a:buSzPts val="1600"/>
              <a:buFont typeface="Arial" panose="05000000000000000000" pitchFamily="2" charset="2"/>
              <a:buChar char="•"/>
            </a:pPr>
            <a:r>
              <a:rPr lang="en-MY" sz="1800" dirty="0"/>
              <a:t>North-South Divide:</a:t>
            </a:r>
            <a:endParaRPr lang="en-US" sz="1000"/>
          </a:p>
          <a:p>
            <a:pPr marL="457200" lvl="1">
              <a:lnSpc>
                <a:spcPct val="170000"/>
              </a:lnSpc>
              <a:buSzPts val="1600"/>
              <a:buFont typeface="Courier New" panose="05000000000000000000" pitchFamily="2" charset="2"/>
              <a:buChar char="o"/>
            </a:pPr>
            <a:r>
              <a:rPr lang="en-MY" sz="1800" dirty="0"/>
              <a:t>Developed countries historically responsible for higher emissions, pushing for developing countries to reduce emissions.</a:t>
            </a:r>
            <a:endParaRPr lang="en-MY" sz="1000"/>
          </a:p>
          <a:p>
            <a:pPr marL="457200" lvl="1">
              <a:lnSpc>
                <a:spcPct val="170000"/>
              </a:lnSpc>
              <a:buSzPts val="1600"/>
              <a:buFont typeface="Courier New" panose="05000000000000000000" pitchFamily="2" charset="2"/>
              <a:buChar char="o"/>
            </a:pPr>
            <a:r>
              <a:rPr lang="en-MY" sz="1800" dirty="0"/>
              <a:t>Developing countries demand financial and technical support to address climate impacts.</a:t>
            </a:r>
            <a:endParaRPr lang="en-MY" sz="1000"/>
          </a:p>
          <a:p>
            <a:pPr>
              <a:lnSpc>
                <a:spcPct val="170000"/>
              </a:lnSpc>
              <a:buSzPts val="1600"/>
              <a:buFont typeface="Arial" panose="05000000000000000000" pitchFamily="2" charset="2"/>
              <a:buChar char="•"/>
            </a:pPr>
            <a:r>
              <a:rPr lang="en-MY" sz="1800" dirty="0"/>
              <a:t>Economic Interests and Lobbying:</a:t>
            </a:r>
            <a:endParaRPr lang="en-MY" sz="1000" dirty="0"/>
          </a:p>
          <a:p>
            <a:pPr marL="457200" lvl="1">
              <a:lnSpc>
                <a:spcPct val="170000"/>
              </a:lnSpc>
              <a:buSzPts val="1600"/>
              <a:buFont typeface="Courier New" panose="05000000000000000000" pitchFamily="2" charset="2"/>
              <a:buChar char="o"/>
            </a:pPr>
            <a:r>
              <a:rPr lang="en-MY" sz="1800" dirty="0"/>
              <a:t>Fossil fuel industry lobbying against stringent climate policies.</a:t>
            </a:r>
            <a:endParaRPr lang="en-MY" sz="1000" dirty="0"/>
          </a:p>
          <a:p>
            <a:pPr marL="457200" lvl="1">
              <a:lnSpc>
                <a:spcPct val="170000"/>
              </a:lnSpc>
              <a:buSzPts val="1600"/>
              <a:buFont typeface="Courier New" panose="05000000000000000000" pitchFamily="2" charset="2"/>
              <a:buChar char="o"/>
            </a:pPr>
            <a:r>
              <a:rPr lang="en-MY" sz="1800" dirty="0"/>
              <a:t>Renewable energy sector advocating for supportive policies and subsidies.</a:t>
            </a:r>
            <a:endParaRPr lang="en-MY" sz="1000" dirty="0"/>
          </a:p>
          <a:p>
            <a:pPr>
              <a:lnSpc>
                <a:spcPct val="170000"/>
              </a:lnSpc>
              <a:buSzPts val="1600"/>
              <a:buFont typeface="Arial" panose="05000000000000000000" pitchFamily="2" charset="2"/>
              <a:buChar char="•"/>
            </a:pPr>
            <a:r>
              <a:rPr lang="en-MY" sz="1800" dirty="0"/>
              <a:t>Ideological Differences:</a:t>
            </a:r>
            <a:endParaRPr lang="en-MY" sz="1000" dirty="0"/>
          </a:p>
          <a:p>
            <a:pPr marL="457200" lvl="1">
              <a:lnSpc>
                <a:spcPct val="170000"/>
              </a:lnSpc>
              <a:buSzPts val="1600"/>
              <a:buFont typeface="Courier New" panose="05000000000000000000" pitchFamily="2" charset="2"/>
              <a:buChar char="o"/>
            </a:pPr>
            <a:r>
              <a:rPr lang="en-MY" sz="1800" dirty="0"/>
              <a:t>Climate change denialism (often tied to political conservatism).</a:t>
            </a:r>
            <a:endParaRPr lang="en-MY" sz="1000" dirty="0"/>
          </a:p>
          <a:p>
            <a:pPr marL="457200" lvl="1">
              <a:lnSpc>
                <a:spcPct val="170000"/>
              </a:lnSpc>
              <a:buSzPts val="1600"/>
              <a:buFont typeface="Courier New" panose="05000000000000000000" pitchFamily="2" charset="2"/>
              <a:buChar char="o"/>
            </a:pPr>
            <a:r>
              <a:rPr lang="en-MY" sz="1800" dirty="0"/>
              <a:t>Climate activism (often tied to political progressivism).</a:t>
            </a:r>
            <a:endParaRPr lang="en-MY" sz="1000"/>
          </a:p>
        </p:txBody>
      </p:sp>
    </p:spTree>
    <p:extLst>
      <p:ext uri="{BB962C8B-B14F-4D97-AF65-F5344CB8AC3E}">
        <p14:creationId xmlns:p14="http://schemas.microsoft.com/office/powerpoint/2010/main" val="2925113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Policy Approaches to Climate Change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62500" lnSpcReduction="20000"/>
          </a:bodyPr>
          <a:lstStyle/>
          <a:p>
            <a:pPr>
              <a:lnSpc>
                <a:spcPct val="120000"/>
              </a:lnSpc>
              <a:buSzPts val="1600"/>
              <a:buFont typeface="Arial" panose="05000000000000000000" pitchFamily="2" charset="2"/>
              <a:buChar char="•"/>
            </a:pPr>
            <a:r>
              <a:rPr lang="en-MY" sz="2800"/>
              <a:t>Mitigation Strategies:</a:t>
            </a:r>
            <a:endParaRPr lang="en-MY" sz="2800" dirty="0"/>
          </a:p>
          <a:p>
            <a:pPr marL="457200" lvl="1">
              <a:lnSpc>
                <a:spcPct val="120000"/>
              </a:lnSpc>
              <a:buSzPts val="1600"/>
              <a:buFont typeface="Courier New" panose="05000000000000000000" pitchFamily="2" charset="2"/>
              <a:buChar char="o"/>
            </a:pPr>
            <a:r>
              <a:rPr lang="en-MY" sz="2800"/>
              <a:t>Reducing GHG emissions through renewable energy, energy efficiency, and carbon capture.</a:t>
            </a:r>
            <a:endParaRPr lang="en-MY"/>
          </a:p>
          <a:p>
            <a:pPr marL="457200" lvl="1">
              <a:lnSpc>
                <a:spcPct val="120000"/>
              </a:lnSpc>
              <a:buSzPts val="1600"/>
              <a:buFont typeface="Courier New" panose="05000000000000000000" pitchFamily="2" charset="2"/>
              <a:buChar char="o"/>
            </a:pPr>
            <a:r>
              <a:rPr lang="en-MY" sz="2800"/>
              <a:t>Policy tools: Carbon pricing (carbon tax, emissions trading systems).</a:t>
            </a:r>
            <a:endParaRPr lang="en-MY"/>
          </a:p>
          <a:p>
            <a:pPr>
              <a:lnSpc>
                <a:spcPct val="120000"/>
              </a:lnSpc>
              <a:buSzPts val="1600"/>
              <a:buFont typeface="Arial" panose="05000000000000000000" pitchFamily="2" charset="2"/>
              <a:buChar char="•"/>
            </a:pPr>
            <a:r>
              <a:rPr lang="en-MY" sz="2800"/>
              <a:t>Adaptation Strategies:</a:t>
            </a:r>
            <a:endParaRPr lang="en-MY"/>
          </a:p>
          <a:p>
            <a:pPr marL="457200" lvl="1">
              <a:lnSpc>
                <a:spcPct val="120000"/>
              </a:lnSpc>
              <a:buSzPts val="1600"/>
              <a:buFont typeface="Courier New" panose="05000000000000000000" pitchFamily="2" charset="2"/>
              <a:buChar char="o"/>
            </a:pPr>
            <a:r>
              <a:rPr lang="en-MY" sz="2800"/>
              <a:t>Building resilience to climate impacts (e.g., infrastructure improvements, disaster preparedness).</a:t>
            </a:r>
            <a:endParaRPr lang="en-MY"/>
          </a:p>
          <a:p>
            <a:pPr marL="457200" lvl="1">
              <a:lnSpc>
                <a:spcPct val="120000"/>
              </a:lnSpc>
              <a:buSzPts val="1600"/>
              <a:buFont typeface="Courier New" panose="05000000000000000000" pitchFamily="2" charset="2"/>
              <a:buChar char="o"/>
            </a:pPr>
            <a:r>
              <a:rPr lang="en-MY" sz="2800"/>
              <a:t>Incorporating climate risks into planning and development.</a:t>
            </a:r>
            <a:endParaRPr lang="en-MY"/>
          </a:p>
          <a:p>
            <a:pPr>
              <a:lnSpc>
                <a:spcPct val="120000"/>
              </a:lnSpc>
              <a:buSzPts val="1600"/>
              <a:buFont typeface="Arial" panose="05000000000000000000" pitchFamily="2" charset="2"/>
              <a:buChar char="•"/>
            </a:pPr>
            <a:r>
              <a:rPr lang="en-MY" sz="2800"/>
              <a:t>Regulatory Approaches:</a:t>
            </a:r>
            <a:endParaRPr lang="en-MY"/>
          </a:p>
          <a:p>
            <a:pPr marL="457200" lvl="1">
              <a:lnSpc>
                <a:spcPct val="120000"/>
              </a:lnSpc>
              <a:buSzPts val="1600"/>
              <a:buFont typeface="Courier New" panose="05000000000000000000" pitchFamily="2" charset="2"/>
              <a:buChar char="o"/>
            </a:pPr>
            <a:r>
              <a:rPr lang="en-MY" sz="2800"/>
              <a:t>National regulations (e.g., fuel efficiency standards, emissions limits).</a:t>
            </a:r>
            <a:endParaRPr lang="en-MY"/>
          </a:p>
          <a:p>
            <a:pPr marL="457200" lvl="1">
              <a:lnSpc>
                <a:spcPct val="120000"/>
              </a:lnSpc>
              <a:buSzPts val="1600"/>
              <a:buFont typeface="Courier New" panose="05000000000000000000" pitchFamily="2" charset="2"/>
              <a:buChar char="o"/>
            </a:pPr>
            <a:r>
              <a:rPr lang="en-MY" sz="2800"/>
              <a:t>International agreements (e.g., Paris Agreement commitments).</a:t>
            </a:r>
            <a:endParaRPr lang="en-MY"/>
          </a:p>
          <a:p>
            <a:pPr>
              <a:lnSpc>
                <a:spcPct val="120000"/>
              </a:lnSpc>
              <a:buSzPts val="1600"/>
              <a:buFont typeface="Arial" panose="05000000000000000000" pitchFamily="2" charset="2"/>
              <a:buChar char="•"/>
            </a:pPr>
            <a:r>
              <a:rPr lang="en-MY" sz="2800"/>
              <a:t>Voluntary Initiatives:</a:t>
            </a:r>
            <a:endParaRPr lang="en-MY"/>
          </a:p>
          <a:p>
            <a:pPr marL="457200" lvl="1">
              <a:lnSpc>
                <a:spcPct val="120000"/>
              </a:lnSpc>
              <a:buSzPts val="1600"/>
              <a:buFont typeface="Courier New" panose="05000000000000000000" pitchFamily="2" charset="2"/>
              <a:buChar char="o"/>
            </a:pPr>
            <a:r>
              <a:rPr lang="en-MY" sz="2800"/>
              <a:t>Corporate pledges for carbon neutrality.</a:t>
            </a:r>
            <a:endParaRPr lang="en-MY"/>
          </a:p>
          <a:p>
            <a:pPr marL="457200" lvl="1">
              <a:lnSpc>
                <a:spcPct val="120000"/>
              </a:lnSpc>
              <a:buSzPts val="1600"/>
              <a:buFont typeface="Courier New" panose="05000000000000000000" pitchFamily="2" charset="2"/>
              <a:buChar char="o"/>
            </a:pPr>
            <a:r>
              <a:rPr lang="en-MY" sz="2800" dirty="0"/>
              <a:t>Industry standards and certifications (e.g., LEED for green buildings).</a:t>
            </a:r>
            <a:endParaRPr lang="en-MY" dirty="0"/>
          </a:p>
        </p:txBody>
      </p:sp>
    </p:spTree>
    <p:extLst>
      <p:ext uri="{BB962C8B-B14F-4D97-AF65-F5344CB8AC3E}">
        <p14:creationId xmlns:p14="http://schemas.microsoft.com/office/powerpoint/2010/main" val="1097152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Public Opinion and Media Influence</a:t>
            </a:r>
            <a:endParaRPr lang="en-US" dirty="0"/>
          </a:p>
        </p:txBody>
      </p:sp>
      <p:sp>
        <p:nvSpPr>
          <p:cNvPr id="158" name="Google Shape;158;p46"/>
          <p:cNvSpPr txBox="1"/>
          <p:nvPr/>
        </p:nvSpPr>
        <p:spPr>
          <a:xfrm>
            <a:off x="993059" y="1319187"/>
            <a:ext cx="9488130" cy="441866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457200" indent="-457200">
              <a:lnSpc>
                <a:spcPct val="120000"/>
              </a:lnSpc>
              <a:buSzPts val="1600"/>
              <a:buFont typeface="Wingdings" panose="05000000000000000000" pitchFamily="2" charset="2"/>
              <a:buChar char="Ø"/>
            </a:pPr>
            <a:r>
              <a:rPr lang="en-MY" sz="2800"/>
              <a:t>Impact on Decision-Making:</a:t>
            </a:r>
            <a:endParaRPr lang="en-MY" sz="2800" dirty="0"/>
          </a:p>
          <a:p>
            <a:pPr marL="914400" lvl="1" indent="-457200">
              <a:lnSpc>
                <a:spcPct val="120000"/>
              </a:lnSpc>
              <a:buSzPts val="1600"/>
              <a:buFont typeface="Courier New" panose="05000000000000000000" pitchFamily="2" charset="2"/>
              <a:buChar char="o"/>
            </a:pPr>
            <a:r>
              <a:rPr lang="en-MY" sz="2800"/>
              <a:t>Politicians respond to voter concerns; strong public support for climate action can drive policy changes.</a:t>
            </a:r>
            <a:endParaRPr lang="en-MY"/>
          </a:p>
          <a:p>
            <a:pPr marL="914400" lvl="1" indent="-457200">
              <a:lnSpc>
                <a:spcPct val="120000"/>
              </a:lnSpc>
              <a:buSzPts val="1600"/>
              <a:buFont typeface="Courier New" panose="05000000000000000000" pitchFamily="2" charset="2"/>
              <a:buChar char="o"/>
            </a:pPr>
            <a:r>
              <a:rPr lang="en-MY" sz="2800"/>
              <a:t>Public opinion polls showing increasing concern about climate change.</a:t>
            </a:r>
            <a:endParaRPr lang="en-MY"/>
          </a:p>
          <a:p>
            <a:pPr marL="457200" indent="-457200">
              <a:lnSpc>
                <a:spcPct val="120000"/>
              </a:lnSpc>
              <a:buSzPts val="1600"/>
              <a:buFont typeface="Wingdings" panose="05000000000000000000" pitchFamily="2" charset="2"/>
              <a:buChar char="Ø"/>
            </a:pPr>
            <a:r>
              <a:rPr lang="en-MY" sz="2800"/>
              <a:t>Role of Media:</a:t>
            </a:r>
            <a:endParaRPr lang="en-MY"/>
          </a:p>
          <a:p>
            <a:pPr marL="914400" lvl="1" indent="-457200">
              <a:lnSpc>
                <a:spcPct val="120000"/>
              </a:lnSpc>
              <a:buSzPts val="1600"/>
              <a:buFont typeface="Courier New" panose="05000000000000000000" pitchFamily="2" charset="2"/>
              <a:buChar char="o"/>
            </a:pPr>
            <a:r>
              <a:rPr lang="en-MY" sz="2800"/>
              <a:t>Traditional media (TV, newspapers) framing climate issues and informing the public.</a:t>
            </a:r>
            <a:endParaRPr lang="en-MY"/>
          </a:p>
          <a:p>
            <a:pPr marL="914400" lvl="1" indent="-457200">
              <a:lnSpc>
                <a:spcPct val="120000"/>
              </a:lnSpc>
              <a:buSzPts val="1600"/>
              <a:buFont typeface="Courier New" panose="05000000000000000000" pitchFamily="2" charset="2"/>
              <a:buChar char="o"/>
            </a:pPr>
            <a:r>
              <a:rPr lang="en-MY" sz="2800"/>
              <a:t>Investigative journalism exposing climate-related corruption and malpractice.</a:t>
            </a:r>
            <a:endParaRPr lang="en-MY"/>
          </a:p>
          <a:p>
            <a:pPr marL="457200" indent="-457200">
              <a:lnSpc>
                <a:spcPct val="120000"/>
              </a:lnSpc>
              <a:buSzPts val="1600"/>
              <a:buFont typeface="Wingdings" panose="05000000000000000000" pitchFamily="2" charset="2"/>
              <a:buChar char="Ø"/>
            </a:pPr>
            <a:r>
              <a:rPr lang="en-MY" sz="2800"/>
              <a:t>Social Media and Grassroots Movements:</a:t>
            </a:r>
            <a:endParaRPr lang="en-MY"/>
          </a:p>
          <a:p>
            <a:pPr marL="914400" lvl="1" indent="-457200">
              <a:lnSpc>
                <a:spcPct val="120000"/>
              </a:lnSpc>
              <a:buSzPts val="1600"/>
              <a:buFont typeface="Courier New" panose="05000000000000000000" pitchFamily="2" charset="2"/>
              <a:buChar char="o"/>
            </a:pPr>
            <a:r>
              <a:rPr lang="en-MY" sz="2800"/>
              <a:t>Platforms for activism and awareness (e.g., Twitter, Instagram).</a:t>
            </a:r>
            <a:endParaRPr lang="en-MY"/>
          </a:p>
          <a:p>
            <a:pPr marL="971550" lvl="1" indent="-457200">
              <a:lnSpc>
                <a:spcPct val="120000"/>
              </a:lnSpc>
              <a:buSzPts val="1600"/>
              <a:buFont typeface="Courier New" panose="05000000000000000000" pitchFamily="2" charset="2"/>
              <a:buChar char="o"/>
            </a:pPr>
            <a:r>
              <a:rPr lang="en-MY" sz="2800"/>
              <a:t>Movements like Fridays for Future mobilizing youth and influencing political agendas.</a:t>
            </a:r>
            <a:endParaRPr lang="en-MY"/>
          </a:p>
        </p:txBody>
      </p:sp>
    </p:spTree>
    <p:extLst>
      <p:ext uri="{BB962C8B-B14F-4D97-AF65-F5344CB8AC3E}">
        <p14:creationId xmlns:p14="http://schemas.microsoft.com/office/powerpoint/2010/main" val="153413053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7421</TotalTime>
  <Words>1686</Words>
  <Application>Microsoft Office PowerPoint</Application>
  <PresentationFormat>Widescreen</PresentationFormat>
  <Paragraphs>157</Paragraphs>
  <Slides>39</Slides>
  <Notes>39</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Ani Munirah ICC</cp:lastModifiedBy>
  <cp:revision>563</cp:revision>
  <dcterms:created xsi:type="dcterms:W3CDTF">2020-01-02T01:56:26Z</dcterms:created>
  <dcterms:modified xsi:type="dcterms:W3CDTF">2024-07-13T12:35:21Z</dcterms:modified>
</cp:coreProperties>
</file>