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6"/>
  </p:notesMasterIdLst>
  <p:sldIdLst>
    <p:sldId id="256" r:id="rId3"/>
    <p:sldId id="307" r:id="rId4"/>
    <p:sldId id="302" r:id="rId5"/>
  </p:sldIdLst>
  <p:sldSz cx="12192000" cy="6858000"/>
  <p:notesSz cx="6951663" cy="10082213"/>
  <p:embeddedFontLst>
    <p:embeddedFont>
      <p:font typeface="Century Gothic" panose="020B0502020202020204" pitchFamily="34" charset="0"/>
      <p:regular r:id="rId7"/>
      <p:bold r:id="rId8"/>
      <p:italic r:id="rId9"/>
      <p:boldItalic r:id="rId10"/>
    </p:embeddedFont>
    <p:embeddedFont>
      <p:font typeface="Segoe UI" panose="020B0502040204020203"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6"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74543"/>
  </p:normalViewPr>
  <p:slideViewPr>
    <p:cSldViewPr snapToGrid="0">
      <p:cViewPr varScale="1">
        <p:scale>
          <a:sx n="105" d="100"/>
          <a:sy n="105" d="100"/>
        </p:scale>
        <p:origin x="976"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3" Type="http://schemas.openxmlformats.org/officeDocument/2006/relationships/slide" Target="slides/slide1.xml"/><Relationship Id="rId68" Type="http://schemas.openxmlformats.org/officeDocument/2006/relationships/viewProps" Target="viewProps.xml"/><Relationship Id="rId7" Type="http://schemas.openxmlformats.org/officeDocument/2006/relationships/font" Target="fonts/font1.fntdata"/><Relationship Id="rId12" Type="http://schemas.openxmlformats.org/officeDocument/2006/relationships/font" Target="fonts/font6.fntdata"/><Relationship Id="rId67" Type="http://schemas.openxmlformats.org/officeDocument/2006/relationships/presProps" Target="presProps.xml"/><Relationship Id="rId2" Type="http://schemas.openxmlformats.org/officeDocument/2006/relationships/slideMaster" Target="slideMasters/slideMaster2.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66" Type="http://customschemas.google.com/relationships/presentationmetadata" Target="metadata"/><Relationship Id="rId5" Type="http://schemas.openxmlformats.org/officeDocument/2006/relationships/slide" Target="slides/slide3.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font" Target="fonts/font8.fntdata"/><Relationship Id="rId6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942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buNone/>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3870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 id="2147483655"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959342"/>
          </a:xfrm>
          <a:prstGeom prst="rect">
            <a:avLst/>
          </a:prstGeom>
          <a:noFill/>
          <a:ln>
            <a:noFill/>
          </a:ln>
        </p:spPr>
        <p:txBody>
          <a:bodyPr spcFirstLastPara="1" wrap="square" lIns="91425" tIns="45700" rIns="91425" bIns="45700" anchor="t" anchorCtr="0">
            <a:spAutoFit/>
          </a:bodyPr>
          <a:lstStyle/>
          <a:p>
            <a:pPr>
              <a:lnSpc>
                <a:spcPct val="107000"/>
              </a:lnSpc>
              <a:spcBef>
                <a:spcPts val="800"/>
              </a:spcBef>
              <a:spcAft>
                <a:spcPts val="800"/>
              </a:spcAft>
            </a:pPr>
            <a:r>
              <a:rPr lang="en-US" sz="2700" b="1" i="0" u="none" strike="noStrike" cap="none" dirty="0">
                <a:solidFill>
                  <a:srgbClr val="003399"/>
                </a:solidFill>
                <a:latin typeface="Century Gothic"/>
                <a:ea typeface="Century Gothic"/>
                <a:cs typeface="Century Gothic"/>
                <a:sym typeface="Century Gothic"/>
              </a:rPr>
              <a:t>Subject title: </a:t>
            </a:r>
            <a:r>
              <a:rPr lang="en-GB" sz="1800" dirty="0">
                <a:effectLst/>
                <a:latin typeface="Helvetica Neue" panose="02000503000000020004" pitchFamily="2" charset="0"/>
                <a:ea typeface="Helvetica Neue" panose="02000503000000020004" pitchFamily="2" charset="0"/>
                <a:cs typeface="Helvetica Neue" panose="02000503000000020004" pitchFamily="2" charset="0"/>
              </a:rPr>
              <a:t>Climate Change and Sustainable Development</a:t>
            </a:r>
            <a:r>
              <a:rPr lang="en-CL" sz="2400" dirty="0">
                <a:effectLst/>
              </a:rPr>
              <a:t> </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1073740" y="2043953"/>
            <a:ext cx="10073872" cy="2185173"/>
          </a:xfrm>
          <a:prstGeom prst="rect">
            <a:avLst/>
          </a:prstGeom>
          <a:solidFill>
            <a:srgbClr val="003399"/>
          </a:solidFill>
          <a:ln>
            <a:noFill/>
          </a:ln>
        </p:spPr>
        <p:txBody>
          <a:bodyPr spcFirstLastPara="1" wrap="square" lIns="91425" tIns="45700" rIns="91425" bIns="45700" anchor="t" anchorCtr="0">
            <a:spAutoFit/>
          </a:bodyPr>
          <a:lstStyle/>
          <a:p>
            <a:endParaRPr lang="en-GB" sz="2800" b="1" dirty="0">
              <a:effectLst/>
              <a:latin typeface="Helvetica Neue" panose="02000503000000020004" pitchFamily="2" charset="0"/>
              <a:ea typeface="Helvetica Neue" panose="02000503000000020004" pitchFamily="2" charset="0"/>
              <a:cs typeface="Helvetica Neue" panose="02000503000000020004" pitchFamily="2" charset="0"/>
            </a:endParaRPr>
          </a:p>
          <a:p>
            <a:r>
              <a:rPr lang="en-US" sz="40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Progress</a:t>
            </a:r>
            <a:endParaRPr lang="en-CL" sz="4000" dirty="0">
              <a:effectLst/>
              <a:latin typeface="Calibri" panose="020F0502020204030204" pitchFamily="34" charset="0"/>
              <a:ea typeface="Calibri" panose="020F0502020204030204" pitchFamily="34" charset="0"/>
            </a:endParaRPr>
          </a:p>
          <a:p>
            <a:pPr marL="0" marR="0" lvl="0" indent="0" algn="l" rtl="0">
              <a:lnSpc>
                <a:spcPct val="100000"/>
              </a:lnSpc>
              <a:spcBef>
                <a:spcPts val="0"/>
              </a:spcBef>
              <a:spcAft>
                <a:spcPts val="0"/>
              </a:spcAft>
              <a:buClr>
                <a:srgbClr val="FFFFFF"/>
              </a:buClr>
              <a:buSzPts val="2800"/>
              <a:buFont typeface="Arial"/>
              <a:buNone/>
            </a:pP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Tree>
    <p:extLst>
      <p:ext uri="{BB962C8B-B14F-4D97-AF65-F5344CB8AC3E}">
        <p14:creationId xmlns:p14="http://schemas.microsoft.com/office/powerpoint/2010/main" val="2603577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830956"/>
          </a:xfrm>
          <a:prstGeom prst="rect">
            <a:avLst/>
          </a:prstGeom>
          <a:solidFill>
            <a:srgbClr val="003399"/>
          </a:solidFill>
          <a:ln>
            <a:noFill/>
          </a:ln>
        </p:spPr>
        <p:txBody>
          <a:bodyPr spcFirstLastPara="1" wrap="square" lIns="91425" tIns="45700" rIns="91425" bIns="45700" anchor="t" anchorCtr="0">
            <a:spAutoFit/>
          </a:bodyPr>
          <a:lstStyle/>
          <a:p>
            <a:r>
              <a:rPr lang="en-US" sz="2400" b="1" dirty="0">
                <a:effectLst/>
                <a:latin typeface="Helvetica Neue" panose="02000503000000020004" pitchFamily="2" charset="0"/>
                <a:ea typeface="Helvetica Neue" panose="02000503000000020004" pitchFamily="2" charset="0"/>
                <a:cs typeface="Helvetica Neue" panose="02000503000000020004" pitchFamily="2" charset="0"/>
              </a:rPr>
              <a:t>Sustainable Development Goals Progress</a:t>
            </a:r>
          </a:p>
          <a:p>
            <a:endParaRPr lang="en-CL" sz="24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255494" y="1375023"/>
            <a:ext cx="10972800"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pPr>
            <a:r>
              <a:rPr lang="en-GB" sz="1800" b="1" dirty="0">
                <a:effectLst/>
                <a:latin typeface="Helvetica Neue" panose="02000503000000020004" pitchFamily="2" charset="0"/>
                <a:ea typeface="Helvetica Neue" panose="02000503000000020004" pitchFamily="2" charset="0"/>
                <a:cs typeface="Helvetica Neue" panose="02000503000000020004" pitchFamily="2" charset="0"/>
              </a:rPr>
              <a:t>Presentations of students</a:t>
            </a:r>
            <a:r>
              <a:rPr lang="en-CL" sz="2400" dirty="0">
                <a:effectLst/>
              </a:rPr>
              <a:t> </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872484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24019</TotalTime>
  <Words>87</Words>
  <Application>Microsoft Macintosh PowerPoint</Application>
  <PresentationFormat>Widescreen</PresentationFormat>
  <Paragraphs>12</Paragraphs>
  <Slides>3</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Century Gothic</vt:lpstr>
      <vt:lpstr>Calibri</vt:lpstr>
      <vt:lpstr>Helvetica Neue</vt:lpstr>
      <vt:lpstr>Segoe UI</vt:lpstr>
      <vt:lpstr>Arial</vt:lpstr>
      <vt:lpstr>Office Theme</vt:lpstr>
      <vt:lpstr>Θέμα του Office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Constantina Kostami</cp:lastModifiedBy>
  <cp:revision>115</cp:revision>
  <dcterms:created xsi:type="dcterms:W3CDTF">2020-01-02T01:56:26Z</dcterms:created>
  <dcterms:modified xsi:type="dcterms:W3CDTF">2024-04-24T03:00:13Z</dcterms:modified>
</cp:coreProperties>
</file>