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23CAB-2C02-4B8B-5E54-5B59397A1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0F6DD-85F6-B56C-D58C-29A5E3192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EC90F-3A60-69EE-6EA1-47D96C0E8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4B98F-873E-CC7E-C62C-B0A7EEDF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6A187-53EB-CB2F-298F-1C808AF5F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310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BC4B-613B-50C7-8536-64763F089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CFC0C2-821E-F1CF-11C9-BE744CA2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0AE2C-BB09-7D58-048E-A959AF8C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66ECA-32C6-E1B3-C8CC-9365681D3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D369A-F7AF-4ADB-44AF-C967BEA3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546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ECC378-1B5C-6381-CFE4-1387A260F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2C7C5D-AC74-E827-1872-99320DB38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F86D-561F-B330-D8E7-8E1F4411B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9150C-7840-35D2-4874-919878667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9C43C-EDDF-5BC2-AD1A-DC28FE24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66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B3E2-397B-0428-DA21-C67AE2EB7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6DA38-AA7F-B6DA-33FC-ECFACF110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C542A-D1BF-EAE1-2531-92947689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DEE78-AAA9-C544-B685-0E9CF8B8A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B1DC9-B0EA-FB08-D8A5-68848991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862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151B4-30AA-540E-DCD1-B8324FB1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54BAB-C2B3-D9F8-79C2-DCD561DE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61342-A982-B8D5-EDFE-C378C4F62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4B56-EE9B-B011-9EF0-B7283AFE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7F3A-5F4F-2734-F227-6DDAF5DA0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574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F155E-239C-3528-0B43-2C3A048AA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05CF4-1D56-1CC9-E6D0-7BB1818D02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DA8E0-00DD-333E-59D0-E810D749D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07883-8A1F-F9FE-8D88-7926334FD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5E015-3F0C-AD12-5F18-95892AC2C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F81AD-0025-5CAE-1EC4-1A6FFE08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20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E73BF-E1E5-3DAF-CC63-EAD653ED4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9C21E-8FAB-BB90-927E-85E4C7FFB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3DC34-542A-8C48-3D3A-AFD7A73C8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8BA1F-0C26-522E-AEEE-6E2D6B1F3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996FFA-F15A-C8EF-52FE-78D6C7AD3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6D655-FBC3-ED62-1A6B-BA07BA26F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AD0E33-52F0-CABD-1F39-145484FB3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6846E2-F0DA-0818-AE39-70F2CF95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98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A15C0-6D9F-289E-7284-F9820258E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563AD3-2554-CE52-E149-9E14F8ACF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E795DA-2ADB-4C4C-EFDE-3F764A02A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07C03-2D7B-A109-93EE-CADA4B8D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63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2DBE9E-A6DB-9CD1-1DD7-519E6A90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945EC2-9C3B-E226-7774-168A59F9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39738-C0F7-2D5B-55D1-353207EA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202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B110-6677-0BC2-98A0-35BDEF2A3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8BC4D-BDD6-5004-DDBF-421869425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41423-7A4B-1454-D76C-B81E491A5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F6EA9-3FF0-3234-BEB8-FAEEF189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B5AA1-372C-B226-98E0-60745B0E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BD79D-640A-18F9-144A-F2793DD5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407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9C23-379D-68BB-BB6B-E73C5C165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1737EF-3549-9D1D-1A14-BE93E1EA9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E3BD6-B8E0-5E57-3881-D0F163BC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3519F-4C32-328A-8056-E72DC1195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2B5DC-F79F-0A2D-5594-59731569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59BBA-5FE4-6A42-43E6-D400D354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665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DFC4B0-290D-0AE7-4473-2824BF3D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1F097-69E7-641F-94F5-8D7A82BE2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35053-BD8E-334F-CB82-5E8BFD4984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B017F-CA23-4C65-BAE2-0F70F7F8E754}" type="datetimeFigureOut">
              <a:rPr lang="en-MY" smtClean="0"/>
              <a:t>12/6/2024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7707C-091E-8397-DBAB-A2F624620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7764F-BDEE-D5E3-CE28-835049A1F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C9836-E795-4015-8BC4-025CA4CBCC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178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bbc.com/future/article/20231208-the-legal-battles-changing-the-course-of-climate-chang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ms-lawnow.com/en/ealerts/2024/02/scottish-wildcat-group-s-challenge-to-windfarm-permission-unsuccessful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dMK4OKr2l0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60C4C-FF21-5780-B2BB-271000ABBC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LEGAL CHALLENGES AND DISPUTES</a:t>
            </a:r>
            <a:endParaRPr lang="en-MY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31B36-ABA3-251E-19AE-DC73832C50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CLIMATE CHANGE &amp; ENERGY LAW</a:t>
            </a:r>
          </a:p>
          <a:p>
            <a:r>
              <a:rPr lang="en-US" dirty="0"/>
              <a:t>SEMINAR DISCUSSIONS</a:t>
            </a:r>
          </a:p>
          <a:p>
            <a:r>
              <a:rPr lang="en-US" dirty="0"/>
              <a:t>CCP_LAW (ERASMUS)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3704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9F063-9198-7FB7-FA4D-E3725C37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 of Legal Challenges and Disputes on Climate Change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001B8-E819-DCC7-A2AB-AB60699202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MY" dirty="0">
              <a:hlinkClick r:id="rId2"/>
            </a:endParaRPr>
          </a:p>
          <a:p>
            <a:r>
              <a:rPr lang="en-MY" dirty="0">
                <a:hlinkClick r:id="rId2"/>
              </a:rPr>
              <a:t>https://www.bbc.com/future/article/20231208-the-legal-battles-changing-the-course-of-climate-change</a:t>
            </a:r>
            <a:endParaRPr lang="en-MY" dirty="0"/>
          </a:p>
          <a:p>
            <a:endParaRPr lang="en-MY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FA2D6E5-6AD0-5902-E30F-B08687E30F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437" y="2929731"/>
            <a:ext cx="2143125" cy="2143125"/>
          </a:xfrm>
        </p:spPr>
      </p:pic>
    </p:spTree>
    <p:extLst>
      <p:ext uri="{BB962C8B-B14F-4D97-AF65-F5344CB8AC3E}">
        <p14:creationId xmlns:p14="http://schemas.microsoft.com/office/powerpoint/2010/main" val="164220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173E-2075-5338-01F2-3E0812922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Latest Issues: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FF369-A4E9-3BBA-A0EC-DE312A9267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MY" u="sng" dirty="0">
                <a:highlight>
                  <a:srgbClr val="FFFF00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Greenpeace Case</a:t>
            </a:r>
          </a:p>
          <a:p>
            <a:pPr marL="0" indent="0">
              <a:buNone/>
            </a:pPr>
            <a:endParaRPr lang="en-MY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MY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https://cms-lawnow.com/en/ealerts/2023/10/high-court-dismisses-greenpeace-and-uplift-s-judicial-review-claim-against-33rd-offshore-oil-and-gas-licensing-round</a:t>
            </a:r>
          </a:p>
          <a:p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81E47-72BC-C518-3717-2934C50D5E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MY" dirty="0">
                <a:highlight>
                  <a:srgbClr val="FFFF00"/>
                </a:highlight>
                <a:hlinkClick r:id="rId2"/>
              </a:rPr>
              <a:t>Windfarm litigation in Scotland</a:t>
            </a:r>
          </a:p>
          <a:p>
            <a:endParaRPr lang="en-MY" dirty="0">
              <a:highlight>
                <a:srgbClr val="FFFF00"/>
              </a:highlight>
              <a:hlinkClick r:id="rId2"/>
            </a:endParaRPr>
          </a:p>
          <a:p>
            <a:r>
              <a:rPr lang="en-MY" dirty="0">
                <a:hlinkClick r:id="rId2"/>
              </a:rPr>
              <a:t>https://cms-lawnow.com/en/ealerts/2024/02/scottish-wildcat-group-s-challenge-to-windfarm-permission-unsuccessful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16692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0DE38-A775-E1FD-0809-85E23FF3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discussion:</a:t>
            </a:r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FD331-8EB7-E9E5-00A8-1CA8543158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Greenpeace Case</a:t>
            </a:r>
          </a:p>
          <a:p>
            <a:endParaRPr lang="en-US" dirty="0"/>
          </a:p>
          <a:p>
            <a:r>
              <a:rPr lang="en-US" dirty="0"/>
              <a:t>1) 	What was the nature of the 	dispute?</a:t>
            </a:r>
          </a:p>
          <a:p>
            <a:r>
              <a:rPr lang="en-US" dirty="0"/>
              <a:t>2) 	Who were the parties?</a:t>
            </a:r>
          </a:p>
          <a:p>
            <a:r>
              <a:rPr lang="en-US" dirty="0"/>
              <a:t>3) 	What was the remedy 	sought?</a:t>
            </a:r>
          </a:p>
          <a:p>
            <a:r>
              <a:rPr lang="en-US" dirty="0"/>
              <a:t>4) 	Which court/ forum 	decided the 	dispute?</a:t>
            </a:r>
          </a:p>
          <a:p>
            <a:r>
              <a:rPr lang="en-US" dirty="0"/>
              <a:t>5) 	Decision in the case?</a:t>
            </a:r>
          </a:p>
          <a:p>
            <a:endParaRPr lang="en-MY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03330D-CFE9-ABEB-4D90-F7056BA399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Windfarm Dispute</a:t>
            </a:r>
          </a:p>
          <a:p>
            <a:pPr algn="ctr"/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1) 	What was the nature of the 	dispute?</a:t>
            </a:r>
          </a:p>
          <a:p>
            <a:r>
              <a:rPr lang="en-US" dirty="0"/>
              <a:t>2) 	Who were the parties?</a:t>
            </a:r>
          </a:p>
          <a:p>
            <a:r>
              <a:rPr lang="en-US" dirty="0"/>
              <a:t>3) 	What was the remedy 	sought?</a:t>
            </a:r>
          </a:p>
          <a:p>
            <a:r>
              <a:rPr lang="en-US" dirty="0"/>
              <a:t>4) 	Which court/ forum 	decided the 	dispute?</a:t>
            </a:r>
          </a:p>
          <a:p>
            <a:r>
              <a:rPr lang="en-US" dirty="0"/>
              <a:t>5) 	Decision in the case?</a:t>
            </a:r>
          </a:p>
          <a:p>
            <a:pPr algn="ctr"/>
            <a:endParaRPr lang="en-MY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19564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8BAC-FD91-F01E-183A-E6740190C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Trial Insights (USA)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6E42A-075C-84B4-BA8C-1DF6197D16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MY" dirty="0">
                <a:hlinkClick r:id="rId2"/>
              </a:rPr>
              <a:t>https://www.youtube.com/watch?v=IdMK4OKr2l0</a:t>
            </a:r>
            <a:endParaRPr lang="en-MY" dirty="0"/>
          </a:p>
          <a:p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705A9-66CB-DD5A-B8BA-8056FE567F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Questions:</a:t>
            </a:r>
          </a:p>
          <a:p>
            <a:r>
              <a:rPr lang="en-US" dirty="0"/>
              <a:t>1) Did this video help you understand: </a:t>
            </a:r>
          </a:p>
          <a:p>
            <a:pPr marL="571500" indent="-571500">
              <a:buAutoNum type="romanLcParenR"/>
            </a:pPr>
            <a:r>
              <a:rPr lang="en-US" dirty="0"/>
              <a:t>types of energy law disputes?</a:t>
            </a:r>
          </a:p>
          <a:p>
            <a:pPr marL="571500" indent="-571500">
              <a:buAutoNum type="romanLcParenR"/>
            </a:pPr>
            <a:r>
              <a:rPr lang="en-US" dirty="0"/>
              <a:t>parties in the disputes?</a:t>
            </a:r>
          </a:p>
          <a:p>
            <a:pPr marL="571500" indent="-571500">
              <a:buAutoNum type="romanLcParenR"/>
            </a:pPr>
            <a:r>
              <a:rPr lang="en-US" dirty="0"/>
              <a:t>trial preparation do’s and don’ts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973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08617-3410-FCCD-57AA-560CF05F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1D956-E79D-D354-374B-C6997E42F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23670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LEGAL CHALLENGES AND DISPUTES</vt:lpstr>
      <vt:lpstr>Overview of Legal Challenges and Disputes on Climate Change</vt:lpstr>
      <vt:lpstr>Some Latest Issues:</vt:lpstr>
      <vt:lpstr>Class discussion:</vt:lpstr>
      <vt:lpstr>Energy Trial Insights (USA)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sharifah zubaidah syed abdul kader</dc:creator>
  <cp:lastModifiedBy>sharifah zubaidah syed abdul kader</cp:lastModifiedBy>
  <cp:revision>1</cp:revision>
  <dcterms:created xsi:type="dcterms:W3CDTF">2024-06-11T23:32:40Z</dcterms:created>
  <dcterms:modified xsi:type="dcterms:W3CDTF">2024-06-11T23:33:17Z</dcterms:modified>
</cp:coreProperties>
</file>