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32"/>
  </p:notesMasterIdLst>
  <p:sldIdLst>
    <p:sldId id="256" r:id="rId3"/>
    <p:sldId id="297" r:id="rId4"/>
    <p:sldId id="317" r:id="rId5"/>
    <p:sldId id="322" r:id="rId6"/>
    <p:sldId id="321" r:id="rId7"/>
    <p:sldId id="318" r:id="rId8"/>
    <p:sldId id="338" r:id="rId9"/>
    <p:sldId id="337" r:id="rId10"/>
    <p:sldId id="336" r:id="rId11"/>
    <p:sldId id="334" r:id="rId12"/>
    <p:sldId id="335" r:id="rId13"/>
    <p:sldId id="333" r:id="rId14"/>
    <p:sldId id="330" r:id="rId15"/>
    <p:sldId id="332" r:id="rId16"/>
    <p:sldId id="328" r:id="rId17"/>
    <p:sldId id="331" r:id="rId18"/>
    <p:sldId id="319" r:id="rId19"/>
    <p:sldId id="329" r:id="rId20"/>
    <p:sldId id="327" r:id="rId21"/>
    <p:sldId id="326" r:id="rId22"/>
    <p:sldId id="325" r:id="rId23"/>
    <p:sldId id="324" r:id="rId24"/>
    <p:sldId id="350" r:id="rId25"/>
    <p:sldId id="342" r:id="rId26"/>
    <p:sldId id="341" r:id="rId27"/>
    <p:sldId id="340" r:id="rId28"/>
    <p:sldId id="323" r:id="rId29"/>
    <p:sldId id="339" r:id="rId30"/>
    <p:sldId id="351" r:id="rId31"/>
  </p:sldIdLst>
  <p:sldSz cx="12192000" cy="6858000"/>
  <p:notesSz cx="6951663" cy="10082213"/>
  <p:embeddedFontLst>
    <p:embeddedFont>
      <p:font typeface="Calibri" panose="020F0502020204030204" pitchFamily="34" charset="0"/>
      <p:regular r:id="rId33"/>
      <p:bold r:id="rId34"/>
      <p:italic r:id="rId35"/>
      <p:boldItalic r:id="rId36"/>
    </p:embeddedFont>
    <p:embeddedFont>
      <p:font typeface="Century Gothic" panose="020B0502020202020204" pitchFamily="34" charset="0"/>
      <p:regular r:id="rId37"/>
      <p:bold r:id="rId38"/>
      <p:italic r:id="rId39"/>
      <p:boldItalic r:id="rId40"/>
    </p:embeddedFont>
    <p:embeddedFont>
      <p:font typeface="Segoe UI" panose="020B0502040204020203"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8" roundtripDataSignature="AMtx7mg7M6y+/XS8+h8EtkVaUVOdauOe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A00ED3-4F39-45E5-B855-3537186DFB81}">
  <a:tblStyle styleId="{29A00ED3-4F39-45E5-B855-3537186DFB8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94660"/>
  </p:normalViewPr>
  <p:slideViewPr>
    <p:cSldViewPr snapToGrid="0">
      <p:cViewPr varScale="1">
        <p:scale>
          <a:sx n="67" d="100"/>
          <a:sy n="67" d="100"/>
        </p:scale>
        <p:origin x="780" y="72"/>
      </p:cViewPr>
      <p:guideLst>
        <p:guide orient="horz" pos="2160"/>
        <p:guide pos="3840"/>
      </p:guideLst>
    </p:cSldViewPr>
  </p:slideViewPr>
  <p:notesTextViewPr>
    <p:cViewPr>
      <p:scale>
        <a:sx n="1" d="1"/>
        <a:sy n="1" d="1"/>
      </p:scale>
      <p:origin x="0" y="0"/>
    </p:cViewPr>
  </p:notesTextViewPr>
  <p:sorterViewPr>
    <p:cViewPr>
      <p:scale>
        <a:sx n="68" d="100"/>
        <a:sy n="68"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7.fntdata"/><Relationship Id="rId10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font" Target="fonts/font2.fntdata"/><Relationship Id="rId42" Type="http://schemas.openxmlformats.org/officeDocument/2006/relationships/font" Target="fonts/font10.fntdata"/><Relationship Id="rId11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11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4.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3.fntdata"/><Relationship Id="rId43" Type="http://schemas.openxmlformats.org/officeDocument/2006/relationships/font" Target="fonts/font11.fntdata"/><Relationship Id="rId113" Type="http://schemas.microsoft.com/office/2016/11/relationships/changesInfo" Target="changesInfos/changesInfo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1.fntdata"/><Relationship Id="rId38" Type="http://schemas.openxmlformats.org/officeDocument/2006/relationships/font" Target="fonts/font6.fntdata"/><Relationship Id="rId108" Type="http://customschemas.google.com/relationships/presentationmetadata" Target="metadata"/><Relationship Id="rId20" Type="http://schemas.openxmlformats.org/officeDocument/2006/relationships/slide" Target="slides/slide18.xml"/><Relationship Id="rId41" Type="http://schemas.openxmlformats.org/officeDocument/2006/relationships/font" Target="fonts/font9.fntdata"/><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af2c669f052f4e6462dc30ca9c219a8d5a390d16ee432df14d08193c87599260::" providerId="AD" clId="Web-{FA807853-0FB4-A778-9AD0-E965D22BC318}"/>
    <pc:docChg chg="modSld">
      <pc:chgData name="Guest User" userId="S::urn:spo:anon#af2c669f052f4e6462dc30ca9c219a8d5a390d16ee432df14d08193c87599260::" providerId="AD" clId="Web-{FA807853-0FB4-A778-9AD0-E965D22BC318}" dt="2024-05-17T15:34:20.099" v="3" actId="20577"/>
      <pc:docMkLst>
        <pc:docMk/>
      </pc:docMkLst>
      <pc:sldChg chg="modSp">
        <pc:chgData name="Guest User" userId="S::urn:spo:anon#af2c669f052f4e6462dc30ca9c219a8d5a390d16ee432df14d08193c87599260::" providerId="AD" clId="Web-{FA807853-0FB4-A778-9AD0-E965D22BC318}" dt="2024-05-17T15:34:20.099" v="3" actId="20577"/>
        <pc:sldMkLst>
          <pc:docMk/>
          <pc:sldMk cId="3624398430" sldId="265"/>
        </pc:sldMkLst>
        <pc:spChg chg="mod">
          <ac:chgData name="Guest User" userId="S::urn:spo:anon#af2c669f052f4e6462dc30ca9c219a8d5a390d16ee432df14d08193c87599260::" providerId="AD" clId="Web-{FA807853-0FB4-A778-9AD0-E965D22BC318}" dt="2024-05-17T15:34:20.099" v="3" actId="20577"/>
          <ac:spMkLst>
            <pc:docMk/>
            <pc:sldMk cId="3624398430" sldId="265"/>
            <ac:spMk id="157" creationId="{00000000-0000-0000-0000-000000000000}"/>
          </ac:spMkLst>
        </pc:spChg>
      </pc:sldChg>
    </pc:docChg>
  </pc:docChgLst>
  <pc:docChgLst>
    <pc:chgData name="Dr. Ani Munirah binti Mohamad" userId="dbd053e9-05fc-429b-b417-ac3c7e48826e" providerId="ADAL" clId="{F8094B07-19E1-459E-944C-5481E58AEEEA}"/>
    <pc:docChg chg="undo custSel addSld delSld modSld">
      <pc:chgData name="Dr. Ani Munirah binti Mohamad" userId="dbd053e9-05fc-429b-b417-ac3c7e48826e" providerId="ADAL" clId="{F8094B07-19E1-459E-944C-5481E58AEEEA}" dt="2024-05-19T17:07:57.487" v="216" actId="1076"/>
      <pc:docMkLst>
        <pc:docMk/>
      </pc:docMkLst>
      <pc:sldChg chg="modSp mod">
        <pc:chgData name="Dr. Ani Munirah binti Mohamad" userId="dbd053e9-05fc-429b-b417-ac3c7e48826e" providerId="ADAL" clId="{F8094B07-19E1-459E-944C-5481E58AEEEA}" dt="2024-05-19T16:58:37.516" v="97" actId="5793"/>
        <pc:sldMkLst>
          <pc:docMk/>
          <pc:sldMk cId="3164088367" sldId="267"/>
        </pc:sldMkLst>
        <pc:spChg chg="mod">
          <ac:chgData name="Dr. Ani Munirah binti Mohamad" userId="dbd053e9-05fc-429b-b417-ac3c7e48826e" providerId="ADAL" clId="{F8094B07-19E1-459E-944C-5481E58AEEEA}" dt="2024-05-19T16:58:37.516" v="97" actId="5793"/>
          <ac:spMkLst>
            <pc:docMk/>
            <pc:sldMk cId="3164088367" sldId="267"/>
            <ac:spMk id="158" creationId="{00000000-0000-0000-0000-000000000000}"/>
          </ac:spMkLst>
        </pc:spChg>
      </pc:sldChg>
      <pc:sldChg chg="modSp mod">
        <pc:chgData name="Dr. Ani Munirah binti Mohamad" userId="dbd053e9-05fc-429b-b417-ac3c7e48826e" providerId="ADAL" clId="{F8094B07-19E1-459E-944C-5481E58AEEEA}" dt="2024-05-19T16:51:43.725" v="2" actId="12"/>
        <pc:sldMkLst>
          <pc:docMk/>
          <pc:sldMk cId="366867540" sldId="274"/>
        </pc:sldMkLst>
        <pc:spChg chg="mod">
          <ac:chgData name="Dr. Ani Munirah binti Mohamad" userId="dbd053e9-05fc-429b-b417-ac3c7e48826e" providerId="ADAL" clId="{F8094B07-19E1-459E-944C-5481E58AEEEA}" dt="2024-05-19T16:51:43.725" v="2" actId="12"/>
          <ac:spMkLst>
            <pc:docMk/>
            <pc:sldMk cId="366867540" sldId="274"/>
            <ac:spMk id="158" creationId="{00000000-0000-0000-0000-000000000000}"/>
          </ac:spMkLst>
        </pc:spChg>
      </pc:sldChg>
      <pc:sldChg chg="modSp mod">
        <pc:chgData name="Dr. Ani Munirah binti Mohamad" userId="dbd053e9-05fc-429b-b417-ac3c7e48826e" providerId="ADAL" clId="{F8094B07-19E1-459E-944C-5481E58AEEEA}" dt="2024-05-19T16:51:48.041" v="3" actId="12"/>
        <pc:sldMkLst>
          <pc:docMk/>
          <pc:sldMk cId="3857579483" sldId="275"/>
        </pc:sldMkLst>
        <pc:spChg chg="mod">
          <ac:chgData name="Dr. Ani Munirah binti Mohamad" userId="dbd053e9-05fc-429b-b417-ac3c7e48826e" providerId="ADAL" clId="{F8094B07-19E1-459E-944C-5481E58AEEEA}" dt="2024-05-19T16:51:48.041" v="3" actId="12"/>
          <ac:spMkLst>
            <pc:docMk/>
            <pc:sldMk cId="3857579483" sldId="275"/>
            <ac:spMk id="158" creationId="{00000000-0000-0000-0000-000000000000}"/>
          </ac:spMkLst>
        </pc:spChg>
      </pc:sldChg>
      <pc:sldChg chg="modSp mod">
        <pc:chgData name="Dr. Ani Munirah binti Mohamad" userId="dbd053e9-05fc-429b-b417-ac3c7e48826e" providerId="ADAL" clId="{F8094B07-19E1-459E-944C-5481E58AEEEA}" dt="2024-05-19T16:52:05.109" v="5" actId="179"/>
        <pc:sldMkLst>
          <pc:docMk/>
          <pc:sldMk cId="1952830884" sldId="278"/>
        </pc:sldMkLst>
        <pc:spChg chg="mod">
          <ac:chgData name="Dr. Ani Munirah binti Mohamad" userId="dbd053e9-05fc-429b-b417-ac3c7e48826e" providerId="ADAL" clId="{F8094B07-19E1-459E-944C-5481E58AEEEA}" dt="2024-05-19T16:52:05.109" v="5" actId="179"/>
          <ac:spMkLst>
            <pc:docMk/>
            <pc:sldMk cId="1952830884" sldId="278"/>
            <ac:spMk id="158" creationId="{00000000-0000-0000-0000-000000000000}"/>
          </ac:spMkLst>
        </pc:spChg>
      </pc:sldChg>
      <pc:sldChg chg="modSp mod">
        <pc:chgData name="Dr. Ani Munirah binti Mohamad" userId="dbd053e9-05fc-429b-b417-ac3c7e48826e" providerId="ADAL" clId="{F8094B07-19E1-459E-944C-5481E58AEEEA}" dt="2024-05-19T16:52:16.291" v="7" actId="179"/>
        <pc:sldMkLst>
          <pc:docMk/>
          <pc:sldMk cId="1070469222" sldId="279"/>
        </pc:sldMkLst>
        <pc:spChg chg="mod">
          <ac:chgData name="Dr. Ani Munirah binti Mohamad" userId="dbd053e9-05fc-429b-b417-ac3c7e48826e" providerId="ADAL" clId="{F8094B07-19E1-459E-944C-5481E58AEEEA}" dt="2024-05-19T16:52:16.291" v="7" actId="179"/>
          <ac:spMkLst>
            <pc:docMk/>
            <pc:sldMk cId="1070469222" sldId="279"/>
            <ac:spMk id="158" creationId="{00000000-0000-0000-0000-000000000000}"/>
          </ac:spMkLst>
        </pc:spChg>
      </pc:sldChg>
      <pc:sldChg chg="modSp mod">
        <pc:chgData name="Dr. Ani Munirah binti Mohamad" userId="dbd053e9-05fc-429b-b417-ac3c7e48826e" providerId="ADAL" clId="{F8094B07-19E1-459E-944C-5481E58AEEEA}" dt="2024-05-19T16:52:25.361" v="10" actId="12"/>
        <pc:sldMkLst>
          <pc:docMk/>
          <pc:sldMk cId="3393508940" sldId="280"/>
        </pc:sldMkLst>
        <pc:spChg chg="mod">
          <ac:chgData name="Dr. Ani Munirah binti Mohamad" userId="dbd053e9-05fc-429b-b417-ac3c7e48826e" providerId="ADAL" clId="{F8094B07-19E1-459E-944C-5481E58AEEEA}" dt="2024-05-19T16:52:25.361" v="10" actId="12"/>
          <ac:spMkLst>
            <pc:docMk/>
            <pc:sldMk cId="3393508940" sldId="280"/>
            <ac:spMk id="158" creationId="{00000000-0000-0000-0000-000000000000}"/>
          </ac:spMkLst>
        </pc:spChg>
      </pc:sldChg>
      <pc:sldChg chg="modSp mod">
        <pc:chgData name="Dr. Ani Munirah binti Mohamad" userId="dbd053e9-05fc-429b-b417-ac3c7e48826e" providerId="ADAL" clId="{F8094B07-19E1-459E-944C-5481E58AEEEA}" dt="2024-05-19T16:52:35.328" v="12" actId="179"/>
        <pc:sldMkLst>
          <pc:docMk/>
          <pc:sldMk cId="2098017" sldId="281"/>
        </pc:sldMkLst>
        <pc:spChg chg="mod">
          <ac:chgData name="Dr. Ani Munirah binti Mohamad" userId="dbd053e9-05fc-429b-b417-ac3c7e48826e" providerId="ADAL" clId="{F8094B07-19E1-459E-944C-5481E58AEEEA}" dt="2024-05-19T16:52:35.328" v="12" actId="179"/>
          <ac:spMkLst>
            <pc:docMk/>
            <pc:sldMk cId="2098017" sldId="281"/>
            <ac:spMk id="158" creationId="{00000000-0000-0000-0000-000000000000}"/>
          </ac:spMkLst>
        </pc:spChg>
      </pc:sldChg>
      <pc:sldChg chg="modSp mod">
        <pc:chgData name="Dr. Ani Munirah binti Mohamad" userId="dbd053e9-05fc-429b-b417-ac3c7e48826e" providerId="ADAL" clId="{F8094B07-19E1-459E-944C-5481E58AEEEA}" dt="2024-05-19T16:52:45.971" v="15" actId="12"/>
        <pc:sldMkLst>
          <pc:docMk/>
          <pc:sldMk cId="2654666580" sldId="282"/>
        </pc:sldMkLst>
        <pc:spChg chg="mod">
          <ac:chgData name="Dr. Ani Munirah binti Mohamad" userId="dbd053e9-05fc-429b-b417-ac3c7e48826e" providerId="ADAL" clId="{F8094B07-19E1-459E-944C-5481E58AEEEA}" dt="2024-05-19T16:52:45.971" v="15" actId="12"/>
          <ac:spMkLst>
            <pc:docMk/>
            <pc:sldMk cId="2654666580" sldId="282"/>
            <ac:spMk id="158" creationId="{00000000-0000-0000-0000-000000000000}"/>
          </ac:spMkLst>
        </pc:spChg>
      </pc:sldChg>
      <pc:sldChg chg="modSp mod">
        <pc:chgData name="Dr. Ani Munirah binti Mohamad" userId="dbd053e9-05fc-429b-b417-ac3c7e48826e" providerId="ADAL" clId="{F8094B07-19E1-459E-944C-5481E58AEEEA}" dt="2024-05-19T16:52:56.219" v="17" actId="12"/>
        <pc:sldMkLst>
          <pc:docMk/>
          <pc:sldMk cId="1176501579" sldId="283"/>
        </pc:sldMkLst>
        <pc:spChg chg="mod">
          <ac:chgData name="Dr. Ani Munirah binti Mohamad" userId="dbd053e9-05fc-429b-b417-ac3c7e48826e" providerId="ADAL" clId="{F8094B07-19E1-459E-944C-5481E58AEEEA}" dt="2024-05-19T16:52:56.219" v="17" actId="12"/>
          <ac:spMkLst>
            <pc:docMk/>
            <pc:sldMk cId="1176501579" sldId="283"/>
            <ac:spMk id="158" creationId="{00000000-0000-0000-0000-000000000000}"/>
          </ac:spMkLst>
        </pc:spChg>
      </pc:sldChg>
      <pc:sldChg chg="modSp mod">
        <pc:chgData name="Dr. Ani Munirah binti Mohamad" userId="dbd053e9-05fc-429b-b417-ac3c7e48826e" providerId="ADAL" clId="{F8094B07-19E1-459E-944C-5481E58AEEEA}" dt="2024-05-19T16:53:04.609" v="19" actId="179"/>
        <pc:sldMkLst>
          <pc:docMk/>
          <pc:sldMk cId="2933105433" sldId="284"/>
        </pc:sldMkLst>
        <pc:spChg chg="mod">
          <ac:chgData name="Dr. Ani Munirah binti Mohamad" userId="dbd053e9-05fc-429b-b417-ac3c7e48826e" providerId="ADAL" clId="{F8094B07-19E1-459E-944C-5481E58AEEEA}" dt="2024-05-19T16:53:04.609" v="19" actId="179"/>
          <ac:spMkLst>
            <pc:docMk/>
            <pc:sldMk cId="2933105433" sldId="284"/>
            <ac:spMk id="158" creationId="{00000000-0000-0000-0000-000000000000}"/>
          </ac:spMkLst>
        </pc:spChg>
      </pc:sldChg>
      <pc:sldChg chg="modSp mod">
        <pc:chgData name="Dr. Ani Munirah binti Mohamad" userId="dbd053e9-05fc-429b-b417-ac3c7e48826e" providerId="ADAL" clId="{F8094B07-19E1-459E-944C-5481E58AEEEA}" dt="2024-05-19T16:55:38.427" v="40" actId="27636"/>
        <pc:sldMkLst>
          <pc:docMk/>
          <pc:sldMk cId="953815134" sldId="288"/>
        </pc:sldMkLst>
        <pc:spChg chg="mod">
          <ac:chgData name="Dr. Ani Munirah binti Mohamad" userId="dbd053e9-05fc-429b-b417-ac3c7e48826e" providerId="ADAL" clId="{F8094B07-19E1-459E-944C-5481E58AEEEA}" dt="2024-05-19T16:55:38.427" v="40" actId="27636"/>
          <ac:spMkLst>
            <pc:docMk/>
            <pc:sldMk cId="953815134" sldId="288"/>
            <ac:spMk id="158" creationId="{00000000-0000-0000-0000-000000000000}"/>
          </ac:spMkLst>
        </pc:spChg>
      </pc:sldChg>
      <pc:sldChg chg="modSp mod">
        <pc:chgData name="Dr. Ani Munirah binti Mohamad" userId="dbd053e9-05fc-429b-b417-ac3c7e48826e" providerId="ADAL" clId="{F8094B07-19E1-459E-944C-5481E58AEEEA}" dt="2024-05-19T16:57:11.486" v="71" actId="27636"/>
        <pc:sldMkLst>
          <pc:docMk/>
          <pc:sldMk cId="4020423993" sldId="289"/>
        </pc:sldMkLst>
        <pc:spChg chg="mod">
          <ac:chgData name="Dr. Ani Munirah binti Mohamad" userId="dbd053e9-05fc-429b-b417-ac3c7e48826e" providerId="ADAL" clId="{F8094B07-19E1-459E-944C-5481E58AEEEA}" dt="2024-05-19T16:57:11.486" v="71" actId="27636"/>
          <ac:spMkLst>
            <pc:docMk/>
            <pc:sldMk cId="4020423993" sldId="289"/>
            <ac:spMk id="158" creationId="{00000000-0000-0000-0000-000000000000}"/>
          </ac:spMkLst>
        </pc:spChg>
      </pc:sldChg>
      <pc:sldChg chg="modSp mod">
        <pc:chgData name="Dr. Ani Munirah binti Mohamad" userId="dbd053e9-05fc-429b-b417-ac3c7e48826e" providerId="ADAL" clId="{F8094B07-19E1-459E-944C-5481E58AEEEA}" dt="2024-05-19T16:56:28.176" v="54" actId="20577"/>
        <pc:sldMkLst>
          <pc:docMk/>
          <pc:sldMk cId="381583882" sldId="290"/>
        </pc:sldMkLst>
        <pc:spChg chg="mod">
          <ac:chgData name="Dr. Ani Munirah binti Mohamad" userId="dbd053e9-05fc-429b-b417-ac3c7e48826e" providerId="ADAL" clId="{F8094B07-19E1-459E-944C-5481E58AEEEA}" dt="2024-05-19T16:56:28.176" v="54" actId="20577"/>
          <ac:spMkLst>
            <pc:docMk/>
            <pc:sldMk cId="381583882" sldId="290"/>
            <ac:spMk id="158" creationId="{00000000-0000-0000-0000-000000000000}"/>
          </ac:spMkLst>
        </pc:spChg>
      </pc:sldChg>
      <pc:sldChg chg="modSp mod">
        <pc:chgData name="Dr. Ani Munirah binti Mohamad" userId="dbd053e9-05fc-429b-b417-ac3c7e48826e" providerId="ADAL" clId="{F8094B07-19E1-459E-944C-5481E58AEEEA}" dt="2024-05-19T16:57:29.184" v="76" actId="403"/>
        <pc:sldMkLst>
          <pc:docMk/>
          <pc:sldMk cId="1076679937" sldId="291"/>
        </pc:sldMkLst>
        <pc:spChg chg="mod">
          <ac:chgData name="Dr. Ani Munirah binti Mohamad" userId="dbd053e9-05fc-429b-b417-ac3c7e48826e" providerId="ADAL" clId="{F8094B07-19E1-459E-944C-5481E58AEEEA}" dt="2024-05-19T16:57:29.184" v="76" actId="403"/>
          <ac:spMkLst>
            <pc:docMk/>
            <pc:sldMk cId="1076679937" sldId="291"/>
            <ac:spMk id="158" creationId="{00000000-0000-0000-0000-000000000000}"/>
          </ac:spMkLst>
        </pc:spChg>
      </pc:sldChg>
      <pc:sldChg chg="modSp mod">
        <pc:chgData name="Dr. Ani Munirah binti Mohamad" userId="dbd053e9-05fc-429b-b417-ac3c7e48826e" providerId="ADAL" clId="{F8094B07-19E1-459E-944C-5481E58AEEEA}" dt="2024-05-19T16:57:54.583" v="89" actId="27636"/>
        <pc:sldMkLst>
          <pc:docMk/>
          <pc:sldMk cId="3378173935" sldId="292"/>
        </pc:sldMkLst>
        <pc:spChg chg="mod">
          <ac:chgData name="Dr. Ani Munirah binti Mohamad" userId="dbd053e9-05fc-429b-b417-ac3c7e48826e" providerId="ADAL" clId="{F8094B07-19E1-459E-944C-5481E58AEEEA}" dt="2024-05-19T16:57:54.583" v="89" actId="27636"/>
          <ac:spMkLst>
            <pc:docMk/>
            <pc:sldMk cId="3378173935" sldId="292"/>
            <ac:spMk id="158" creationId="{00000000-0000-0000-0000-000000000000}"/>
          </ac:spMkLst>
        </pc:spChg>
      </pc:sldChg>
      <pc:sldChg chg="modSp mod">
        <pc:chgData name="Dr. Ani Munirah binti Mohamad" userId="dbd053e9-05fc-429b-b417-ac3c7e48826e" providerId="ADAL" clId="{F8094B07-19E1-459E-944C-5481E58AEEEA}" dt="2024-05-19T16:58:33.277" v="96" actId="5793"/>
        <pc:sldMkLst>
          <pc:docMk/>
          <pc:sldMk cId="966176064" sldId="294"/>
        </pc:sldMkLst>
        <pc:spChg chg="mod">
          <ac:chgData name="Dr. Ani Munirah binti Mohamad" userId="dbd053e9-05fc-429b-b417-ac3c7e48826e" providerId="ADAL" clId="{F8094B07-19E1-459E-944C-5481E58AEEEA}" dt="2024-05-19T16:58:33.277" v="96" actId="5793"/>
          <ac:spMkLst>
            <pc:docMk/>
            <pc:sldMk cId="966176064" sldId="294"/>
            <ac:spMk id="158" creationId="{00000000-0000-0000-0000-000000000000}"/>
          </ac:spMkLst>
        </pc:spChg>
      </pc:sldChg>
      <pc:sldChg chg="modSp mod">
        <pc:chgData name="Dr. Ani Munirah binti Mohamad" userId="dbd053e9-05fc-429b-b417-ac3c7e48826e" providerId="ADAL" clId="{F8094B07-19E1-459E-944C-5481E58AEEEA}" dt="2024-05-19T16:58:49.737" v="100" actId="27636"/>
        <pc:sldMkLst>
          <pc:docMk/>
          <pc:sldMk cId="700385732" sldId="301"/>
        </pc:sldMkLst>
        <pc:spChg chg="mod">
          <ac:chgData name="Dr. Ani Munirah binti Mohamad" userId="dbd053e9-05fc-429b-b417-ac3c7e48826e" providerId="ADAL" clId="{F8094B07-19E1-459E-944C-5481E58AEEEA}" dt="2024-05-19T16:58:49.737" v="100" actId="27636"/>
          <ac:spMkLst>
            <pc:docMk/>
            <pc:sldMk cId="700385732" sldId="301"/>
            <ac:spMk id="158" creationId="{00000000-0000-0000-0000-000000000000}"/>
          </ac:spMkLst>
        </pc:spChg>
      </pc:sldChg>
      <pc:sldChg chg="modSp mod">
        <pc:chgData name="Dr. Ani Munirah binti Mohamad" userId="dbd053e9-05fc-429b-b417-ac3c7e48826e" providerId="ADAL" clId="{F8094B07-19E1-459E-944C-5481E58AEEEA}" dt="2024-05-19T16:58:43.338" v="98" actId="5793"/>
        <pc:sldMkLst>
          <pc:docMk/>
          <pc:sldMk cId="2342606125" sldId="302"/>
        </pc:sldMkLst>
        <pc:spChg chg="mod">
          <ac:chgData name="Dr. Ani Munirah binti Mohamad" userId="dbd053e9-05fc-429b-b417-ac3c7e48826e" providerId="ADAL" clId="{F8094B07-19E1-459E-944C-5481E58AEEEA}" dt="2024-05-19T16:58:43.338" v="98" actId="5793"/>
          <ac:spMkLst>
            <pc:docMk/>
            <pc:sldMk cId="2342606125" sldId="302"/>
            <ac:spMk id="158" creationId="{00000000-0000-0000-0000-000000000000}"/>
          </ac:spMkLst>
        </pc:spChg>
      </pc:sldChg>
      <pc:sldChg chg="modSp mod">
        <pc:chgData name="Dr. Ani Munirah binti Mohamad" userId="dbd053e9-05fc-429b-b417-ac3c7e48826e" providerId="ADAL" clId="{F8094B07-19E1-459E-944C-5481E58AEEEA}" dt="2024-05-19T16:59:03.139" v="106" actId="27636"/>
        <pc:sldMkLst>
          <pc:docMk/>
          <pc:sldMk cId="1475366312" sldId="303"/>
        </pc:sldMkLst>
        <pc:spChg chg="mod">
          <ac:chgData name="Dr. Ani Munirah binti Mohamad" userId="dbd053e9-05fc-429b-b417-ac3c7e48826e" providerId="ADAL" clId="{F8094B07-19E1-459E-944C-5481E58AEEEA}" dt="2024-05-19T16:59:03.139" v="106" actId="27636"/>
          <ac:spMkLst>
            <pc:docMk/>
            <pc:sldMk cId="1475366312" sldId="303"/>
            <ac:spMk id="158" creationId="{00000000-0000-0000-0000-000000000000}"/>
          </ac:spMkLst>
        </pc:spChg>
      </pc:sldChg>
      <pc:sldChg chg="modSp mod">
        <pc:chgData name="Dr. Ani Munirah binti Mohamad" userId="dbd053e9-05fc-429b-b417-ac3c7e48826e" providerId="ADAL" clId="{F8094B07-19E1-459E-944C-5481E58AEEEA}" dt="2024-05-19T16:58:55.626" v="103" actId="27636"/>
        <pc:sldMkLst>
          <pc:docMk/>
          <pc:sldMk cId="913646620" sldId="304"/>
        </pc:sldMkLst>
        <pc:spChg chg="mod">
          <ac:chgData name="Dr. Ani Munirah binti Mohamad" userId="dbd053e9-05fc-429b-b417-ac3c7e48826e" providerId="ADAL" clId="{F8094B07-19E1-459E-944C-5481E58AEEEA}" dt="2024-05-19T16:58:55.626" v="103" actId="27636"/>
          <ac:spMkLst>
            <pc:docMk/>
            <pc:sldMk cId="913646620" sldId="304"/>
            <ac:spMk id="158" creationId="{00000000-0000-0000-0000-000000000000}"/>
          </ac:spMkLst>
        </pc:spChg>
      </pc:sldChg>
      <pc:sldChg chg="modSp mod">
        <pc:chgData name="Dr. Ani Munirah binti Mohamad" userId="dbd053e9-05fc-429b-b417-ac3c7e48826e" providerId="ADAL" clId="{F8094B07-19E1-459E-944C-5481E58AEEEA}" dt="2024-05-19T16:59:24.531" v="112" actId="20577"/>
        <pc:sldMkLst>
          <pc:docMk/>
          <pc:sldMk cId="3976938955" sldId="305"/>
        </pc:sldMkLst>
        <pc:spChg chg="mod">
          <ac:chgData name="Dr. Ani Munirah binti Mohamad" userId="dbd053e9-05fc-429b-b417-ac3c7e48826e" providerId="ADAL" clId="{F8094B07-19E1-459E-944C-5481E58AEEEA}" dt="2024-05-19T16:59:24.531" v="112" actId="20577"/>
          <ac:spMkLst>
            <pc:docMk/>
            <pc:sldMk cId="3976938955" sldId="305"/>
            <ac:spMk id="158" creationId="{00000000-0000-0000-0000-000000000000}"/>
          </ac:spMkLst>
        </pc:spChg>
      </pc:sldChg>
      <pc:sldChg chg="modSp mod">
        <pc:chgData name="Dr. Ani Munirah binti Mohamad" userId="dbd053e9-05fc-429b-b417-ac3c7e48826e" providerId="ADAL" clId="{F8094B07-19E1-459E-944C-5481E58AEEEA}" dt="2024-05-19T16:59:14.196" v="111" actId="27636"/>
        <pc:sldMkLst>
          <pc:docMk/>
          <pc:sldMk cId="1708778792" sldId="309"/>
        </pc:sldMkLst>
        <pc:spChg chg="mod">
          <ac:chgData name="Dr. Ani Munirah binti Mohamad" userId="dbd053e9-05fc-429b-b417-ac3c7e48826e" providerId="ADAL" clId="{F8094B07-19E1-459E-944C-5481E58AEEEA}" dt="2024-05-19T16:59:14.196" v="111" actId="27636"/>
          <ac:spMkLst>
            <pc:docMk/>
            <pc:sldMk cId="1708778792" sldId="309"/>
            <ac:spMk id="158" creationId="{00000000-0000-0000-0000-000000000000}"/>
          </ac:spMkLst>
        </pc:spChg>
      </pc:sldChg>
      <pc:sldChg chg="modSp mod">
        <pc:chgData name="Dr. Ani Munirah binti Mohamad" userId="dbd053e9-05fc-429b-b417-ac3c7e48826e" providerId="ADAL" clId="{F8094B07-19E1-459E-944C-5481E58AEEEA}" dt="2024-05-19T16:59:08.573" v="108" actId="27636"/>
        <pc:sldMkLst>
          <pc:docMk/>
          <pc:sldMk cId="1471379319" sldId="310"/>
        </pc:sldMkLst>
        <pc:spChg chg="mod">
          <ac:chgData name="Dr. Ani Munirah binti Mohamad" userId="dbd053e9-05fc-429b-b417-ac3c7e48826e" providerId="ADAL" clId="{F8094B07-19E1-459E-944C-5481E58AEEEA}" dt="2024-05-19T16:59:08.573" v="108" actId="27636"/>
          <ac:spMkLst>
            <pc:docMk/>
            <pc:sldMk cId="1471379319" sldId="310"/>
            <ac:spMk id="158" creationId="{00000000-0000-0000-0000-000000000000}"/>
          </ac:spMkLst>
        </pc:spChg>
      </pc:sldChg>
      <pc:sldChg chg="modSp mod">
        <pc:chgData name="Dr. Ani Munirah binti Mohamad" userId="dbd053e9-05fc-429b-b417-ac3c7e48826e" providerId="ADAL" clId="{F8094B07-19E1-459E-944C-5481E58AEEEA}" dt="2024-05-19T16:59:30.256" v="114" actId="20577"/>
        <pc:sldMkLst>
          <pc:docMk/>
          <pc:sldMk cId="2483386257" sldId="312"/>
        </pc:sldMkLst>
        <pc:spChg chg="mod">
          <ac:chgData name="Dr. Ani Munirah binti Mohamad" userId="dbd053e9-05fc-429b-b417-ac3c7e48826e" providerId="ADAL" clId="{F8094B07-19E1-459E-944C-5481E58AEEEA}" dt="2024-05-19T16:59:30.256" v="114" actId="20577"/>
          <ac:spMkLst>
            <pc:docMk/>
            <pc:sldMk cId="2483386257" sldId="312"/>
            <ac:spMk id="158" creationId="{00000000-0000-0000-0000-000000000000}"/>
          </ac:spMkLst>
        </pc:spChg>
      </pc:sldChg>
      <pc:sldChg chg="modSp mod">
        <pc:chgData name="Dr. Ani Munirah binti Mohamad" userId="dbd053e9-05fc-429b-b417-ac3c7e48826e" providerId="ADAL" clId="{F8094B07-19E1-459E-944C-5481E58AEEEA}" dt="2024-05-19T17:00:29.316" v="121" actId="27636"/>
        <pc:sldMkLst>
          <pc:docMk/>
          <pc:sldMk cId="1335880592" sldId="313"/>
        </pc:sldMkLst>
        <pc:spChg chg="mod">
          <ac:chgData name="Dr. Ani Munirah binti Mohamad" userId="dbd053e9-05fc-429b-b417-ac3c7e48826e" providerId="ADAL" clId="{F8094B07-19E1-459E-944C-5481E58AEEEA}" dt="2024-05-19T17:00:29.316" v="121" actId="27636"/>
          <ac:spMkLst>
            <pc:docMk/>
            <pc:sldMk cId="1335880592" sldId="313"/>
            <ac:spMk id="158" creationId="{00000000-0000-0000-0000-000000000000}"/>
          </ac:spMkLst>
        </pc:spChg>
      </pc:sldChg>
      <pc:sldChg chg="modSp mod">
        <pc:chgData name="Dr. Ani Munirah binti Mohamad" userId="dbd053e9-05fc-429b-b417-ac3c7e48826e" providerId="ADAL" clId="{F8094B07-19E1-459E-944C-5481E58AEEEA}" dt="2024-05-19T17:01:01.269" v="128" actId="403"/>
        <pc:sldMkLst>
          <pc:docMk/>
          <pc:sldMk cId="1949578042" sldId="317"/>
        </pc:sldMkLst>
        <pc:spChg chg="mod">
          <ac:chgData name="Dr. Ani Munirah binti Mohamad" userId="dbd053e9-05fc-429b-b417-ac3c7e48826e" providerId="ADAL" clId="{F8094B07-19E1-459E-944C-5481E58AEEEA}" dt="2024-05-19T17:01:01.269" v="128" actId="403"/>
          <ac:spMkLst>
            <pc:docMk/>
            <pc:sldMk cId="1949578042" sldId="317"/>
            <ac:spMk id="158" creationId="{00000000-0000-0000-0000-000000000000}"/>
          </ac:spMkLst>
        </pc:spChg>
      </pc:sldChg>
      <pc:sldChg chg="modSp mod">
        <pc:chgData name="Dr. Ani Munirah binti Mohamad" userId="dbd053e9-05fc-429b-b417-ac3c7e48826e" providerId="ADAL" clId="{F8094B07-19E1-459E-944C-5481E58AEEEA}" dt="2024-05-19T17:01:39.707" v="137" actId="27636"/>
        <pc:sldMkLst>
          <pc:docMk/>
          <pc:sldMk cId="2541712656" sldId="318"/>
        </pc:sldMkLst>
        <pc:spChg chg="mod">
          <ac:chgData name="Dr. Ani Munirah binti Mohamad" userId="dbd053e9-05fc-429b-b417-ac3c7e48826e" providerId="ADAL" clId="{F8094B07-19E1-459E-944C-5481E58AEEEA}" dt="2024-05-19T17:01:39.707" v="137" actId="27636"/>
          <ac:spMkLst>
            <pc:docMk/>
            <pc:sldMk cId="2541712656" sldId="318"/>
            <ac:spMk id="158" creationId="{00000000-0000-0000-0000-000000000000}"/>
          </ac:spMkLst>
        </pc:spChg>
      </pc:sldChg>
      <pc:sldChg chg="modSp mod">
        <pc:chgData name="Dr. Ani Munirah binti Mohamad" userId="dbd053e9-05fc-429b-b417-ac3c7e48826e" providerId="ADAL" clId="{F8094B07-19E1-459E-944C-5481E58AEEEA}" dt="2024-05-19T17:03:24.643" v="164" actId="179"/>
        <pc:sldMkLst>
          <pc:docMk/>
          <pc:sldMk cId="846111342" sldId="319"/>
        </pc:sldMkLst>
        <pc:spChg chg="mod">
          <ac:chgData name="Dr. Ani Munirah binti Mohamad" userId="dbd053e9-05fc-429b-b417-ac3c7e48826e" providerId="ADAL" clId="{F8094B07-19E1-459E-944C-5481E58AEEEA}" dt="2024-05-19T17:03:24.643" v="164" actId="179"/>
          <ac:spMkLst>
            <pc:docMk/>
            <pc:sldMk cId="846111342" sldId="319"/>
            <ac:spMk id="158" creationId="{00000000-0000-0000-0000-000000000000}"/>
          </ac:spMkLst>
        </pc:spChg>
      </pc:sldChg>
      <pc:sldChg chg="modSp mod">
        <pc:chgData name="Dr. Ani Munirah binti Mohamad" userId="dbd053e9-05fc-429b-b417-ac3c7e48826e" providerId="ADAL" clId="{F8094B07-19E1-459E-944C-5481E58AEEEA}" dt="2024-05-19T17:01:25.382" v="132" actId="179"/>
        <pc:sldMkLst>
          <pc:docMk/>
          <pc:sldMk cId="3436478699" sldId="321"/>
        </pc:sldMkLst>
        <pc:spChg chg="mod">
          <ac:chgData name="Dr. Ani Munirah binti Mohamad" userId="dbd053e9-05fc-429b-b417-ac3c7e48826e" providerId="ADAL" clId="{F8094B07-19E1-459E-944C-5481E58AEEEA}" dt="2024-05-19T17:01:25.382" v="132" actId="179"/>
          <ac:spMkLst>
            <pc:docMk/>
            <pc:sldMk cId="3436478699" sldId="321"/>
            <ac:spMk id="158" creationId="{00000000-0000-0000-0000-000000000000}"/>
          </ac:spMkLst>
        </pc:spChg>
      </pc:sldChg>
      <pc:sldChg chg="modSp mod">
        <pc:chgData name="Dr. Ani Munirah binti Mohamad" userId="dbd053e9-05fc-429b-b417-ac3c7e48826e" providerId="ADAL" clId="{F8094B07-19E1-459E-944C-5481E58AEEEA}" dt="2024-05-19T17:01:15.611" v="130" actId="179"/>
        <pc:sldMkLst>
          <pc:docMk/>
          <pc:sldMk cId="3580742180" sldId="322"/>
        </pc:sldMkLst>
        <pc:spChg chg="mod">
          <ac:chgData name="Dr. Ani Munirah binti Mohamad" userId="dbd053e9-05fc-429b-b417-ac3c7e48826e" providerId="ADAL" clId="{F8094B07-19E1-459E-944C-5481E58AEEEA}" dt="2024-05-19T17:01:15.611" v="130" actId="179"/>
          <ac:spMkLst>
            <pc:docMk/>
            <pc:sldMk cId="3580742180" sldId="322"/>
            <ac:spMk id="158" creationId="{00000000-0000-0000-0000-000000000000}"/>
          </ac:spMkLst>
        </pc:spChg>
      </pc:sldChg>
      <pc:sldChg chg="modSp mod">
        <pc:chgData name="Dr. Ani Munirah binti Mohamad" userId="dbd053e9-05fc-429b-b417-ac3c7e48826e" providerId="ADAL" clId="{F8094B07-19E1-459E-944C-5481E58AEEEA}" dt="2024-05-19T17:05:16.302" v="192" actId="179"/>
        <pc:sldMkLst>
          <pc:docMk/>
          <pc:sldMk cId="480445509" sldId="323"/>
        </pc:sldMkLst>
        <pc:spChg chg="mod">
          <ac:chgData name="Dr. Ani Munirah binti Mohamad" userId="dbd053e9-05fc-429b-b417-ac3c7e48826e" providerId="ADAL" clId="{F8094B07-19E1-459E-944C-5481E58AEEEA}" dt="2024-05-19T17:05:16.302" v="192" actId="179"/>
          <ac:spMkLst>
            <pc:docMk/>
            <pc:sldMk cId="480445509" sldId="323"/>
            <ac:spMk id="158" creationId="{00000000-0000-0000-0000-000000000000}"/>
          </ac:spMkLst>
        </pc:spChg>
      </pc:sldChg>
      <pc:sldChg chg="modSp mod">
        <pc:chgData name="Dr. Ani Munirah binti Mohamad" userId="dbd053e9-05fc-429b-b417-ac3c7e48826e" providerId="ADAL" clId="{F8094B07-19E1-459E-944C-5481E58AEEEA}" dt="2024-05-19T17:04:12.587" v="176" actId="179"/>
        <pc:sldMkLst>
          <pc:docMk/>
          <pc:sldMk cId="2331577065" sldId="324"/>
        </pc:sldMkLst>
        <pc:spChg chg="mod">
          <ac:chgData name="Dr. Ani Munirah binti Mohamad" userId="dbd053e9-05fc-429b-b417-ac3c7e48826e" providerId="ADAL" clId="{F8094B07-19E1-459E-944C-5481E58AEEEA}" dt="2024-05-19T17:04:12.587" v="176" actId="179"/>
          <ac:spMkLst>
            <pc:docMk/>
            <pc:sldMk cId="2331577065" sldId="324"/>
            <ac:spMk id="158" creationId="{00000000-0000-0000-0000-000000000000}"/>
          </ac:spMkLst>
        </pc:spChg>
      </pc:sldChg>
      <pc:sldChg chg="modSp mod">
        <pc:chgData name="Dr. Ani Munirah binti Mohamad" userId="dbd053e9-05fc-429b-b417-ac3c7e48826e" providerId="ADAL" clId="{F8094B07-19E1-459E-944C-5481E58AEEEA}" dt="2024-05-19T17:04:03.893" v="174" actId="179"/>
        <pc:sldMkLst>
          <pc:docMk/>
          <pc:sldMk cId="4078244540" sldId="325"/>
        </pc:sldMkLst>
        <pc:spChg chg="mod">
          <ac:chgData name="Dr. Ani Munirah binti Mohamad" userId="dbd053e9-05fc-429b-b417-ac3c7e48826e" providerId="ADAL" clId="{F8094B07-19E1-459E-944C-5481E58AEEEA}" dt="2024-05-19T17:04:03.893" v="174" actId="179"/>
          <ac:spMkLst>
            <pc:docMk/>
            <pc:sldMk cId="4078244540" sldId="325"/>
            <ac:spMk id="158" creationId="{00000000-0000-0000-0000-000000000000}"/>
          </ac:spMkLst>
        </pc:spChg>
      </pc:sldChg>
      <pc:sldChg chg="modSp mod">
        <pc:chgData name="Dr. Ani Munirah binti Mohamad" userId="dbd053e9-05fc-429b-b417-ac3c7e48826e" providerId="ADAL" clId="{F8094B07-19E1-459E-944C-5481E58AEEEA}" dt="2024-05-19T17:03:54.773" v="172" actId="12"/>
        <pc:sldMkLst>
          <pc:docMk/>
          <pc:sldMk cId="2259504694" sldId="326"/>
        </pc:sldMkLst>
        <pc:spChg chg="mod">
          <ac:chgData name="Dr. Ani Munirah binti Mohamad" userId="dbd053e9-05fc-429b-b417-ac3c7e48826e" providerId="ADAL" clId="{F8094B07-19E1-459E-944C-5481E58AEEEA}" dt="2024-05-19T17:03:54.773" v="172" actId="12"/>
          <ac:spMkLst>
            <pc:docMk/>
            <pc:sldMk cId="2259504694" sldId="326"/>
            <ac:spMk id="158" creationId="{00000000-0000-0000-0000-000000000000}"/>
          </ac:spMkLst>
        </pc:spChg>
      </pc:sldChg>
      <pc:sldChg chg="modSp mod">
        <pc:chgData name="Dr. Ani Munirah binti Mohamad" userId="dbd053e9-05fc-429b-b417-ac3c7e48826e" providerId="ADAL" clId="{F8094B07-19E1-459E-944C-5481E58AEEEA}" dt="2024-05-19T17:03:46.503" v="170" actId="12"/>
        <pc:sldMkLst>
          <pc:docMk/>
          <pc:sldMk cId="3855396954" sldId="327"/>
        </pc:sldMkLst>
        <pc:spChg chg="mod">
          <ac:chgData name="Dr. Ani Munirah binti Mohamad" userId="dbd053e9-05fc-429b-b417-ac3c7e48826e" providerId="ADAL" clId="{F8094B07-19E1-459E-944C-5481E58AEEEA}" dt="2024-05-19T17:03:46.503" v="170" actId="12"/>
          <ac:spMkLst>
            <pc:docMk/>
            <pc:sldMk cId="3855396954" sldId="327"/>
            <ac:spMk id="158" creationId="{00000000-0000-0000-0000-000000000000}"/>
          </ac:spMkLst>
        </pc:spChg>
      </pc:sldChg>
      <pc:sldChg chg="modSp mod">
        <pc:chgData name="Dr. Ani Munirah binti Mohamad" userId="dbd053e9-05fc-429b-b417-ac3c7e48826e" providerId="ADAL" clId="{F8094B07-19E1-459E-944C-5481E58AEEEA}" dt="2024-05-19T17:03:02.731" v="159" actId="179"/>
        <pc:sldMkLst>
          <pc:docMk/>
          <pc:sldMk cId="3981204518" sldId="328"/>
        </pc:sldMkLst>
        <pc:spChg chg="mod">
          <ac:chgData name="Dr. Ani Munirah binti Mohamad" userId="dbd053e9-05fc-429b-b417-ac3c7e48826e" providerId="ADAL" clId="{F8094B07-19E1-459E-944C-5481E58AEEEA}" dt="2024-05-19T17:03:02.731" v="159" actId="179"/>
          <ac:spMkLst>
            <pc:docMk/>
            <pc:sldMk cId="3981204518" sldId="328"/>
            <ac:spMk id="158" creationId="{00000000-0000-0000-0000-000000000000}"/>
          </ac:spMkLst>
        </pc:spChg>
      </pc:sldChg>
      <pc:sldChg chg="modSp mod">
        <pc:chgData name="Dr. Ani Munirah binti Mohamad" userId="dbd053e9-05fc-429b-b417-ac3c7e48826e" providerId="ADAL" clId="{F8094B07-19E1-459E-944C-5481E58AEEEA}" dt="2024-05-19T17:03:36.451" v="167" actId="179"/>
        <pc:sldMkLst>
          <pc:docMk/>
          <pc:sldMk cId="16408653" sldId="329"/>
        </pc:sldMkLst>
        <pc:spChg chg="mod">
          <ac:chgData name="Dr. Ani Munirah binti Mohamad" userId="dbd053e9-05fc-429b-b417-ac3c7e48826e" providerId="ADAL" clId="{F8094B07-19E1-459E-944C-5481E58AEEEA}" dt="2024-05-19T17:03:36.451" v="167" actId="179"/>
          <ac:spMkLst>
            <pc:docMk/>
            <pc:sldMk cId="16408653" sldId="329"/>
            <ac:spMk id="158" creationId="{00000000-0000-0000-0000-000000000000}"/>
          </ac:spMkLst>
        </pc:spChg>
      </pc:sldChg>
      <pc:sldChg chg="modSp mod">
        <pc:chgData name="Dr. Ani Munirah binti Mohamad" userId="dbd053e9-05fc-429b-b417-ac3c7e48826e" providerId="ADAL" clId="{F8094B07-19E1-459E-944C-5481E58AEEEA}" dt="2024-05-19T17:02:46.458" v="155" actId="27636"/>
        <pc:sldMkLst>
          <pc:docMk/>
          <pc:sldMk cId="443517540" sldId="330"/>
        </pc:sldMkLst>
        <pc:spChg chg="mod">
          <ac:chgData name="Dr. Ani Munirah binti Mohamad" userId="dbd053e9-05fc-429b-b417-ac3c7e48826e" providerId="ADAL" clId="{F8094B07-19E1-459E-944C-5481E58AEEEA}" dt="2024-05-19T17:02:46.458" v="155" actId="27636"/>
          <ac:spMkLst>
            <pc:docMk/>
            <pc:sldMk cId="443517540" sldId="330"/>
            <ac:spMk id="158" creationId="{00000000-0000-0000-0000-000000000000}"/>
          </ac:spMkLst>
        </pc:spChg>
      </pc:sldChg>
      <pc:sldChg chg="modSp mod">
        <pc:chgData name="Dr. Ani Munirah binti Mohamad" userId="dbd053e9-05fc-429b-b417-ac3c7e48826e" providerId="ADAL" clId="{F8094B07-19E1-459E-944C-5481E58AEEEA}" dt="2024-05-19T17:03:14.032" v="162" actId="14100"/>
        <pc:sldMkLst>
          <pc:docMk/>
          <pc:sldMk cId="2025289569" sldId="331"/>
        </pc:sldMkLst>
        <pc:spChg chg="mod">
          <ac:chgData name="Dr. Ani Munirah binti Mohamad" userId="dbd053e9-05fc-429b-b417-ac3c7e48826e" providerId="ADAL" clId="{F8094B07-19E1-459E-944C-5481E58AEEEA}" dt="2024-05-19T17:03:14.032" v="162" actId="14100"/>
          <ac:spMkLst>
            <pc:docMk/>
            <pc:sldMk cId="2025289569" sldId="331"/>
            <ac:spMk id="158" creationId="{00000000-0000-0000-0000-000000000000}"/>
          </ac:spMkLst>
        </pc:spChg>
      </pc:sldChg>
      <pc:sldChg chg="modSp mod">
        <pc:chgData name="Dr. Ani Munirah binti Mohamad" userId="dbd053e9-05fc-429b-b417-ac3c7e48826e" providerId="ADAL" clId="{F8094B07-19E1-459E-944C-5481E58AEEEA}" dt="2024-05-19T17:02:54.258" v="157" actId="179"/>
        <pc:sldMkLst>
          <pc:docMk/>
          <pc:sldMk cId="1084271290" sldId="332"/>
        </pc:sldMkLst>
        <pc:spChg chg="mod">
          <ac:chgData name="Dr. Ani Munirah binti Mohamad" userId="dbd053e9-05fc-429b-b417-ac3c7e48826e" providerId="ADAL" clId="{F8094B07-19E1-459E-944C-5481E58AEEEA}" dt="2024-05-19T17:02:54.258" v="157" actId="179"/>
          <ac:spMkLst>
            <pc:docMk/>
            <pc:sldMk cId="1084271290" sldId="332"/>
            <ac:spMk id="158" creationId="{00000000-0000-0000-0000-000000000000}"/>
          </ac:spMkLst>
        </pc:spChg>
      </pc:sldChg>
      <pc:sldChg chg="modSp mod">
        <pc:chgData name="Dr. Ani Munirah binti Mohamad" userId="dbd053e9-05fc-429b-b417-ac3c7e48826e" providerId="ADAL" clId="{F8094B07-19E1-459E-944C-5481E58AEEEA}" dt="2024-05-19T17:02:38.538" v="152" actId="179"/>
        <pc:sldMkLst>
          <pc:docMk/>
          <pc:sldMk cId="1198030232" sldId="333"/>
        </pc:sldMkLst>
        <pc:spChg chg="mod">
          <ac:chgData name="Dr. Ani Munirah binti Mohamad" userId="dbd053e9-05fc-429b-b417-ac3c7e48826e" providerId="ADAL" clId="{F8094B07-19E1-459E-944C-5481E58AEEEA}" dt="2024-05-19T17:02:38.538" v="152" actId="179"/>
          <ac:spMkLst>
            <pc:docMk/>
            <pc:sldMk cId="1198030232" sldId="333"/>
            <ac:spMk id="158" creationId="{00000000-0000-0000-0000-000000000000}"/>
          </ac:spMkLst>
        </pc:spChg>
      </pc:sldChg>
      <pc:sldChg chg="modSp mod">
        <pc:chgData name="Dr. Ani Munirah binti Mohamad" userId="dbd053e9-05fc-429b-b417-ac3c7e48826e" providerId="ADAL" clId="{F8094B07-19E1-459E-944C-5481E58AEEEA}" dt="2024-05-19T17:02:22.503" v="148" actId="27636"/>
        <pc:sldMkLst>
          <pc:docMk/>
          <pc:sldMk cId="633872097" sldId="334"/>
        </pc:sldMkLst>
        <pc:spChg chg="mod">
          <ac:chgData name="Dr. Ani Munirah binti Mohamad" userId="dbd053e9-05fc-429b-b417-ac3c7e48826e" providerId="ADAL" clId="{F8094B07-19E1-459E-944C-5481E58AEEEA}" dt="2024-05-19T17:02:22.503" v="148" actId="27636"/>
          <ac:spMkLst>
            <pc:docMk/>
            <pc:sldMk cId="633872097" sldId="334"/>
            <ac:spMk id="158" creationId="{00000000-0000-0000-0000-000000000000}"/>
          </ac:spMkLst>
        </pc:spChg>
      </pc:sldChg>
      <pc:sldChg chg="modSp mod">
        <pc:chgData name="Dr. Ani Munirah binti Mohamad" userId="dbd053e9-05fc-429b-b417-ac3c7e48826e" providerId="ADAL" clId="{F8094B07-19E1-459E-944C-5481E58AEEEA}" dt="2024-05-19T17:02:29.350" v="150" actId="179"/>
        <pc:sldMkLst>
          <pc:docMk/>
          <pc:sldMk cId="3089947258" sldId="335"/>
        </pc:sldMkLst>
        <pc:spChg chg="mod">
          <ac:chgData name="Dr. Ani Munirah binti Mohamad" userId="dbd053e9-05fc-429b-b417-ac3c7e48826e" providerId="ADAL" clId="{F8094B07-19E1-459E-944C-5481E58AEEEA}" dt="2024-05-19T17:02:29.350" v="150" actId="179"/>
          <ac:spMkLst>
            <pc:docMk/>
            <pc:sldMk cId="3089947258" sldId="335"/>
            <ac:spMk id="158" creationId="{00000000-0000-0000-0000-000000000000}"/>
          </ac:spMkLst>
        </pc:spChg>
      </pc:sldChg>
      <pc:sldChg chg="modSp mod">
        <pc:chgData name="Dr. Ani Munirah binti Mohamad" userId="dbd053e9-05fc-429b-b417-ac3c7e48826e" providerId="ADAL" clId="{F8094B07-19E1-459E-944C-5481E58AEEEA}" dt="2024-05-19T17:02:10.933" v="143" actId="179"/>
        <pc:sldMkLst>
          <pc:docMk/>
          <pc:sldMk cId="97942739" sldId="336"/>
        </pc:sldMkLst>
        <pc:spChg chg="mod">
          <ac:chgData name="Dr. Ani Munirah binti Mohamad" userId="dbd053e9-05fc-429b-b417-ac3c7e48826e" providerId="ADAL" clId="{F8094B07-19E1-459E-944C-5481E58AEEEA}" dt="2024-05-19T17:02:10.933" v="143" actId="179"/>
          <ac:spMkLst>
            <pc:docMk/>
            <pc:sldMk cId="97942739" sldId="336"/>
            <ac:spMk id="158" creationId="{00000000-0000-0000-0000-000000000000}"/>
          </ac:spMkLst>
        </pc:spChg>
      </pc:sldChg>
      <pc:sldChg chg="modSp mod">
        <pc:chgData name="Dr. Ani Munirah binti Mohamad" userId="dbd053e9-05fc-429b-b417-ac3c7e48826e" providerId="ADAL" clId="{F8094B07-19E1-459E-944C-5481E58AEEEA}" dt="2024-05-19T17:01:57.738" v="141" actId="179"/>
        <pc:sldMkLst>
          <pc:docMk/>
          <pc:sldMk cId="3550932589" sldId="337"/>
        </pc:sldMkLst>
        <pc:spChg chg="mod">
          <ac:chgData name="Dr. Ani Munirah binti Mohamad" userId="dbd053e9-05fc-429b-b417-ac3c7e48826e" providerId="ADAL" clId="{F8094B07-19E1-459E-944C-5481E58AEEEA}" dt="2024-05-19T17:01:57.738" v="141" actId="179"/>
          <ac:spMkLst>
            <pc:docMk/>
            <pc:sldMk cId="3550932589" sldId="337"/>
            <ac:spMk id="158" creationId="{00000000-0000-0000-0000-000000000000}"/>
          </ac:spMkLst>
        </pc:spChg>
      </pc:sldChg>
      <pc:sldChg chg="modSp mod">
        <pc:chgData name="Dr. Ani Munirah binti Mohamad" userId="dbd053e9-05fc-429b-b417-ac3c7e48826e" providerId="ADAL" clId="{F8094B07-19E1-459E-944C-5481E58AEEEA}" dt="2024-05-19T17:01:47.799" v="139" actId="179"/>
        <pc:sldMkLst>
          <pc:docMk/>
          <pc:sldMk cId="3412772144" sldId="338"/>
        </pc:sldMkLst>
        <pc:spChg chg="mod">
          <ac:chgData name="Dr. Ani Munirah binti Mohamad" userId="dbd053e9-05fc-429b-b417-ac3c7e48826e" providerId="ADAL" clId="{F8094B07-19E1-459E-944C-5481E58AEEEA}" dt="2024-05-19T17:01:47.799" v="139" actId="179"/>
          <ac:spMkLst>
            <pc:docMk/>
            <pc:sldMk cId="3412772144" sldId="338"/>
            <ac:spMk id="158" creationId="{00000000-0000-0000-0000-000000000000}"/>
          </ac:spMkLst>
        </pc:spChg>
      </pc:sldChg>
      <pc:sldChg chg="modSp mod">
        <pc:chgData name="Dr. Ani Munirah binti Mohamad" userId="dbd053e9-05fc-429b-b417-ac3c7e48826e" providerId="ADAL" clId="{F8094B07-19E1-459E-944C-5481E58AEEEA}" dt="2024-05-19T17:05:26.880" v="194" actId="179"/>
        <pc:sldMkLst>
          <pc:docMk/>
          <pc:sldMk cId="1623638483" sldId="339"/>
        </pc:sldMkLst>
        <pc:spChg chg="mod">
          <ac:chgData name="Dr. Ani Munirah binti Mohamad" userId="dbd053e9-05fc-429b-b417-ac3c7e48826e" providerId="ADAL" clId="{F8094B07-19E1-459E-944C-5481E58AEEEA}" dt="2024-05-19T17:05:26.880" v="194" actId="179"/>
          <ac:spMkLst>
            <pc:docMk/>
            <pc:sldMk cId="1623638483" sldId="339"/>
            <ac:spMk id="158" creationId="{00000000-0000-0000-0000-000000000000}"/>
          </ac:spMkLst>
        </pc:spChg>
      </pc:sldChg>
      <pc:sldChg chg="modSp mod">
        <pc:chgData name="Dr. Ani Munirah binti Mohamad" userId="dbd053e9-05fc-429b-b417-ac3c7e48826e" providerId="ADAL" clId="{F8094B07-19E1-459E-944C-5481E58AEEEA}" dt="2024-05-19T17:05:06.521" v="190" actId="27636"/>
        <pc:sldMkLst>
          <pc:docMk/>
          <pc:sldMk cId="2066546657" sldId="340"/>
        </pc:sldMkLst>
        <pc:spChg chg="mod">
          <ac:chgData name="Dr. Ani Munirah binti Mohamad" userId="dbd053e9-05fc-429b-b417-ac3c7e48826e" providerId="ADAL" clId="{F8094B07-19E1-459E-944C-5481E58AEEEA}" dt="2024-05-19T17:05:06.521" v="190" actId="27636"/>
          <ac:spMkLst>
            <pc:docMk/>
            <pc:sldMk cId="2066546657" sldId="340"/>
            <ac:spMk id="158" creationId="{00000000-0000-0000-0000-000000000000}"/>
          </ac:spMkLst>
        </pc:spChg>
      </pc:sldChg>
      <pc:sldChg chg="modSp mod">
        <pc:chgData name="Dr. Ani Munirah binti Mohamad" userId="dbd053e9-05fc-429b-b417-ac3c7e48826e" providerId="ADAL" clId="{F8094B07-19E1-459E-944C-5481E58AEEEA}" dt="2024-05-19T17:04:56.763" v="187" actId="27636"/>
        <pc:sldMkLst>
          <pc:docMk/>
          <pc:sldMk cId="3095859859" sldId="341"/>
        </pc:sldMkLst>
        <pc:spChg chg="mod">
          <ac:chgData name="Dr. Ani Munirah binti Mohamad" userId="dbd053e9-05fc-429b-b417-ac3c7e48826e" providerId="ADAL" clId="{F8094B07-19E1-459E-944C-5481E58AEEEA}" dt="2024-05-19T17:04:56.763" v="187" actId="27636"/>
          <ac:spMkLst>
            <pc:docMk/>
            <pc:sldMk cId="3095859859" sldId="341"/>
            <ac:spMk id="158" creationId="{00000000-0000-0000-0000-000000000000}"/>
          </ac:spMkLst>
        </pc:spChg>
      </pc:sldChg>
      <pc:sldChg chg="modSp mod">
        <pc:chgData name="Dr. Ani Munirah binti Mohamad" userId="dbd053e9-05fc-429b-b417-ac3c7e48826e" providerId="ADAL" clId="{F8094B07-19E1-459E-944C-5481E58AEEEA}" dt="2024-05-19T17:04:41.501" v="182" actId="27636"/>
        <pc:sldMkLst>
          <pc:docMk/>
          <pc:sldMk cId="1148872436" sldId="342"/>
        </pc:sldMkLst>
        <pc:spChg chg="mod">
          <ac:chgData name="Dr. Ani Munirah binti Mohamad" userId="dbd053e9-05fc-429b-b417-ac3c7e48826e" providerId="ADAL" clId="{F8094B07-19E1-459E-944C-5481E58AEEEA}" dt="2024-05-19T17:04:41.501" v="182" actId="27636"/>
          <ac:spMkLst>
            <pc:docMk/>
            <pc:sldMk cId="1148872436" sldId="342"/>
            <ac:spMk id="158" creationId="{00000000-0000-0000-0000-000000000000}"/>
          </ac:spMkLst>
        </pc:spChg>
      </pc:sldChg>
      <pc:sldChg chg="addSp delSp modSp add mod">
        <pc:chgData name="Dr. Ani Munirah binti Mohamad" userId="dbd053e9-05fc-429b-b417-ac3c7e48826e" providerId="ADAL" clId="{F8094B07-19E1-459E-944C-5481E58AEEEA}" dt="2024-05-19T16:54:41.030" v="31" actId="1076"/>
        <pc:sldMkLst>
          <pc:docMk/>
          <pc:sldMk cId="93206016" sldId="343"/>
        </pc:sldMkLst>
        <pc:spChg chg="add del mod">
          <ac:chgData name="Dr. Ani Munirah binti Mohamad" userId="dbd053e9-05fc-429b-b417-ac3c7e48826e" providerId="ADAL" clId="{F8094B07-19E1-459E-944C-5481E58AEEEA}" dt="2024-05-19T16:54:27.978" v="25" actId="478"/>
          <ac:spMkLst>
            <pc:docMk/>
            <pc:sldMk cId="93206016" sldId="343"/>
            <ac:spMk id="5" creationId="{9906E6F3-699A-44A5-89C0-FFE8D7113831}"/>
          </ac:spMkLst>
        </pc:spChg>
        <pc:spChg chg="mod">
          <ac:chgData name="Dr. Ani Munirah binti Mohamad" userId="dbd053e9-05fc-429b-b417-ac3c7e48826e" providerId="ADAL" clId="{F8094B07-19E1-459E-944C-5481E58AEEEA}" dt="2024-05-19T16:54:34.859" v="28" actId="1076"/>
          <ac:spMkLst>
            <pc:docMk/>
            <pc:sldMk cId="93206016" sldId="343"/>
            <ac:spMk id="157" creationId="{00000000-0000-0000-0000-000000000000}"/>
          </ac:spMkLst>
        </pc:spChg>
        <pc:picChg chg="del">
          <ac:chgData name="Dr. Ani Munirah binti Mohamad" userId="dbd053e9-05fc-429b-b417-ac3c7e48826e" providerId="ADAL" clId="{F8094B07-19E1-459E-944C-5481E58AEEEA}" dt="2024-05-19T16:53:52.978" v="21" actId="478"/>
          <ac:picMkLst>
            <pc:docMk/>
            <pc:sldMk cId="93206016" sldId="343"/>
            <ac:picMk id="2" creationId="{FED4617A-8C17-FDF9-21A1-3B5FF422D3B9}"/>
          </ac:picMkLst>
        </pc:picChg>
        <pc:picChg chg="add mod">
          <ac:chgData name="Dr. Ani Munirah binti Mohamad" userId="dbd053e9-05fc-429b-b417-ac3c7e48826e" providerId="ADAL" clId="{F8094B07-19E1-459E-944C-5481E58AEEEA}" dt="2024-05-19T16:54:41.030" v="31" actId="1076"/>
          <ac:picMkLst>
            <pc:docMk/>
            <pc:sldMk cId="93206016" sldId="343"/>
            <ac:picMk id="4" creationId="{3D4E6910-FECA-46DC-BC60-43CABBA8158E}"/>
          </ac:picMkLst>
        </pc:picChg>
      </pc:sldChg>
      <pc:sldChg chg="modSp add mod">
        <pc:chgData name="Dr. Ani Munirah binti Mohamad" userId="dbd053e9-05fc-429b-b417-ac3c7e48826e" providerId="ADAL" clId="{F8094B07-19E1-459E-944C-5481E58AEEEA}" dt="2024-05-19T16:56:12.492" v="49" actId="27636"/>
        <pc:sldMkLst>
          <pc:docMk/>
          <pc:sldMk cId="1454458594" sldId="344"/>
        </pc:sldMkLst>
        <pc:spChg chg="mod">
          <ac:chgData name="Dr. Ani Munirah binti Mohamad" userId="dbd053e9-05fc-429b-b417-ac3c7e48826e" providerId="ADAL" clId="{F8094B07-19E1-459E-944C-5481E58AEEEA}" dt="2024-05-19T16:56:12.492" v="49" actId="27636"/>
          <ac:spMkLst>
            <pc:docMk/>
            <pc:sldMk cId="1454458594" sldId="344"/>
            <ac:spMk id="158" creationId="{00000000-0000-0000-0000-000000000000}"/>
          </ac:spMkLst>
        </pc:spChg>
      </pc:sldChg>
      <pc:sldChg chg="modSp add mod">
        <pc:chgData name="Dr. Ani Munirah binti Mohamad" userId="dbd053e9-05fc-429b-b417-ac3c7e48826e" providerId="ADAL" clId="{F8094B07-19E1-459E-944C-5481E58AEEEA}" dt="2024-05-19T16:56:34.434" v="56" actId="27636"/>
        <pc:sldMkLst>
          <pc:docMk/>
          <pc:sldMk cId="1226565616" sldId="345"/>
        </pc:sldMkLst>
        <pc:spChg chg="mod">
          <ac:chgData name="Dr. Ani Munirah binti Mohamad" userId="dbd053e9-05fc-429b-b417-ac3c7e48826e" providerId="ADAL" clId="{F8094B07-19E1-459E-944C-5481E58AEEEA}" dt="2024-05-19T16:56:34.434" v="56" actId="27636"/>
          <ac:spMkLst>
            <pc:docMk/>
            <pc:sldMk cId="1226565616" sldId="345"/>
            <ac:spMk id="158" creationId="{00000000-0000-0000-0000-000000000000}"/>
          </ac:spMkLst>
        </pc:spChg>
      </pc:sldChg>
      <pc:sldChg chg="modSp add mod">
        <pc:chgData name="Dr. Ani Munirah binti Mohamad" userId="dbd053e9-05fc-429b-b417-ac3c7e48826e" providerId="ADAL" clId="{F8094B07-19E1-459E-944C-5481E58AEEEA}" dt="2024-05-19T16:57:07.156" v="67" actId="27636"/>
        <pc:sldMkLst>
          <pc:docMk/>
          <pc:sldMk cId="3839218992" sldId="346"/>
        </pc:sldMkLst>
        <pc:spChg chg="mod">
          <ac:chgData name="Dr. Ani Munirah binti Mohamad" userId="dbd053e9-05fc-429b-b417-ac3c7e48826e" providerId="ADAL" clId="{F8094B07-19E1-459E-944C-5481E58AEEEA}" dt="2024-05-19T16:57:01.961" v="63" actId="255"/>
          <ac:spMkLst>
            <pc:docMk/>
            <pc:sldMk cId="3839218992" sldId="346"/>
            <ac:spMk id="157" creationId="{00000000-0000-0000-0000-000000000000}"/>
          </ac:spMkLst>
        </pc:spChg>
        <pc:spChg chg="mod">
          <ac:chgData name="Dr. Ani Munirah binti Mohamad" userId="dbd053e9-05fc-429b-b417-ac3c7e48826e" providerId="ADAL" clId="{F8094B07-19E1-459E-944C-5481E58AEEEA}" dt="2024-05-19T16:57:07.156" v="67" actId="27636"/>
          <ac:spMkLst>
            <pc:docMk/>
            <pc:sldMk cId="3839218992" sldId="346"/>
            <ac:spMk id="158" creationId="{00000000-0000-0000-0000-000000000000}"/>
          </ac:spMkLst>
        </pc:spChg>
      </pc:sldChg>
      <pc:sldChg chg="modSp add mod">
        <pc:chgData name="Dr. Ani Munirah binti Mohamad" userId="dbd053e9-05fc-429b-b417-ac3c7e48826e" providerId="ADAL" clId="{F8094B07-19E1-459E-944C-5481E58AEEEA}" dt="2024-05-19T16:57:37.077" v="82" actId="403"/>
        <pc:sldMkLst>
          <pc:docMk/>
          <pc:sldMk cId="2983603354" sldId="347"/>
        </pc:sldMkLst>
        <pc:spChg chg="mod">
          <ac:chgData name="Dr. Ani Munirah binti Mohamad" userId="dbd053e9-05fc-429b-b417-ac3c7e48826e" providerId="ADAL" clId="{F8094B07-19E1-459E-944C-5481E58AEEEA}" dt="2024-05-19T16:57:37.077" v="82" actId="403"/>
          <ac:spMkLst>
            <pc:docMk/>
            <pc:sldMk cId="2983603354" sldId="347"/>
            <ac:spMk id="158" creationId="{00000000-0000-0000-0000-000000000000}"/>
          </ac:spMkLst>
        </pc:spChg>
      </pc:sldChg>
      <pc:sldChg chg="modSp add mod">
        <pc:chgData name="Dr. Ani Munirah binti Mohamad" userId="dbd053e9-05fc-429b-b417-ac3c7e48826e" providerId="ADAL" clId="{F8094B07-19E1-459E-944C-5481E58AEEEA}" dt="2024-05-19T16:58:02.213" v="95" actId="27636"/>
        <pc:sldMkLst>
          <pc:docMk/>
          <pc:sldMk cId="2322740650" sldId="348"/>
        </pc:sldMkLst>
        <pc:spChg chg="mod">
          <ac:chgData name="Dr. Ani Munirah binti Mohamad" userId="dbd053e9-05fc-429b-b417-ac3c7e48826e" providerId="ADAL" clId="{F8094B07-19E1-459E-944C-5481E58AEEEA}" dt="2024-05-19T16:58:02.213" v="95" actId="27636"/>
          <ac:spMkLst>
            <pc:docMk/>
            <pc:sldMk cId="2322740650" sldId="348"/>
            <ac:spMk id="158" creationId="{00000000-0000-0000-0000-000000000000}"/>
          </ac:spMkLst>
        </pc:spChg>
      </pc:sldChg>
      <pc:sldChg chg="addSp delSp modSp add mod">
        <pc:chgData name="Dr. Ani Munirah binti Mohamad" userId="dbd053e9-05fc-429b-b417-ac3c7e48826e" providerId="ADAL" clId="{F8094B07-19E1-459E-944C-5481E58AEEEA}" dt="2024-05-19T17:00:10.921" v="119" actId="1076"/>
        <pc:sldMkLst>
          <pc:docMk/>
          <pc:sldMk cId="3793337167" sldId="349"/>
        </pc:sldMkLst>
        <pc:spChg chg="add del mod">
          <ac:chgData name="Dr. Ani Munirah binti Mohamad" userId="dbd053e9-05fc-429b-b417-ac3c7e48826e" providerId="ADAL" clId="{F8094B07-19E1-459E-944C-5481E58AEEEA}" dt="2024-05-19T17:00:08.357" v="118" actId="478"/>
          <ac:spMkLst>
            <pc:docMk/>
            <pc:sldMk cId="3793337167" sldId="349"/>
            <ac:spMk id="4" creationId="{06805659-F33F-4376-B5D3-694C352DBE5E}"/>
          </ac:spMkLst>
        </pc:spChg>
        <pc:picChg chg="add mod">
          <ac:chgData name="Dr. Ani Munirah binti Mohamad" userId="dbd053e9-05fc-429b-b417-ac3c7e48826e" providerId="ADAL" clId="{F8094B07-19E1-459E-944C-5481E58AEEEA}" dt="2024-05-19T17:00:10.921" v="119" actId="1076"/>
          <ac:picMkLst>
            <pc:docMk/>
            <pc:sldMk cId="3793337167" sldId="349"/>
            <ac:picMk id="3" creationId="{83461A80-A25B-464B-B321-C369F7CB01C1}"/>
          </ac:picMkLst>
        </pc:picChg>
        <pc:picChg chg="del">
          <ac:chgData name="Dr. Ani Munirah binti Mohamad" userId="dbd053e9-05fc-429b-b417-ac3c7e48826e" providerId="ADAL" clId="{F8094B07-19E1-459E-944C-5481E58AEEEA}" dt="2024-05-19T16:59:50.414" v="116" actId="478"/>
          <ac:picMkLst>
            <pc:docMk/>
            <pc:sldMk cId="3793337167" sldId="349"/>
            <ac:picMk id="1026" creationId="{76C1BB95-E02E-2921-E3E1-2CBA0E1B01B0}"/>
          </ac:picMkLst>
        </pc:picChg>
      </pc:sldChg>
      <pc:sldChg chg="addSp delSp modSp add mod">
        <pc:chgData name="Dr. Ani Munirah binti Mohamad" userId="dbd053e9-05fc-429b-b417-ac3c7e48826e" providerId="ADAL" clId="{F8094B07-19E1-459E-944C-5481E58AEEEA}" dt="2024-05-19T17:06:44.981" v="205" actId="167"/>
        <pc:sldMkLst>
          <pc:docMk/>
          <pc:sldMk cId="2211756248" sldId="350"/>
        </pc:sldMkLst>
        <pc:spChg chg="add del mod">
          <ac:chgData name="Dr. Ani Munirah binti Mohamad" userId="dbd053e9-05fc-429b-b417-ac3c7e48826e" providerId="ADAL" clId="{F8094B07-19E1-459E-944C-5481E58AEEEA}" dt="2024-05-19T17:06:26.767" v="198" actId="478"/>
          <ac:spMkLst>
            <pc:docMk/>
            <pc:sldMk cId="2211756248" sldId="350"/>
            <ac:spMk id="4" creationId="{C90157E5-D30E-4C50-A3F1-0BD2732B8CDB}"/>
          </ac:spMkLst>
        </pc:spChg>
        <pc:spChg chg="mod">
          <ac:chgData name="Dr. Ani Munirah binti Mohamad" userId="dbd053e9-05fc-429b-b417-ac3c7e48826e" providerId="ADAL" clId="{F8094B07-19E1-459E-944C-5481E58AEEEA}" dt="2024-05-19T17:06:38.264" v="202" actId="1076"/>
          <ac:spMkLst>
            <pc:docMk/>
            <pc:sldMk cId="2211756248" sldId="350"/>
            <ac:spMk id="157" creationId="{00000000-0000-0000-0000-000000000000}"/>
          </ac:spMkLst>
        </pc:spChg>
        <pc:picChg chg="add mod ord">
          <ac:chgData name="Dr. Ani Munirah binti Mohamad" userId="dbd053e9-05fc-429b-b417-ac3c7e48826e" providerId="ADAL" clId="{F8094B07-19E1-459E-944C-5481E58AEEEA}" dt="2024-05-19T17:06:44.981" v="205" actId="167"/>
          <ac:picMkLst>
            <pc:docMk/>
            <pc:sldMk cId="2211756248" sldId="350"/>
            <ac:picMk id="3" creationId="{6EC62686-1423-4FB7-B409-AF4A02A21727}"/>
          </ac:picMkLst>
        </pc:picChg>
        <pc:picChg chg="del">
          <ac:chgData name="Dr. Ani Munirah binti Mohamad" userId="dbd053e9-05fc-429b-b417-ac3c7e48826e" providerId="ADAL" clId="{F8094B07-19E1-459E-944C-5481E58AEEEA}" dt="2024-05-19T17:06:02.483" v="196" actId="478"/>
          <ac:picMkLst>
            <pc:docMk/>
            <pc:sldMk cId="2211756248" sldId="350"/>
            <ac:picMk id="2050" creationId="{5BD357BB-A47B-3D89-771C-0978578907EF}"/>
          </ac:picMkLst>
        </pc:picChg>
      </pc:sldChg>
      <pc:sldChg chg="add del">
        <pc:chgData name="Dr. Ani Munirah binti Mohamad" userId="dbd053e9-05fc-429b-b417-ac3c7e48826e" providerId="ADAL" clId="{F8094B07-19E1-459E-944C-5481E58AEEEA}" dt="2024-05-19T17:07:20.642" v="207" actId="2890"/>
        <pc:sldMkLst>
          <pc:docMk/>
          <pc:sldMk cId="385533618" sldId="351"/>
        </pc:sldMkLst>
      </pc:sldChg>
      <pc:sldChg chg="addSp delSp modSp add mod">
        <pc:chgData name="Dr. Ani Munirah binti Mohamad" userId="dbd053e9-05fc-429b-b417-ac3c7e48826e" providerId="ADAL" clId="{F8094B07-19E1-459E-944C-5481E58AEEEA}" dt="2024-05-19T17:07:57.487" v="216" actId="1076"/>
        <pc:sldMkLst>
          <pc:docMk/>
          <pc:sldMk cId="3842482437" sldId="351"/>
        </pc:sldMkLst>
        <pc:spChg chg="add del mod">
          <ac:chgData name="Dr. Ani Munirah binti Mohamad" userId="dbd053e9-05fc-429b-b417-ac3c7e48826e" providerId="ADAL" clId="{F8094B07-19E1-459E-944C-5481E58AEEEA}" dt="2024-05-19T17:07:47.471" v="212" actId="478"/>
          <ac:spMkLst>
            <pc:docMk/>
            <pc:sldMk cId="3842482437" sldId="351"/>
            <ac:spMk id="4" creationId="{2BCCA747-EC83-4CA7-AE73-12751E171F20}"/>
          </ac:spMkLst>
        </pc:spChg>
        <pc:spChg chg="del">
          <ac:chgData name="Dr. Ani Munirah binti Mohamad" userId="dbd053e9-05fc-429b-b417-ac3c7e48826e" providerId="ADAL" clId="{F8094B07-19E1-459E-944C-5481E58AEEEA}" dt="2024-05-19T17:07:28.102" v="210" actId="478"/>
          <ac:spMkLst>
            <pc:docMk/>
            <pc:sldMk cId="3842482437" sldId="351"/>
            <ac:spMk id="157" creationId="{00000000-0000-0000-0000-000000000000}"/>
          </ac:spMkLst>
        </pc:spChg>
        <pc:picChg chg="add mod">
          <ac:chgData name="Dr. Ani Munirah binti Mohamad" userId="dbd053e9-05fc-429b-b417-ac3c7e48826e" providerId="ADAL" clId="{F8094B07-19E1-459E-944C-5481E58AEEEA}" dt="2024-05-19T17:07:57.487" v="216" actId="1076"/>
          <ac:picMkLst>
            <pc:docMk/>
            <pc:sldMk cId="3842482437" sldId="351"/>
            <ac:picMk id="3" creationId="{CAB62675-1305-4A1F-A5B2-A5C9DC8FC54E}"/>
          </ac:picMkLst>
        </pc:picChg>
        <pc:picChg chg="del">
          <ac:chgData name="Dr. Ani Munirah binti Mohamad" userId="dbd053e9-05fc-429b-b417-ac3c7e48826e" providerId="ADAL" clId="{F8094B07-19E1-459E-944C-5481E58AEEEA}" dt="2024-05-19T17:07:26.492" v="209" actId="478"/>
          <ac:picMkLst>
            <pc:docMk/>
            <pc:sldMk cId="3842482437" sldId="351"/>
            <ac:picMk id="2050" creationId="{5BD357BB-A47B-3D89-771C-0978578907EF}"/>
          </ac:picMkLst>
        </pc:picChg>
      </pc:sldChg>
    </pc:docChg>
  </pc:docChgLst>
  <pc:docChgLst>
    <pc:chgData name="Dr. Ani Munirah binti Mohamad" userId="dbd053e9-05fc-429b-b417-ac3c7e48826e" providerId="ADAL" clId="{C8D8AE8B-EFAF-4832-807B-2A4218D38210}"/>
    <pc:docChg chg="delSld">
      <pc:chgData name="Dr. Ani Munirah binti Mohamad" userId="dbd053e9-05fc-429b-b417-ac3c7e48826e" providerId="ADAL" clId="{C8D8AE8B-EFAF-4832-807B-2A4218D38210}" dt="2024-06-12T16:35:44.294" v="0" actId="47"/>
      <pc:docMkLst>
        <pc:docMk/>
      </pc:docMkLst>
      <pc:sldChg chg="del">
        <pc:chgData name="Dr. Ani Munirah binti Mohamad" userId="dbd053e9-05fc-429b-b417-ac3c7e48826e" providerId="ADAL" clId="{C8D8AE8B-EFAF-4832-807B-2A4218D38210}" dt="2024-06-12T16:35:44.294" v="0" actId="47"/>
        <pc:sldMkLst>
          <pc:docMk/>
          <pc:sldMk cId="0" sldId="257"/>
        </pc:sldMkLst>
      </pc:sldChg>
      <pc:sldChg chg="del">
        <pc:chgData name="Dr. Ani Munirah binti Mohamad" userId="dbd053e9-05fc-429b-b417-ac3c7e48826e" providerId="ADAL" clId="{C8D8AE8B-EFAF-4832-807B-2A4218D38210}" dt="2024-06-12T16:35:44.294" v="0" actId="47"/>
        <pc:sldMkLst>
          <pc:docMk/>
          <pc:sldMk cId="2716199034" sldId="260"/>
        </pc:sldMkLst>
      </pc:sldChg>
      <pc:sldChg chg="del">
        <pc:chgData name="Dr. Ani Munirah binti Mohamad" userId="dbd053e9-05fc-429b-b417-ac3c7e48826e" providerId="ADAL" clId="{C8D8AE8B-EFAF-4832-807B-2A4218D38210}" dt="2024-06-12T16:35:44.294" v="0" actId="47"/>
        <pc:sldMkLst>
          <pc:docMk/>
          <pc:sldMk cId="945183760" sldId="262"/>
        </pc:sldMkLst>
      </pc:sldChg>
      <pc:sldChg chg="del">
        <pc:chgData name="Dr. Ani Munirah binti Mohamad" userId="dbd053e9-05fc-429b-b417-ac3c7e48826e" providerId="ADAL" clId="{C8D8AE8B-EFAF-4832-807B-2A4218D38210}" dt="2024-06-12T16:35:44.294" v="0" actId="47"/>
        <pc:sldMkLst>
          <pc:docMk/>
          <pc:sldMk cId="1357174521" sldId="263"/>
        </pc:sldMkLst>
      </pc:sldChg>
      <pc:sldChg chg="del">
        <pc:chgData name="Dr. Ani Munirah binti Mohamad" userId="dbd053e9-05fc-429b-b417-ac3c7e48826e" providerId="ADAL" clId="{C8D8AE8B-EFAF-4832-807B-2A4218D38210}" dt="2024-06-12T16:35:44.294" v="0" actId="47"/>
        <pc:sldMkLst>
          <pc:docMk/>
          <pc:sldMk cId="3303405173" sldId="264"/>
        </pc:sldMkLst>
      </pc:sldChg>
      <pc:sldChg chg="del">
        <pc:chgData name="Dr. Ani Munirah binti Mohamad" userId="dbd053e9-05fc-429b-b417-ac3c7e48826e" providerId="ADAL" clId="{C8D8AE8B-EFAF-4832-807B-2A4218D38210}" dt="2024-06-12T16:35:44.294" v="0" actId="47"/>
        <pc:sldMkLst>
          <pc:docMk/>
          <pc:sldMk cId="3624398430" sldId="265"/>
        </pc:sldMkLst>
      </pc:sldChg>
      <pc:sldChg chg="del">
        <pc:chgData name="Dr. Ani Munirah binti Mohamad" userId="dbd053e9-05fc-429b-b417-ac3c7e48826e" providerId="ADAL" clId="{C8D8AE8B-EFAF-4832-807B-2A4218D38210}" dt="2024-06-12T16:35:44.294" v="0" actId="47"/>
        <pc:sldMkLst>
          <pc:docMk/>
          <pc:sldMk cId="937763204" sldId="266"/>
        </pc:sldMkLst>
      </pc:sldChg>
      <pc:sldChg chg="del">
        <pc:chgData name="Dr. Ani Munirah binti Mohamad" userId="dbd053e9-05fc-429b-b417-ac3c7e48826e" providerId="ADAL" clId="{C8D8AE8B-EFAF-4832-807B-2A4218D38210}" dt="2024-06-12T16:35:44.294" v="0" actId="47"/>
        <pc:sldMkLst>
          <pc:docMk/>
          <pc:sldMk cId="3164088367" sldId="267"/>
        </pc:sldMkLst>
      </pc:sldChg>
      <pc:sldChg chg="del">
        <pc:chgData name="Dr. Ani Munirah binti Mohamad" userId="dbd053e9-05fc-429b-b417-ac3c7e48826e" providerId="ADAL" clId="{C8D8AE8B-EFAF-4832-807B-2A4218D38210}" dt="2024-06-12T16:35:44.294" v="0" actId="47"/>
        <pc:sldMkLst>
          <pc:docMk/>
          <pc:sldMk cId="3035952661" sldId="268"/>
        </pc:sldMkLst>
      </pc:sldChg>
      <pc:sldChg chg="del">
        <pc:chgData name="Dr. Ani Munirah binti Mohamad" userId="dbd053e9-05fc-429b-b417-ac3c7e48826e" providerId="ADAL" clId="{C8D8AE8B-EFAF-4832-807B-2A4218D38210}" dt="2024-06-12T16:35:44.294" v="0" actId="47"/>
        <pc:sldMkLst>
          <pc:docMk/>
          <pc:sldMk cId="526131397" sldId="269"/>
        </pc:sldMkLst>
      </pc:sldChg>
      <pc:sldChg chg="del">
        <pc:chgData name="Dr. Ani Munirah binti Mohamad" userId="dbd053e9-05fc-429b-b417-ac3c7e48826e" providerId="ADAL" clId="{C8D8AE8B-EFAF-4832-807B-2A4218D38210}" dt="2024-06-12T16:35:44.294" v="0" actId="47"/>
        <pc:sldMkLst>
          <pc:docMk/>
          <pc:sldMk cId="4169149729" sldId="270"/>
        </pc:sldMkLst>
      </pc:sldChg>
      <pc:sldChg chg="del">
        <pc:chgData name="Dr. Ani Munirah binti Mohamad" userId="dbd053e9-05fc-429b-b417-ac3c7e48826e" providerId="ADAL" clId="{C8D8AE8B-EFAF-4832-807B-2A4218D38210}" dt="2024-06-12T16:35:44.294" v="0" actId="47"/>
        <pc:sldMkLst>
          <pc:docMk/>
          <pc:sldMk cId="3687209180" sldId="271"/>
        </pc:sldMkLst>
      </pc:sldChg>
      <pc:sldChg chg="del">
        <pc:chgData name="Dr. Ani Munirah binti Mohamad" userId="dbd053e9-05fc-429b-b417-ac3c7e48826e" providerId="ADAL" clId="{C8D8AE8B-EFAF-4832-807B-2A4218D38210}" dt="2024-06-12T16:35:44.294" v="0" actId="47"/>
        <pc:sldMkLst>
          <pc:docMk/>
          <pc:sldMk cId="871651220" sldId="272"/>
        </pc:sldMkLst>
      </pc:sldChg>
      <pc:sldChg chg="del">
        <pc:chgData name="Dr. Ani Munirah binti Mohamad" userId="dbd053e9-05fc-429b-b417-ac3c7e48826e" providerId="ADAL" clId="{C8D8AE8B-EFAF-4832-807B-2A4218D38210}" dt="2024-06-12T16:35:44.294" v="0" actId="47"/>
        <pc:sldMkLst>
          <pc:docMk/>
          <pc:sldMk cId="4116853057" sldId="273"/>
        </pc:sldMkLst>
      </pc:sldChg>
      <pc:sldChg chg="del">
        <pc:chgData name="Dr. Ani Munirah binti Mohamad" userId="dbd053e9-05fc-429b-b417-ac3c7e48826e" providerId="ADAL" clId="{C8D8AE8B-EFAF-4832-807B-2A4218D38210}" dt="2024-06-12T16:35:44.294" v="0" actId="47"/>
        <pc:sldMkLst>
          <pc:docMk/>
          <pc:sldMk cId="366867540" sldId="274"/>
        </pc:sldMkLst>
      </pc:sldChg>
      <pc:sldChg chg="del">
        <pc:chgData name="Dr. Ani Munirah binti Mohamad" userId="dbd053e9-05fc-429b-b417-ac3c7e48826e" providerId="ADAL" clId="{C8D8AE8B-EFAF-4832-807B-2A4218D38210}" dt="2024-06-12T16:35:44.294" v="0" actId="47"/>
        <pc:sldMkLst>
          <pc:docMk/>
          <pc:sldMk cId="3857579483" sldId="275"/>
        </pc:sldMkLst>
      </pc:sldChg>
      <pc:sldChg chg="del">
        <pc:chgData name="Dr. Ani Munirah binti Mohamad" userId="dbd053e9-05fc-429b-b417-ac3c7e48826e" providerId="ADAL" clId="{C8D8AE8B-EFAF-4832-807B-2A4218D38210}" dt="2024-06-12T16:35:44.294" v="0" actId="47"/>
        <pc:sldMkLst>
          <pc:docMk/>
          <pc:sldMk cId="2320696026" sldId="276"/>
        </pc:sldMkLst>
      </pc:sldChg>
      <pc:sldChg chg="del">
        <pc:chgData name="Dr. Ani Munirah binti Mohamad" userId="dbd053e9-05fc-429b-b417-ac3c7e48826e" providerId="ADAL" clId="{C8D8AE8B-EFAF-4832-807B-2A4218D38210}" dt="2024-06-12T16:35:44.294" v="0" actId="47"/>
        <pc:sldMkLst>
          <pc:docMk/>
          <pc:sldMk cId="89196730" sldId="277"/>
        </pc:sldMkLst>
      </pc:sldChg>
      <pc:sldChg chg="del">
        <pc:chgData name="Dr. Ani Munirah binti Mohamad" userId="dbd053e9-05fc-429b-b417-ac3c7e48826e" providerId="ADAL" clId="{C8D8AE8B-EFAF-4832-807B-2A4218D38210}" dt="2024-06-12T16:35:44.294" v="0" actId="47"/>
        <pc:sldMkLst>
          <pc:docMk/>
          <pc:sldMk cId="1952830884" sldId="278"/>
        </pc:sldMkLst>
      </pc:sldChg>
      <pc:sldChg chg="del">
        <pc:chgData name="Dr. Ani Munirah binti Mohamad" userId="dbd053e9-05fc-429b-b417-ac3c7e48826e" providerId="ADAL" clId="{C8D8AE8B-EFAF-4832-807B-2A4218D38210}" dt="2024-06-12T16:35:44.294" v="0" actId="47"/>
        <pc:sldMkLst>
          <pc:docMk/>
          <pc:sldMk cId="1070469222" sldId="279"/>
        </pc:sldMkLst>
      </pc:sldChg>
      <pc:sldChg chg="del">
        <pc:chgData name="Dr. Ani Munirah binti Mohamad" userId="dbd053e9-05fc-429b-b417-ac3c7e48826e" providerId="ADAL" clId="{C8D8AE8B-EFAF-4832-807B-2A4218D38210}" dt="2024-06-12T16:35:44.294" v="0" actId="47"/>
        <pc:sldMkLst>
          <pc:docMk/>
          <pc:sldMk cId="3393508940" sldId="280"/>
        </pc:sldMkLst>
      </pc:sldChg>
      <pc:sldChg chg="del">
        <pc:chgData name="Dr. Ani Munirah binti Mohamad" userId="dbd053e9-05fc-429b-b417-ac3c7e48826e" providerId="ADAL" clId="{C8D8AE8B-EFAF-4832-807B-2A4218D38210}" dt="2024-06-12T16:35:44.294" v="0" actId="47"/>
        <pc:sldMkLst>
          <pc:docMk/>
          <pc:sldMk cId="2098017" sldId="281"/>
        </pc:sldMkLst>
      </pc:sldChg>
      <pc:sldChg chg="del">
        <pc:chgData name="Dr. Ani Munirah binti Mohamad" userId="dbd053e9-05fc-429b-b417-ac3c7e48826e" providerId="ADAL" clId="{C8D8AE8B-EFAF-4832-807B-2A4218D38210}" dt="2024-06-12T16:35:44.294" v="0" actId="47"/>
        <pc:sldMkLst>
          <pc:docMk/>
          <pc:sldMk cId="2654666580" sldId="282"/>
        </pc:sldMkLst>
      </pc:sldChg>
      <pc:sldChg chg="del">
        <pc:chgData name="Dr. Ani Munirah binti Mohamad" userId="dbd053e9-05fc-429b-b417-ac3c7e48826e" providerId="ADAL" clId="{C8D8AE8B-EFAF-4832-807B-2A4218D38210}" dt="2024-06-12T16:35:44.294" v="0" actId="47"/>
        <pc:sldMkLst>
          <pc:docMk/>
          <pc:sldMk cId="1176501579" sldId="283"/>
        </pc:sldMkLst>
      </pc:sldChg>
      <pc:sldChg chg="del">
        <pc:chgData name="Dr. Ani Munirah binti Mohamad" userId="dbd053e9-05fc-429b-b417-ac3c7e48826e" providerId="ADAL" clId="{C8D8AE8B-EFAF-4832-807B-2A4218D38210}" dt="2024-06-12T16:35:44.294" v="0" actId="47"/>
        <pc:sldMkLst>
          <pc:docMk/>
          <pc:sldMk cId="2933105433" sldId="284"/>
        </pc:sldMkLst>
      </pc:sldChg>
      <pc:sldChg chg="del">
        <pc:chgData name="Dr. Ani Munirah binti Mohamad" userId="dbd053e9-05fc-429b-b417-ac3c7e48826e" providerId="ADAL" clId="{C8D8AE8B-EFAF-4832-807B-2A4218D38210}" dt="2024-06-12T16:35:44.294" v="0" actId="47"/>
        <pc:sldMkLst>
          <pc:docMk/>
          <pc:sldMk cId="2323599197" sldId="285"/>
        </pc:sldMkLst>
      </pc:sldChg>
      <pc:sldChg chg="del">
        <pc:chgData name="Dr. Ani Munirah binti Mohamad" userId="dbd053e9-05fc-429b-b417-ac3c7e48826e" providerId="ADAL" clId="{C8D8AE8B-EFAF-4832-807B-2A4218D38210}" dt="2024-06-12T16:35:44.294" v="0" actId="47"/>
        <pc:sldMkLst>
          <pc:docMk/>
          <pc:sldMk cId="2682678313" sldId="286"/>
        </pc:sldMkLst>
      </pc:sldChg>
      <pc:sldChg chg="del">
        <pc:chgData name="Dr. Ani Munirah binti Mohamad" userId="dbd053e9-05fc-429b-b417-ac3c7e48826e" providerId="ADAL" clId="{C8D8AE8B-EFAF-4832-807B-2A4218D38210}" dt="2024-06-12T16:35:44.294" v="0" actId="47"/>
        <pc:sldMkLst>
          <pc:docMk/>
          <pc:sldMk cId="388314227" sldId="287"/>
        </pc:sldMkLst>
      </pc:sldChg>
      <pc:sldChg chg="del">
        <pc:chgData name="Dr. Ani Munirah binti Mohamad" userId="dbd053e9-05fc-429b-b417-ac3c7e48826e" providerId="ADAL" clId="{C8D8AE8B-EFAF-4832-807B-2A4218D38210}" dt="2024-06-12T16:35:44.294" v="0" actId="47"/>
        <pc:sldMkLst>
          <pc:docMk/>
          <pc:sldMk cId="953815134" sldId="288"/>
        </pc:sldMkLst>
      </pc:sldChg>
      <pc:sldChg chg="del">
        <pc:chgData name="Dr. Ani Munirah binti Mohamad" userId="dbd053e9-05fc-429b-b417-ac3c7e48826e" providerId="ADAL" clId="{C8D8AE8B-EFAF-4832-807B-2A4218D38210}" dt="2024-06-12T16:35:44.294" v="0" actId="47"/>
        <pc:sldMkLst>
          <pc:docMk/>
          <pc:sldMk cId="4020423993" sldId="289"/>
        </pc:sldMkLst>
      </pc:sldChg>
      <pc:sldChg chg="del">
        <pc:chgData name="Dr. Ani Munirah binti Mohamad" userId="dbd053e9-05fc-429b-b417-ac3c7e48826e" providerId="ADAL" clId="{C8D8AE8B-EFAF-4832-807B-2A4218D38210}" dt="2024-06-12T16:35:44.294" v="0" actId="47"/>
        <pc:sldMkLst>
          <pc:docMk/>
          <pc:sldMk cId="381583882" sldId="290"/>
        </pc:sldMkLst>
      </pc:sldChg>
      <pc:sldChg chg="del">
        <pc:chgData name="Dr. Ani Munirah binti Mohamad" userId="dbd053e9-05fc-429b-b417-ac3c7e48826e" providerId="ADAL" clId="{C8D8AE8B-EFAF-4832-807B-2A4218D38210}" dt="2024-06-12T16:35:44.294" v="0" actId="47"/>
        <pc:sldMkLst>
          <pc:docMk/>
          <pc:sldMk cId="1076679937" sldId="291"/>
        </pc:sldMkLst>
      </pc:sldChg>
      <pc:sldChg chg="del">
        <pc:chgData name="Dr. Ani Munirah binti Mohamad" userId="dbd053e9-05fc-429b-b417-ac3c7e48826e" providerId="ADAL" clId="{C8D8AE8B-EFAF-4832-807B-2A4218D38210}" dt="2024-06-12T16:35:44.294" v="0" actId="47"/>
        <pc:sldMkLst>
          <pc:docMk/>
          <pc:sldMk cId="3378173935" sldId="292"/>
        </pc:sldMkLst>
      </pc:sldChg>
      <pc:sldChg chg="del">
        <pc:chgData name="Dr. Ani Munirah binti Mohamad" userId="dbd053e9-05fc-429b-b417-ac3c7e48826e" providerId="ADAL" clId="{C8D8AE8B-EFAF-4832-807B-2A4218D38210}" dt="2024-06-12T16:35:44.294" v="0" actId="47"/>
        <pc:sldMkLst>
          <pc:docMk/>
          <pc:sldMk cId="1634195756" sldId="293"/>
        </pc:sldMkLst>
      </pc:sldChg>
      <pc:sldChg chg="del">
        <pc:chgData name="Dr. Ani Munirah binti Mohamad" userId="dbd053e9-05fc-429b-b417-ac3c7e48826e" providerId="ADAL" clId="{C8D8AE8B-EFAF-4832-807B-2A4218D38210}" dt="2024-06-12T16:35:44.294" v="0" actId="47"/>
        <pc:sldMkLst>
          <pc:docMk/>
          <pc:sldMk cId="966176064" sldId="294"/>
        </pc:sldMkLst>
      </pc:sldChg>
      <pc:sldChg chg="del">
        <pc:chgData name="Dr. Ani Munirah binti Mohamad" userId="dbd053e9-05fc-429b-b417-ac3c7e48826e" providerId="ADAL" clId="{C8D8AE8B-EFAF-4832-807B-2A4218D38210}" dt="2024-06-12T16:35:44.294" v="0" actId="47"/>
        <pc:sldMkLst>
          <pc:docMk/>
          <pc:sldMk cId="1487690051" sldId="295"/>
        </pc:sldMkLst>
      </pc:sldChg>
      <pc:sldChg chg="del">
        <pc:chgData name="Dr. Ani Munirah binti Mohamad" userId="dbd053e9-05fc-429b-b417-ac3c7e48826e" providerId="ADAL" clId="{C8D8AE8B-EFAF-4832-807B-2A4218D38210}" dt="2024-06-12T16:35:44.294" v="0" actId="47"/>
        <pc:sldMkLst>
          <pc:docMk/>
          <pc:sldMk cId="1617865296" sldId="296"/>
        </pc:sldMkLst>
      </pc:sldChg>
      <pc:sldChg chg="del">
        <pc:chgData name="Dr. Ani Munirah binti Mohamad" userId="dbd053e9-05fc-429b-b417-ac3c7e48826e" providerId="ADAL" clId="{C8D8AE8B-EFAF-4832-807B-2A4218D38210}" dt="2024-06-12T16:35:44.294" v="0" actId="47"/>
        <pc:sldMkLst>
          <pc:docMk/>
          <pc:sldMk cId="3926453287" sldId="298"/>
        </pc:sldMkLst>
      </pc:sldChg>
      <pc:sldChg chg="del">
        <pc:chgData name="Dr. Ani Munirah binti Mohamad" userId="dbd053e9-05fc-429b-b417-ac3c7e48826e" providerId="ADAL" clId="{C8D8AE8B-EFAF-4832-807B-2A4218D38210}" dt="2024-06-12T16:35:44.294" v="0" actId="47"/>
        <pc:sldMkLst>
          <pc:docMk/>
          <pc:sldMk cId="3582719775" sldId="299"/>
        </pc:sldMkLst>
      </pc:sldChg>
      <pc:sldChg chg="del">
        <pc:chgData name="Dr. Ani Munirah binti Mohamad" userId="dbd053e9-05fc-429b-b417-ac3c7e48826e" providerId="ADAL" clId="{C8D8AE8B-EFAF-4832-807B-2A4218D38210}" dt="2024-06-12T16:35:44.294" v="0" actId="47"/>
        <pc:sldMkLst>
          <pc:docMk/>
          <pc:sldMk cId="1297641555" sldId="300"/>
        </pc:sldMkLst>
      </pc:sldChg>
      <pc:sldChg chg="del">
        <pc:chgData name="Dr. Ani Munirah binti Mohamad" userId="dbd053e9-05fc-429b-b417-ac3c7e48826e" providerId="ADAL" clId="{C8D8AE8B-EFAF-4832-807B-2A4218D38210}" dt="2024-06-12T16:35:44.294" v="0" actId="47"/>
        <pc:sldMkLst>
          <pc:docMk/>
          <pc:sldMk cId="700385732" sldId="301"/>
        </pc:sldMkLst>
      </pc:sldChg>
      <pc:sldChg chg="del">
        <pc:chgData name="Dr. Ani Munirah binti Mohamad" userId="dbd053e9-05fc-429b-b417-ac3c7e48826e" providerId="ADAL" clId="{C8D8AE8B-EFAF-4832-807B-2A4218D38210}" dt="2024-06-12T16:35:44.294" v="0" actId="47"/>
        <pc:sldMkLst>
          <pc:docMk/>
          <pc:sldMk cId="2342606125" sldId="302"/>
        </pc:sldMkLst>
      </pc:sldChg>
      <pc:sldChg chg="del">
        <pc:chgData name="Dr. Ani Munirah binti Mohamad" userId="dbd053e9-05fc-429b-b417-ac3c7e48826e" providerId="ADAL" clId="{C8D8AE8B-EFAF-4832-807B-2A4218D38210}" dt="2024-06-12T16:35:44.294" v="0" actId="47"/>
        <pc:sldMkLst>
          <pc:docMk/>
          <pc:sldMk cId="1475366312" sldId="303"/>
        </pc:sldMkLst>
      </pc:sldChg>
      <pc:sldChg chg="del">
        <pc:chgData name="Dr. Ani Munirah binti Mohamad" userId="dbd053e9-05fc-429b-b417-ac3c7e48826e" providerId="ADAL" clId="{C8D8AE8B-EFAF-4832-807B-2A4218D38210}" dt="2024-06-12T16:35:44.294" v="0" actId="47"/>
        <pc:sldMkLst>
          <pc:docMk/>
          <pc:sldMk cId="913646620" sldId="304"/>
        </pc:sldMkLst>
      </pc:sldChg>
      <pc:sldChg chg="del">
        <pc:chgData name="Dr. Ani Munirah binti Mohamad" userId="dbd053e9-05fc-429b-b417-ac3c7e48826e" providerId="ADAL" clId="{C8D8AE8B-EFAF-4832-807B-2A4218D38210}" dt="2024-06-12T16:35:44.294" v="0" actId="47"/>
        <pc:sldMkLst>
          <pc:docMk/>
          <pc:sldMk cId="3976938955" sldId="305"/>
        </pc:sldMkLst>
      </pc:sldChg>
      <pc:sldChg chg="del">
        <pc:chgData name="Dr. Ani Munirah binti Mohamad" userId="dbd053e9-05fc-429b-b417-ac3c7e48826e" providerId="ADAL" clId="{C8D8AE8B-EFAF-4832-807B-2A4218D38210}" dt="2024-06-12T16:35:44.294" v="0" actId="47"/>
        <pc:sldMkLst>
          <pc:docMk/>
          <pc:sldMk cId="3130499194" sldId="306"/>
        </pc:sldMkLst>
      </pc:sldChg>
      <pc:sldChg chg="del">
        <pc:chgData name="Dr. Ani Munirah binti Mohamad" userId="dbd053e9-05fc-429b-b417-ac3c7e48826e" providerId="ADAL" clId="{C8D8AE8B-EFAF-4832-807B-2A4218D38210}" dt="2024-06-12T16:35:44.294" v="0" actId="47"/>
        <pc:sldMkLst>
          <pc:docMk/>
          <pc:sldMk cId="1529761923" sldId="307"/>
        </pc:sldMkLst>
      </pc:sldChg>
      <pc:sldChg chg="del">
        <pc:chgData name="Dr. Ani Munirah binti Mohamad" userId="dbd053e9-05fc-429b-b417-ac3c7e48826e" providerId="ADAL" clId="{C8D8AE8B-EFAF-4832-807B-2A4218D38210}" dt="2024-06-12T16:35:44.294" v="0" actId="47"/>
        <pc:sldMkLst>
          <pc:docMk/>
          <pc:sldMk cId="1751341189" sldId="308"/>
        </pc:sldMkLst>
      </pc:sldChg>
      <pc:sldChg chg="del">
        <pc:chgData name="Dr. Ani Munirah binti Mohamad" userId="dbd053e9-05fc-429b-b417-ac3c7e48826e" providerId="ADAL" clId="{C8D8AE8B-EFAF-4832-807B-2A4218D38210}" dt="2024-06-12T16:35:44.294" v="0" actId="47"/>
        <pc:sldMkLst>
          <pc:docMk/>
          <pc:sldMk cId="1708778792" sldId="309"/>
        </pc:sldMkLst>
      </pc:sldChg>
      <pc:sldChg chg="del">
        <pc:chgData name="Dr. Ani Munirah binti Mohamad" userId="dbd053e9-05fc-429b-b417-ac3c7e48826e" providerId="ADAL" clId="{C8D8AE8B-EFAF-4832-807B-2A4218D38210}" dt="2024-06-12T16:35:44.294" v="0" actId="47"/>
        <pc:sldMkLst>
          <pc:docMk/>
          <pc:sldMk cId="1471379319" sldId="310"/>
        </pc:sldMkLst>
      </pc:sldChg>
      <pc:sldChg chg="del">
        <pc:chgData name="Dr. Ani Munirah binti Mohamad" userId="dbd053e9-05fc-429b-b417-ac3c7e48826e" providerId="ADAL" clId="{C8D8AE8B-EFAF-4832-807B-2A4218D38210}" dt="2024-06-12T16:35:44.294" v="0" actId="47"/>
        <pc:sldMkLst>
          <pc:docMk/>
          <pc:sldMk cId="2974450818" sldId="311"/>
        </pc:sldMkLst>
      </pc:sldChg>
      <pc:sldChg chg="del">
        <pc:chgData name="Dr. Ani Munirah binti Mohamad" userId="dbd053e9-05fc-429b-b417-ac3c7e48826e" providerId="ADAL" clId="{C8D8AE8B-EFAF-4832-807B-2A4218D38210}" dt="2024-06-12T16:35:44.294" v="0" actId="47"/>
        <pc:sldMkLst>
          <pc:docMk/>
          <pc:sldMk cId="2483386257" sldId="312"/>
        </pc:sldMkLst>
      </pc:sldChg>
      <pc:sldChg chg="del">
        <pc:chgData name="Dr. Ani Munirah binti Mohamad" userId="dbd053e9-05fc-429b-b417-ac3c7e48826e" providerId="ADAL" clId="{C8D8AE8B-EFAF-4832-807B-2A4218D38210}" dt="2024-06-12T16:35:44.294" v="0" actId="47"/>
        <pc:sldMkLst>
          <pc:docMk/>
          <pc:sldMk cId="1335880592" sldId="313"/>
        </pc:sldMkLst>
      </pc:sldChg>
      <pc:sldChg chg="del">
        <pc:chgData name="Dr. Ani Munirah binti Mohamad" userId="dbd053e9-05fc-429b-b417-ac3c7e48826e" providerId="ADAL" clId="{C8D8AE8B-EFAF-4832-807B-2A4218D38210}" dt="2024-06-12T16:35:44.294" v="0" actId="47"/>
        <pc:sldMkLst>
          <pc:docMk/>
          <pc:sldMk cId="2829068941" sldId="314"/>
        </pc:sldMkLst>
      </pc:sldChg>
      <pc:sldChg chg="del">
        <pc:chgData name="Dr. Ani Munirah binti Mohamad" userId="dbd053e9-05fc-429b-b417-ac3c7e48826e" providerId="ADAL" clId="{C8D8AE8B-EFAF-4832-807B-2A4218D38210}" dt="2024-06-12T16:35:44.294" v="0" actId="47"/>
        <pc:sldMkLst>
          <pc:docMk/>
          <pc:sldMk cId="1513201269" sldId="315"/>
        </pc:sldMkLst>
      </pc:sldChg>
      <pc:sldChg chg="del">
        <pc:chgData name="Dr. Ani Munirah binti Mohamad" userId="dbd053e9-05fc-429b-b417-ac3c7e48826e" providerId="ADAL" clId="{C8D8AE8B-EFAF-4832-807B-2A4218D38210}" dt="2024-06-12T16:35:44.294" v="0" actId="47"/>
        <pc:sldMkLst>
          <pc:docMk/>
          <pc:sldMk cId="3625262743" sldId="316"/>
        </pc:sldMkLst>
      </pc:sldChg>
      <pc:sldChg chg="del">
        <pc:chgData name="Dr. Ani Munirah binti Mohamad" userId="dbd053e9-05fc-429b-b417-ac3c7e48826e" providerId="ADAL" clId="{C8D8AE8B-EFAF-4832-807B-2A4218D38210}" dt="2024-06-12T16:35:44.294" v="0" actId="47"/>
        <pc:sldMkLst>
          <pc:docMk/>
          <pc:sldMk cId="93206016" sldId="343"/>
        </pc:sldMkLst>
      </pc:sldChg>
      <pc:sldChg chg="del">
        <pc:chgData name="Dr. Ani Munirah binti Mohamad" userId="dbd053e9-05fc-429b-b417-ac3c7e48826e" providerId="ADAL" clId="{C8D8AE8B-EFAF-4832-807B-2A4218D38210}" dt="2024-06-12T16:35:44.294" v="0" actId="47"/>
        <pc:sldMkLst>
          <pc:docMk/>
          <pc:sldMk cId="1454458594" sldId="344"/>
        </pc:sldMkLst>
      </pc:sldChg>
      <pc:sldChg chg="del">
        <pc:chgData name="Dr. Ani Munirah binti Mohamad" userId="dbd053e9-05fc-429b-b417-ac3c7e48826e" providerId="ADAL" clId="{C8D8AE8B-EFAF-4832-807B-2A4218D38210}" dt="2024-06-12T16:35:44.294" v="0" actId="47"/>
        <pc:sldMkLst>
          <pc:docMk/>
          <pc:sldMk cId="1226565616" sldId="345"/>
        </pc:sldMkLst>
      </pc:sldChg>
      <pc:sldChg chg="del">
        <pc:chgData name="Dr. Ani Munirah binti Mohamad" userId="dbd053e9-05fc-429b-b417-ac3c7e48826e" providerId="ADAL" clId="{C8D8AE8B-EFAF-4832-807B-2A4218D38210}" dt="2024-06-12T16:35:44.294" v="0" actId="47"/>
        <pc:sldMkLst>
          <pc:docMk/>
          <pc:sldMk cId="3839218992" sldId="346"/>
        </pc:sldMkLst>
      </pc:sldChg>
      <pc:sldChg chg="del">
        <pc:chgData name="Dr. Ani Munirah binti Mohamad" userId="dbd053e9-05fc-429b-b417-ac3c7e48826e" providerId="ADAL" clId="{C8D8AE8B-EFAF-4832-807B-2A4218D38210}" dt="2024-06-12T16:35:44.294" v="0" actId="47"/>
        <pc:sldMkLst>
          <pc:docMk/>
          <pc:sldMk cId="2983603354" sldId="347"/>
        </pc:sldMkLst>
      </pc:sldChg>
      <pc:sldChg chg="del">
        <pc:chgData name="Dr. Ani Munirah binti Mohamad" userId="dbd053e9-05fc-429b-b417-ac3c7e48826e" providerId="ADAL" clId="{C8D8AE8B-EFAF-4832-807B-2A4218D38210}" dt="2024-06-12T16:35:44.294" v="0" actId="47"/>
        <pc:sldMkLst>
          <pc:docMk/>
          <pc:sldMk cId="2322740650" sldId="348"/>
        </pc:sldMkLst>
      </pc:sldChg>
      <pc:sldChg chg="del">
        <pc:chgData name="Dr. Ani Munirah binti Mohamad" userId="dbd053e9-05fc-429b-b417-ac3c7e48826e" providerId="ADAL" clId="{C8D8AE8B-EFAF-4832-807B-2A4218D38210}" dt="2024-06-12T16:35:44.294" v="0" actId="47"/>
        <pc:sldMkLst>
          <pc:docMk/>
          <pc:sldMk cId="3793337167" sldId="349"/>
        </pc:sldMkLst>
      </pc:sldChg>
    </pc:docChg>
  </pc:docChgLst>
  <pc:docChgLst>
    <pc:chgData name="Dr. Ani Munirah binti Mohamad" userId="S::animunirah@staf.uum.edu.my::dbd053e9-05fc-429b-b417-ac3c7e48826e" providerId="AD" clId="Web-{AB97A175-51CA-397C-BC85-EF4B9E11A6BC}"/>
    <pc:docChg chg="modSld">
      <pc:chgData name="Dr. Ani Munirah binti Mohamad" userId="S::animunirah@staf.uum.edu.my::dbd053e9-05fc-429b-b417-ac3c7e48826e" providerId="AD" clId="Web-{AB97A175-51CA-397C-BC85-EF4B9E11A6BC}" dt="2024-05-19T16:49:13.567" v="178" actId="20577"/>
      <pc:docMkLst>
        <pc:docMk/>
      </pc:docMkLst>
      <pc:sldChg chg="mod modShow">
        <pc:chgData name="Dr. Ani Munirah binti Mohamad" userId="S::animunirah@staf.uum.edu.my::dbd053e9-05fc-429b-b417-ac3c7e48826e" providerId="AD" clId="Web-{AB97A175-51CA-397C-BC85-EF4B9E11A6BC}" dt="2024-05-19T16:46:35.389" v="80"/>
        <pc:sldMkLst>
          <pc:docMk/>
          <pc:sldMk cId="0" sldId="256"/>
        </pc:sldMkLst>
      </pc:sldChg>
      <pc:sldChg chg="mod modShow">
        <pc:chgData name="Dr. Ani Munirah binti Mohamad" userId="S::animunirah@staf.uum.edu.my::dbd053e9-05fc-429b-b417-ac3c7e48826e" providerId="AD" clId="Web-{AB97A175-51CA-397C-BC85-EF4B9E11A6BC}" dt="2024-05-19T16:46:35.420" v="81"/>
        <pc:sldMkLst>
          <pc:docMk/>
          <pc:sldMk cId="0" sldId="257"/>
        </pc:sldMkLst>
      </pc:sldChg>
      <pc:sldChg chg="mod modShow">
        <pc:chgData name="Dr. Ani Munirah binti Mohamad" userId="S::animunirah@staf.uum.edu.my::dbd053e9-05fc-429b-b417-ac3c7e48826e" providerId="AD" clId="Web-{AB97A175-51CA-397C-BC85-EF4B9E11A6BC}" dt="2024-05-19T16:46:35.498" v="83"/>
        <pc:sldMkLst>
          <pc:docMk/>
          <pc:sldMk cId="2716199034" sldId="260"/>
        </pc:sldMkLst>
      </pc:sldChg>
      <pc:sldChg chg="mod modShow">
        <pc:chgData name="Dr. Ani Munirah binti Mohamad" userId="S::animunirah@staf.uum.edu.my::dbd053e9-05fc-429b-b417-ac3c7e48826e" providerId="AD" clId="Web-{AB97A175-51CA-397C-BC85-EF4B9E11A6BC}" dt="2024-05-19T16:46:35.529" v="84"/>
        <pc:sldMkLst>
          <pc:docMk/>
          <pc:sldMk cId="945183760" sldId="262"/>
        </pc:sldMkLst>
      </pc:sldChg>
      <pc:sldChg chg="mod modShow">
        <pc:chgData name="Dr. Ani Munirah binti Mohamad" userId="S::animunirah@staf.uum.edu.my::dbd053e9-05fc-429b-b417-ac3c7e48826e" providerId="AD" clId="Web-{AB97A175-51CA-397C-BC85-EF4B9E11A6BC}" dt="2024-05-19T16:46:35.561" v="85"/>
        <pc:sldMkLst>
          <pc:docMk/>
          <pc:sldMk cId="1357174521" sldId="263"/>
        </pc:sldMkLst>
      </pc:sldChg>
      <pc:sldChg chg="mod modShow">
        <pc:chgData name="Dr. Ani Munirah binti Mohamad" userId="S::animunirah@staf.uum.edu.my::dbd053e9-05fc-429b-b417-ac3c7e48826e" providerId="AD" clId="Web-{AB97A175-51CA-397C-BC85-EF4B9E11A6BC}" dt="2024-05-19T16:46:35.592" v="86"/>
        <pc:sldMkLst>
          <pc:docMk/>
          <pc:sldMk cId="3303405173" sldId="264"/>
        </pc:sldMkLst>
      </pc:sldChg>
      <pc:sldChg chg="mod modShow">
        <pc:chgData name="Dr. Ani Munirah binti Mohamad" userId="S::animunirah@staf.uum.edu.my::dbd053e9-05fc-429b-b417-ac3c7e48826e" providerId="AD" clId="Web-{AB97A175-51CA-397C-BC85-EF4B9E11A6BC}" dt="2024-05-19T16:46:35.623" v="87"/>
        <pc:sldMkLst>
          <pc:docMk/>
          <pc:sldMk cId="3624398430" sldId="265"/>
        </pc:sldMkLst>
      </pc:sldChg>
      <pc:sldChg chg="modSp mod modShow">
        <pc:chgData name="Dr. Ani Munirah binti Mohamad" userId="S::animunirah@staf.uum.edu.my::dbd053e9-05fc-429b-b417-ac3c7e48826e" providerId="AD" clId="Web-{AB97A175-51CA-397C-BC85-EF4B9E11A6BC}" dt="2024-05-19T16:48:24.252" v="167" actId="20577"/>
        <pc:sldMkLst>
          <pc:docMk/>
          <pc:sldMk cId="937763204" sldId="266"/>
        </pc:sldMkLst>
        <pc:spChg chg="mod">
          <ac:chgData name="Dr. Ani Munirah binti Mohamad" userId="S::animunirah@staf.uum.edu.my::dbd053e9-05fc-429b-b417-ac3c7e48826e" providerId="AD" clId="Web-{AB97A175-51CA-397C-BC85-EF4B9E11A6BC}" dt="2024-05-19T16:48:24.252" v="167" actId="20577"/>
          <ac:spMkLst>
            <pc:docMk/>
            <pc:sldMk cId="937763204" sldId="266"/>
            <ac:spMk id="158" creationId="{00000000-0000-0000-0000-000000000000}"/>
          </ac:spMkLst>
        </pc:spChg>
      </pc:sldChg>
      <pc:sldChg chg="mod modShow">
        <pc:chgData name="Dr. Ani Munirah binti Mohamad" userId="S::animunirah@staf.uum.edu.my::dbd053e9-05fc-429b-b417-ac3c7e48826e" providerId="AD" clId="Web-{AB97A175-51CA-397C-BC85-EF4B9E11A6BC}" dt="2024-05-19T16:46:36.639" v="119"/>
        <pc:sldMkLst>
          <pc:docMk/>
          <pc:sldMk cId="3164088367" sldId="267"/>
        </pc:sldMkLst>
      </pc:sldChg>
      <pc:sldChg chg="modSp mod modShow">
        <pc:chgData name="Dr. Ani Munirah binti Mohamad" userId="S::animunirah@staf.uum.edu.my::dbd053e9-05fc-429b-b417-ac3c7e48826e" providerId="AD" clId="Web-{AB97A175-51CA-397C-BC85-EF4B9E11A6BC}" dt="2024-05-19T16:48:51.222" v="169" actId="20577"/>
        <pc:sldMkLst>
          <pc:docMk/>
          <pc:sldMk cId="3035952661" sldId="268"/>
        </pc:sldMkLst>
        <pc:spChg chg="mod">
          <ac:chgData name="Dr. Ani Munirah binti Mohamad" userId="S::animunirah@staf.uum.edu.my::dbd053e9-05fc-429b-b417-ac3c7e48826e" providerId="AD" clId="Web-{AB97A175-51CA-397C-BC85-EF4B9E11A6BC}" dt="2024-05-19T16:48:51.222" v="169" actId="20577"/>
          <ac:spMkLst>
            <pc:docMk/>
            <pc:sldMk cId="3035952661" sldId="268"/>
            <ac:spMk id="158" creationId="{00000000-0000-0000-0000-000000000000}"/>
          </ac:spMkLst>
        </pc:spChg>
      </pc:sldChg>
      <pc:sldChg chg="modSp mod modShow">
        <pc:chgData name="Dr. Ani Munirah binti Mohamad" userId="S::animunirah@staf.uum.edu.my::dbd053e9-05fc-429b-b417-ac3c7e48826e" providerId="AD" clId="Web-{AB97A175-51CA-397C-BC85-EF4B9E11A6BC}" dt="2024-05-19T16:49:00.285" v="171" actId="20577"/>
        <pc:sldMkLst>
          <pc:docMk/>
          <pc:sldMk cId="526131397" sldId="269"/>
        </pc:sldMkLst>
        <pc:spChg chg="mod">
          <ac:chgData name="Dr. Ani Munirah binti Mohamad" userId="S::animunirah@staf.uum.edu.my::dbd053e9-05fc-429b-b417-ac3c7e48826e" providerId="AD" clId="Web-{AB97A175-51CA-397C-BC85-EF4B9E11A6BC}" dt="2024-05-19T16:49:00.285" v="171" actId="20577"/>
          <ac:spMkLst>
            <pc:docMk/>
            <pc:sldMk cId="526131397" sldId="269"/>
            <ac:spMk id="158" creationId="{00000000-0000-0000-0000-000000000000}"/>
          </ac:spMkLst>
        </pc:spChg>
      </pc:sldChg>
      <pc:sldChg chg="modSp mod modShow">
        <pc:chgData name="Dr. Ani Munirah binti Mohamad" userId="S::animunirah@staf.uum.edu.my::dbd053e9-05fc-429b-b417-ac3c7e48826e" providerId="AD" clId="Web-{AB97A175-51CA-397C-BC85-EF4B9E11A6BC}" dt="2024-05-19T16:49:13.567" v="178" actId="20577"/>
        <pc:sldMkLst>
          <pc:docMk/>
          <pc:sldMk cId="4169149729" sldId="270"/>
        </pc:sldMkLst>
        <pc:spChg chg="mod">
          <ac:chgData name="Dr. Ani Munirah binti Mohamad" userId="S::animunirah@staf.uum.edu.my::dbd053e9-05fc-429b-b417-ac3c7e48826e" providerId="AD" clId="Web-{AB97A175-51CA-397C-BC85-EF4B9E11A6BC}" dt="2024-05-19T16:49:13.567" v="178" actId="20577"/>
          <ac:spMkLst>
            <pc:docMk/>
            <pc:sldMk cId="4169149729" sldId="270"/>
            <ac:spMk id="158" creationId="{00000000-0000-0000-0000-000000000000}"/>
          </ac:spMkLst>
        </pc:spChg>
      </pc:sldChg>
      <pc:sldChg chg="mod modShow">
        <pc:chgData name="Dr. Ani Munirah binti Mohamad" userId="S::animunirah@staf.uum.edu.my::dbd053e9-05fc-429b-b417-ac3c7e48826e" providerId="AD" clId="Web-{AB97A175-51CA-397C-BC85-EF4B9E11A6BC}" dt="2024-05-19T16:46:35.764" v="92"/>
        <pc:sldMkLst>
          <pc:docMk/>
          <pc:sldMk cId="3687209180" sldId="271"/>
        </pc:sldMkLst>
      </pc:sldChg>
      <pc:sldChg chg="mod modShow">
        <pc:chgData name="Dr. Ani Munirah binti Mohamad" userId="S::animunirah@staf.uum.edu.my::dbd053e9-05fc-429b-b417-ac3c7e48826e" providerId="AD" clId="Web-{AB97A175-51CA-397C-BC85-EF4B9E11A6BC}" dt="2024-05-19T16:46:35.795" v="93"/>
        <pc:sldMkLst>
          <pc:docMk/>
          <pc:sldMk cId="871651220" sldId="272"/>
        </pc:sldMkLst>
      </pc:sldChg>
      <pc:sldChg chg="mod modShow">
        <pc:chgData name="Dr. Ani Munirah binti Mohamad" userId="S::animunirah@staf.uum.edu.my::dbd053e9-05fc-429b-b417-ac3c7e48826e" providerId="AD" clId="Web-{AB97A175-51CA-397C-BC85-EF4B9E11A6BC}" dt="2024-05-19T16:46:35.826" v="94"/>
        <pc:sldMkLst>
          <pc:docMk/>
          <pc:sldMk cId="4116853057" sldId="273"/>
        </pc:sldMkLst>
      </pc:sldChg>
      <pc:sldChg chg="mod modShow">
        <pc:chgData name="Dr. Ani Munirah binti Mohamad" userId="S::animunirah@staf.uum.edu.my::dbd053e9-05fc-429b-b417-ac3c7e48826e" providerId="AD" clId="Web-{AB97A175-51CA-397C-BC85-EF4B9E11A6BC}" dt="2024-05-19T16:46:35.858" v="95"/>
        <pc:sldMkLst>
          <pc:docMk/>
          <pc:sldMk cId="366867540" sldId="274"/>
        </pc:sldMkLst>
      </pc:sldChg>
      <pc:sldChg chg="mod modShow">
        <pc:chgData name="Dr. Ani Munirah binti Mohamad" userId="S::animunirah@staf.uum.edu.my::dbd053e9-05fc-429b-b417-ac3c7e48826e" providerId="AD" clId="Web-{AB97A175-51CA-397C-BC85-EF4B9E11A6BC}" dt="2024-05-19T16:46:35.889" v="96"/>
        <pc:sldMkLst>
          <pc:docMk/>
          <pc:sldMk cId="3857579483" sldId="275"/>
        </pc:sldMkLst>
      </pc:sldChg>
      <pc:sldChg chg="mod modShow">
        <pc:chgData name="Dr. Ani Munirah binti Mohamad" userId="S::animunirah@staf.uum.edu.my::dbd053e9-05fc-429b-b417-ac3c7e48826e" providerId="AD" clId="Web-{AB97A175-51CA-397C-BC85-EF4B9E11A6BC}" dt="2024-05-19T16:46:35.904" v="97"/>
        <pc:sldMkLst>
          <pc:docMk/>
          <pc:sldMk cId="2320696026" sldId="276"/>
        </pc:sldMkLst>
      </pc:sldChg>
      <pc:sldChg chg="mod modShow">
        <pc:chgData name="Dr. Ani Munirah binti Mohamad" userId="S::animunirah@staf.uum.edu.my::dbd053e9-05fc-429b-b417-ac3c7e48826e" providerId="AD" clId="Web-{AB97A175-51CA-397C-BC85-EF4B9E11A6BC}" dt="2024-05-19T16:46:35.936" v="98"/>
        <pc:sldMkLst>
          <pc:docMk/>
          <pc:sldMk cId="89196730" sldId="277"/>
        </pc:sldMkLst>
      </pc:sldChg>
      <pc:sldChg chg="mod modShow">
        <pc:chgData name="Dr. Ani Munirah binti Mohamad" userId="S::animunirah@staf.uum.edu.my::dbd053e9-05fc-429b-b417-ac3c7e48826e" providerId="AD" clId="Web-{AB97A175-51CA-397C-BC85-EF4B9E11A6BC}" dt="2024-05-19T16:46:35.967" v="99"/>
        <pc:sldMkLst>
          <pc:docMk/>
          <pc:sldMk cId="1952830884" sldId="278"/>
        </pc:sldMkLst>
      </pc:sldChg>
      <pc:sldChg chg="mod modShow">
        <pc:chgData name="Dr. Ani Munirah binti Mohamad" userId="S::animunirah@staf.uum.edu.my::dbd053e9-05fc-429b-b417-ac3c7e48826e" providerId="AD" clId="Web-{AB97A175-51CA-397C-BC85-EF4B9E11A6BC}" dt="2024-05-19T16:46:35.998" v="100"/>
        <pc:sldMkLst>
          <pc:docMk/>
          <pc:sldMk cId="1070469222" sldId="279"/>
        </pc:sldMkLst>
      </pc:sldChg>
      <pc:sldChg chg="mod modShow">
        <pc:chgData name="Dr. Ani Munirah binti Mohamad" userId="S::animunirah@staf.uum.edu.my::dbd053e9-05fc-429b-b417-ac3c7e48826e" providerId="AD" clId="Web-{AB97A175-51CA-397C-BC85-EF4B9E11A6BC}" dt="2024-05-19T16:46:36.029" v="101"/>
        <pc:sldMkLst>
          <pc:docMk/>
          <pc:sldMk cId="3393508940" sldId="280"/>
        </pc:sldMkLst>
      </pc:sldChg>
      <pc:sldChg chg="mod modShow">
        <pc:chgData name="Dr. Ani Munirah binti Mohamad" userId="S::animunirah@staf.uum.edu.my::dbd053e9-05fc-429b-b417-ac3c7e48826e" providerId="AD" clId="Web-{AB97A175-51CA-397C-BC85-EF4B9E11A6BC}" dt="2024-05-19T16:46:36.061" v="102"/>
        <pc:sldMkLst>
          <pc:docMk/>
          <pc:sldMk cId="2098017" sldId="281"/>
        </pc:sldMkLst>
      </pc:sldChg>
      <pc:sldChg chg="mod modShow">
        <pc:chgData name="Dr. Ani Munirah binti Mohamad" userId="S::animunirah@staf.uum.edu.my::dbd053e9-05fc-429b-b417-ac3c7e48826e" providerId="AD" clId="Web-{AB97A175-51CA-397C-BC85-EF4B9E11A6BC}" dt="2024-05-19T16:46:36.092" v="103"/>
        <pc:sldMkLst>
          <pc:docMk/>
          <pc:sldMk cId="2654666580" sldId="282"/>
        </pc:sldMkLst>
      </pc:sldChg>
      <pc:sldChg chg="mod modShow">
        <pc:chgData name="Dr. Ani Munirah binti Mohamad" userId="S::animunirah@staf.uum.edu.my::dbd053e9-05fc-429b-b417-ac3c7e48826e" providerId="AD" clId="Web-{AB97A175-51CA-397C-BC85-EF4B9E11A6BC}" dt="2024-05-19T16:46:36.123" v="104"/>
        <pc:sldMkLst>
          <pc:docMk/>
          <pc:sldMk cId="1176501579" sldId="283"/>
        </pc:sldMkLst>
      </pc:sldChg>
      <pc:sldChg chg="mod modShow">
        <pc:chgData name="Dr. Ani Munirah binti Mohamad" userId="S::animunirah@staf.uum.edu.my::dbd053e9-05fc-429b-b417-ac3c7e48826e" providerId="AD" clId="Web-{AB97A175-51CA-397C-BC85-EF4B9E11A6BC}" dt="2024-05-19T16:46:36.154" v="105"/>
        <pc:sldMkLst>
          <pc:docMk/>
          <pc:sldMk cId="2933105433" sldId="284"/>
        </pc:sldMkLst>
      </pc:sldChg>
      <pc:sldChg chg="mod modShow">
        <pc:chgData name="Dr. Ani Munirah binti Mohamad" userId="S::animunirah@staf.uum.edu.my::dbd053e9-05fc-429b-b417-ac3c7e48826e" providerId="AD" clId="Web-{AB97A175-51CA-397C-BC85-EF4B9E11A6BC}" dt="2024-05-19T16:46:36.186" v="106"/>
        <pc:sldMkLst>
          <pc:docMk/>
          <pc:sldMk cId="2323599197" sldId="285"/>
        </pc:sldMkLst>
      </pc:sldChg>
      <pc:sldChg chg="mod modShow">
        <pc:chgData name="Dr. Ani Munirah binti Mohamad" userId="S::animunirah@staf.uum.edu.my::dbd053e9-05fc-429b-b417-ac3c7e48826e" providerId="AD" clId="Web-{AB97A175-51CA-397C-BC85-EF4B9E11A6BC}" dt="2024-05-19T16:46:36.233" v="107"/>
        <pc:sldMkLst>
          <pc:docMk/>
          <pc:sldMk cId="2682678313" sldId="286"/>
        </pc:sldMkLst>
      </pc:sldChg>
      <pc:sldChg chg="mod modShow">
        <pc:chgData name="Dr. Ani Munirah binti Mohamad" userId="S::animunirah@staf.uum.edu.my::dbd053e9-05fc-429b-b417-ac3c7e48826e" providerId="AD" clId="Web-{AB97A175-51CA-397C-BC85-EF4B9E11A6BC}" dt="2024-05-19T16:46:36.264" v="108"/>
        <pc:sldMkLst>
          <pc:docMk/>
          <pc:sldMk cId="388314227" sldId="287"/>
        </pc:sldMkLst>
      </pc:sldChg>
      <pc:sldChg chg="mod modShow">
        <pc:chgData name="Dr. Ani Munirah binti Mohamad" userId="S::animunirah@staf.uum.edu.my::dbd053e9-05fc-429b-b417-ac3c7e48826e" providerId="AD" clId="Web-{AB97A175-51CA-397C-BC85-EF4B9E11A6BC}" dt="2024-05-19T16:46:36.389" v="112"/>
        <pc:sldMkLst>
          <pc:docMk/>
          <pc:sldMk cId="953815134" sldId="288"/>
        </pc:sldMkLst>
      </pc:sldChg>
      <pc:sldChg chg="mod modShow">
        <pc:chgData name="Dr. Ani Munirah binti Mohamad" userId="S::animunirah@staf.uum.edu.my::dbd053e9-05fc-429b-b417-ac3c7e48826e" providerId="AD" clId="Web-{AB97A175-51CA-397C-BC85-EF4B9E11A6BC}" dt="2024-05-19T16:46:36.467" v="114"/>
        <pc:sldMkLst>
          <pc:docMk/>
          <pc:sldMk cId="4020423993" sldId="289"/>
        </pc:sldMkLst>
      </pc:sldChg>
      <pc:sldChg chg="mod modShow">
        <pc:chgData name="Dr. Ani Munirah binti Mohamad" userId="S::animunirah@staf.uum.edu.my::dbd053e9-05fc-429b-b417-ac3c7e48826e" providerId="AD" clId="Web-{AB97A175-51CA-397C-BC85-EF4B9E11A6BC}" dt="2024-05-19T16:46:36.436" v="113"/>
        <pc:sldMkLst>
          <pc:docMk/>
          <pc:sldMk cId="381583882" sldId="290"/>
        </pc:sldMkLst>
      </pc:sldChg>
      <pc:sldChg chg="mod modShow">
        <pc:chgData name="Dr. Ani Munirah binti Mohamad" userId="S::animunirah@staf.uum.edu.my::dbd053e9-05fc-429b-b417-ac3c7e48826e" providerId="AD" clId="Web-{AB97A175-51CA-397C-BC85-EF4B9E11A6BC}" dt="2024-05-19T16:46:36.498" v="115"/>
        <pc:sldMkLst>
          <pc:docMk/>
          <pc:sldMk cId="1076679937" sldId="291"/>
        </pc:sldMkLst>
      </pc:sldChg>
      <pc:sldChg chg="mod modShow">
        <pc:chgData name="Dr. Ani Munirah binti Mohamad" userId="S::animunirah@staf.uum.edu.my::dbd053e9-05fc-429b-b417-ac3c7e48826e" providerId="AD" clId="Web-{AB97A175-51CA-397C-BC85-EF4B9E11A6BC}" dt="2024-05-19T16:46:36.545" v="116"/>
        <pc:sldMkLst>
          <pc:docMk/>
          <pc:sldMk cId="3378173935" sldId="292"/>
        </pc:sldMkLst>
      </pc:sldChg>
      <pc:sldChg chg="mod modShow">
        <pc:chgData name="Dr. Ani Munirah binti Mohamad" userId="S::animunirah@staf.uum.edu.my::dbd053e9-05fc-429b-b417-ac3c7e48826e" providerId="AD" clId="Web-{AB97A175-51CA-397C-BC85-EF4B9E11A6BC}" dt="2024-05-19T16:46:36.576" v="117"/>
        <pc:sldMkLst>
          <pc:docMk/>
          <pc:sldMk cId="1634195756" sldId="293"/>
        </pc:sldMkLst>
      </pc:sldChg>
      <pc:sldChg chg="mod modShow">
        <pc:chgData name="Dr. Ani Munirah binti Mohamad" userId="S::animunirah@staf.uum.edu.my::dbd053e9-05fc-429b-b417-ac3c7e48826e" providerId="AD" clId="Web-{AB97A175-51CA-397C-BC85-EF4B9E11A6BC}" dt="2024-05-19T16:46:36.608" v="118"/>
        <pc:sldMkLst>
          <pc:docMk/>
          <pc:sldMk cId="966176064" sldId="294"/>
        </pc:sldMkLst>
      </pc:sldChg>
      <pc:sldChg chg="mod modShow">
        <pc:chgData name="Dr. Ani Munirah binti Mohamad" userId="S::animunirah@staf.uum.edu.my::dbd053e9-05fc-429b-b417-ac3c7e48826e" providerId="AD" clId="Web-{AB97A175-51CA-397C-BC85-EF4B9E11A6BC}" dt="2024-05-19T16:46:35.467" v="82"/>
        <pc:sldMkLst>
          <pc:docMk/>
          <pc:sldMk cId="1487690051" sldId="295"/>
        </pc:sldMkLst>
      </pc:sldChg>
      <pc:sldChg chg="mod modShow">
        <pc:chgData name="Dr. Ani Munirah binti Mohamad" userId="S::animunirah@staf.uum.edu.my::dbd053e9-05fc-429b-b417-ac3c7e48826e" providerId="AD" clId="Web-{AB97A175-51CA-397C-BC85-EF4B9E11A6BC}" dt="2024-05-19T16:46:36.358" v="111"/>
        <pc:sldMkLst>
          <pc:docMk/>
          <pc:sldMk cId="1617865296" sldId="296"/>
        </pc:sldMkLst>
      </pc:sldChg>
      <pc:sldChg chg="mod modShow">
        <pc:chgData name="Dr. Ani Munirah binti Mohamad" userId="S::animunirah@staf.uum.edu.my::dbd053e9-05fc-429b-b417-ac3c7e48826e" providerId="AD" clId="Web-{AB97A175-51CA-397C-BC85-EF4B9E11A6BC}" dt="2024-05-19T16:46:37.201" v="137"/>
        <pc:sldMkLst>
          <pc:docMk/>
          <pc:sldMk cId="3381698634" sldId="297"/>
        </pc:sldMkLst>
      </pc:sldChg>
      <pc:sldChg chg="mod modShow">
        <pc:chgData name="Dr. Ani Munirah binti Mohamad" userId="S::animunirah@staf.uum.edu.my::dbd053e9-05fc-429b-b417-ac3c7e48826e" providerId="AD" clId="Web-{AB97A175-51CA-397C-BC85-EF4B9E11A6BC}" dt="2024-05-19T16:46:36.326" v="110"/>
        <pc:sldMkLst>
          <pc:docMk/>
          <pc:sldMk cId="3926453287" sldId="298"/>
        </pc:sldMkLst>
      </pc:sldChg>
      <pc:sldChg chg="mod modShow">
        <pc:chgData name="Dr. Ani Munirah binti Mohamad" userId="S::animunirah@staf.uum.edu.my::dbd053e9-05fc-429b-b417-ac3c7e48826e" providerId="AD" clId="Web-{AB97A175-51CA-397C-BC85-EF4B9E11A6BC}" dt="2024-05-19T16:46:36.295" v="109"/>
        <pc:sldMkLst>
          <pc:docMk/>
          <pc:sldMk cId="3582719775" sldId="299"/>
        </pc:sldMkLst>
      </pc:sldChg>
      <pc:sldChg chg="mod modShow">
        <pc:chgData name="Dr. Ani Munirah binti Mohamad" userId="S::animunirah@staf.uum.edu.my::dbd053e9-05fc-429b-b417-ac3c7e48826e" providerId="AD" clId="Web-{AB97A175-51CA-397C-BC85-EF4B9E11A6BC}" dt="2024-05-19T16:46:36.670" v="120"/>
        <pc:sldMkLst>
          <pc:docMk/>
          <pc:sldMk cId="1297641555" sldId="300"/>
        </pc:sldMkLst>
      </pc:sldChg>
      <pc:sldChg chg="mod modShow">
        <pc:chgData name="Dr. Ani Munirah binti Mohamad" userId="S::animunirah@staf.uum.edu.my::dbd053e9-05fc-429b-b417-ac3c7e48826e" providerId="AD" clId="Web-{AB97A175-51CA-397C-BC85-EF4B9E11A6BC}" dt="2024-05-19T16:46:36.733" v="122"/>
        <pc:sldMkLst>
          <pc:docMk/>
          <pc:sldMk cId="700385732" sldId="301"/>
        </pc:sldMkLst>
      </pc:sldChg>
      <pc:sldChg chg="mod modShow">
        <pc:chgData name="Dr. Ani Munirah binti Mohamad" userId="S::animunirah@staf.uum.edu.my::dbd053e9-05fc-429b-b417-ac3c7e48826e" providerId="AD" clId="Web-{AB97A175-51CA-397C-BC85-EF4B9E11A6BC}" dt="2024-05-19T16:46:36.701" v="121"/>
        <pc:sldMkLst>
          <pc:docMk/>
          <pc:sldMk cId="2342606125" sldId="302"/>
        </pc:sldMkLst>
      </pc:sldChg>
      <pc:sldChg chg="mod modShow">
        <pc:chgData name="Dr. Ani Munirah binti Mohamad" userId="S::animunirah@staf.uum.edu.my::dbd053e9-05fc-429b-b417-ac3c7e48826e" providerId="AD" clId="Web-{AB97A175-51CA-397C-BC85-EF4B9E11A6BC}" dt="2024-05-19T16:46:36.795" v="124"/>
        <pc:sldMkLst>
          <pc:docMk/>
          <pc:sldMk cId="1475366312" sldId="303"/>
        </pc:sldMkLst>
      </pc:sldChg>
      <pc:sldChg chg="mod modShow">
        <pc:chgData name="Dr. Ani Munirah binti Mohamad" userId="S::animunirah@staf.uum.edu.my::dbd053e9-05fc-429b-b417-ac3c7e48826e" providerId="AD" clId="Web-{AB97A175-51CA-397C-BC85-EF4B9E11A6BC}" dt="2024-05-19T16:46:36.764" v="123"/>
        <pc:sldMkLst>
          <pc:docMk/>
          <pc:sldMk cId="913646620" sldId="304"/>
        </pc:sldMkLst>
      </pc:sldChg>
      <pc:sldChg chg="mod modShow">
        <pc:chgData name="Dr. Ani Munirah binti Mohamad" userId="S::animunirah@staf.uum.edu.my::dbd053e9-05fc-429b-b417-ac3c7e48826e" providerId="AD" clId="Web-{AB97A175-51CA-397C-BC85-EF4B9E11A6BC}" dt="2024-05-19T16:46:36.967" v="130"/>
        <pc:sldMkLst>
          <pc:docMk/>
          <pc:sldMk cId="3976938955" sldId="305"/>
        </pc:sldMkLst>
      </pc:sldChg>
      <pc:sldChg chg="mod modShow">
        <pc:chgData name="Dr. Ani Munirah binti Mohamad" userId="S::animunirah@staf.uum.edu.my::dbd053e9-05fc-429b-b417-ac3c7e48826e" providerId="AD" clId="Web-{AB97A175-51CA-397C-BC85-EF4B9E11A6BC}" dt="2024-05-19T16:46:36.936" v="129"/>
        <pc:sldMkLst>
          <pc:docMk/>
          <pc:sldMk cId="3130499194" sldId="306"/>
        </pc:sldMkLst>
      </pc:sldChg>
      <pc:sldChg chg="mod modShow">
        <pc:chgData name="Dr. Ani Munirah binti Mohamad" userId="S::animunirah@staf.uum.edu.my::dbd053e9-05fc-429b-b417-ac3c7e48826e" providerId="AD" clId="Web-{AB97A175-51CA-397C-BC85-EF4B9E11A6BC}" dt="2024-05-19T16:46:36.904" v="128"/>
        <pc:sldMkLst>
          <pc:docMk/>
          <pc:sldMk cId="1529761923" sldId="307"/>
        </pc:sldMkLst>
      </pc:sldChg>
      <pc:sldChg chg="modSp mod modShow">
        <pc:chgData name="Dr. Ani Munirah binti Mohamad" userId="S::animunirah@staf.uum.edu.my::dbd053e9-05fc-429b-b417-ac3c7e48826e" providerId="AD" clId="Web-{AB97A175-51CA-397C-BC85-EF4B9E11A6BC}" dt="2024-05-19T16:48:00.236" v="165" actId="20577"/>
        <pc:sldMkLst>
          <pc:docMk/>
          <pc:sldMk cId="1751341189" sldId="308"/>
        </pc:sldMkLst>
        <pc:spChg chg="mod">
          <ac:chgData name="Dr. Ani Munirah binti Mohamad" userId="S::animunirah@staf.uum.edu.my::dbd053e9-05fc-429b-b417-ac3c7e48826e" providerId="AD" clId="Web-{AB97A175-51CA-397C-BC85-EF4B9E11A6BC}" dt="2024-05-19T16:48:00.236" v="165" actId="20577"/>
          <ac:spMkLst>
            <pc:docMk/>
            <pc:sldMk cId="1751341189" sldId="308"/>
            <ac:spMk id="158" creationId="{00000000-0000-0000-0000-000000000000}"/>
          </ac:spMkLst>
        </pc:spChg>
      </pc:sldChg>
      <pc:sldChg chg="mod modShow">
        <pc:chgData name="Dr. Ani Munirah binti Mohamad" userId="S::animunirah@staf.uum.edu.my::dbd053e9-05fc-429b-b417-ac3c7e48826e" providerId="AD" clId="Web-{AB97A175-51CA-397C-BC85-EF4B9E11A6BC}" dt="2024-05-19T16:46:36.858" v="126"/>
        <pc:sldMkLst>
          <pc:docMk/>
          <pc:sldMk cId="1708778792" sldId="309"/>
        </pc:sldMkLst>
      </pc:sldChg>
      <pc:sldChg chg="mod modShow">
        <pc:chgData name="Dr. Ani Munirah binti Mohamad" userId="S::animunirah@staf.uum.edu.my::dbd053e9-05fc-429b-b417-ac3c7e48826e" providerId="AD" clId="Web-{AB97A175-51CA-397C-BC85-EF4B9E11A6BC}" dt="2024-05-19T16:46:36.826" v="125"/>
        <pc:sldMkLst>
          <pc:docMk/>
          <pc:sldMk cId="1471379319" sldId="310"/>
        </pc:sldMkLst>
      </pc:sldChg>
      <pc:sldChg chg="mod modShow">
        <pc:chgData name="Dr. Ani Munirah binti Mohamad" userId="S::animunirah@staf.uum.edu.my::dbd053e9-05fc-429b-b417-ac3c7e48826e" providerId="AD" clId="Web-{AB97A175-51CA-397C-BC85-EF4B9E11A6BC}" dt="2024-05-19T16:46:37.029" v="132"/>
        <pc:sldMkLst>
          <pc:docMk/>
          <pc:sldMk cId="2974450818" sldId="311"/>
        </pc:sldMkLst>
      </pc:sldChg>
      <pc:sldChg chg="mod modShow">
        <pc:chgData name="Dr. Ani Munirah binti Mohamad" userId="S::animunirah@staf.uum.edu.my::dbd053e9-05fc-429b-b417-ac3c7e48826e" providerId="AD" clId="Web-{AB97A175-51CA-397C-BC85-EF4B9E11A6BC}" dt="2024-05-19T16:46:36.998" v="131"/>
        <pc:sldMkLst>
          <pc:docMk/>
          <pc:sldMk cId="2483386257" sldId="312"/>
        </pc:sldMkLst>
      </pc:sldChg>
      <pc:sldChg chg="mod modShow">
        <pc:chgData name="Dr. Ani Munirah binti Mohamad" userId="S::animunirah@staf.uum.edu.my::dbd053e9-05fc-429b-b417-ac3c7e48826e" providerId="AD" clId="Web-{AB97A175-51CA-397C-BC85-EF4B9E11A6BC}" dt="2024-05-19T16:46:37.170" v="136"/>
        <pc:sldMkLst>
          <pc:docMk/>
          <pc:sldMk cId="1335880592" sldId="313"/>
        </pc:sldMkLst>
      </pc:sldChg>
      <pc:sldChg chg="mod modShow">
        <pc:chgData name="Dr. Ani Munirah binti Mohamad" userId="S::animunirah@staf.uum.edu.my::dbd053e9-05fc-429b-b417-ac3c7e48826e" providerId="AD" clId="Web-{AB97A175-51CA-397C-BC85-EF4B9E11A6BC}" dt="2024-05-19T16:46:37.123" v="135"/>
        <pc:sldMkLst>
          <pc:docMk/>
          <pc:sldMk cId="2829068941" sldId="314"/>
        </pc:sldMkLst>
      </pc:sldChg>
      <pc:sldChg chg="mod modShow">
        <pc:chgData name="Dr. Ani Munirah binti Mohamad" userId="S::animunirah@staf.uum.edu.my::dbd053e9-05fc-429b-b417-ac3c7e48826e" providerId="AD" clId="Web-{AB97A175-51CA-397C-BC85-EF4B9E11A6BC}" dt="2024-05-19T16:46:37.092" v="134"/>
        <pc:sldMkLst>
          <pc:docMk/>
          <pc:sldMk cId="1513201269" sldId="315"/>
        </pc:sldMkLst>
      </pc:sldChg>
      <pc:sldChg chg="mod modShow">
        <pc:chgData name="Dr. Ani Munirah binti Mohamad" userId="S::animunirah@staf.uum.edu.my::dbd053e9-05fc-429b-b417-ac3c7e48826e" providerId="AD" clId="Web-{AB97A175-51CA-397C-BC85-EF4B9E11A6BC}" dt="2024-05-19T16:46:37.061" v="133"/>
        <pc:sldMkLst>
          <pc:docMk/>
          <pc:sldMk cId="3625262743" sldId="316"/>
        </pc:sldMkLst>
      </pc:sldChg>
      <pc:sldChg chg="mod modShow">
        <pc:chgData name="Dr. Ani Munirah binti Mohamad" userId="S::animunirah@staf.uum.edu.my::dbd053e9-05fc-429b-b417-ac3c7e48826e" providerId="AD" clId="Web-{AB97A175-51CA-397C-BC85-EF4B9E11A6BC}" dt="2024-05-19T16:46:37.233" v="138"/>
        <pc:sldMkLst>
          <pc:docMk/>
          <pc:sldMk cId="1949578042" sldId="317"/>
        </pc:sldMkLst>
      </pc:sldChg>
      <pc:sldChg chg="mod modShow">
        <pc:chgData name="Dr. Ani Munirah binti Mohamad" userId="S::animunirah@staf.uum.edu.my::dbd053e9-05fc-429b-b417-ac3c7e48826e" providerId="AD" clId="Web-{AB97A175-51CA-397C-BC85-EF4B9E11A6BC}" dt="2024-05-19T16:46:37.342" v="141"/>
        <pc:sldMkLst>
          <pc:docMk/>
          <pc:sldMk cId="2541712656" sldId="318"/>
        </pc:sldMkLst>
      </pc:sldChg>
      <pc:sldChg chg="mod modShow">
        <pc:chgData name="Dr. Ani Munirah binti Mohamad" userId="S::animunirah@staf.uum.edu.my::dbd053e9-05fc-429b-b417-ac3c7e48826e" providerId="AD" clId="Web-{AB97A175-51CA-397C-BC85-EF4B9E11A6BC}" dt="2024-05-19T16:46:37.858" v="157"/>
        <pc:sldMkLst>
          <pc:docMk/>
          <pc:sldMk cId="846111342" sldId="319"/>
        </pc:sldMkLst>
      </pc:sldChg>
      <pc:sldChg chg="mod modShow">
        <pc:chgData name="Dr. Ani Munirah binti Mohamad" userId="S::animunirah@staf.uum.edu.my::dbd053e9-05fc-429b-b417-ac3c7e48826e" providerId="AD" clId="Web-{AB97A175-51CA-397C-BC85-EF4B9E11A6BC}" dt="2024-05-19T16:46:37.311" v="140"/>
        <pc:sldMkLst>
          <pc:docMk/>
          <pc:sldMk cId="3436478699" sldId="321"/>
        </pc:sldMkLst>
      </pc:sldChg>
      <pc:sldChg chg="mod modShow">
        <pc:chgData name="Dr. Ani Munirah binti Mohamad" userId="S::animunirah@staf.uum.edu.my::dbd053e9-05fc-429b-b417-ac3c7e48826e" providerId="AD" clId="Web-{AB97A175-51CA-397C-BC85-EF4B9E11A6BC}" dt="2024-05-19T16:46:37.264" v="139"/>
        <pc:sldMkLst>
          <pc:docMk/>
          <pc:sldMk cId="3580742180" sldId="322"/>
        </pc:sldMkLst>
      </pc:sldChg>
      <pc:sldChg chg="mod modShow">
        <pc:chgData name="Dr. Ani Munirah binti Mohamad" userId="S::animunirah@staf.uum.edu.my::dbd053e9-05fc-429b-b417-ac3c7e48826e" providerId="AD" clId="Web-{AB97A175-51CA-397C-BC85-EF4B9E11A6BC}" dt="2024-05-19T16:46:37.530" v="147"/>
        <pc:sldMkLst>
          <pc:docMk/>
          <pc:sldMk cId="480445509" sldId="323"/>
        </pc:sldMkLst>
      </pc:sldChg>
      <pc:sldChg chg="mod modShow">
        <pc:chgData name="Dr. Ani Munirah binti Mohamad" userId="S::animunirah@staf.uum.edu.my::dbd053e9-05fc-429b-b417-ac3c7e48826e" providerId="AD" clId="Web-{AB97A175-51CA-397C-BC85-EF4B9E11A6BC}" dt="2024-05-19T16:46:37.951" v="160"/>
        <pc:sldMkLst>
          <pc:docMk/>
          <pc:sldMk cId="2331577065" sldId="324"/>
        </pc:sldMkLst>
      </pc:sldChg>
      <pc:sldChg chg="mod modShow">
        <pc:chgData name="Dr. Ani Munirah binti Mohamad" userId="S::animunirah@staf.uum.edu.my::dbd053e9-05fc-429b-b417-ac3c7e48826e" providerId="AD" clId="Web-{AB97A175-51CA-397C-BC85-EF4B9E11A6BC}" dt="2024-05-19T16:46:37.920" v="159"/>
        <pc:sldMkLst>
          <pc:docMk/>
          <pc:sldMk cId="4078244540" sldId="325"/>
        </pc:sldMkLst>
      </pc:sldChg>
      <pc:sldChg chg="mod modShow">
        <pc:chgData name="Dr. Ani Munirah binti Mohamad" userId="S::animunirah@staf.uum.edu.my::dbd053e9-05fc-429b-b417-ac3c7e48826e" providerId="AD" clId="Web-{AB97A175-51CA-397C-BC85-EF4B9E11A6BC}" dt="2024-05-19T16:46:37.889" v="158"/>
        <pc:sldMkLst>
          <pc:docMk/>
          <pc:sldMk cId="2259504694" sldId="326"/>
        </pc:sldMkLst>
      </pc:sldChg>
      <pc:sldChg chg="mod modShow">
        <pc:chgData name="Dr. Ani Munirah binti Mohamad" userId="S::animunirah@staf.uum.edu.my::dbd053e9-05fc-429b-b417-ac3c7e48826e" providerId="AD" clId="Web-{AB97A175-51CA-397C-BC85-EF4B9E11A6BC}" dt="2024-05-19T16:46:37.983" v="161"/>
        <pc:sldMkLst>
          <pc:docMk/>
          <pc:sldMk cId="3855396954" sldId="327"/>
        </pc:sldMkLst>
      </pc:sldChg>
      <pc:sldChg chg="mod modShow">
        <pc:chgData name="Dr. Ani Munirah binti Mohamad" userId="S::animunirah@staf.uum.edu.my::dbd053e9-05fc-429b-b417-ac3c7e48826e" providerId="AD" clId="Web-{AB97A175-51CA-397C-BC85-EF4B9E11A6BC}" dt="2024-05-19T16:46:37.795" v="155"/>
        <pc:sldMkLst>
          <pc:docMk/>
          <pc:sldMk cId="3981204518" sldId="328"/>
        </pc:sldMkLst>
      </pc:sldChg>
      <pc:sldChg chg="mod modShow">
        <pc:chgData name="Dr. Ani Munirah binti Mohamad" userId="S::animunirah@staf.uum.edu.my::dbd053e9-05fc-429b-b417-ac3c7e48826e" providerId="AD" clId="Web-{AB97A175-51CA-397C-BC85-EF4B9E11A6BC}" dt="2024-05-19T16:46:38.014" v="162"/>
        <pc:sldMkLst>
          <pc:docMk/>
          <pc:sldMk cId="16408653" sldId="329"/>
        </pc:sldMkLst>
      </pc:sldChg>
      <pc:sldChg chg="mod modShow">
        <pc:chgData name="Dr. Ani Munirah binti Mohamad" userId="S::animunirah@staf.uum.edu.my::dbd053e9-05fc-429b-b417-ac3c7e48826e" providerId="AD" clId="Web-{AB97A175-51CA-397C-BC85-EF4B9E11A6BC}" dt="2024-05-19T16:46:37.717" v="153"/>
        <pc:sldMkLst>
          <pc:docMk/>
          <pc:sldMk cId="443517540" sldId="330"/>
        </pc:sldMkLst>
      </pc:sldChg>
      <pc:sldChg chg="mod modShow">
        <pc:chgData name="Dr. Ani Munirah binti Mohamad" userId="S::animunirah@staf.uum.edu.my::dbd053e9-05fc-429b-b417-ac3c7e48826e" providerId="AD" clId="Web-{AB97A175-51CA-397C-BC85-EF4B9E11A6BC}" dt="2024-05-19T16:46:37.826" v="156"/>
        <pc:sldMkLst>
          <pc:docMk/>
          <pc:sldMk cId="2025289569" sldId="331"/>
        </pc:sldMkLst>
      </pc:sldChg>
      <pc:sldChg chg="mod modShow">
        <pc:chgData name="Dr. Ani Munirah binti Mohamad" userId="S::animunirah@staf.uum.edu.my::dbd053e9-05fc-429b-b417-ac3c7e48826e" providerId="AD" clId="Web-{AB97A175-51CA-397C-BC85-EF4B9E11A6BC}" dt="2024-05-19T16:46:37.748" v="154"/>
        <pc:sldMkLst>
          <pc:docMk/>
          <pc:sldMk cId="1084271290" sldId="332"/>
        </pc:sldMkLst>
      </pc:sldChg>
      <pc:sldChg chg="mod modShow">
        <pc:chgData name="Dr. Ani Munirah binti Mohamad" userId="S::animunirah@staf.uum.edu.my::dbd053e9-05fc-429b-b417-ac3c7e48826e" providerId="AD" clId="Web-{AB97A175-51CA-397C-BC85-EF4B9E11A6BC}" dt="2024-05-19T16:46:37.686" v="152"/>
        <pc:sldMkLst>
          <pc:docMk/>
          <pc:sldMk cId="1198030232" sldId="333"/>
        </pc:sldMkLst>
      </pc:sldChg>
      <pc:sldChg chg="mod modShow">
        <pc:chgData name="Dr. Ani Munirah binti Mohamad" userId="S::animunirah@staf.uum.edu.my::dbd053e9-05fc-429b-b417-ac3c7e48826e" providerId="AD" clId="Web-{AB97A175-51CA-397C-BC85-EF4B9E11A6BC}" dt="2024-05-19T16:46:37.623" v="150"/>
        <pc:sldMkLst>
          <pc:docMk/>
          <pc:sldMk cId="633872097" sldId="334"/>
        </pc:sldMkLst>
      </pc:sldChg>
      <pc:sldChg chg="mod modShow">
        <pc:chgData name="Dr. Ani Munirah binti Mohamad" userId="S::animunirah@staf.uum.edu.my::dbd053e9-05fc-429b-b417-ac3c7e48826e" providerId="AD" clId="Web-{AB97A175-51CA-397C-BC85-EF4B9E11A6BC}" dt="2024-05-19T16:46:37.655" v="151"/>
        <pc:sldMkLst>
          <pc:docMk/>
          <pc:sldMk cId="3089947258" sldId="335"/>
        </pc:sldMkLst>
      </pc:sldChg>
      <pc:sldChg chg="mod modShow">
        <pc:chgData name="Dr. Ani Munirah binti Mohamad" userId="S::animunirah@staf.uum.edu.my::dbd053e9-05fc-429b-b417-ac3c7e48826e" providerId="AD" clId="Web-{AB97A175-51CA-397C-BC85-EF4B9E11A6BC}" dt="2024-05-19T16:46:37.592" v="149"/>
        <pc:sldMkLst>
          <pc:docMk/>
          <pc:sldMk cId="97942739" sldId="336"/>
        </pc:sldMkLst>
      </pc:sldChg>
      <pc:sldChg chg="mod modShow">
        <pc:chgData name="Dr. Ani Munirah binti Mohamad" userId="S::animunirah@staf.uum.edu.my::dbd053e9-05fc-429b-b417-ac3c7e48826e" providerId="AD" clId="Web-{AB97A175-51CA-397C-BC85-EF4B9E11A6BC}" dt="2024-05-19T16:46:37.561" v="148"/>
        <pc:sldMkLst>
          <pc:docMk/>
          <pc:sldMk cId="3550932589" sldId="337"/>
        </pc:sldMkLst>
      </pc:sldChg>
      <pc:sldChg chg="mod modShow">
        <pc:chgData name="Dr. Ani Munirah binti Mohamad" userId="S::animunirah@staf.uum.edu.my::dbd053e9-05fc-429b-b417-ac3c7e48826e" providerId="AD" clId="Web-{AB97A175-51CA-397C-BC85-EF4B9E11A6BC}" dt="2024-05-19T16:46:37.373" v="142"/>
        <pc:sldMkLst>
          <pc:docMk/>
          <pc:sldMk cId="3412772144" sldId="338"/>
        </pc:sldMkLst>
      </pc:sldChg>
      <pc:sldChg chg="mod modShow">
        <pc:chgData name="Dr. Ani Munirah binti Mohamad" userId="S::animunirah@staf.uum.edu.my::dbd053e9-05fc-429b-b417-ac3c7e48826e" providerId="AD" clId="Web-{AB97A175-51CA-397C-BC85-EF4B9E11A6BC}" dt="2024-05-19T16:46:37.405" v="143"/>
        <pc:sldMkLst>
          <pc:docMk/>
          <pc:sldMk cId="1623638483" sldId="339"/>
        </pc:sldMkLst>
      </pc:sldChg>
      <pc:sldChg chg="mod modShow">
        <pc:chgData name="Dr. Ani Munirah binti Mohamad" userId="S::animunirah@staf.uum.edu.my::dbd053e9-05fc-429b-b417-ac3c7e48826e" providerId="AD" clId="Web-{AB97A175-51CA-397C-BC85-EF4B9E11A6BC}" dt="2024-05-19T16:46:37.498" v="146"/>
        <pc:sldMkLst>
          <pc:docMk/>
          <pc:sldMk cId="2066546657" sldId="340"/>
        </pc:sldMkLst>
      </pc:sldChg>
      <pc:sldChg chg="mod modShow">
        <pc:chgData name="Dr. Ani Munirah binti Mohamad" userId="S::animunirah@staf.uum.edu.my::dbd053e9-05fc-429b-b417-ac3c7e48826e" providerId="AD" clId="Web-{AB97A175-51CA-397C-BC85-EF4B9E11A6BC}" dt="2024-05-19T16:46:37.467" v="145"/>
        <pc:sldMkLst>
          <pc:docMk/>
          <pc:sldMk cId="3095859859" sldId="341"/>
        </pc:sldMkLst>
      </pc:sldChg>
      <pc:sldChg chg="mod modShow">
        <pc:chgData name="Dr. Ani Munirah binti Mohamad" userId="S::animunirah@staf.uum.edu.my::dbd053e9-05fc-429b-b417-ac3c7e48826e" providerId="AD" clId="Web-{AB97A175-51CA-397C-BC85-EF4B9E11A6BC}" dt="2024-05-19T16:46:37.436" v="144"/>
        <pc:sldMkLst>
          <pc:docMk/>
          <pc:sldMk cId="1148872436" sldId="34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5337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5635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8091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6843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8495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92888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31340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8178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49677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5805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3129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78590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51636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27183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53334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75562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30218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5705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844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16993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5071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6199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4513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595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4086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5944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0710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7676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66"/>
        <p:cNvGrpSpPr/>
        <p:nvPr/>
      </p:nvGrpSpPr>
      <p:grpSpPr>
        <a:xfrm>
          <a:off x="0" y="0"/>
          <a:ext cx="0" cy="0"/>
          <a:chOff x="0" y="0"/>
          <a:chExt cx="0" cy="0"/>
        </a:xfrm>
      </p:grpSpPr>
      <p:sp>
        <p:nvSpPr>
          <p:cNvPr id="67" name="Google Shape;67;p48"/>
          <p:cNvSpPr txBox="1"/>
          <p:nvPr/>
        </p:nvSpPr>
        <p:spPr>
          <a:xfrm>
            <a:off x="1538742" y="6251419"/>
            <a:ext cx="3760845" cy="514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189871" y="6101850"/>
          <a:ext cx="4136700" cy="471869"/>
        </p:xfrm>
        <a:graphic>
          <a:graphicData uri="http://schemas.openxmlformats.org/drawingml/2006/table">
            <a:tbl>
              <a:tblPr>
                <a:noFill/>
                <a:tableStyleId>{29A00ED3-4F39-45E5-B855-3537186DFB81}</a:tableStyleId>
              </a:tblPr>
              <a:tblGrid>
                <a:gridCol w="7172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14300">
                <a:tc>
                  <a:txBody>
                    <a:bodyPr/>
                    <a:lstStyle/>
                    <a:p>
                      <a:pPr marL="0" marR="0" lvl="0" indent="0" algn="l" rtl="0">
                        <a:lnSpc>
                          <a:spcPct val="107000"/>
                        </a:lnSpc>
                        <a:spcBef>
                          <a:spcPts val="0"/>
                        </a:spcBef>
                        <a:spcAft>
                          <a:spcPts val="0"/>
                        </a:spcAft>
                        <a:buNone/>
                      </a:pP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900" b="0" u="none" strike="noStrike" cap="none">
                          <a:solidFill>
                            <a:srgbClr val="003399"/>
                          </a:solidFill>
                          <a:latin typeface="Century Gothic"/>
                          <a:ea typeface="Century Gothic"/>
                          <a:cs typeface="Century Gothic"/>
                          <a:sym typeface="Century Gothic"/>
                        </a:rPr>
                        <a:t>CCP-LAW |</a:t>
                      </a:r>
                      <a:r>
                        <a:rPr lang="en-US" sz="900" b="0" u="none" strike="noStrike" cap="none">
                          <a:solidFill>
                            <a:srgbClr val="2683C6"/>
                          </a:solidFill>
                          <a:latin typeface="Century Gothic"/>
                          <a:ea typeface="Century Gothic"/>
                          <a:cs typeface="Century Gothic"/>
                          <a:sym typeface="Century Gothic"/>
                        </a:rPr>
                        <a:t>Curricula development on Climate Change Policy and Law</a:t>
                      </a:r>
                      <a:endParaRPr sz="900" b="0" u="none" strike="noStrike" cap="none">
                        <a:latin typeface="Calibri"/>
                        <a:ea typeface="Calibri"/>
                        <a:cs typeface="Calibri"/>
                        <a:sym typeface="Calibri"/>
                      </a:endParaRPr>
                    </a:p>
                    <a:p>
                      <a:pPr marL="0" marR="0" lvl="0" indent="0" algn="l" rtl="0">
                        <a:lnSpc>
                          <a:spcPct val="107000"/>
                        </a:lnSpc>
                        <a:spcBef>
                          <a:spcPts val="300"/>
                        </a:spcBef>
                        <a:spcAft>
                          <a:spcPts val="0"/>
                        </a:spcAft>
                        <a:buNone/>
                      </a:pPr>
                      <a:r>
                        <a:rPr lang="en-US" sz="900" u="none" strike="noStrike" cap="none">
                          <a:solidFill>
                            <a:srgbClr val="3B3838"/>
                          </a:solidFill>
                          <a:latin typeface="Calibri"/>
                          <a:ea typeface="Calibri"/>
                          <a:cs typeface="Calibri"/>
                          <a:sym typeface="Calibri"/>
                        </a:rPr>
                        <a:t>Project No of Reference: 618874-EPP-1-2020-1-VN-EPPKA2-CBHE-JP</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189871" y="6000290"/>
            <a:ext cx="697742" cy="674990"/>
          </a:xfrm>
          <a:prstGeom prst="rect">
            <a:avLst/>
          </a:prstGeom>
          <a:noFill/>
          <a:ln>
            <a:noFill/>
          </a:ln>
        </p:spPr>
      </p:pic>
      <p:pic>
        <p:nvPicPr>
          <p:cNvPr id="70" name="Google Shape;70;p48"/>
          <p:cNvPicPr preferRelativeResize="0"/>
          <p:nvPr/>
        </p:nvPicPr>
        <p:blipFill rotWithShape="1">
          <a:blip r:embed="rId3">
            <a:alphaModFix/>
          </a:blip>
          <a:srcRect/>
          <a:stretch/>
        </p:blipFill>
        <p:spPr>
          <a:xfrm>
            <a:off x="9126747" y="6078678"/>
            <a:ext cx="1526511" cy="4298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5" r:id="rId5"/>
    <p:sldLayoutId id="214748365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hyperlink" Target="https://auladeadriana.blogspot.com/2017/02/3-british-selected-case-studies-for-exam.html"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hyperlink" Target="https://en.wikiquote.org/wiki/Gratitud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US"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239643" y="2908665"/>
            <a:ext cx="11150343" cy="1959342"/>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800"/>
              </a:spcBef>
              <a:spcAft>
                <a:spcPts val="800"/>
              </a:spcAft>
              <a:buNone/>
            </a:pPr>
            <a:r>
              <a:rPr lang="en-US" sz="2700" b="1" i="0" u="none" strike="noStrike" cap="none" dirty="0">
                <a:solidFill>
                  <a:srgbClr val="003399"/>
                </a:solidFill>
                <a:latin typeface="Century Gothic"/>
                <a:ea typeface="Century Gothic"/>
                <a:cs typeface="Century Gothic"/>
                <a:sym typeface="Century Gothic"/>
              </a:rPr>
              <a:t>Subject: Corporate Governance and Climate Change</a:t>
            </a:r>
          </a:p>
          <a:p>
            <a:pPr marL="0" marR="0" lvl="0" indent="0" algn="ctr" rtl="0">
              <a:lnSpc>
                <a:spcPct val="107000"/>
              </a:lnSpc>
              <a:spcBef>
                <a:spcPts val="800"/>
              </a:spcBef>
              <a:spcAft>
                <a:spcPts val="800"/>
              </a:spcAft>
              <a:buNone/>
            </a:pPr>
            <a:r>
              <a:rPr lang="en-US" sz="2700" b="1" i="0" u="none" strike="noStrike" cap="none" dirty="0">
                <a:solidFill>
                  <a:srgbClr val="003399"/>
                </a:solidFill>
                <a:latin typeface="Century Gothic"/>
                <a:ea typeface="Century Gothic"/>
                <a:cs typeface="Century Gothic"/>
                <a:sym typeface="Century Gothic"/>
              </a:rPr>
              <a:t>Topic 6: Corporate Strategies for Addressing Climate Change</a:t>
            </a:r>
          </a:p>
          <a:p>
            <a:pPr marL="0" marR="0" lvl="0" indent="0" algn="ctr" rtl="0">
              <a:lnSpc>
                <a:spcPct val="107000"/>
              </a:lnSpc>
              <a:spcBef>
                <a:spcPts val="800"/>
              </a:spcBef>
              <a:spcAft>
                <a:spcPts val="800"/>
              </a:spcAft>
              <a:buNone/>
            </a:pPr>
            <a:r>
              <a:rPr lang="en-US" sz="2200" b="1" dirty="0">
                <a:solidFill>
                  <a:srgbClr val="003399"/>
                </a:solidFill>
                <a:latin typeface="Century Gothic"/>
                <a:ea typeface="Century Gothic"/>
                <a:cs typeface="Century Gothic"/>
                <a:sym typeface="Century Gothic"/>
              </a:rPr>
              <a:t>Instructor Name: </a:t>
            </a:r>
            <a:r>
              <a:rPr lang="en-US" sz="2200" b="1" dirty="0">
                <a:solidFill>
                  <a:srgbClr val="003399"/>
                </a:solidFill>
                <a:highlight>
                  <a:srgbClr val="FFFF00"/>
                </a:highlight>
                <a:latin typeface="Century Gothic"/>
                <a:ea typeface="Century Gothic"/>
                <a:cs typeface="Century Gothic"/>
                <a:sym typeface="Century Gothic"/>
              </a:rPr>
              <a:t>…</a:t>
            </a:r>
            <a:endParaRPr sz="2200" b="0" i="0" u="none" strike="noStrike" cap="none" dirty="0">
              <a:solidFill>
                <a:srgbClr val="000000"/>
              </a:solidFill>
              <a:highlight>
                <a:srgbClr val="FFFF00"/>
              </a:highlight>
              <a:latin typeface="Century Gothic"/>
              <a:ea typeface="Century Gothic"/>
              <a:cs typeface="Century Gothic"/>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Sustainable Transportation and Logistics </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a:bodyPr>
          <a:lstStyle/>
          <a:p>
            <a:pPr marL="914400" lvl="1" indent="-457200">
              <a:lnSpc>
                <a:spcPct val="150000"/>
              </a:lnSpc>
              <a:buSzPts val="1600"/>
              <a:buFont typeface="Wingdings" panose="05000000000000000000" pitchFamily="2" charset="2"/>
              <a:buChar char="Ø"/>
            </a:pPr>
            <a:r>
              <a:rPr lang="en-US" sz="2000" dirty="0">
                <a:latin typeface="Segoe UI" panose="020B0502040204020203" pitchFamily="34" charset="0"/>
                <a:ea typeface="Quattrocento Sans"/>
                <a:cs typeface="Segoe UI" panose="020B0502040204020203" pitchFamily="34" charset="0"/>
                <a:sym typeface="Quattrocento Sans"/>
              </a:rPr>
              <a:t>Challenge: Transportation is a significant contributor to greenhouse gas emissions, particularly from fossil fuel-powered vehicles.</a:t>
            </a:r>
          </a:p>
          <a:p>
            <a:pPr marL="914400" lvl="1" indent="-457200">
              <a:lnSpc>
                <a:spcPct val="150000"/>
              </a:lnSpc>
              <a:buSzPts val="1600"/>
              <a:buFont typeface="Wingdings" panose="05000000000000000000" pitchFamily="2" charset="2"/>
              <a:buChar char="Ø"/>
            </a:pPr>
            <a:r>
              <a:rPr lang="en-US" sz="2000" dirty="0">
                <a:latin typeface="Segoe UI" panose="020B0502040204020203" pitchFamily="34" charset="0"/>
                <a:ea typeface="Quattrocento Sans"/>
                <a:cs typeface="Segoe UI" panose="020B0502040204020203" pitchFamily="34" charset="0"/>
                <a:sym typeface="Quattrocento Sans"/>
              </a:rPr>
              <a:t>Mitigation Strategies: </a:t>
            </a:r>
          </a:p>
          <a:p>
            <a:pPr marL="1435100" lvl="1" indent="-457200">
              <a:lnSpc>
                <a:spcPct val="150000"/>
              </a:lnSpc>
              <a:buSzPts val="1600"/>
              <a:buFont typeface="Wingdings" panose="05000000000000000000" pitchFamily="2" charset="2"/>
              <a:buChar char="q"/>
            </a:pPr>
            <a:r>
              <a:rPr lang="en-US" sz="2000" dirty="0">
                <a:latin typeface="Segoe UI" panose="020B0502040204020203" pitchFamily="34" charset="0"/>
                <a:ea typeface="Quattrocento Sans"/>
                <a:cs typeface="Segoe UI" panose="020B0502040204020203" pitchFamily="34" charset="0"/>
                <a:sym typeface="Quattrocento Sans"/>
              </a:rPr>
              <a:t>Electrification of transportation fleets: Transitioning to electric vehicles (EVs) for company cars, delivery trucks, and other transportation needs.</a:t>
            </a:r>
          </a:p>
          <a:p>
            <a:pPr marL="1435100" lvl="1" indent="-457200">
              <a:lnSpc>
                <a:spcPct val="150000"/>
              </a:lnSpc>
              <a:buSzPts val="1600"/>
              <a:buFont typeface="Wingdings" panose="05000000000000000000" pitchFamily="2" charset="2"/>
              <a:buChar char="q"/>
            </a:pPr>
            <a:r>
              <a:rPr lang="en-US" sz="2000" dirty="0">
                <a:latin typeface="Segoe UI" panose="020B0502040204020203" pitchFamily="34" charset="0"/>
                <a:ea typeface="Quattrocento Sans"/>
                <a:cs typeface="Segoe UI" panose="020B0502040204020203" pitchFamily="34" charset="0"/>
                <a:sym typeface="Quattrocento Sans"/>
              </a:rPr>
              <a:t>Optimizing logistics and routes to reduce travel distances and fuel consumption.</a:t>
            </a:r>
          </a:p>
          <a:p>
            <a:pPr marL="1435100" lvl="1" indent="-457200">
              <a:lnSpc>
                <a:spcPct val="150000"/>
              </a:lnSpc>
              <a:buSzPts val="1600"/>
              <a:buFont typeface="Wingdings" panose="05000000000000000000" pitchFamily="2" charset="2"/>
              <a:buChar char="q"/>
            </a:pPr>
            <a:r>
              <a:rPr lang="en-US" sz="2000" dirty="0">
                <a:latin typeface="Segoe UI" panose="020B0502040204020203" pitchFamily="34" charset="0"/>
                <a:ea typeface="Quattrocento Sans"/>
                <a:cs typeface="Segoe UI" panose="020B0502040204020203" pitchFamily="34" charset="0"/>
                <a:sym typeface="Quattrocento Sans"/>
              </a:rPr>
              <a:t>Investing in sustainable transportation options like public transportation, cycling infrastructure, or carpooling programs for employees.</a:t>
            </a:r>
          </a:p>
        </p:txBody>
      </p:sp>
    </p:spTree>
    <p:extLst>
      <p:ext uri="{BB962C8B-B14F-4D97-AF65-F5344CB8AC3E}">
        <p14:creationId xmlns:p14="http://schemas.microsoft.com/office/powerpoint/2010/main" val="633872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Product and Service Innovation for Sustainability </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7500" lnSpcReduction="20000"/>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Challenge: Businesses can play a role in promoting sustainable practices beyond their own operations.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Mitigation Strategies: </a:t>
            </a:r>
          </a:p>
          <a:p>
            <a:pPr marL="1435100" lvl="1" indent="-457200">
              <a:lnSpc>
                <a:spcPct val="150000"/>
              </a:lnSpc>
              <a:buSzPts val="1600"/>
              <a:buFont typeface="Wingdings" panose="05000000000000000000" pitchFamily="2" charset="2"/>
              <a:buChar char="q"/>
            </a:pPr>
            <a:r>
              <a:rPr lang="en-US" sz="2800" dirty="0">
                <a:latin typeface="Segoe UI" panose="020B0502040204020203" pitchFamily="34" charset="0"/>
                <a:ea typeface="Quattrocento Sans"/>
                <a:cs typeface="Segoe UI" panose="020B0502040204020203" pitchFamily="34" charset="0"/>
                <a:sym typeface="Quattrocento Sans"/>
              </a:rPr>
              <a:t>Developing and offering energy-efficient products and services that help customers reduce their own environmental footprint.</a:t>
            </a:r>
          </a:p>
          <a:p>
            <a:pPr marL="1435100" lvl="1" indent="-457200">
              <a:lnSpc>
                <a:spcPct val="150000"/>
              </a:lnSpc>
              <a:buSzPts val="1600"/>
              <a:buFont typeface="Wingdings" panose="05000000000000000000" pitchFamily="2" charset="2"/>
              <a:buChar char="q"/>
            </a:pPr>
            <a:r>
              <a:rPr lang="en-US" sz="2800" dirty="0">
                <a:latin typeface="Segoe UI" panose="020B0502040204020203" pitchFamily="34" charset="0"/>
                <a:ea typeface="Quattrocento Sans"/>
                <a:cs typeface="Segoe UI" panose="020B0502040204020203" pitchFamily="34" charset="0"/>
                <a:sym typeface="Quattrocento Sans"/>
              </a:rPr>
              <a:t>Investing in research and development of low-carbon technologies and sustainable solutions.</a:t>
            </a:r>
          </a:p>
          <a:p>
            <a:pPr marL="1435100" lvl="1" indent="-457200">
              <a:lnSpc>
                <a:spcPct val="150000"/>
              </a:lnSpc>
              <a:buSzPts val="1600"/>
              <a:buFont typeface="Wingdings" panose="05000000000000000000" pitchFamily="2" charset="2"/>
              <a:buChar char="q"/>
            </a:pPr>
            <a:r>
              <a:rPr lang="en-US" sz="2800" dirty="0">
                <a:latin typeface="Segoe UI" panose="020B0502040204020203" pitchFamily="34" charset="0"/>
                <a:ea typeface="Quattrocento Sans"/>
                <a:cs typeface="Segoe UI" panose="020B0502040204020203" pitchFamily="34" charset="0"/>
                <a:sym typeface="Quattrocento Sans"/>
              </a:rPr>
              <a:t>Partnering with other businesses and organizations to promote broader adoption of sustainable practices.</a:t>
            </a:r>
          </a:p>
        </p:txBody>
      </p:sp>
    </p:spTree>
    <p:extLst>
      <p:ext uri="{BB962C8B-B14F-4D97-AF65-F5344CB8AC3E}">
        <p14:creationId xmlns:p14="http://schemas.microsoft.com/office/powerpoint/2010/main" val="3089947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Advocacy and Public Engagement </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7500" lnSpcReduction="20000"/>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Challenge: Businesses can use their influence to promote climate action at various levels.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Mitigation Strategies: </a:t>
            </a:r>
          </a:p>
          <a:p>
            <a:pPr marL="1435100" lvl="1" indent="-457200">
              <a:lnSpc>
                <a:spcPct val="150000"/>
              </a:lnSpc>
              <a:buSzPts val="1600"/>
              <a:buFont typeface="Wingdings" panose="05000000000000000000" pitchFamily="2" charset="2"/>
              <a:buChar char="q"/>
            </a:pPr>
            <a:r>
              <a:rPr lang="en-US" sz="2800" dirty="0">
                <a:latin typeface="Segoe UI" panose="020B0502040204020203" pitchFamily="34" charset="0"/>
                <a:ea typeface="Quattrocento Sans"/>
                <a:cs typeface="Segoe UI" panose="020B0502040204020203" pitchFamily="34" charset="0"/>
                <a:sym typeface="Quattrocento Sans"/>
              </a:rPr>
              <a:t>Advocating for policies that support clean energy development, carbon pricing, and other measures to reduce emissions.</a:t>
            </a:r>
          </a:p>
          <a:p>
            <a:pPr marL="1435100" lvl="1" indent="-457200">
              <a:lnSpc>
                <a:spcPct val="150000"/>
              </a:lnSpc>
              <a:buSzPts val="1600"/>
              <a:buFont typeface="Wingdings" panose="05000000000000000000" pitchFamily="2" charset="2"/>
              <a:buChar char="q"/>
            </a:pPr>
            <a:r>
              <a:rPr lang="en-US" sz="2800" dirty="0">
                <a:latin typeface="Segoe UI" panose="020B0502040204020203" pitchFamily="34" charset="0"/>
                <a:ea typeface="Quattrocento Sans"/>
                <a:cs typeface="Segoe UI" panose="020B0502040204020203" pitchFamily="34" charset="0"/>
                <a:sym typeface="Quattrocento Sans"/>
              </a:rPr>
              <a:t>Engaging with policymakers to shape regulations that promote sustainable business practices.</a:t>
            </a:r>
          </a:p>
          <a:p>
            <a:pPr marL="1435100" lvl="1" indent="-457200">
              <a:lnSpc>
                <a:spcPct val="150000"/>
              </a:lnSpc>
              <a:buSzPts val="1600"/>
              <a:buFont typeface="Wingdings" panose="05000000000000000000" pitchFamily="2" charset="2"/>
              <a:buChar char="q"/>
            </a:pPr>
            <a:r>
              <a:rPr lang="en-US" sz="2800" dirty="0">
                <a:latin typeface="Segoe UI" panose="020B0502040204020203" pitchFamily="34" charset="0"/>
                <a:ea typeface="Quattrocento Sans"/>
                <a:cs typeface="Segoe UI" panose="020B0502040204020203" pitchFamily="34" charset="0"/>
                <a:sym typeface="Quattrocento Sans"/>
              </a:rPr>
              <a:t>Public awareness campaigns to educate consumers about climate change and encourage sustainable choices.</a:t>
            </a:r>
          </a:p>
        </p:txBody>
      </p:sp>
    </p:spTree>
    <p:extLst>
      <p:ext uri="{BB962C8B-B14F-4D97-AF65-F5344CB8AC3E}">
        <p14:creationId xmlns:p14="http://schemas.microsoft.com/office/powerpoint/2010/main" val="1198030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Investing in Renewable Energy Solutions </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20000"/>
          </a:bodyPr>
          <a:lstStyle/>
          <a:p>
            <a:pPr marL="914400" lvl="1" indent="-457200">
              <a:lnSpc>
                <a:spcPct val="150000"/>
              </a:lnSpc>
              <a:buSzPts val="1600"/>
              <a:buFont typeface="Wingdings" panose="05000000000000000000" pitchFamily="2" charset="2"/>
              <a:buChar char="Ø"/>
            </a:pPr>
            <a:r>
              <a:rPr lang="en-US" sz="2400" dirty="0">
                <a:latin typeface="Segoe UI" panose="020B0502040204020203" pitchFamily="34" charset="0"/>
                <a:ea typeface="Quattrocento Sans"/>
                <a:cs typeface="Segoe UI" panose="020B0502040204020203" pitchFamily="34" charset="0"/>
                <a:sym typeface="Quattrocento Sans"/>
              </a:rPr>
              <a:t>Challenge: Transitioning to a low-carbon future requires a significant increase in renewable energy generation.</a:t>
            </a:r>
          </a:p>
          <a:p>
            <a:pPr marL="914400" lvl="1" indent="-457200">
              <a:lnSpc>
                <a:spcPct val="150000"/>
              </a:lnSpc>
              <a:buSzPts val="1600"/>
              <a:buFont typeface="Wingdings" panose="05000000000000000000" pitchFamily="2" charset="2"/>
              <a:buChar char="Ø"/>
            </a:pPr>
            <a:r>
              <a:rPr lang="en-US" sz="2400" dirty="0">
                <a:latin typeface="Segoe UI" panose="020B0502040204020203" pitchFamily="34" charset="0"/>
                <a:ea typeface="Quattrocento Sans"/>
                <a:cs typeface="Segoe UI" panose="020B0502040204020203" pitchFamily="34" charset="0"/>
                <a:sym typeface="Quattrocento Sans"/>
              </a:rPr>
              <a:t>Mitigation Strategies: </a:t>
            </a:r>
          </a:p>
          <a:p>
            <a:pPr marL="1435100" lvl="1" indent="-457200">
              <a:lnSpc>
                <a:spcPct val="150000"/>
              </a:lnSpc>
              <a:buSzPts val="1600"/>
              <a:buFont typeface="Wingdings" panose="05000000000000000000" pitchFamily="2" charset="2"/>
              <a:buChar char="q"/>
            </a:pPr>
            <a:r>
              <a:rPr lang="en-US" sz="2400" dirty="0">
                <a:latin typeface="Segoe UI" panose="020B0502040204020203" pitchFamily="34" charset="0"/>
                <a:ea typeface="Quattrocento Sans"/>
                <a:cs typeface="Segoe UI" panose="020B0502040204020203" pitchFamily="34" charset="0"/>
                <a:sym typeface="Quattrocento Sans"/>
              </a:rPr>
              <a:t>On-site renewable energy generation: Investing in solar panels, wind turbines, or other renewable energy sources to power company facilities.</a:t>
            </a:r>
          </a:p>
          <a:p>
            <a:pPr marL="1435100" lvl="1" indent="-457200">
              <a:lnSpc>
                <a:spcPct val="150000"/>
              </a:lnSpc>
              <a:buSzPts val="1600"/>
              <a:buFont typeface="Wingdings" panose="05000000000000000000" pitchFamily="2" charset="2"/>
              <a:buChar char="q"/>
            </a:pPr>
            <a:r>
              <a:rPr lang="en-US" sz="2400" dirty="0">
                <a:latin typeface="Segoe UI" panose="020B0502040204020203" pitchFamily="34" charset="0"/>
                <a:ea typeface="Quattrocento Sans"/>
                <a:cs typeface="Segoe UI" panose="020B0502040204020203" pitchFamily="34" charset="0"/>
                <a:sym typeface="Quattrocento Sans"/>
              </a:rPr>
              <a:t>Power purchase agreements (PPAs) with renewable energy developers to secure long-term access to clean electricity.</a:t>
            </a:r>
          </a:p>
          <a:p>
            <a:pPr marL="1435100" lvl="1" indent="-457200">
              <a:lnSpc>
                <a:spcPct val="150000"/>
              </a:lnSpc>
              <a:buSzPts val="1600"/>
              <a:buFont typeface="Wingdings" panose="05000000000000000000" pitchFamily="2" charset="2"/>
              <a:buChar char="q"/>
            </a:pPr>
            <a:r>
              <a:rPr lang="en-US" sz="2400" dirty="0">
                <a:latin typeface="Segoe UI" panose="020B0502040204020203" pitchFamily="34" charset="0"/>
                <a:ea typeface="Quattrocento Sans"/>
                <a:cs typeface="Segoe UI" panose="020B0502040204020203" pitchFamily="34" charset="0"/>
                <a:sym typeface="Quattrocento Sans"/>
              </a:rPr>
              <a:t>Investing in renewable energy infrastructure projects like transmission lines or battery storage to support wider adoption of renewables.</a:t>
            </a:r>
          </a:p>
        </p:txBody>
      </p:sp>
    </p:spTree>
    <p:extLst>
      <p:ext uri="{BB962C8B-B14F-4D97-AF65-F5344CB8AC3E}">
        <p14:creationId xmlns:p14="http://schemas.microsoft.com/office/powerpoint/2010/main" val="443517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Internal Carbon Pricing </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7500" lnSpcReduction="20000"/>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Challenge: Traditional accounting methods may not fully reflect the costs of carbon emissions.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Mitigation Strategies: </a:t>
            </a:r>
          </a:p>
          <a:p>
            <a:pPr marL="1350963" lvl="1" indent="-457200">
              <a:lnSpc>
                <a:spcPct val="150000"/>
              </a:lnSpc>
              <a:buSzPts val="1600"/>
              <a:buFont typeface="Wingdings" panose="05000000000000000000" pitchFamily="2" charset="2"/>
              <a:buChar char="q"/>
            </a:pPr>
            <a:r>
              <a:rPr lang="en-US" sz="2800" dirty="0">
                <a:latin typeface="Segoe UI" panose="020B0502040204020203" pitchFamily="34" charset="0"/>
                <a:ea typeface="Quattrocento Sans"/>
                <a:cs typeface="Segoe UI" panose="020B0502040204020203" pitchFamily="34" charset="0"/>
                <a:sym typeface="Quattrocento Sans"/>
              </a:rPr>
              <a:t>Implementing an internal carbon pricing system that assigns a cost to carbon emissions across the company's operations.</a:t>
            </a:r>
          </a:p>
          <a:p>
            <a:pPr marL="1350963" lvl="1" indent="-457200">
              <a:lnSpc>
                <a:spcPct val="150000"/>
              </a:lnSpc>
              <a:buSzPts val="1600"/>
              <a:buFont typeface="Wingdings" panose="05000000000000000000" pitchFamily="2" charset="2"/>
              <a:buChar char="q"/>
            </a:pPr>
            <a:r>
              <a:rPr lang="en-US" sz="2800" dirty="0">
                <a:latin typeface="Segoe UI" panose="020B0502040204020203" pitchFamily="34" charset="0"/>
                <a:ea typeface="Quattrocento Sans"/>
                <a:cs typeface="Segoe UI" panose="020B0502040204020203" pitchFamily="34" charset="0"/>
                <a:sym typeface="Quattrocento Sans"/>
              </a:rPr>
              <a:t>Using the revenue generated from internal carbon pricing to invest in emission reduction projects within the company.</a:t>
            </a:r>
          </a:p>
          <a:p>
            <a:pPr marL="1350963" lvl="1" indent="-457200">
              <a:lnSpc>
                <a:spcPct val="150000"/>
              </a:lnSpc>
              <a:buSzPts val="1600"/>
              <a:buFont typeface="Wingdings" panose="05000000000000000000" pitchFamily="2" charset="2"/>
              <a:buChar char="q"/>
            </a:pPr>
            <a:r>
              <a:rPr lang="en-US" sz="2800" dirty="0">
                <a:latin typeface="Segoe UI" panose="020B0502040204020203" pitchFamily="34" charset="0"/>
                <a:ea typeface="Quattrocento Sans"/>
                <a:cs typeface="Segoe UI" panose="020B0502040204020203" pitchFamily="34" charset="0"/>
                <a:sym typeface="Quattrocento Sans"/>
              </a:rPr>
              <a:t>Internal carbon pricing creates incentives for departments and business units to minimize their carbon footprint.</a:t>
            </a:r>
          </a:p>
        </p:txBody>
      </p:sp>
    </p:spTree>
    <p:extLst>
      <p:ext uri="{BB962C8B-B14F-4D97-AF65-F5344CB8AC3E}">
        <p14:creationId xmlns:p14="http://schemas.microsoft.com/office/powerpoint/2010/main" val="1084271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Nature-Based Solutions for Climate Mitigation </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7500" lnSpcReduction="20000"/>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Challenge: Protecting and restoring natural ecosystems can contribute to carbon sequestration and climate change mitigation.</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Mitigation Strategies: </a:t>
            </a:r>
          </a:p>
          <a:p>
            <a:pPr marL="1435100" lvl="1" indent="-457200">
              <a:lnSpc>
                <a:spcPct val="150000"/>
              </a:lnSpc>
              <a:buSzPts val="1600"/>
              <a:buFont typeface="Wingdings" panose="05000000000000000000" pitchFamily="2" charset="2"/>
              <a:buChar char="q"/>
            </a:pPr>
            <a:r>
              <a:rPr lang="en-US" sz="2800" dirty="0">
                <a:latin typeface="Segoe UI" panose="020B0502040204020203" pitchFamily="34" charset="0"/>
                <a:ea typeface="Quattrocento Sans"/>
                <a:cs typeface="Segoe UI" panose="020B0502040204020203" pitchFamily="34" charset="0"/>
                <a:sym typeface="Quattrocento Sans"/>
              </a:rPr>
              <a:t>Investing in forest conservation and restoration projects that absorb carbon dioxide from the atmosphere.</a:t>
            </a:r>
          </a:p>
          <a:p>
            <a:pPr marL="1435100" lvl="1" indent="-457200">
              <a:lnSpc>
                <a:spcPct val="150000"/>
              </a:lnSpc>
              <a:buSzPts val="1600"/>
              <a:buFont typeface="Wingdings" panose="05000000000000000000" pitchFamily="2" charset="2"/>
              <a:buChar char="q"/>
            </a:pPr>
            <a:r>
              <a:rPr lang="en-US" sz="2800" dirty="0">
                <a:latin typeface="Segoe UI" panose="020B0502040204020203" pitchFamily="34" charset="0"/>
                <a:ea typeface="Quattrocento Sans"/>
                <a:cs typeface="Segoe UI" panose="020B0502040204020203" pitchFamily="34" charset="0"/>
                <a:sym typeface="Quattrocento Sans"/>
              </a:rPr>
              <a:t>Supporting regenerative agriculture practices that improve soil health and carbon sequestration in agricultural lands.</a:t>
            </a:r>
          </a:p>
          <a:p>
            <a:pPr marL="1435100" lvl="1" indent="-457200">
              <a:lnSpc>
                <a:spcPct val="150000"/>
              </a:lnSpc>
              <a:buSzPts val="1600"/>
              <a:buFont typeface="Wingdings" panose="05000000000000000000" pitchFamily="2" charset="2"/>
              <a:buChar char="q"/>
            </a:pPr>
            <a:r>
              <a:rPr lang="en-US" sz="2800" dirty="0">
                <a:latin typeface="Segoe UI" panose="020B0502040204020203" pitchFamily="34" charset="0"/>
                <a:ea typeface="Quattrocento Sans"/>
                <a:cs typeface="Segoe UI" panose="020B0502040204020203" pitchFamily="34" charset="0"/>
                <a:sym typeface="Quattrocento Sans"/>
              </a:rPr>
              <a:t>Investing in coastal wetland restoration that can store carbon and provide additional benefits like coastal protection.</a:t>
            </a:r>
          </a:p>
        </p:txBody>
      </p:sp>
    </p:spTree>
    <p:extLst>
      <p:ext uri="{BB962C8B-B14F-4D97-AF65-F5344CB8AC3E}">
        <p14:creationId xmlns:p14="http://schemas.microsoft.com/office/powerpoint/2010/main" val="3981204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Employee Engagement and Behavior Change </a:t>
            </a:r>
          </a:p>
        </p:txBody>
      </p:sp>
      <p:sp>
        <p:nvSpPr>
          <p:cNvPr id="158" name="Google Shape;158;p46"/>
          <p:cNvSpPr txBox="1"/>
          <p:nvPr/>
        </p:nvSpPr>
        <p:spPr>
          <a:xfrm>
            <a:off x="993059" y="1280160"/>
            <a:ext cx="9488130" cy="4457687"/>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0000" lnSpcReduction="20000"/>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Challenge: Employee behavior, particularly travel and commuting, can contribute to a company's carbon footprint.</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Mitigation Strategies: </a:t>
            </a:r>
          </a:p>
          <a:p>
            <a:pPr marL="1435100" lvl="1" indent="-457200">
              <a:lnSpc>
                <a:spcPct val="150000"/>
              </a:lnSpc>
              <a:buSzPts val="1600"/>
              <a:buFont typeface="Wingdings" panose="05000000000000000000" pitchFamily="2" charset="2"/>
              <a:buChar char="q"/>
            </a:pPr>
            <a:r>
              <a:rPr lang="en-US" sz="2800" dirty="0">
                <a:latin typeface="Segoe UI" panose="020B0502040204020203" pitchFamily="34" charset="0"/>
                <a:ea typeface="Quattrocento Sans"/>
                <a:cs typeface="Segoe UI" panose="020B0502040204020203" pitchFamily="34" charset="0"/>
                <a:sym typeface="Quattrocento Sans"/>
              </a:rPr>
              <a:t>Employee awareness campaigns to educate employees about climate change and the company's sustainability goals.</a:t>
            </a:r>
          </a:p>
          <a:p>
            <a:pPr marL="1435100" lvl="1" indent="-457200">
              <a:lnSpc>
                <a:spcPct val="150000"/>
              </a:lnSpc>
              <a:buSzPts val="1600"/>
              <a:buFont typeface="Wingdings" panose="05000000000000000000" pitchFamily="2" charset="2"/>
              <a:buChar char="q"/>
            </a:pPr>
            <a:r>
              <a:rPr lang="en-US" sz="2800" dirty="0">
                <a:latin typeface="Segoe UI" panose="020B0502040204020203" pitchFamily="34" charset="0"/>
                <a:ea typeface="Quattrocento Sans"/>
                <a:cs typeface="Segoe UI" panose="020B0502040204020203" pitchFamily="34" charset="0"/>
                <a:sym typeface="Quattrocento Sans"/>
              </a:rPr>
              <a:t>Encouraging sustainable commuting options like public transportation, cycling, or carpooling.</a:t>
            </a:r>
          </a:p>
          <a:p>
            <a:pPr marL="1435100" lvl="1" indent="-457200">
              <a:lnSpc>
                <a:spcPct val="150000"/>
              </a:lnSpc>
              <a:buSzPts val="1600"/>
              <a:buFont typeface="Wingdings" panose="05000000000000000000" pitchFamily="2" charset="2"/>
              <a:buChar char="q"/>
            </a:pPr>
            <a:r>
              <a:rPr lang="en-US" sz="2800" dirty="0">
                <a:latin typeface="Segoe UI" panose="020B0502040204020203" pitchFamily="34" charset="0"/>
                <a:ea typeface="Quattrocento Sans"/>
                <a:cs typeface="Segoe UI" panose="020B0502040204020203" pitchFamily="34" charset="0"/>
                <a:sym typeface="Quattrocento Sans"/>
              </a:rPr>
              <a:t>Offering remote work opportunities to reduce commuting emissions.</a:t>
            </a:r>
          </a:p>
          <a:p>
            <a:pPr marL="1435100" lvl="1" indent="-457200">
              <a:lnSpc>
                <a:spcPct val="150000"/>
              </a:lnSpc>
              <a:buSzPts val="1600"/>
              <a:buFont typeface="Wingdings" panose="05000000000000000000" pitchFamily="2" charset="2"/>
              <a:buChar char="q"/>
            </a:pPr>
            <a:r>
              <a:rPr lang="en-US" sz="2800" dirty="0">
                <a:latin typeface="Segoe UI" panose="020B0502040204020203" pitchFamily="34" charset="0"/>
                <a:ea typeface="Quattrocento Sans"/>
                <a:cs typeface="Segoe UI" panose="020B0502040204020203" pitchFamily="34" charset="0"/>
                <a:sym typeface="Quattrocento Sans"/>
              </a:rPr>
              <a:t>Offsetting employee travel emissions through carbon offset projects when travel is unavoidable.</a:t>
            </a:r>
          </a:p>
        </p:txBody>
      </p:sp>
    </p:spTree>
    <p:extLst>
      <p:ext uri="{BB962C8B-B14F-4D97-AF65-F5344CB8AC3E}">
        <p14:creationId xmlns:p14="http://schemas.microsoft.com/office/powerpoint/2010/main" val="2025289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Mobilizing Financial Resources for Climate Action </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7500" lnSpcReduction="20000"/>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Challenge: Transitioning to a low-carbon economy requires significant investments.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Mitigation Strategies: </a:t>
            </a:r>
          </a:p>
          <a:p>
            <a:pPr marL="1435100" lvl="1" indent="-457200">
              <a:lnSpc>
                <a:spcPct val="150000"/>
              </a:lnSpc>
              <a:buSzPts val="1600"/>
              <a:buFont typeface="Wingdings" panose="05000000000000000000" pitchFamily="2" charset="2"/>
              <a:buChar char="q"/>
            </a:pPr>
            <a:r>
              <a:rPr lang="en-US" sz="2800" dirty="0">
                <a:latin typeface="Segoe UI" panose="020B0502040204020203" pitchFamily="34" charset="0"/>
                <a:ea typeface="Quattrocento Sans"/>
                <a:cs typeface="Segoe UI" panose="020B0502040204020203" pitchFamily="34" charset="0"/>
                <a:sym typeface="Quattrocento Sans"/>
              </a:rPr>
              <a:t>Issuing green bonds to raise capital specifically for climate mitigation projects.</a:t>
            </a:r>
          </a:p>
          <a:p>
            <a:pPr marL="1435100" lvl="1" indent="-457200">
              <a:lnSpc>
                <a:spcPct val="150000"/>
              </a:lnSpc>
              <a:buSzPts val="1600"/>
              <a:buFont typeface="Wingdings" panose="05000000000000000000" pitchFamily="2" charset="2"/>
              <a:buChar char="q"/>
            </a:pPr>
            <a:r>
              <a:rPr lang="en-US" sz="2800" dirty="0">
                <a:latin typeface="Segoe UI" panose="020B0502040204020203" pitchFamily="34" charset="0"/>
                <a:ea typeface="Quattrocento Sans"/>
                <a:cs typeface="Segoe UI" panose="020B0502040204020203" pitchFamily="34" charset="0"/>
                <a:sym typeface="Quattrocento Sans"/>
              </a:rPr>
              <a:t>Investing in climate-focused funds that support renewable energy, clean technologies, and sustainable solutions.</a:t>
            </a:r>
          </a:p>
          <a:p>
            <a:pPr marL="1435100" lvl="1" indent="-457200">
              <a:lnSpc>
                <a:spcPct val="150000"/>
              </a:lnSpc>
              <a:buSzPts val="1600"/>
              <a:buFont typeface="Wingdings" panose="05000000000000000000" pitchFamily="2" charset="2"/>
              <a:buChar char="q"/>
            </a:pPr>
            <a:r>
              <a:rPr lang="en-US" sz="2800" dirty="0">
                <a:latin typeface="Segoe UI" panose="020B0502040204020203" pitchFamily="34" charset="0"/>
                <a:ea typeface="Quattrocento Sans"/>
                <a:cs typeface="Segoe UI" panose="020B0502040204020203" pitchFamily="34" charset="0"/>
                <a:sym typeface="Quattrocento Sans"/>
              </a:rPr>
              <a:t>Engaging with banks and investors to encourage them to offer financial products and services that support climate action.</a:t>
            </a:r>
          </a:p>
        </p:txBody>
      </p:sp>
    </p:spTree>
    <p:extLst>
      <p:ext uri="{BB962C8B-B14F-4D97-AF65-F5344CB8AC3E}">
        <p14:creationId xmlns:p14="http://schemas.microsoft.com/office/powerpoint/2010/main" val="846111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Collaboration and Partnerships for Mitigation </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7500" lnSpcReduction="20000"/>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Challenge: No single company can solve climate change alone.</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Mitigation Strategies: </a:t>
            </a:r>
          </a:p>
          <a:p>
            <a:pPr marL="1435100" lvl="1" indent="-450850">
              <a:lnSpc>
                <a:spcPct val="150000"/>
              </a:lnSpc>
              <a:buSzPts val="1600"/>
              <a:buFont typeface="Wingdings" panose="05000000000000000000" pitchFamily="2" charset="2"/>
              <a:buChar char="q"/>
            </a:pPr>
            <a:r>
              <a:rPr lang="en-US" sz="2800" dirty="0">
                <a:latin typeface="Segoe UI" panose="020B0502040204020203" pitchFamily="34" charset="0"/>
                <a:ea typeface="Quattrocento Sans"/>
                <a:cs typeface="Segoe UI" panose="020B0502040204020203" pitchFamily="34" charset="0"/>
                <a:sym typeface="Quattrocento Sans"/>
              </a:rPr>
              <a:t>Collaborating with NGOs and environmental organizations on joint initiatives for climate mitigation and adaptation.</a:t>
            </a:r>
          </a:p>
          <a:p>
            <a:pPr marL="1435100" lvl="1" indent="-450850">
              <a:lnSpc>
                <a:spcPct val="150000"/>
              </a:lnSpc>
              <a:buSzPts val="1600"/>
              <a:buFont typeface="Wingdings" panose="05000000000000000000" pitchFamily="2" charset="2"/>
              <a:buChar char="q"/>
            </a:pPr>
            <a:r>
              <a:rPr lang="en-US" sz="2800" dirty="0">
                <a:latin typeface="Segoe UI" panose="020B0502040204020203" pitchFamily="34" charset="0"/>
                <a:ea typeface="Quattrocento Sans"/>
                <a:cs typeface="Segoe UI" panose="020B0502040204020203" pitchFamily="34" charset="0"/>
                <a:sym typeface="Quattrocento Sans"/>
              </a:rPr>
              <a:t>Participating in industry-wide initiatives to develop and implement best practices for reducing emissions.</a:t>
            </a:r>
          </a:p>
          <a:p>
            <a:pPr marL="1435100" lvl="1" indent="-450850">
              <a:lnSpc>
                <a:spcPct val="150000"/>
              </a:lnSpc>
              <a:buSzPts val="1600"/>
              <a:buFont typeface="Wingdings" panose="05000000000000000000" pitchFamily="2" charset="2"/>
              <a:buChar char="q"/>
            </a:pPr>
            <a:r>
              <a:rPr lang="en-US" sz="2800" dirty="0">
                <a:latin typeface="Segoe UI" panose="020B0502040204020203" pitchFamily="34" charset="0"/>
                <a:ea typeface="Quattrocento Sans"/>
                <a:cs typeface="Segoe UI" panose="020B0502040204020203" pitchFamily="34" charset="0"/>
                <a:sym typeface="Quattrocento Sans"/>
              </a:rPr>
              <a:t>Partnering with research institutions to develop innovative low-carbon technologies and solutions.</a:t>
            </a:r>
          </a:p>
          <a:p>
            <a:pPr marL="914400" lvl="1" indent="-457200">
              <a:lnSpc>
                <a:spcPct val="150000"/>
              </a:lnSpc>
              <a:buSzPts val="1600"/>
              <a:buFont typeface="Wingdings" panose="05000000000000000000" pitchFamily="2" charset="2"/>
              <a:buChar char="Ø"/>
            </a:pPr>
            <a:endParaRPr lang="en-US" sz="2800" dirty="0">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16408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Setting Science-Based Targets and Goals </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0000" lnSpcReduction="20000"/>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Challenge: Ambitious emission reduction targets are crucial to align with global climate goals.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Mitigation Strategies: </a:t>
            </a:r>
          </a:p>
          <a:p>
            <a:pPr marL="1435100" lvl="1" indent="-534988">
              <a:lnSpc>
                <a:spcPct val="150000"/>
              </a:lnSpc>
              <a:buSzPts val="1600"/>
              <a:buFont typeface="Wingdings" panose="05000000000000000000" pitchFamily="2" charset="2"/>
              <a:buChar char="q"/>
            </a:pPr>
            <a:r>
              <a:rPr lang="en-US" sz="2800" dirty="0">
                <a:latin typeface="Segoe UI" panose="020B0502040204020203" pitchFamily="34" charset="0"/>
                <a:ea typeface="Quattrocento Sans"/>
                <a:cs typeface="Segoe UI" panose="020B0502040204020203" pitchFamily="34" charset="0"/>
                <a:sym typeface="Quattrocento Sans"/>
              </a:rPr>
              <a:t>Setting science-based targets (SBTs) aligned with the Paris Agreement's goal of limiting global warming.</a:t>
            </a:r>
          </a:p>
          <a:p>
            <a:pPr marL="1435100" lvl="1" indent="-534988">
              <a:lnSpc>
                <a:spcPct val="150000"/>
              </a:lnSpc>
              <a:buSzPts val="1600"/>
              <a:buFont typeface="Wingdings" panose="05000000000000000000" pitchFamily="2" charset="2"/>
              <a:buChar char="q"/>
            </a:pPr>
            <a:r>
              <a:rPr lang="en-US" sz="2800" dirty="0">
                <a:latin typeface="Segoe UI" panose="020B0502040204020203" pitchFamily="34" charset="0"/>
                <a:ea typeface="Quattrocento Sans"/>
                <a:cs typeface="Segoe UI" panose="020B0502040204020203" pitchFamily="34" charset="0"/>
                <a:sym typeface="Quattrocento Sans"/>
              </a:rPr>
              <a:t>SBTs are developed using scientific methodologies to ensure emission reductions are consistent with avoiding dangerous climate change.</a:t>
            </a:r>
          </a:p>
          <a:p>
            <a:pPr marL="1435100" lvl="1" indent="-534988">
              <a:lnSpc>
                <a:spcPct val="150000"/>
              </a:lnSpc>
              <a:buSzPts val="1600"/>
              <a:buFont typeface="Wingdings" panose="05000000000000000000" pitchFamily="2" charset="2"/>
              <a:buChar char="q"/>
            </a:pPr>
            <a:r>
              <a:rPr lang="en-US" sz="2800" dirty="0">
                <a:latin typeface="Segoe UI" panose="020B0502040204020203" pitchFamily="34" charset="0"/>
                <a:ea typeface="Quattrocento Sans"/>
                <a:cs typeface="Segoe UI" panose="020B0502040204020203" pitchFamily="34" charset="0"/>
                <a:sym typeface="Quattrocento Sans"/>
              </a:rPr>
              <a:t>Developing a clear roadmap towards achieving set emission reduction targets.</a:t>
            </a:r>
          </a:p>
        </p:txBody>
      </p:sp>
    </p:spTree>
    <p:extLst>
      <p:ext uri="{BB962C8B-B14F-4D97-AF65-F5344CB8AC3E}">
        <p14:creationId xmlns:p14="http://schemas.microsoft.com/office/powerpoint/2010/main" val="3855396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1164369" y="1371599"/>
            <a:ext cx="5700258" cy="2585283"/>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54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Climate Change Mitigation Strategies</a:t>
            </a:r>
          </a:p>
        </p:txBody>
      </p:sp>
      <p:pic>
        <p:nvPicPr>
          <p:cNvPr id="2050" name="Picture 2" descr="People take care of planet Earth. Ecology concept, save energy and  Environmental protection. Flat vector illustration 2184226 Vector Art at  Vecteezy">
            <a:extLst>
              <a:ext uri="{FF2B5EF4-FFF2-40B4-BE49-F238E27FC236}">
                <a16:creationId xmlns:a16="http://schemas.microsoft.com/office/drawing/2014/main" id="{5BD357BB-A47B-3D89-771C-0978578907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4627" y="781877"/>
            <a:ext cx="4326835" cy="4326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16986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Transparency and Reporting on Climate Action </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7500" lnSpcReduction="20000"/>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Challenge: Stakeholders need to understand a company's commitment and progress toward climate mitigation.</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Mitigation Strategies: </a:t>
            </a:r>
          </a:p>
          <a:p>
            <a:pPr marL="1435100" lvl="1" indent="-457200">
              <a:lnSpc>
                <a:spcPct val="150000"/>
              </a:lnSpc>
              <a:buSzPts val="1600"/>
              <a:buFont typeface="Wingdings" panose="05000000000000000000" pitchFamily="2" charset="2"/>
              <a:buChar char="q"/>
            </a:pPr>
            <a:r>
              <a:rPr lang="en-US" sz="2800" dirty="0">
                <a:latin typeface="Segoe UI" panose="020B0502040204020203" pitchFamily="34" charset="0"/>
                <a:ea typeface="Quattrocento Sans"/>
                <a:cs typeface="Segoe UI" panose="020B0502040204020203" pitchFamily="34" charset="0"/>
                <a:sym typeface="Quattrocento Sans"/>
              </a:rPr>
              <a:t>Reporting on greenhouse gas emissions and emission reduction progress in sustainability reports.</a:t>
            </a:r>
          </a:p>
          <a:p>
            <a:pPr marL="1435100" lvl="1" indent="-457200">
              <a:lnSpc>
                <a:spcPct val="150000"/>
              </a:lnSpc>
              <a:buSzPts val="1600"/>
              <a:buFont typeface="Wingdings" panose="05000000000000000000" pitchFamily="2" charset="2"/>
              <a:buChar char="q"/>
            </a:pPr>
            <a:r>
              <a:rPr lang="en-US" sz="2800" dirty="0">
                <a:latin typeface="Segoe UI" panose="020B0502040204020203" pitchFamily="34" charset="0"/>
                <a:ea typeface="Quattrocento Sans"/>
                <a:cs typeface="Segoe UI" panose="020B0502040204020203" pitchFamily="34" charset="0"/>
                <a:sym typeface="Quattrocento Sans"/>
              </a:rPr>
              <a:t>Communicating climate mitigation strategies and goals to stakeholders.</a:t>
            </a:r>
          </a:p>
          <a:p>
            <a:pPr marL="1435100" lvl="1" indent="-457200">
              <a:lnSpc>
                <a:spcPct val="150000"/>
              </a:lnSpc>
              <a:buSzPts val="1600"/>
              <a:buFont typeface="Wingdings" panose="05000000000000000000" pitchFamily="2" charset="2"/>
              <a:buChar char="q"/>
            </a:pPr>
            <a:r>
              <a:rPr lang="en-US" sz="2800" dirty="0">
                <a:latin typeface="Segoe UI" panose="020B0502040204020203" pitchFamily="34" charset="0"/>
                <a:ea typeface="Quattrocento Sans"/>
                <a:cs typeface="Segoe UI" panose="020B0502040204020203" pitchFamily="34" charset="0"/>
                <a:sym typeface="Quattrocento Sans"/>
              </a:rPr>
              <a:t>Being transparent about challenges and opportunities related to climate change.</a:t>
            </a:r>
          </a:p>
        </p:txBody>
      </p:sp>
    </p:spTree>
    <p:extLst>
      <p:ext uri="{BB962C8B-B14F-4D97-AF65-F5344CB8AC3E}">
        <p14:creationId xmlns:p14="http://schemas.microsoft.com/office/powerpoint/2010/main" val="2259504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Leadership and Innovation in Climate Action </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7500" lnSpcReduction="20000"/>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Challenge: Companies can differentiate themselves by becoming leaders in climate action.</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Mitigation Strategies: </a:t>
            </a:r>
          </a:p>
          <a:p>
            <a:pPr marL="1435100" lvl="1" indent="-457200">
              <a:lnSpc>
                <a:spcPct val="150000"/>
              </a:lnSpc>
              <a:buSzPts val="1600"/>
              <a:buFont typeface="Wingdings" panose="05000000000000000000" pitchFamily="2" charset="2"/>
              <a:buChar char="q"/>
            </a:pPr>
            <a:r>
              <a:rPr lang="en-US" sz="2800" dirty="0">
                <a:latin typeface="Segoe UI" panose="020B0502040204020203" pitchFamily="34" charset="0"/>
                <a:ea typeface="Quattrocento Sans"/>
                <a:cs typeface="Segoe UI" panose="020B0502040204020203" pitchFamily="34" charset="0"/>
                <a:sym typeface="Quattrocento Sans"/>
              </a:rPr>
              <a:t>Constantly innovating and adopting new technologies** to reduce emissions and improve resource efficiency.</a:t>
            </a:r>
          </a:p>
          <a:p>
            <a:pPr marL="1435100" lvl="1" indent="-457200">
              <a:lnSpc>
                <a:spcPct val="150000"/>
              </a:lnSpc>
              <a:buSzPts val="1600"/>
              <a:buFont typeface="Wingdings" panose="05000000000000000000" pitchFamily="2" charset="2"/>
              <a:buChar char="q"/>
            </a:pPr>
            <a:r>
              <a:rPr lang="en-US" sz="2800" dirty="0">
                <a:latin typeface="Segoe UI" panose="020B0502040204020203" pitchFamily="34" charset="0"/>
                <a:ea typeface="Quattrocento Sans"/>
                <a:cs typeface="Segoe UI" panose="020B0502040204020203" pitchFamily="34" charset="0"/>
                <a:sym typeface="Quattrocento Sans"/>
              </a:rPr>
              <a:t>Demonstrating leadership by setting ambitious climate goals and inspiring others to take action.</a:t>
            </a:r>
          </a:p>
          <a:p>
            <a:pPr marL="1435100" lvl="1" indent="-457200">
              <a:lnSpc>
                <a:spcPct val="150000"/>
              </a:lnSpc>
              <a:buSzPts val="1600"/>
              <a:buFont typeface="Wingdings" panose="05000000000000000000" pitchFamily="2" charset="2"/>
              <a:buChar char="q"/>
            </a:pPr>
            <a:r>
              <a:rPr lang="en-US" sz="2800" dirty="0">
                <a:latin typeface="Segoe UI" panose="020B0502040204020203" pitchFamily="34" charset="0"/>
                <a:ea typeface="Quattrocento Sans"/>
                <a:cs typeface="Segoe UI" panose="020B0502040204020203" pitchFamily="34" charset="0"/>
                <a:sym typeface="Quattrocento Sans"/>
              </a:rPr>
              <a:t>Sharing best practices and collaborating with other businesses to accelerate the transition to a low-carbon future.</a:t>
            </a:r>
          </a:p>
        </p:txBody>
      </p:sp>
    </p:spTree>
    <p:extLst>
      <p:ext uri="{BB962C8B-B14F-4D97-AF65-F5344CB8AC3E}">
        <p14:creationId xmlns:p14="http://schemas.microsoft.com/office/powerpoint/2010/main" val="4078244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The Future of Business in a Low-Carbon World </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7500" lnSpcReduction="20000"/>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Challenge: Climate change poses significant risks, but also creates opportunities for businesses that embrace sustainability.</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The Future: </a:t>
            </a:r>
          </a:p>
          <a:p>
            <a:pPr marL="1435100" lvl="1" indent="-457200">
              <a:lnSpc>
                <a:spcPct val="150000"/>
              </a:lnSpc>
              <a:buSzPts val="1600"/>
              <a:buFont typeface="Wingdings" panose="05000000000000000000" pitchFamily="2" charset="2"/>
              <a:buChar char="q"/>
            </a:pPr>
            <a:r>
              <a:rPr lang="en-US" sz="2800" dirty="0">
                <a:latin typeface="Segoe UI" panose="020B0502040204020203" pitchFamily="34" charset="0"/>
                <a:ea typeface="Quattrocento Sans"/>
                <a:cs typeface="Segoe UI" panose="020B0502040204020203" pitchFamily="34" charset="0"/>
                <a:sym typeface="Quattrocento Sans"/>
              </a:rPr>
              <a:t>Businesses that prioritize climate mitigation can secure a long-term competitive advantage in a low-carbon economy.</a:t>
            </a:r>
          </a:p>
          <a:p>
            <a:pPr marL="1435100" lvl="1" indent="-457200">
              <a:lnSpc>
                <a:spcPct val="150000"/>
              </a:lnSpc>
              <a:buSzPts val="1600"/>
              <a:buFont typeface="Wingdings" panose="05000000000000000000" pitchFamily="2" charset="2"/>
              <a:buChar char="q"/>
            </a:pPr>
            <a:r>
              <a:rPr lang="en-US" sz="2800" dirty="0">
                <a:latin typeface="Segoe UI" panose="020B0502040204020203" pitchFamily="34" charset="0"/>
                <a:ea typeface="Quattrocento Sans"/>
                <a:cs typeface="Segoe UI" panose="020B0502040204020203" pitchFamily="34" charset="0"/>
                <a:sym typeface="Quattrocento Sans"/>
              </a:rPr>
              <a:t>By taking action on climate change, companies contribute to a more sustainable future for themselves, their stakeholders, and the planet.</a:t>
            </a:r>
          </a:p>
        </p:txBody>
      </p:sp>
    </p:spTree>
    <p:extLst>
      <p:ext uri="{BB962C8B-B14F-4D97-AF65-F5344CB8AC3E}">
        <p14:creationId xmlns:p14="http://schemas.microsoft.com/office/powerpoint/2010/main" val="23315770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3" name="Picture 2">
            <a:extLst>
              <a:ext uri="{FF2B5EF4-FFF2-40B4-BE49-F238E27FC236}">
                <a16:creationId xmlns:a16="http://schemas.microsoft.com/office/drawing/2014/main" id="{6EC62686-1423-4FB7-B409-AF4A02A2172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413716" y="2686930"/>
            <a:ext cx="5785632" cy="2892816"/>
          </a:xfrm>
          <a:prstGeom prst="rect">
            <a:avLst/>
          </a:prstGeom>
        </p:spPr>
      </p:pic>
      <p:sp>
        <p:nvSpPr>
          <p:cNvPr id="157" name="Google Shape;157;p46"/>
          <p:cNvSpPr/>
          <p:nvPr/>
        </p:nvSpPr>
        <p:spPr>
          <a:xfrm rot="20521330">
            <a:off x="774168" y="963636"/>
            <a:ext cx="5700258" cy="2585283"/>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54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Climate Change Mitigation Strategies</a:t>
            </a:r>
          </a:p>
        </p:txBody>
      </p:sp>
    </p:spTree>
    <p:extLst>
      <p:ext uri="{BB962C8B-B14F-4D97-AF65-F5344CB8AC3E}">
        <p14:creationId xmlns:p14="http://schemas.microsoft.com/office/powerpoint/2010/main" val="22117562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Case Study: </a:t>
            </a:r>
            <a:r>
              <a:rPr lang="en-US" sz="2800" b="0" i="0" u="none" strike="noStrike" cap="none" dirty="0" err="1">
                <a:solidFill>
                  <a:srgbClr val="FFFFFF"/>
                </a:solidFill>
                <a:latin typeface="Segoe UI" panose="020B0502040204020203" pitchFamily="34" charset="0"/>
                <a:ea typeface="Century Gothic"/>
                <a:cs typeface="Segoe UI" panose="020B0502040204020203" pitchFamily="34" charset="0"/>
                <a:sym typeface="Century Gothic"/>
              </a:rPr>
              <a:t>Ørsted's</a:t>
            </a: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 Leadership in Renewable Energy </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marL="914400" lvl="1" indent="-457200">
              <a:lnSpc>
                <a:spcPct val="150000"/>
              </a:lnSpc>
              <a:buSzPts val="1600"/>
              <a:buFont typeface="Wingdings" panose="05000000000000000000" pitchFamily="2" charset="2"/>
              <a:buChar char="Ø"/>
            </a:pPr>
            <a:r>
              <a:rPr lang="en-US" sz="2000" dirty="0">
                <a:latin typeface="Segoe UI" panose="020B0502040204020203" pitchFamily="34" charset="0"/>
                <a:ea typeface="Quattrocento Sans"/>
                <a:cs typeface="Segoe UI" panose="020B0502040204020203" pitchFamily="34" charset="0"/>
                <a:sym typeface="Quattrocento Sans"/>
              </a:rPr>
              <a:t>Challenge: Fossil fuels are a major source of greenhouse gas emissions.</a:t>
            </a:r>
          </a:p>
          <a:p>
            <a:pPr marL="914400" lvl="1" indent="-457200">
              <a:lnSpc>
                <a:spcPct val="150000"/>
              </a:lnSpc>
              <a:buSzPts val="1600"/>
              <a:buFont typeface="Wingdings" panose="05000000000000000000" pitchFamily="2" charset="2"/>
              <a:buChar char="Ø"/>
            </a:pPr>
            <a:r>
              <a:rPr lang="en-US" sz="2000" dirty="0">
                <a:latin typeface="Segoe UI" panose="020B0502040204020203" pitchFamily="34" charset="0"/>
                <a:ea typeface="Quattrocento Sans"/>
                <a:cs typeface="Segoe UI" panose="020B0502040204020203" pitchFamily="34" charset="0"/>
                <a:sym typeface="Quattrocento Sans"/>
              </a:rPr>
              <a:t>Mitigation Strategy: </a:t>
            </a:r>
            <a:r>
              <a:rPr lang="en-US" sz="2000" dirty="0" err="1">
                <a:latin typeface="Segoe UI" panose="020B0502040204020203" pitchFamily="34" charset="0"/>
                <a:ea typeface="Quattrocento Sans"/>
                <a:cs typeface="Segoe UI" panose="020B0502040204020203" pitchFamily="34" charset="0"/>
                <a:sym typeface="Quattrocento Sans"/>
              </a:rPr>
              <a:t>Ørsted</a:t>
            </a:r>
            <a:r>
              <a:rPr lang="en-US" sz="2000" dirty="0">
                <a:latin typeface="Segoe UI" panose="020B0502040204020203" pitchFamily="34" charset="0"/>
                <a:ea typeface="Quattrocento Sans"/>
                <a:cs typeface="Segoe UI" panose="020B0502040204020203" pitchFamily="34" charset="0"/>
                <a:sym typeface="Quattrocento Sans"/>
              </a:rPr>
              <a:t>, a Danish energy company, transitioned from fossil fuels to become the world leader in offshore wind energy: </a:t>
            </a:r>
          </a:p>
          <a:p>
            <a:pPr marL="1435100" lvl="1" indent="-457200">
              <a:lnSpc>
                <a:spcPct val="150000"/>
              </a:lnSpc>
              <a:buSzPts val="1600"/>
              <a:buFont typeface="Wingdings" panose="05000000000000000000" pitchFamily="2" charset="2"/>
              <a:buChar char="ü"/>
            </a:pPr>
            <a:r>
              <a:rPr lang="en-US" sz="2000" dirty="0">
                <a:latin typeface="Segoe UI" panose="020B0502040204020203" pitchFamily="34" charset="0"/>
                <a:ea typeface="Quattrocento Sans"/>
                <a:cs typeface="Segoe UI" panose="020B0502040204020203" pitchFamily="34" charset="0"/>
                <a:sym typeface="Quattrocento Sans"/>
              </a:rPr>
              <a:t>Developing and deploying large-scale offshore wind farms.</a:t>
            </a:r>
          </a:p>
          <a:p>
            <a:pPr marL="1435100" lvl="1" indent="-457200">
              <a:lnSpc>
                <a:spcPct val="150000"/>
              </a:lnSpc>
              <a:buSzPts val="1600"/>
              <a:buFont typeface="Wingdings" panose="05000000000000000000" pitchFamily="2" charset="2"/>
              <a:buChar char="ü"/>
            </a:pPr>
            <a:r>
              <a:rPr lang="en-US" sz="2000" dirty="0">
                <a:latin typeface="Segoe UI" panose="020B0502040204020203" pitchFamily="34" charset="0"/>
                <a:ea typeface="Quattrocento Sans"/>
                <a:cs typeface="Segoe UI" panose="020B0502040204020203" pitchFamily="34" charset="0"/>
                <a:sym typeface="Quattrocento Sans"/>
              </a:rPr>
              <a:t>Investing in innovative technologies for efficient wind energy generation.</a:t>
            </a:r>
          </a:p>
          <a:p>
            <a:pPr marL="1435100" lvl="1" indent="-457200">
              <a:lnSpc>
                <a:spcPct val="150000"/>
              </a:lnSpc>
              <a:buSzPts val="1600"/>
              <a:buFont typeface="Wingdings" panose="05000000000000000000" pitchFamily="2" charset="2"/>
              <a:buChar char="ü"/>
            </a:pPr>
            <a:r>
              <a:rPr lang="en-US" sz="2000" dirty="0">
                <a:latin typeface="Segoe UI" panose="020B0502040204020203" pitchFamily="34" charset="0"/>
                <a:ea typeface="Quattrocento Sans"/>
                <a:cs typeface="Segoe UI" panose="020B0502040204020203" pitchFamily="34" charset="0"/>
                <a:sym typeface="Quattrocento Sans"/>
              </a:rPr>
              <a:t>Partnering with governments and utilities to accelerate the adoption of wind energy.</a:t>
            </a:r>
          </a:p>
          <a:p>
            <a:pPr marL="914400" lvl="1" indent="-457200">
              <a:lnSpc>
                <a:spcPct val="150000"/>
              </a:lnSpc>
              <a:buSzPts val="1600"/>
              <a:buFont typeface="Wingdings" panose="05000000000000000000" pitchFamily="2" charset="2"/>
              <a:buChar char="Ø"/>
            </a:pPr>
            <a:r>
              <a:rPr lang="en-US" sz="2000" dirty="0">
                <a:latin typeface="Segoe UI" panose="020B0502040204020203" pitchFamily="34" charset="0"/>
                <a:ea typeface="Quattrocento Sans"/>
                <a:cs typeface="Segoe UI" panose="020B0502040204020203" pitchFamily="34" charset="0"/>
                <a:sym typeface="Quattrocento Sans"/>
              </a:rPr>
              <a:t>Impact: </a:t>
            </a:r>
            <a:r>
              <a:rPr lang="en-US" sz="2000" dirty="0" err="1">
                <a:latin typeface="Segoe UI" panose="020B0502040204020203" pitchFamily="34" charset="0"/>
                <a:ea typeface="Quattrocento Sans"/>
                <a:cs typeface="Segoe UI" panose="020B0502040204020203" pitchFamily="34" charset="0"/>
                <a:sym typeface="Quattrocento Sans"/>
              </a:rPr>
              <a:t>Ørsted</a:t>
            </a:r>
            <a:r>
              <a:rPr lang="en-US" sz="2000" dirty="0">
                <a:latin typeface="Segoe UI" panose="020B0502040204020203" pitchFamily="34" charset="0"/>
                <a:ea typeface="Quattrocento Sans"/>
                <a:cs typeface="Segoe UI" panose="020B0502040204020203" pitchFamily="34" charset="0"/>
                <a:sym typeface="Quattrocento Sans"/>
              </a:rPr>
              <a:t> significantly reduced its carbon footprint, provided clean energy to millions of customers, and inspired other companies to invest in renewables.</a:t>
            </a:r>
          </a:p>
        </p:txBody>
      </p:sp>
    </p:spTree>
    <p:extLst>
      <p:ext uri="{BB962C8B-B14F-4D97-AF65-F5344CB8AC3E}">
        <p14:creationId xmlns:p14="http://schemas.microsoft.com/office/powerpoint/2010/main" val="11488724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Case Study: Tesla's Focus on Clean Energy and Efficiency </a:t>
            </a:r>
          </a:p>
        </p:txBody>
      </p:sp>
      <p:sp>
        <p:nvSpPr>
          <p:cNvPr id="158" name="Google Shape;158;p46"/>
          <p:cNvSpPr txBox="1"/>
          <p:nvPr/>
        </p:nvSpPr>
        <p:spPr>
          <a:xfrm>
            <a:off x="993059" y="1195754"/>
            <a:ext cx="9488130" cy="4542093"/>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lnSpcReduction="10000"/>
          </a:bodyPr>
          <a:lstStyle/>
          <a:p>
            <a:pPr marL="914400" lvl="1" indent="-457200">
              <a:lnSpc>
                <a:spcPct val="150000"/>
              </a:lnSpc>
              <a:buSzPts val="1600"/>
              <a:buFont typeface="Wingdings" panose="05000000000000000000" pitchFamily="2" charset="2"/>
              <a:buChar char="Ø"/>
            </a:pPr>
            <a:r>
              <a:rPr lang="en-US" sz="1800" dirty="0">
                <a:latin typeface="Segoe UI" panose="020B0502040204020203" pitchFamily="34" charset="0"/>
                <a:ea typeface="Quattrocento Sans"/>
                <a:cs typeface="Segoe UI" panose="020B0502040204020203" pitchFamily="34" charset="0"/>
                <a:sym typeface="Quattrocento Sans"/>
              </a:rPr>
              <a:t>Challenge: Transportation is a major contributor to greenhouse gas emissions.</a:t>
            </a:r>
          </a:p>
          <a:p>
            <a:pPr marL="914400" lvl="1" indent="-457200">
              <a:lnSpc>
                <a:spcPct val="150000"/>
              </a:lnSpc>
              <a:buSzPts val="1600"/>
              <a:buFont typeface="Wingdings" panose="05000000000000000000" pitchFamily="2" charset="2"/>
              <a:buChar char="Ø"/>
            </a:pPr>
            <a:r>
              <a:rPr lang="en-US" sz="1800" dirty="0">
                <a:latin typeface="Segoe UI" panose="020B0502040204020203" pitchFamily="34" charset="0"/>
                <a:ea typeface="Quattrocento Sans"/>
                <a:cs typeface="Segoe UI" panose="020B0502040204020203" pitchFamily="34" charset="0"/>
                <a:sym typeface="Quattrocento Sans"/>
              </a:rPr>
              <a:t>Mitigation Strategies: Tesla, an electric vehicle manufacturer, implements strategies throughout its operations: </a:t>
            </a:r>
          </a:p>
          <a:p>
            <a:pPr marL="1435100" lvl="1" indent="-457200">
              <a:lnSpc>
                <a:spcPct val="150000"/>
              </a:lnSpc>
              <a:buSzPts val="1600"/>
              <a:buFont typeface="Wingdings" panose="05000000000000000000" pitchFamily="2" charset="2"/>
              <a:buChar char="ü"/>
            </a:pPr>
            <a:r>
              <a:rPr lang="en-US" sz="1800" dirty="0">
                <a:latin typeface="Segoe UI" panose="020B0502040204020203" pitchFamily="34" charset="0"/>
                <a:ea typeface="Quattrocento Sans"/>
                <a:cs typeface="Segoe UI" panose="020B0502040204020203" pitchFamily="34" charset="0"/>
                <a:sym typeface="Quattrocento Sans"/>
              </a:rPr>
              <a:t>Developing and manufacturing electric vehicles with long range and high efficiency.</a:t>
            </a:r>
          </a:p>
          <a:p>
            <a:pPr marL="1435100" lvl="1" indent="-457200">
              <a:lnSpc>
                <a:spcPct val="150000"/>
              </a:lnSpc>
              <a:buSzPts val="1600"/>
              <a:buFont typeface="Wingdings" panose="05000000000000000000" pitchFamily="2" charset="2"/>
              <a:buChar char="ü"/>
            </a:pPr>
            <a:r>
              <a:rPr lang="en-US" sz="1800" dirty="0">
                <a:latin typeface="Segoe UI" panose="020B0502040204020203" pitchFamily="34" charset="0"/>
                <a:ea typeface="Quattrocento Sans"/>
                <a:cs typeface="Segoe UI" panose="020B0502040204020203" pitchFamily="34" charset="0"/>
                <a:sym typeface="Quattrocento Sans"/>
              </a:rPr>
              <a:t>Investing in solar panel installations at its factories for on-site renewable energy generation.</a:t>
            </a:r>
          </a:p>
          <a:p>
            <a:pPr marL="1435100" lvl="1" indent="-457200">
              <a:lnSpc>
                <a:spcPct val="150000"/>
              </a:lnSpc>
              <a:buSzPts val="1600"/>
              <a:buFont typeface="Wingdings" panose="05000000000000000000" pitchFamily="2" charset="2"/>
              <a:buChar char="ü"/>
            </a:pPr>
            <a:r>
              <a:rPr lang="en-US" sz="1800" dirty="0">
                <a:latin typeface="Segoe UI" panose="020B0502040204020203" pitchFamily="34" charset="0"/>
                <a:ea typeface="Quattrocento Sans"/>
                <a:cs typeface="Segoe UI" panose="020B0502040204020203" pitchFamily="34" charset="0"/>
                <a:sym typeface="Quattrocento Sans"/>
              </a:rPr>
              <a:t>Promoting clean energy solutions through its Powerwall home battery systems.</a:t>
            </a:r>
          </a:p>
          <a:p>
            <a:pPr marL="914400" lvl="1" indent="-457200">
              <a:lnSpc>
                <a:spcPct val="150000"/>
              </a:lnSpc>
              <a:buSzPts val="1600"/>
              <a:buFont typeface="Wingdings" panose="05000000000000000000" pitchFamily="2" charset="2"/>
              <a:buChar char="Ø"/>
            </a:pPr>
            <a:r>
              <a:rPr lang="en-US" sz="1800" dirty="0">
                <a:latin typeface="Segoe UI" panose="020B0502040204020203" pitchFamily="34" charset="0"/>
                <a:ea typeface="Quattrocento Sans"/>
                <a:cs typeface="Segoe UI" panose="020B0502040204020203" pitchFamily="34" charset="0"/>
                <a:sym typeface="Quattrocento Sans"/>
              </a:rPr>
              <a:t>Impact: Tesla's electric vehicles offer a low-carbon alternative to gasoline-powered cars, and their focus on renewable energy helps reduce reliance on fossil fuels.</a:t>
            </a:r>
          </a:p>
        </p:txBody>
      </p:sp>
    </p:spTree>
    <p:extLst>
      <p:ext uri="{BB962C8B-B14F-4D97-AF65-F5344CB8AC3E}">
        <p14:creationId xmlns:p14="http://schemas.microsoft.com/office/powerpoint/2010/main" val="30958598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Case Study: Unilever's Commitment to Sustainable Packaging </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marL="914400" lvl="1" indent="-457200">
              <a:lnSpc>
                <a:spcPct val="150000"/>
              </a:lnSpc>
              <a:buSzPts val="1600"/>
              <a:buFont typeface="Wingdings" panose="05000000000000000000" pitchFamily="2" charset="2"/>
              <a:buChar char="Ø"/>
            </a:pPr>
            <a:r>
              <a:rPr lang="en-US" sz="1800" dirty="0">
                <a:latin typeface="Segoe UI" panose="020B0502040204020203" pitchFamily="34" charset="0"/>
                <a:ea typeface="Quattrocento Sans"/>
                <a:cs typeface="Segoe UI" panose="020B0502040204020203" pitchFamily="34" charset="0"/>
                <a:sym typeface="Quattrocento Sans"/>
              </a:rPr>
              <a:t>Challenge: Packaging waste contributes to environmental pollution.</a:t>
            </a:r>
          </a:p>
          <a:p>
            <a:pPr marL="914400" lvl="1" indent="-457200">
              <a:lnSpc>
                <a:spcPct val="150000"/>
              </a:lnSpc>
              <a:buSzPts val="1600"/>
              <a:buFont typeface="Wingdings" panose="05000000000000000000" pitchFamily="2" charset="2"/>
              <a:buChar char="Ø"/>
            </a:pPr>
            <a:r>
              <a:rPr lang="en-US" sz="1800" dirty="0">
                <a:latin typeface="Segoe UI" panose="020B0502040204020203" pitchFamily="34" charset="0"/>
                <a:ea typeface="Quattrocento Sans"/>
                <a:cs typeface="Segoe UI" panose="020B0502040204020203" pitchFamily="34" charset="0"/>
                <a:sym typeface="Quattrocento Sans"/>
              </a:rPr>
              <a:t>Mitigation Strategy: Unilever, a consumer goods company, implements various packaging strategies: </a:t>
            </a:r>
          </a:p>
          <a:p>
            <a:pPr marL="1519238" lvl="1" indent="-457200">
              <a:lnSpc>
                <a:spcPct val="150000"/>
              </a:lnSpc>
              <a:buSzPts val="1600"/>
              <a:buFont typeface="Wingdings" panose="05000000000000000000" pitchFamily="2" charset="2"/>
              <a:buChar char="ü"/>
            </a:pPr>
            <a:r>
              <a:rPr lang="en-US" sz="1800" dirty="0">
                <a:latin typeface="Segoe UI" panose="020B0502040204020203" pitchFamily="34" charset="0"/>
                <a:ea typeface="Quattrocento Sans"/>
                <a:cs typeface="Segoe UI" panose="020B0502040204020203" pitchFamily="34" charset="0"/>
                <a:sym typeface="Quattrocento Sans"/>
              </a:rPr>
              <a:t>Developing and using recycled materials in packaging to reduce reliance on virgin resources.</a:t>
            </a:r>
          </a:p>
          <a:p>
            <a:pPr marL="1519238" lvl="1" indent="-457200">
              <a:lnSpc>
                <a:spcPct val="150000"/>
              </a:lnSpc>
              <a:buSzPts val="1600"/>
              <a:buFont typeface="Wingdings" panose="05000000000000000000" pitchFamily="2" charset="2"/>
              <a:buChar char="ü"/>
            </a:pPr>
            <a:r>
              <a:rPr lang="en-US" sz="1800" dirty="0">
                <a:latin typeface="Segoe UI" panose="020B0502040204020203" pitchFamily="34" charset="0"/>
                <a:ea typeface="Quattrocento Sans"/>
                <a:cs typeface="Segoe UI" panose="020B0502040204020203" pitchFamily="34" charset="0"/>
                <a:sym typeface="Quattrocento Sans"/>
              </a:rPr>
              <a:t>Designing packaging for recyclability and composting to minimize waste generation.</a:t>
            </a:r>
          </a:p>
          <a:p>
            <a:pPr marL="1519238" lvl="1" indent="-457200">
              <a:lnSpc>
                <a:spcPct val="150000"/>
              </a:lnSpc>
              <a:buSzPts val="1600"/>
              <a:buFont typeface="Wingdings" panose="05000000000000000000" pitchFamily="2" charset="2"/>
              <a:buChar char="ü"/>
            </a:pPr>
            <a:r>
              <a:rPr lang="en-US" sz="1800" dirty="0">
                <a:latin typeface="Segoe UI" panose="020B0502040204020203" pitchFamily="34" charset="0"/>
                <a:ea typeface="Quattrocento Sans"/>
                <a:cs typeface="Segoe UI" panose="020B0502040204020203" pitchFamily="34" charset="0"/>
                <a:sym typeface="Quattrocento Sans"/>
              </a:rPr>
              <a:t>Partnering with waste management companies to improve recycling infrastructure.</a:t>
            </a:r>
          </a:p>
          <a:p>
            <a:pPr marL="914400" lvl="1" indent="-457200">
              <a:lnSpc>
                <a:spcPct val="150000"/>
              </a:lnSpc>
              <a:buSzPts val="1600"/>
              <a:buFont typeface="Wingdings" panose="05000000000000000000" pitchFamily="2" charset="2"/>
              <a:buChar char="Ø"/>
            </a:pPr>
            <a:r>
              <a:rPr lang="en-US" sz="1800" dirty="0">
                <a:latin typeface="Segoe UI" panose="020B0502040204020203" pitchFamily="34" charset="0"/>
                <a:ea typeface="Quattrocento Sans"/>
                <a:cs typeface="Segoe UI" panose="020B0502040204020203" pitchFamily="34" charset="0"/>
                <a:sym typeface="Quattrocento Sans"/>
              </a:rPr>
              <a:t>Impact: Unilever's sustainable packaging initiatives reduce their environmental footprint and encourage responsible waste management practices.</a:t>
            </a:r>
          </a:p>
        </p:txBody>
      </p:sp>
    </p:spTree>
    <p:extLst>
      <p:ext uri="{BB962C8B-B14F-4D97-AF65-F5344CB8AC3E}">
        <p14:creationId xmlns:p14="http://schemas.microsoft.com/office/powerpoint/2010/main" val="20665466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Case Study: Patagonia's Advocacy for Environmental Action </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lnSpcReduction="10000"/>
          </a:bodyPr>
          <a:lstStyle/>
          <a:p>
            <a:pPr marL="914400" lvl="1" indent="-457200">
              <a:lnSpc>
                <a:spcPct val="150000"/>
              </a:lnSpc>
              <a:buSzPts val="1600"/>
              <a:buFont typeface="Wingdings" panose="05000000000000000000" pitchFamily="2" charset="2"/>
              <a:buChar char="Ø"/>
            </a:pPr>
            <a:r>
              <a:rPr lang="en-US" sz="1800" dirty="0">
                <a:latin typeface="Segoe UI" panose="020B0502040204020203" pitchFamily="34" charset="0"/>
                <a:ea typeface="Quattrocento Sans"/>
                <a:cs typeface="Segoe UI" panose="020B0502040204020203" pitchFamily="34" charset="0"/>
                <a:sym typeface="Quattrocento Sans"/>
              </a:rPr>
              <a:t>Challenge: Businesses can influence broader societal change towards sustainability.</a:t>
            </a:r>
          </a:p>
          <a:p>
            <a:pPr marL="914400" lvl="1" indent="-457200">
              <a:lnSpc>
                <a:spcPct val="150000"/>
              </a:lnSpc>
              <a:buSzPts val="1600"/>
              <a:buFont typeface="Wingdings" panose="05000000000000000000" pitchFamily="2" charset="2"/>
              <a:buChar char="Ø"/>
            </a:pPr>
            <a:r>
              <a:rPr lang="en-US" sz="1800" dirty="0">
                <a:latin typeface="Segoe UI" panose="020B0502040204020203" pitchFamily="34" charset="0"/>
                <a:ea typeface="Quattrocento Sans"/>
                <a:cs typeface="Segoe UI" panose="020B0502040204020203" pitchFamily="34" charset="0"/>
                <a:sym typeface="Quattrocento Sans"/>
              </a:rPr>
              <a:t>Mitigation Strategy: Patagonia, an outdoor apparel company, goes beyond its own operations: </a:t>
            </a:r>
          </a:p>
          <a:p>
            <a:pPr marL="1435100" lvl="1" indent="-457200">
              <a:lnSpc>
                <a:spcPct val="150000"/>
              </a:lnSpc>
              <a:buSzPts val="1600"/>
              <a:buFont typeface="Wingdings" panose="05000000000000000000" pitchFamily="2" charset="2"/>
              <a:buChar char="ü"/>
            </a:pPr>
            <a:r>
              <a:rPr lang="en-US" sz="1800" dirty="0">
                <a:latin typeface="Segoe UI" panose="020B0502040204020203" pitchFamily="34" charset="0"/>
                <a:ea typeface="Quattrocento Sans"/>
                <a:cs typeface="Segoe UI" panose="020B0502040204020203" pitchFamily="34" charset="0"/>
                <a:sym typeface="Quattrocento Sans"/>
              </a:rPr>
              <a:t>Advocating for environmental protection policies and regulations.</a:t>
            </a:r>
          </a:p>
          <a:p>
            <a:pPr marL="1435100" lvl="1" indent="-457200">
              <a:lnSpc>
                <a:spcPct val="150000"/>
              </a:lnSpc>
              <a:buSzPts val="1600"/>
              <a:buFont typeface="Wingdings" panose="05000000000000000000" pitchFamily="2" charset="2"/>
              <a:buChar char="ü"/>
            </a:pPr>
            <a:r>
              <a:rPr lang="en-US" sz="1800" dirty="0">
                <a:latin typeface="Segoe UI" panose="020B0502040204020203" pitchFamily="34" charset="0"/>
                <a:ea typeface="Quattrocento Sans"/>
                <a:cs typeface="Segoe UI" panose="020B0502040204020203" pitchFamily="34" charset="0"/>
                <a:sym typeface="Quattrocento Sans"/>
              </a:rPr>
              <a:t>Supporting environmental NGOs and activist groups working on climate change issues.</a:t>
            </a:r>
          </a:p>
          <a:p>
            <a:pPr marL="1435100" lvl="1" indent="-457200">
              <a:lnSpc>
                <a:spcPct val="150000"/>
              </a:lnSpc>
              <a:buSzPts val="1600"/>
              <a:buFont typeface="Wingdings" panose="05000000000000000000" pitchFamily="2" charset="2"/>
              <a:buChar char="ü"/>
            </a:pPr>
            <a:r>
              <a:rPr lang="en-US" sz="1800" dirty="0">
                <a:latin typeface="Segoe UI" panose="020B0502040204020203" pitchFamily="34" charset="0"/>
                <a:ea typeface="Quattrocento Sans"/>
                <a:cs typeface="Segoe UI" panose="020B0502040204020203" pitchFamily="34" charset="0"/>
                <a:sym typeface="Quattrocento Sans"/>
              </a:rPr>
              <a:t>Using their marketing platform to raise awareness about climate change and sustainability.</a:t>
            </a:r>
          </a:p>
          <a:p>
            <a:pPr marL="914400" lvl="1" indent="-457200">
              <a:lnSpc>
                <a:spcPct val="150000"/>
              </a:lnSpc>
              <a:buSzPts val="1600"/>
              <a:buFont typeface="Wingdings" panose="05000000000000000000" pitchFamily="2" charset="2"/>
              <a:buChar char="Ø"/>
            </a:pPr>
            <a:r>
              <a:rPr lang="en-US" sz="1800" dirty="0">
                <a:latin typeface="Segoe UI" panose="020B0502040204020203" pitchFamily="34" charset="0"/>
                <a:ea typeface="Quattrocento Sans"/>
                <a:cs typeface="Segoe UI" panose="020B0502040204020203" pitchFamily="34" charset="0"/>
                <a:sym typeface="Quattrocento Sans"/>
              </a:rPr>
              <a:t>Impact: Patagonia demonstrates that businesses can be a force for positive change by advocating for environmental action beyond their direct operations.</a:t>
            </a:r>
          </a:p>
        </p:txBody>
      </p:sp>
    </p:spTree>
    <p:extLst>
      <p:ext uri="{BB962C8B-B14F-4D97-AF65-F5344CB8AC3E}">
        <p14:creationId xmlns:p14="http://schemas.microsoft.com/office/powerpoint/2010/main" val="4804455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Case Study: Microsoft's Investment in Carbon Capture Technologies</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a:bodyPr>
          <a:lstStyle/>
          <a:p>
            <a:pPr marL="914400" lvl="1" indent="-457200">
              <a:lnSpc>
                <a:spcPct val="150000"/>
              </a:lnSpc>
              <a:buSzPts val="1600"/>
              <a:buFont typeface="Wingdings" panose="05000000000000000000" pitchFamily="2" charset="2"/>
              <a:buChar char="Ø"/>
            </a:pPr>
            <a:r>
              <a:rPr lang="en-US" sz="1800" dirty="0">
                <a:latin typeface="Segoe UI" panose="020B0502040204020203" pitchFamily="34" charset="0"/>
                <a:ea typeface="Quattrocento Sans"/>
                <a:cs typeface="Segoe UI" panose="020B0502040204020203" pitchFamily="34" charset="0"/>
                <a:sym typeface="Quattrocento Sans"/>
              </a:rPr>
              <a:t>Challenge: Even with mitigation efforts, some emissions may be unavoidable.</a:t>
            </a:r>
          </a:p>
          <a:p>
            <a:pPr marL="914400" lvl="1" indent="-457200">
              <a:lnSpc>
                <a:spcPct val="150000"/>
              </a:lnSpc>
              <a:buSzPts val="1600"/>
              <a:buFont typeface="Wingdings" panose="05000000000000000000" pitchFamily="2" charset="2"/>
              <a:buChar char="Ø"/>
            </a:pPr>
            <a:r>
              <a:rPr lang="en-US" sz="1800" dirty="0">
                <a:latin typeface="Segoe UI" panose="020B0502040204020203" pitchFamily="34" charset="0"/>
                <a:ea typeface="Quattrocento Sans"/>
                <a:cs typeface="Segoe UI" panose="020B0502040204020203" pitchFamily="34" charset="0"/>
                <a:sym typeface="Quattrocento Sans"/>
              </a:rPr>
              <a:t>Mitigation Strategy: Microsoft, a technology company, invests in innovative solutions: </a:t>
            </a:r>
          </a:p>
          <a:p>
            <a:pPr marL="1435100" lvl="1" indent="-457200">
              <a:lnSpc>
                <a:spcPct val="150000"/>
              </a:lnSpc>
              <a:buSzPts val="1600"/>
              <a:buFont typeface="Wingdings" panose="05000000000000000000" pitchFamily="2" charset="2"/>
              <a:buChar char="ü"/>
            </a:pPr>
            <a:r>
              <a:rPr lang="en-US" sz="1800" dirty="0">
                <a:latin typeface="Segoe UI" panose="020B0502040204020203" pitchFamily="34" charset="0"/>
                <a:ea typeface="Quattrocento Sans"/>
                <a:cs typeface="Segoe UI" panose="020B0502040204020203" pitchFamily="34" charset="0"/>
                <a:sym typeface="Quattrocento Sans"/>
              </a:rPr>
              <a:t>Investing in and supporting the development of carbon capture and storage (CCS) technologies.</a:t>
            </a:r>
          </a:p>
          <a:p>
            <a:pPr marL="1435100" lvl="1" indent="-457200">
              <a:lnSpc>
                <a:spcPct val="150000"/>
              </a:lnSpc>
              <a:buSzPts val="1600"/>
              <a:buFont typeface="Wingdings" panose="05000000000000000000" pitchFamily="2" charset="2"/>
              <a:buChar char="ü"/>
            </a:pPr>
            <a:r>
              <a:rPr lang="en-US" sz="1800" dirty="0">
                <a:latin typeface="Segoe UI" panose="020B0502040204020203" pitchFamily="34" charset="0"/>
                <a:ea typeface="Quattrocento Sans"/>
                <a:cs typeface="Segoe UI" panose="020B0502040204020203" pitchFamily="34" charset="0"/>
                <a:sym typeface="Quattrocento Sans"/>
              </a:rPr>
              <a:t>Supporting projects that remove carbon dioxide from the atmosphere and store it permanently underground.</a:t>
            </a:r>
          </a:p>
          <a:p>
            <a:pPr marL="1435100" lvl="1" indent="-457200">
              <a:lnSpc>
                <a:spcPct val="150000"/>
              </a:lnSpc>
              <a:buSzPts val="1600"/>
              <a:buFont typeface="Wingdings" panose="05000000000000000000" pitchFamily="2" charset="2"/>
              <a:buChar char="ü"/>
            </a:pPr>
            <a:r>
              <a:rPr lang="en-US" sz="1800" dirty="0">
                <a:latin typeface="Segoe UI" panose="020B0502040204020203" pitchFamily="34" charset="0"/>
                <a:ea typeface="Quattrocento Sans"/>
                <a:cs typeface="Segoe UI" panose="020B0502040204020203" pitchFamily="34" charset="0"/>
                <a:sym typeface="Quattrocento Sans"/>
              </a:rPr>
              <a:t>Setting ambitious goals to achieve net-zero emissions across their operations.</a:t>
            </a:r>
          </a:p>
          <a:p>
            <a:pPr marL="914400" lvl="1" indent="-457200">
              <a:lnSpc>
                <a:spcPct val="150000"/>
              </a:lnSpc>
              <a:buSzPts val="1600"/>
              <a:buFont typeface="Wingdings" panose="05000000000000000000" pitchFamily="2" charset="2"/>
              <a:buChar char="Ø"/>
            </a:pPr>
            <a:r>
              <a:rPr lang="en-US" sz="1800" dirty="0">
                <a:latin typeface="Segoe UI" panose="020B0502040204020203" pitchFamily="34" charset="0"/>
                <a:ea typeface="Quattrocento Sans"/>
                <a:cs typeface="Segoe UI" panose="020B0502040204020203" pitchFamily="34" charset="0"/>
                <a:sym typeface="Quattrocento Sans"/>
              </a:rPr>
              <a:t>Impact: Microsoft's investment in CCS technologies helps explore solutions for removing existing carbon dioxide from the atmosphere and contributes to achieving net-zero emissions.</a:t>
            </a:r>
          </a:p>
        </p:txBody>
      </p:sp>
    </p:spTree>
    <p:extLst>
      <p:ext uri="{BB962C8B-B14F-4D97-AF65-F5344CB8AC3E}">
        <p14:creationId xmlns:p14="http://schemas.microsoft.com/office/powerpoint/2010/main" val="16236384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3" name="Picture 2">
            <a:extLst>
              <a:ext uri="{FF2B5EF4-FFF2-40B4-BE49-F238E27FC236}">
                <a16:creationId xmlns:a16="http://schemas.microsoft.com/office/drawing/2014/main" id="{CAB62675-1305-4A1F-A5B2-A5C9DC8FC54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86628" y="225083"/>
            <a:ext cx="10618744" cy="5732145"/>
          </a:xfrm>
          <a:prstGeom prst="rect">
            <a:avLst/>
          </a:prstGeom>
        </p:spPr>
      </p:pic>
    </p:spTree>
    <p:extLst>
      <p:ext uri="{BB962C8B-B14F-4D97-AF65-F5344CB8AC3E}">
        <p14:creationId xmlns:p14="http://schemas.microsoft.com/office/powerpoint/2010/main" val="3842482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Introduction</a:t>
            </a:r>
          </a:p>
        </p:txBody>
      </p:sp>
      <p:sp>
        <p:nvSpPr>
          <p:cNvPr id="158" name="Google Shape;158;p46"/>
          <p:cNvSpPr txBox="1"/>
          <p:nvPr/>
        </p:nvSpPr>
        <p:spPr>
          <a:xfrm>
            <a:off x="773723" y="1026942"/>
            <a:ext cx="10058400" cy="4710905"/>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914400" lvl="1" indent="-457200">
              <a:lnSpc>
                <a:spcPct val="150000"/>
              </a:lnSpc>
              <a:buSzPts val="1600"/>
              <a:buFont typeface="Wingdings" panose="05000000000000000000" pitchFamily="2" charset="2"/>
              <a:buChar char="Ø"/>
            </a:pPr>
            <a:r>
              <a:rPr lang="en-US" sz="2000" dirty="0">
                <a:latin typeface="Segoe UI" panose="020B0502040204020203" pitchFamily="34" charset="0"/>
                <a:ea typeface="Quattrocento Sans"/>
                <a:cs typeface="Segoe UI" panose="020B0502040204020203" pitchFamily="34" charset="0"/>
                <a:sym typeface="Quattrocento Sans"/>
              </a:rPr>
              <a:t>Why should corporations mitigate climate change? </a:t>
            </a:r>
          </a:p>
          <a:p>
            <a:pPr marL="914400" lvl="1" indent="-457200">
              <a:lnSpc>
                <a:spcPct val="150000"/>
              </a:lnSpc>
              <a:buSzPts val="1600"/>
              <a:buFont typeface="Wingdings" panose="05000000000000000000" pitchFamily="2" charset="2"/>
              <a:buChar char="Ø"/>
            </a:pPr>
            <a:r>
              <a:rPr lang="en-US" sz="2000" dirty="0">
                <a:latin typeface="Segoe UI" panose="020B0502040204020203" pitchFamily="34" charset="0"/>
                <a:ea typeface="Quattrocento Sans"/>
                <a:cs typeface="Segoe UI" panose="020B0502040204020203" pitchFamily="34" charset="0"/>
                <a:sym typeface="Quattrocento Sans"/>
              </a:rPr>
              <a:t>Regulations: Governments are implementing stricter regulations on greenhouse gas emissions (e.g., carbon pricing). Non-compliance can result in hefty fines.</a:t>
            </a:r>
          </a:p>
          <a:p>
            <a:pPr marL="914400" lvl="1" indent="-457200">
              <a:lnSpc>
                <a:spcPct val="150000"/>
              </a:lnSpc>
              <a:buSzPts val="1600"/>
              <a:buFont typeface="Wingdings" panose="05000000000000000000" pitchFamily="2" charset="2"/>
              <a:buChar char="Ø"/>
            </a:pPr>
            <a:r>
              <a:rPr lang="en-US" sz="2000" dirty="0">
                <a:latin typeface="Segoe UI" panose="020B0502040204020203" pitchFamily="34" charset="0"/>
                <a:ea typeface="Quattrocento Sans"/>
                <a:cs typeface="Segoe UI" panose="020B0502040204020203" pitchFamily="34" charset="0"/>
                <a:sym typeface="Quattrocento Sans"/>
              </a:rPr>
              <a:t>Reputation: Consumers are increasingly concerned about sustainability. Companies with strong environmental commitments attract and retain customers.</a:t>
            </a:r>
          </a:p>
          <a:p>
            <a:pPr marL="914400" lvl="1" indent="-457200">
              <a:lnSpc>
                <a:spcPct val="150000"/>
              </a:lnSpc>
              <a:buSzPts val="1600"/>
              <a:buFont typeface="Wingdings" panose="05000000000000000000" pitchFamily="2" charset="2"/>
              <a:buChar char="Ø"/>
            </a:pPr>
            <a:r>
              <a:rPr lang="en-US" sz="2000" dirty="0">
                <a:latin typeface="Segoe UI" panose="020B0502040204020203" pitchFamily="34" charset="0"/>
                <a:ea typeface="Quattrocento Sans"/>
                <a:cs typeface="Segoe UI" panose="020B0502040204020203" pitchFamily="34" charset="0"/>
                <a:sym typeface="Quattrocento Sans"/>
              </a:rPr>
              <a:t>Resource Efficiency: Reducing energy use through clean technologies lowers operating costs and improves resource security.</a:t>
            </a:r>
          </a:p>
          <a:p>
            <a:pPr marL="914400" lvl="1" indent="-457200">
              <a:lnSpc>
                <a:spcPct val="150000"/>
              </a:lnSpc>
              <a:buSzPts val="1600"/>
              <a:buFont typeface="Wingdings" panose="05000000000000000000" pitchFamily="2" charset="2"/>
              <a:buChar char="Ø"/>
            </a:pPr>
            <a:r>
              <a:rPr lang="en-US" sz="2000" dirty="0">
                <a:latin typeface="Segoe UI" panose="020B0502040204020203" pitchFamily="34" charset="0"/>
                <a:ea typeface="Quattrocento Sans"/>
                <a:cs typeface="Segoe UI" panose="020B0502040204020203" pitchFamily="34" charset="0"/>
                <a:sym typeface="Quattrocento Sans"/>
              </a:rPr>
              <a:t>Future-proofing: Mitigating climate change reduces long-term risks and ensures business continuity in a changing world.</a:t>
            </a:r>
          </a:p>
        </p:txBody>
      </p:sp>
    </p:spTree>
    <p:extLst>
      <p:ext uri="{BB962C8B-B14F-4D97-AF65-F5344CB8AC3E}">
        <p14:creationId xmlns:p14="http://schemas.microsoft.com/office/powerpoint/2010/main" val="1949578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Energy Efficiency and Transition </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62500" lnSpcReduction="20000"/>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Challenge: The energy sector is a major source of greenhouse gas emissions, particularly from fossil fuel power plants.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Mitigation Strategies: </a:t>
            </a:r>
          </a:p>
          <a:p>
            <a:pPr marL="1435100" lvl="1" indent="-457200">
              <a:lnSpc>
                <a:spcPct val="150000"/>
              </a:lnSpc>
              <a:buSzPts val="1600"/>
              <a:buFont typeface="Wingdings" panose="05000000000000000000" pitchFamily="2" charset="2"/>
              <a:buChar char="q"/>
            </a:pPr>
            <a:r>
              <a:rPr lang="en-US" sz="2800" dirty="0">
                <a:latin typeface="Segoe UI" panose="020B0502040204020203" pitchFamily="34" charset="0"/>
                <a:ea typeface="Quattrocento Sans"/>
                <a:cs typeface="Segoe UI" panose="020B0502040204020203" pitchFamily="34" charset="0"/>
                <a:sym typeface="Quattrocento Sans"/>
              </a:rPr>
              <a:t>Energy audits to identify areas for improvement in energy use within facilities.</a:t>
            </a:r>
          </a:p>
          <a:p>
            <a:pPr marL="1435100" lvl="1" indent="-457200">
              <a:lnSpc>
                <a:spcPct val="150000"/>
              </a:lnSpc>
              <a:buSzPts val="1600"/>
              <a:buFont typeface="Wingdings" panose="05000000000000000000" pitchFamily="2" charset="2"/>
              <a:buChar char="q"/>
            </a:pPr>
            <a:r>
              <a:rPr lang="en-US" sz="2800" dirty="0">
                <a:latin typeface="Segoe UI" panose="020B0502040204020203" pitchFamily="34" charset="0"/>
                <a:ea typeface="Quattrocento Sans"/>
                <a:cs typeface="Segoe UI" panose="020B0502040204020203" pitchFamily="34" charset="0"/>
                <a:sym typeface="Quattrocento Sans"/>
              </a:rPr>
              <a:t>Investing in energy-efficient technologies like LED lighting, upgraded machinery, and building automation systems.</a:t>
            </a:r>
          </a:p>
          <a:p>
            <a:pPr marL="1435100" lvl="1" indent="-457200">
              <a:lnSpc>
                <a:spcPct val="150000"/>
              </a:lnSpc>
              <a:buSzPts val="1600"/>
              <a:buFont typeface="Wingdings" panose="05000000000000000000" pitchFamily="2" charset="2"/>
              <a:buChar char="q"/>
            </a:pPr>
            <a:r>
              <a:rPr lang="en-US" sz="2800" dirty="0">
                <a:latin typeface="Segoe UI" panose="020B0502040204020203" pitchFamily="34" charset="0"/>
                <a:ea typeface="Quattrocento Sans"/>
                <a:cs typeface="Segoe UI" panose="020B0502040204020203" pitchFamily="34" charset="0"/>
                <a:sym typeface="Quattrocento Sans"/>
              </a:rPr>
              <a:t>Shifting to renewable energy sources like solar, wind, geothermal, or hydropower to power operations.</a:t>
            </a:r>
          </a:p>
          <a:p>
            <a:pPr marL="1435100" lvl="1" indent="-457200">
              <a:lnSpc>
                <a:spcPct val="150000"/>
              </a:lnSpc>
              <a:buSzPts val="1600"/>
              <a:buFont typeface="Wingdings" panose="05000000000000000000" pitchFamily="2" charset="2"/>
              <a:buChar char="q"/>
            </a:pPr>
            <a:r>
              <a:rPr lang="en-US" sz="2800" dirty="0">
                <a:latin typeface="Segoe UI" panose="020B0502040204020203" pitchFamily="34" charset="0"/>
                <a:ea typeface="Quattrocento Sans"/>
                <a:cs typeface="Segoe UI" panose="020B0502040204020203" pitchFamily="34" charset="0"/>
                <a:sym typeface="Quattrocento Sans"/>
              </a:rPr>
              <a:t>Purchasing renewable energy certificates (RECs) to offset emissions associated with their electricity consumption.</a:t>
            </a:r>
          </a:p>
        </p:txBody>
      </p:sp>
    </p:spTree>
    <p:extLst>
      <p:ext uri="{BB962C8B-B14F-4D97-AF65-F5344CB8AC3E}">
        <p14:creationId xmlns:p14="http://schemas.microsoft.com/office/powerpoint/2010/main" val="3580742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Sustainable Product Design and Development </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62500" lnSpcReduction="20000"/>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Challenge: Products can have significant environmental impacts throughout their lifecycle, from material extraction to disposal.</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Mitigation Strategies: </a:t>
            </a:r>
          </a:p>
          <a:p>
            <a:pPr marL="1435100" lvl="1" indent="-457200">
              <a:lnSpc>
                <a:spcPct val="150000"/>
              </a:lnSpc>
              <a:buSzPts val="1600"/>
              <a:buFont typeface="Wingdings" panose="05000000000000000000" pitchFamily="2" charset="2"/>
              <a:buChar char="q"/>
            </a:pPr>
            <a:r>
              <a:rPr lang="en-US" sz="2800" dirty="0">
                <a:latin typeface="Segoe UI" panose="020B0502040204020203" pitchFamily="34" charset="0"/>
                <a:ea typeface="Quattrocento Sans"/>
                <a:cs typeface="Segoe UI" panose="020B0502040204020203" pitchFamily="34" charset="0"/>
                <a:sym typeface="Quattrocento Sans"/>
              </a:rPr>
              <a:t>Eco-design principles to create products with lower environmental impact: using recycled materials, designing for durability and repairability, and optimizing packaging.</a:t>
            </a:r>
          </a:p>
          <a:p>
            <a:pPr marL="1435100" lvl="1" indent="-457200">
              <a:lnSpc>
                <a:spcPct val="150000"/>
              </a:lnSpc>
              <a:buSzPts val="1600"/>
              <a:buFont typeface="Wingdings" panose="05000000000000000000" pitchFamily="2" charset="2"/>
              <a:buChar char="q"/>
            </a:pPr>
            <a:r>
              <a:rPr lang="en-US" sz="2800" dirty="0">
                <a:latin typeface="Segoe UI" panose="020B0502040204020203" pitchFamily="34" charset="0"/>
                <a:ea typeface="Quattrocento Sans"/>
                <a:cs typeface="Segoe UI" panose="020B0502040204020203" pitchFamily="34" charset="0"/>
                <a:sym typeface="Quattrocento Sans"/>
              </a:rPr>
              <a:t>Life Cycle Assessment (LCA) to assess the environmental footprint of products throughout their lifecycle and identify opportunities for improvement.</a:t>
            </a:r>
          </a:p>
          <a:p>
            <a:pPr marL="1435100" lvl="1" indent="-457200">
              <a:lnSpc>
                <a:spcPct val="150000"/>
              </a:lnSpc>
              <a:buSzPts val="1600"/>
              <a:buFont typeface="Wingdings" panose="05000000000000000000" pitchFamily="2" charset="2"/>
              <a:buChar char="q"/>
            </a:pPr>
            <a:r>
              <a:rPr lang="en-US" sz="2800" dirty="0">
                <a:latin typeface="Segoe UI" panose="020B0502040204020203" pitchFamily="34" charset="0"/>
                <a:ea typeface="Quattrocento Sans"/>
                <a:cs typeface="Segoe UI" panose="020B0502040204020203" pitchFamily="34" charset="0"/>
                <a:sym typeface="Quattrocento Sans"/>
              </a:rPr>
              <a:t>Innovation in sustainable materials to explore alternatives with lower carbon footprints or bio-based materials.</a:t>
            </a:r>
          </a:p>
        </p:txBody>
      </p:sp>
    </p:spTree>
    <p:extLst>
      <p:ext uri="{BB962C8B-B14F-4D97-AF65-F5344CB8AC3E}">
        <p14:creationId xmlns:p14="http://schemas.microsoft.com/office/powerpoint/2010/main" val="3436478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Sustainable Supply Chain Management </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a:bodyPr>
          <a:lstStyle/>
          <a:p>
            <a:pPr marL="914400" lvl="1" indent="-457200">
              <a:lnSpc>
                <a:spcPct val="150000"/>
              </a:lnSpc>
              <a:buSzPts val="1600"/>
              <a:buFont typeface="Wingdings" panose="05000000000000000000" pitchFamily="2" charset="2"/>
              <a:buChar char="Ø"/>
            </a:pPr>
            <a:r>
              <a:rPr lang="en-US" sz="2000" dirty="0">
                <a:latin typeface="Segoe UI" panose="020B0502040204020203" pitchFamily="34" charset="0"/>
                <a:ea typeface="Quattrocento Sans"/>
                <a:cs typeface="Segoe UI" panose="020B0502040204020203" pitchFamily="34" charset="0"/>
                <a:sym typeface="Quattrocento Sans"/>
              </a:rPr>
              <a:t>Challenge: Emissions can occur throughout a company's value chain, including from raw material extraction, transportation, and waste disposal by suppliers.</a:t>
            </a:r>
          </a:p>
          <a:p>
            <a:pPr marL="914400" lvl="1" indent="-457200">
              <a:lnSpc>
                <a:spcPct val="150000"/>
              </a:lnSpc>
              <a:buSzPts val="1600"/>
              <a:buFont typeface="Wingdings" panose="05000000000000000000" pitchFamily="2" charset="2"/>
              <a:buChar char="Ø"/>
            </a:pPr>
            <a:r>
              <a:rPr lang="en-US" sz="2000" dirty="0">
                <a:latin typeface="Segoe UI" panose="020B0502040204020203" pitchFamily="34" charset="0"/>
                <a:ea typeface="Quattrocento Sans"/>
                <a:cs typeface="Segoe UI" panose="020B0502040204020203" pitchFamily="34" charset="0"/>
                <a:sym typeface="Quattrocento Sans"/>
              </a:rPr>
              <a:t>Mitigation Strategies: </a:t>
            </a:r>
          </a:p>
          <a:p>
            <a:pPr marL="1435100" lvl="1" indent="-457200">
              <a:lnSpc>
                <a:spcPct val="150000"/>
              </a:lnSpc>
              <a:buSzPts val="1600"/>
              <a:buFont typeface="Wingdings" panose="05000000000000000000" pitchFamily="2" charset="2"/>
              <a:buChar char="q"/>
            </a:pPr>
            <a:r>
              <a:rPr lang="en-US" sz="2000" dirty="0">
                <a:latin typeface="Segoe UI" panose="020B0502040204020203" pitchFamily="34" charset="0"/>
                <a:ea typeface="Quattrocento Sans"/>
                <a:cs typeface="Segoe UI" panose="020B0502040204020203" pitchFamily="34" charset="0"/>
                <a:sym typeface="Quattrocento Sans"/>
              </a:rPr>
              <a:t>Supplier engagement: Partnering with suppliers committed to reducing their own environmental footprint.</a:t>
            </a:r>
          </a:p>
          <a:p>
            <a:pPr marL="1435100" lvl="1" indent="-457200">
              <a:lnSpc>
                <a:spcPct val="150000"/>
              </a:lnSpc>
              <a:buSzPts val="1600"/>
              <a:buFont typeface="Wingdings" panose="05000000000000000000" pitchFamily="2" charset="2"/>
              <a:buChar char="q"/>
            </a:pPr>
            <a:r>
              <a:rPr lang="en-US" sz="2000" dirty="0">
                <a:latin typeface="Segoe UI" panose="020B0502040204020203" pitchFamily="34" charset="0"/>
                <a:ea typeface="Quattrocento Sans"/>
                <a:cs typeface="Segoe UI" panose="020B0502040204020203" pitchFamily="34" charset="0"/>
                <a:sym typeface="Quattrocento Sans"/>
              </a:rPr>
              <a:t>Transparency and traceability in the supply chain to identify areas with high emissions and promote sustainable practices.</a:t>
            </a:r>
          </a:p>
          <a:p>
            <a:pPr marL="1435100" lvl="1" indent="-457200">
              <a:lnSpc>
                <a:spcPct val="150000"/>
              </a:lnSpc>
              <a:buSzPts val="1600"/>
              <a:buFont typeface="Wingdings" panose="05000000000000000000" pitchFamily="2" charset="2"/>
              <a:buChar char="q"/>
            </a:pPr>
            <a:r>
              <a:rPr lang="en-US" sz="2000" dirty="0">
                <a:latin typeface="Segoe UI" panose="020B0502040204020203" pitchFamily="34" charset="0"/>
                <a:ea typeface="Quattrocento Sans"/>
                <a:cs typeface="Segoe UI" panose="020B0502040204020203" pitchFamily="34" charset="0"/>
                <a:sym typeface="Quattrocento Sans"/>
              </a:rPr>
              <a:t>Collaboration on emission reduction initiatives with suppliers, such as joint investments in renewable energy or cleaner production processes.</a:t>
            </a:r>
          </a:p>
        </p:txBody>
      </p:sp>
    </p:spTree>
    <p:extLst>
      <p:ext uri="{BB962C8B-B14F-4D97-AF65-F5344CB8AC3E}">
        <p14:creationId xmlns:p14="http://schemas.microsoft.com/office/powerpoint/2010/main" val="2541712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Resource Efficiency and Circular Economy Practices </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0000" lnSpcReduction="20000"/>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Challenge: Resource extraction and waste generation contribute to environmental impacts.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Mitigation Strategies: </a:t>
            </a:r>
          </a:p>
          <a:p>
            <a:pPr marL="1435100" lvl="1" indent="-457200">
              <a:lnSpc>
                <a:spcPct val="150000"/>
              </a:lnSpc>
              <a:buSzPts val="1600"/>
              <a:buFont typeface="Wingdings" panose="05000000000000000000" pitchFamily="2" charset="2"/>
              <a:buChar char="q"/>
            </a:pPr>
            <a:r>
              <a:rPr lang="en-US" sz="2800" dirty="0">
                <a:latin typeface="Segoe UI" panose="020B0502040204020203" pitchFamily="34" charset="0"/>
                <a:ea typeface="Quattrocento Sans"/>
                <a:cs typeface="Segoe UI" panose="020B0502040204020203" pitchFamily="34" charset="0"/>
                <a:sym typeface="Quattrocento Sans"/>
              </a:rPr>
              <a:t>Resource efficiency measures: Reduce, reuse, and recycle materials throughout operations to minimize waste generation.</a:t>
            </a:r>
          </a:p>
          <a:p>
            <a:pPr marL="1435100" lvl="1" indent="-457200">
              <a:lnSpc>
                <a:spcPct val="150000"/>
              </a:lnSpc>
              <a:buSzPts val="1600"/>
              <a:buFont typeface="Wingdings" panose="05000000000000000000" pitchFamily="2" charset="2"/>
              <a:buChar char="q"/>
            </a:pPr>
            <a:r>
              <a:rPr lang="en-US" sz="2800" dirty="0">
                <a:latin typeface="Segoe UI" panose="020B0502040204020203" pitchFamily="34" charset="0"/>
                <a:ea typeface="Quattrocento Sans"/>
                <a:cs typeface="Segoe UI" panose="020B0502040204020203" pitchFamily="34" charset="0"/>
                <a:sym typeface="Quattrocento Sans"/>
              </a:rPr>
              <a:t>Circular economy principles: Design products for disassembly, remanufacturing, and end-of-life recycling to extend their lifespan and minimize resource depletion.</a:t>
            </a:r>
          </a:p>
          <a:p>
            <a:pPr marL="1435100" lvl="1" indent="-457200">
              <a:lnSpc>
                <a:spcPct val="150000"/>
              </a:lnSpc>
              <a:buSzPts val="1600"/>
              <a:buFont typeface="Wingdings" panose="05000000000000000000" pitchFamily="2" charset="2"/>
              <a:buChar char="q"/>
            </a:pPr>
            <a:r>
              <a:rPr lang="en-US" sz="2800" dirty="0">
                <a:latin typeface="Segoe UI" panose="020B0502040204020203" pitchFamily="34" charset="0"/>
                <a:ea typeface="Quattrocento Sans"/>
                <a:cs typeface="Segoe UI" panose="020B0502040204020203" pitchFamily="34" charset="0"/>
                <a:sym typeface="Quattrocento Sans"/>
              </a:rPr>
              <a:t>Investing in waste reduction and recycling infrastructure to divert waste from landfills and promote responsible waste management.</a:t>
            </a:r>
          </a:p>
        </p:txBody>
      </p:sp>
    </p:spTree>
    <p:extLst>
      <p:ext uri="{BB962C8B-B14F-4D97-AF65-F5344CB8AC3E}">
        <p14:creationId xmlns:p14="http://schemas.microsoft.com/office/powerpoint/2010/main" val="3412772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Carbon Footprint Measurement and Reporting </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0000" lnSpcReduction="20000"/>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Challenge: Businesses need to understand their greenhouse gas emissions to identify reduction opportunities and track progress.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Mitigation Strategies: </a:t>
            </a:r>
          </a:p>
          <a:p>
            <a:pPr marL="1435100" lvl="1" indent="-457200">
              <a:lnSpc>
                <a:spcPct val="150000"/>
              </a:lnSpc>
              <a:buSzPts val="1600"/>
              <a:buFont typeface="Wingdings" panose="05000000000000000000" pitchFamily="2" charset="2"/>
              <a:buChar char="q"/>
            </a:pPr>
            <a:r>
              <a:rPr lang="en-US" sz="2800" dirty="0">
                <a:latin typeface="Segoe UI" panose="020B0502040204020203" pitchFamily="34" charset="0"/>
                <a:ea typeface="Quattrocento Sans"/>
                <a:cs typeface="Segoe UI" panose="020B0502040204020203" pitchFamily="34" charset="0"/>
                <a:sym typeface="Quattrocento Sans"/>
              </a:rPr>
              <a:t>Greenhouse gas accounting: Measuring and quantifying emissions across the company's operations (Scope 1 &amp; 2) and value chain (Scope 3).</a:t>
            </a:r>
          </a:p>
          <a:p>
            <a:pPr marL="1435100" lvl="1" indent="-457200">
              <a:lnSpc>
                <a:spcPct val="150000"/>
              </a:lnSpc>
              <a:buSzPts val="1600"/>
              <a:buFont typeface="Wingdings" panose="05000000000000000000" pitchFamily="2" charset="2"/>
              <a:buChar char="q"/>
            </a:pPr>
            <a:r>
              <a:rPr lang="en-US" sz="2800" dirty="0">
                <a:latin typeface="Segoe UI" panose="020B0502040204020203" pitchFamily="34" charset="0"/>
                <a:ea typeface="Quattrocento Sans"/>
                <a:cs typeface="Segoe UI" panose="020B0502040204020203" pitchFamily="34" charset="0"/>
                <a:sym typeface="Quattrocento Sans"/>
              </a:rPr>
              <a:t>Setting ambitious emission reduction targets aligned with scientific goals for limiting global warming.</a:t>
            </a:r>
          </a:p>
          <a:p>
            <a:pPr marL="1435100" lvl="1" indent="-457200">
              <a:lnSpc>
                <a:spcPct val="150000"/>
              </a:lnSpc>
              <a:buSzPts val="1600"/>
              <a:buFont typeface="Wingdings" panose="05000000000000000000" pitchFamily="2" charset="2"/>
              <a:buChar char="q"/>
            </a:pPr>
            <a:r>
              <a:rPr lang="en-US" sz="2800" dirty="0">
                <a:latin typeface="Segoe UI" panose="020B0502040204020203" pitchFamily="34" charset="0"/>
                <a:ea typeface="Quattrocento Sans"/>
                <a:cs typeface="Segoe UI" panose="020B0502040204020203" pitchFamily="34" charset="0"/>
                <a:sym typeface="Quattrocento Sans"/>
              </a:rPr>
              <a:t>Transparency and reporting on carbon footprint and progress towards reduction targets in sustainability reports.</a:t>
            </a:r>
          </a:p>
        </p:txBody>
      </p:sp>
    </p:spTree>
    <p:extLst>
      <p:ext uri="{BB962C8B-B14F-4D97-AF65-F5344CB8AC3E}">
        <p14:creationId xmlns:p14="http://schemas.microsoft.com/office/powerpoint/2010/main" val="3550932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Carbon Offsetting and Sequestration </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7500" lnSpcReduction="20000"/>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Challenge: Even after implementing mitigation strategies, some emissions may be unavoidable.</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Mitigation Strategies: </a:t>
            </a:r>
          </a:p>
          <a:p>
            <a:pPr marL="1435100" lvl="1" indent="-457200">
              <a:lnSpc>
                <a:spcPct val="150000"/>
              </a:lnSpc>
              <a:buSzPts val="1600"/>
              <a:buFont typeface="Wingdings" panose="05000000000000000000" pitchFamily="2" charset="2"/>
              <a:buChar char="q"/>
            </a:pPr>
            <a:r>
              <a:rPr lang="en-US" sz="2800" dirty="0">
                <a:latin typeface="Segoe UI" panose="020B0502040204020203" pitchFamily="34" charset="0"/>
                <a:ea typeface="Quattrocento Sans"/>
                <a:cs typeface="Segoe UI" panose="020B0502040204020203" pitchFamily="34" charset="0"/>
                <a:sym typeface="Quattrocento Sans"/>
              </a:rPr>
              <a:t>Investing in carbon offset projects that remove carbon dioxide from the atmosphere, such as reforestation initiatives or renewable energy projects that displace fossil fuels.</a:t>
            </a:r>
          </a:p>
          <a:p>
            <a:pPr marL="1435100" lvl="1" indent="-457200">
              <a:lnSpc>
                <a:spcPct val="150000"/>
              </a:lnSpc>
              <a:buSzPts val="1600"/>
              <a:buFont typeface="Wingdings" panose="05000000000000000000" pitchFamily="2" charset="2"/>
              <a:buChar char="q"/>
            </a:pPr>
            <a:r>
              <a:rPr lang="en-US" sz="2800" dirty="0">
                <a:latin typeface="Segoe UI" panose="020B0502040204020203" pitchFamily="34" charset="0"/>
                <a:ea typeface="Quattrocento Sans"/>
                <a:cs typeface="Segoe UI" panose="020B0502040204020203" pitchFamily="34" charset="0"/>
                <a:sym typeface="Quattrocento Sans"/>
              </a:rPr>
              <a:t>Exploring carbon capture and storage technologies that capture carbon emissions from industrial processes and store them permanently underground.</a:t>
            </a:r>
          </a:p>
        </p:txBody>
      </p:sp>
    </p:spTree>
    <p:extLst>
      <p:ext uri="{BB962C8B-B14F-4D97-AF65-F5344CB8AC3E}">
        <p14:creationId xmlns:p14="http://schemas.microsoft.com/office/powerpoint/2010/main" val="97942739"/>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7421</TotalTime>
  <Words>2056</Words>
  <Application>Microsoft Office PowerPoint</Application>
  <PresentationFormat>Widescreen</PresentationFormat>
  <Paragraphs>165</Paragraphs>
  <Slides>29</Slides>
  <Notes>29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29</vt:i4>
      </vt:variant>
    </vt:vector>
  </HeadingPairs>
  <TitlesOfParts>
    <vt:vector size="36" baseType="lpstr">
      <vt:lpstr>Calibri</vt:lpstr>
      <vt:lpstr>Wingdings</vt:lpstr>
      <vt:lpstr>Arial</vt:lpstr>
      <vt:lpstr>Segoe UI</vt:lpstr>
      <vt:lpstr>Century Gothic</vt:lpstr>
      <vt:lpstr>Office Theme</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c:creator>
  <cp:lastModifiedBy>Ani Munirah ICC</cp:lastModifiedBy>
  <cp:revision>30</cp:revision>
  <dcterms:created xsi:type="dcterms:W3CDTF">2020-01-02T01:56:26Z</dcterms:created>
  <dcterms:modified xsi:type="dcterms:W3CDTF">2024-06-12T16:35:51Z</dcterms:modified>
</cp:coreProperties>
</file>