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notesMasterIdLst>
    <p:notesMasterId r:id="rId20"/>
  </p:notesMasterIdLst>
  <p:handoutMasterIdLst>
    <p:handoutMasterId r:id="rId21"/>
  </p:handout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x="12192000" cy="6858000"/>
  <p:notesSz cx="6951663" cy="100822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016820" cy="503780"/>
          </a:xfrm>
          <a:prstGeom prst="rect">
            <a:avLst/>
          </a:prstGeom>
          <a:noFill/>
          <a:ln>
            <a:noFill/>
          </a:ln>
        </p:spPr>
        <p:txBody>
          <a:bodyPr vert="horz" wrap="none" lIns="83988" tIns="41994" rIns="83988" bIns="41994" anchorCtr="0" compatLnSpc="0">
            <a:noAutofit/>
          </a:bodyPr>
          <a:lstStyle/>
          <a:p>
            <a:pPr hangingPunct="0">
              <a:defRPr sz="1400"/>
            </a:pPr>
            <a:endParaRPr lang="en-IN" sz="1300">
              <a:latin typeface="Arial" pitchFamily="18"/>
              <a:ea typeface="Microsoft YaHei" pitchFamily="2"/>
              <a:cs typeface="Lucida Sans" pitchFamily="2"/>
            </a:endParaRPr>
          </a:p>
        </p:txBody>
      </p:sp>
      <p:sp>
        <p:nvSpPr>
          <p:cNvPr id="3" name="Date Placeholder 2"/>
          <p:cNvSpPr txBox="1">
            <a:spLocks noGrp="1"/>
          </p:cNvSpPr>
          <p:nvPr>
            <p:ph type="dt" sz="quarter" idx="1"/>
          </p:nvPr>
        </p:nvSpPr>
        <p:spPr>
          <a:xfrm>
            <a:off x="3934811" y="0"/>
            <a:ext cx="3016820" cy="503780"/>
          </a:xfrm>
          <a:prstGeom prst="rect">
            <a:avLst/>
          </a:prstGeom>
          <a:noFill/>
          <a:ln>
            <a:noFill/>
          </a:ln>
        </p:spPr>
        <p:txBody>
          <a:bodyPr vert="horz" wrap="none" lIns="83988" tIns="41994" rIns="83988" bIns="41994" anchorCtr="0" compatLnSpc="0">
            <a:noAutofit/>
          </a:bodyPr>
          <a:lstStyle/>
          <a:p>
            <a:pPr algn="r" hangingPunct="0">
              <a:defRPr sz="1400"/>
            </a:pPr>
            <a:endParaRPr lang="en-IN" sz="1300">
              <a:latin typeface="Arial" pitchFamily="18"/>
              <a:ea typeface="Microsoft YaHei" pitchFamily="2"/>
              <a:cs typeface="Lucida Sans" pitchFamily="2"/>
            </a:endParaRPr>
          </a:p>
        </p:txBody>
      </p:sp>
      <p:sp>
        <p:nvSpPr>
          <p:cNvPr id="4" name="Footer Placeholder 3"/>
          <p:cNvSpPr txBox="1">
            <a:spLocks noGrp="1"/>
          </p:cNvSpPr>
          <p:nvPr>
            <p:ph type="ftr" sz="quarter" idx="2"/>
          </p:nvPr>
        </p:nvSpPr>
        <p:spPr>
          <a:xfrm>
            <a:off x="0" y="9578270"/>
            <a:ext cx="3016820" cy="503780"/>
          </a:xfrm>
          <a:prstGeom prst="rect">
            <a:avLst/>
          </a:prstGeom>
          <a:noFill/>
          <a:ln>
            <a:noFill/>
          </a:ln>
        </p:spPr>
        <p:txBody>
          <a:bodyPr vert="horz" wrap="none" lIns="83988" tIns="41994" rIns="83988" bIns="41994" anchor="b" anchorCtr="0" compatLnSpc="0">
            <a:noAutofit/>
          </a:bodyPr>
          <a:lstStyle/>
          <a:p>
            <a:pPr hangingPunct="0">
              <a:defRPr sz="1400"/>
            </a:pPr>
            <a:endParaRPr lang="en-IN" sz="1300">
              <a:latin typeface="Arial" pitchFamily="18"/>
              <a:ea typeface="Microsoft YaHei" pitchFamily="2"/>
              <a:cs typeface="Lucida Sans" pitchFamily="2"/>
            </a:endParaRPr>
          </a:p>
        </p:txBody>
      </p:sp>
      <p:sp>
        <p:nvSpPr>
          <p:cNvPr id="5" name="Slide Number Placeholder 4"/>
          <p:cNvSpPr txBox="1">
            <a:spLocks noGrp="1"/>
          </p:cNvSpPr>
          <p:nvPr>
            <p:ph type="sldNum" sz="quarter" idx="3"/>
          </p:nvPr>
        </p:nvSpPr>
        <p:spPr>
          <a:xfrm>
            <a:off x="3934811" y="9578270"/>
            <a:ext cx="3016820" cy="503780"/>
          </a:xfrm>
          <a:prstGeom prst="rect">
            <a:avLst/>
          </a:prstGeom>
          <a:noFill/>
          <a:ln>
            <a:noFill/>
          </a:ln>
        </p:spPr>
        <p:txBody>
          <a:bodyPr vert="horz" wrap="none" lIns="83988" tIns="41994" rIns="83988" bIns="41994" anchor="b" anchorCtr="0" compatLnSpc="0">
            <a:noAutofit/>
          </a:bodyPr>
          <a:lstStyle/>
          <a:p>
            <a:pPr algn="r" hangingPunct="0">
              <a:defRPr sz="1400"/>
            </a:pPr>
            <a:fld id="{08AC6409-3913-4957-B48E-D2BFD8C87DBC}" type="slidenum">
              <a:t>‹#›</a:t>
            </a:fld>
            <a:endParaRPr lang="en-IN" sz="1300">
              <a:latin typeface="Arial" pitchFamily="18"/>
              <a:ea typeface="Microsoft YaHei" pitchFamily="2"/>
              <a:cs typeface="Lucida Sans" pitchFamily="2"/>
            </a:endParaRPr>
          </a:p>
        </p:txBody>
      </p:sp>
    </p:spTree>
    <p:extLst>
      <p:ext uri="{BB962C8B-B14F-4D97-AF65-F5344CB8AC3E}">
        <p14:creationId xmlns:p14="http://schemas.microsoft.com/office/powerpoint/2010/main" val="23725759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1107000" y="812520"/>
            <a:ext cx="5345280" cy="4008959"/>
          </a:xfrm>
          <a:prstGeom prst="rect">
            <a:avLst/>
          </a:prstGeom>
          <a:noFill/>
          <a:ln>
            <a:noFill/>
            <a:prstDash val="solid"/>
          </a:ln>
        </p:spPr>
      </p:sp>
      <p:sp>
        <p:nvSpPr>
          <p:cNvPr id="3" name="Notes Placeholder 2"/>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n-IN"/>
          </a:p>
        </p:txBody>
      </p:sp>
      <p:sp>
        <p:nvSpPr>
          <p:cNvPr id="4" name="Header Placeholder 3"/>
          <p:cNvSpPr txBox="1">
            <a:spLocks noGrp="1"/>
          </p:cNvSpPr>
          <p:nvPr>
            <p:ph type="hdr" sz="quarter"/>
          </p:nvPr>
        </p:nvSpPr>
        <p:spPr>
          <a:xfrm>
            <a:off x="0" y="0"/>
            <a:ext cx="3280680" cy="534240"/>
          </a:xfrm>
          <a:prstGeom prst="rect">
            <a:avLst/>
          </a:prstGeom>
          <a:noFill/>
          <a:ln>
            <a:noFill/>
          </a:ln>
        </p:spPr>
        <p:txBody>
          <a:bodyPr lIns="0" tIns="0" rIns="0" bIns="0" anchorCtr="0">
            <a:noAutofit/>
          </a:bodyPr>
          <a:lstStyle>
            <a:lvl1pPr lvl="0" rtl="0" hangingPunct="0">
              <a:buNone/>
              <a:tabLst/>
              <a:defRPr lang="en-IN" sz="1400" kern="1200">
                <a:latin typeface="Times New Roman" pitchFamily="18"/>
                <a:ea typeface="Lucida Sans Unicode" pitchFamily="2"/>
                <a:cs typeface="Tahoma" pitchFamily="2"/>
              </a:defRPr>
            </a:lvl1pPr>
          </a:lstStyle>
          <a:p>
            <a:pPr lvl="0"/>
            <a:endParaRPr lang="en-IN"/>
          </a:p>
        </p:txBody>
      </p:sp>
      <p:sp>
        <p:nvSpPr>
          <p:cNvPr id="5" name="Date Placeholder 4"/>
          <p:cNvSpPr txBox="1">
            <a:spLocks noGrp="1"/>
          </p:cNvSpPr>
          <p:nvPr>
            <p:ph type="dt" idx="1"/>
          </p:nvPr>
        </p:nvSpPr>
        <p:spPr>
          <a:xfrm>
            <a:off x="4278960" y="0"/>
            <a:ext cx="3280680" cy="534240"/>
          </a:xfrm>
          <a:prstGeom prst="rect">
            <a:avLst/>
          </a:prstGeom>
          <a:noFill/>
          <a:ln>
            <a:noFill/>
          </a:ln>
        </p:spPr>
        <p:txBody>
          <a:bodyPr lIns="0" tIns="0" rIns="0" bIns="0" anchorCtr="0">
            <a:noAutofit/>
          </a:bodyPr>
          <a:lstStyle>
            <a:lvl1pPr lvl="0" algn="r" rtl="0" hangingPunct="0">
              <a:buNone/>
              <a:tabLst/>
              <a:defRPr lang="en-IN" sz="1400" kern="1200">
                <a:latin typeface="Times New Roman" pitchFamily="18"/>
                <a:ea typeface="Lucida Sans Unicode" pitchFamily="2"/>
                <a:cs typeface="Tahoma" pitchFamily="2"/>
              </a:defRPr>
            </a:lvl1pPr>
          </a:lstStyle>
          <a:p>
            <a:pPr lvl="0"/>
            <a:endParaRPr lang="en-IN"/>
          </a:p>
        </p:txBody>
      </p:sp>
      <p:sp>
        <p:nvSpPr>
          <p:cNvPr id="6" name="Footer Placeholder 5"/>
          <p:cNvSpPr txBox="1">
            <a:spLocks noGrp="1"/>
          </p:cNvSpPr>
          <p:nvPr>
            <p:ph type="ftr" sz="quarter" idx="4"/>
          </p:nvPr>
        </p:nvSpPr>
        <p:spPr>
          <a:xfrm>
            <a:off x="0" y="10157400"/>
            <a:ext cx="3280680" cy="534240"/>
          </a:xfrm>
          <a:prstGeom prst="rect">
            <a:avLst/>
          </a:prstGeom>
          <a:noFill/>
          <a:ln>
            <a:noFill/>
          </a:ln>
        </p:spPr>
        <p:txBody>
          <a:bodyPr lIns="0" tIns="0" rIns="0" bIns="0" anchor="b" anchorCtr="0">
            <a:noAutofit/>
          </a:bodyPr>
          <a:lstStyle>
            <a:lvl1pPr lvl="0" rtl="0" hangingPunct="0">
              <a:buNone/>
              <a:tabLst/>
              <a:defRPr lang="en-IN" sz="1400" kern="1200">
                <a:latin typeface="Times New Roman" pitchFamily="18"/>
                <a:ea typeface="Lucida Sans Unicode" pitchFamily="2"/>
                <a:cs typeface="Tahoma" pitchFamily="2"/>
              </a:defRPr>
            </a:lvl1pPr>
          </a:lstStyle>
          <a:p>
            <a:pPr lvl="0"/>
            <a:endParaRPr lang="en-IN"/>
          </a:p>
        </p:txBody>
      </p:sp>
      <p:sp>
        <p:nvSpPr>
          <p:cNvPr id="7" name="Slide Number Placeholder 6"/>
          <p:cNvSpPr txBox="1">
            <a:spLocks noGrp="1"/>
          </p:cNvSpPr>
          <p:nvPr>
            <p:ph type="sldNum" sz="quarter" idx="5"/>
          </p:nvPr>
        </p:nvSpPr>
        <p:spPr>
          <a:xfrm>
            <a:off x="4278960" y="10157400"/>
            <a:ext cx="3280680" cy="534240"/>
          </a:xfrm>
          <a:prstGeom prst="rect">
            <a:avLst/>
          </a:prstGeom>
          <a:noFill/>
          <a:ln>
            <a:noFill/>
          </a:ln>
        </p:spPr>
        <p:txBody>
          <a:bodyPr lIns="0" tIns="0" rIns="0" bIns="0" anchor="b" anchorCtr="0">
            <a:noAutofit/>
          </a:bodyPr>
          <a:lstStyle>
            <a:lvl1pPr lvl="0" algn="r" rtl="0" hangingPunct="0">
              <a:buNone/>
              <a:tabLst/>
              <a:defRPr lang="en-IN" sz="1400" kern="1200">
                <a:latin typeface="Times New Roman" pitchFamily="18"/>
                <a:ea typeface="Lucida Sans Unicode" pitchFamily="2"/>
                <a:cs typeface="Tahoma" pitchFamily="2"/>
              </a:defRPr>
            </a:lvl1pPr>
          </a:lstStyle>
          <a:p>
            <a:pPr lvl="0"/>
            <a:fld id="{2D871A0D-9F0F-4928-9F7C-D31DD4177A0C}" type="slidenum">
              <a:t>‹#›</a:t>
            </a:fld>
            <a:endParaRPr lang="en-IN"/>
          </a:p>
        </p:txBody>
      </p:sp>
    </p:spTree>
    <p:extLst>
      <p:ext uri="{BB962C8B-B14F-4D97-AF65-F5344CB8AC3E}">
        <p14:creationId xmlns:p14="http://schemas.microsoft.com/office/powerpoint/2010/main" val="2349253142"/>
      </p:ext>
    </p:extLst>
  </p:cSld>
  <p:clrMap bg1="lt1" tx1="dk1" bg2="lt2" tx2="dk2" accent1="accent1" accent2="accent2" accent3="accent3" accent4="accent4" accent5="accent5" accent6="accent6" hlink="hlink" folHlink="folHlink"/>
  <p:notesStyle>
    <a:lvl1pPr marL="216000" marR="0" indent="-216000" rtl="0" hangingPunct="0">
      <a:tabLst/>
      <a:defRPr lang="en-IN" sz="2000" b="0" i="0" u="none" strike="noStrike" kern="1200">
        <a:ln>
          <a:noFill/>
        </a:ln>
        <a:latin typeface="Arial" pitchFamily="18"/>
        <a:ea typeface="Microsoft YaHei"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B5AFEF3C-E972-41E7-B163-51F1AC606D07}" type="slidenum">
              <a:t>1</a:t>
            </a:fld>
            <a:endParaRPr lang="en-IN"/>
          </a:p>
        </p:txBody>
      </p:sp>
      <p:sp>
        <p:nvSpPr>
          <p:cNvPr id="2" name="Google Shape;133;p1:notes"/>
          <p:cNvSpPr txBox="1">
            <a:spLocks noGrp="1"/>
          </p:cNvSpPr>
          <p:nvPr>
            <p:ph type="body" sz="quarter" idx="1"/>
          </p:nvPr>
        </p:nvSpPr>
        <p:spPr>
          <a:xfrm>
            <a:off x="695159" y="4789080"/>
            <a:ext cx="5560920" cy="4536720"/>
          </a:xfrm>
        </p:spPr>
        <p:txBody>
          <a:bodyPr wrap="square" lIns="91440" tIns="91440" rIns="91440" bIns="91440" anchor="t">
            <a:noAutofit/>
          </a:bodyPr>
          <a:lstStyle/>
          <a:p>
            <a:pPr lvl="0"/>
            <a:endParaRPr lang="en-IN"/>
          </a:p>
        </p:txBody>
      </p:sp>
      <p:sp>
        <p:nvSpPr>
          <p:cNvPr id="3" name="Google Shape;134;p1:notes"/>
          <p:cNvSpPr>
            <a:spLocks noGrp="1" noRot="1" noChangeAspect="1" noResize="1"/>
          </p:cNvSpPr>
          <p:nvPr>
            <p:ph type="sldImg"/>
          </p:nvPr>
        </p:nvSpPr>
        <p:spPr>
          <a:xfrm>
            <a:off x="115920" y="755639"/>
            <a:ext cx="6719400" cy="3781080"/>
          </a:xfrm>
          <a:solidFill>
            <a:schemeClr val="accent1"/>
          </a:solidFill>
          <a:ln w="25400">
            <a:solidFill>
              <a:schemeClr val="accent1">
                <a:shade val="50000"/>
              </a:schemeClr>
            </a:solidFill>
            <a:prstDash val="soli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780B0BCC-B61F-44AC-8532-0860352C4A21}" type="slidenum">
              <a:t>10</a:t>
            </a:fld>
            <a:endParaRPr lang="en-IN"/>
          </a:p>
        </p:txBody>
      </p:sp>
      <p:sp>
        <p:nvSpPr>
          <p:cNvPr id="2" name="Google Shape;154;p46:notes"/>
          <p:cNvSpPr txBox="1">
            <a:spLocks noGrp="1"/>
          </p:cNvSpPr>
          <p:nvPr>
            <p:ph type="body" sz="quarter" idx="1"/>
          </p:nvPr>
        </p:nvSpPr>
        <p:spPr>
          <a:xfrm>
            <a:off x="695159" y="4789080"/>
            <a:ext cx="5560920" cy="4536720"/>
          </a:xfrm>
        </p:spPr>
        <p:txBody>
          <a:bodyPr wrap="square" lIns="91440" tIns="91440" rIns="91440" bIns="91440" anchor="t">
            <a:noAutofit/>
          </a:bodyPr>
          <a:lstStyle/>
          <a:p>
            <a:pPr lvl="0"/>
            <a:endParaRPr lang="en-IN"/>
          </a:p>
        </p:txBody>
      </p:sp>
      <p:sp>
        <p:nvSpPr>
          <p:cNvPr id="3" name="Google Shape;155;p46:notes"/>
          <p:cNvSpPr>
            <a:spLocks noGrp="1" noRot="1" noChangeAspect="1" noResize="1"/>
          </p:cNvSpPr>
          <p:nvPr>
            <p:ph type="sldImg"/>
          </p:nvPr>
        </p:nvSpPr>
        <p:spPr>
          <a:xfrm>
            <a:off x="115920" y="755639"/>
            <a:ext cx="6719400" cy="3781080"/>
          </a:xfrm>
          <a:solidFill>
            <a:schemeClr val="accent1"/>
          </a:solidFill>
          <a:ln w="25400">
            <a:solidFill>
              <a:schemeClr val="accent1">
                <a:shade val="50000"/>
              </a:schemeClr>
            </a:solidFill>
            <a:prstDash val="solid"/>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DBE914D0-0359-483B-8805-73FD50C9F988}" type="slidenum">
              <a:t>11</a:t>
            </a:fld>
            <a:endParaRPr lang="en-IN"/>
          </a:p>
        </p:txBody>
      </p:sp>
      <p:sp>
        <p:nvSpPr>
          <p:cNvPr id="2" name="Google Shape;154;p46:notes"/>
          <p:cNvSpPr txBox="1">
            <a:spLocks noGrp="1"/>
          </p:cNvSpPr>
          <p:nvPr>
            <p:ph type="body" sz="quarter" idx="1"/>
          </p:nvPr>
        </p:nvSpPr>
        <p:spPr>
          <a:xfrm>
            <a:off x="695159" y="4789080"/>
            <a:ext cx="5560920" cy="4536720"/>
          </a:xfrm>
        </p:spPr>
        <p:txBody>
          <a:bodyPr wrap="square" lIns="91440" tIns="91440" rIns="91440" bIns="91440" anchor="t">
            <a:noAutofit/>
          </a:bodyPr>
          <a:lstStyle/>
          <a:p>
            <a:pPr lvl="0"/>
            <a:endParaRPr lang="en-IN"/>
          </a:p>
        </p:txBody>
      </p:sp>
      <p:sp>
        <p:nvSpPr>
          <p:cNvPr id="3" name="Google Shape;155;p46:notes"/>
          <p:cNvSpPr>
            <a:spLocks noGrp="1" noRot="1" noChangeAspect="1" noResize="1"/>
          </p:cNvSpPr>
          <p:nvPr>
            <p:ph type="sldImg"/>
          </p:nvPr>
        </p:nvSpPr>
        <p:spPr>
          <a:xfrm>
            <a:off x="115920" y="755639"/>
            <a:ext cx="6719400" cy="3781080"/>
          </a:xfrm>
          <a:solidFill>
            <a:schemeClr val="accent1"/>
          </a:solidFill>
          <a:ln w="25400">
            <a:solidFill>
              <a:schemeClr val="accent1">
                <a:shade val="50000"/>
              </a:schemeClr>
            </a:solidFill>
            <a:prstDash val="soli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0DAA27A5-86FA-4B61-8076-6C0F969A0177}" type="slidenum">
              <a:t>12</a:t>
            </a:fld>
            <a:endParaRPr lang="en-IN"/>
          </a:p>
        </p:txBody>
      </p:sp>
      <p:sp>
        <p:nvSpPr>
          <p:cNvPr id="2" name="Google Shape;154;p46:notes"/>
          <p:cNvSpPr txBox="1">
            <a:spLocks noGrp="1"/>
          </p:cNvSpPr>
          <p:nvPr>
            <p:ph type="body" sz="quarter" idx="1"/>
          </p:nvPr>
        </p:nvSpPr>
        <p:spPr>
          <a:xfrm>
            <a:off x="695159" y="4789080"/>
            <a:ext cx="5560920" cy="4536720"/>
          </a:xfrm>
        </p:spPr>
        <p:txBody>
          <a:bodyPr wrap="square" lIns="91440" tIns="91440" rIns="91440" bIns="91440" anchor="t">
            <a:noAutofit/>
          </a:bodyPr>
          <a:lstStyle/>
          <a:p>
            <a:pPr lvl="0"/>
            <a:endParaRPr lang="en-IN"/>
          </a:p>
        </p:txBody>
      </p:sp>
      <p:sp>
        <p:nvSpPr>
          <p:cNvPr id="3" name="Google Shape;155;p46:notes"/>
          <p:cNvSpPr>
            <a:spLocks noGrp="1" noRot="1" noChangeAspect="1" noResize="1"/>
          </p:cNvSpPr>
          <p:nvPr>
            <p:ph type="sldImg"/>
          </p:nvPr>
        </p:nvSpPr>
        <p:spPr>
          <a:xfrm>
            <a:off x="115920" y="755639"/>
            <a:ext cx="6719400" cy="3781080"/>
          </a:xfrm>
          <a:solidFill>
            <a:schemeClr val="accent1"/>
          </a:solidFill>
          <a:ln w="25400">
            <a:solidFill>
              <a:schemeClr val="accent1">
                <a:shade val="50000"/>
              </a:schemeClr>
            </a:solidFill>
            <a:prstDash val="solid"/>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95F64208-7590-48AC-A079-5BFD05727070}" type="slidenum">
              <a:t>13</a:t>
            </a:fld>
            <a:endParaRPr lang="en-IN"/>
          </a:p>
        </p:txBody>
      </p:sp>
      <p:sp>
        <p:nvSpPr>
          <p:cNvPr id="2" name="Google Shape;154;p46:notes"/>
          <p:cNvSpPr txBox="1">
            <a:spLocks noGrp="1"/>
          </p:cNvSpPr>
          <p:nvPr>
            <p:ph type="body" sz="quarter" idx="1"/>
          </p:nvPr>
        </p:nvSpPr>
        <p:spPr>
          <a:xfrm>
            <a:off x="695159" y="4789080"/>
            <a:ext cx="5560920" cy="4536720"/>
          </a:xfrm>
        </p:spPr>
        <p:txBody>
          <a:bodyPr wrap="square" lIns="91440" tIns="91440" rIns="91440" bIns="91440" anchor="t">
            <a:noAutofit/>
          </a:bodyPr>
          <a:lstStyle/>
          <a:p>
            <a:pPr lvl="0"/>
            <a:endParaRPr lang="en-IN"/>
          </a:p>
        </p:txBody>
      </p:sp>
      <p:sp>
        <p:nvSpPr>
          <p:cNvPr id="3" name="Google Shape;155;p46:notes"/>
          <p:cNvSpPr>
            <a:spLocks noGrp="1" noRot="1" noChangeAspect="1" noResize="1"/>
          </p:cNvSpPr>
          <p:nvPr>
            <p:ph type="sldImg"/>
          </p:nvPr>
        </p:nvSpPr>
        <p:spPr>
          <a:xfrm>
            <a:off x="115920" y="755639"/>
            <a:ext cx="6719400" cy="3781080"/>
          </a:xfrm>
          <a:solidFill>
            <a:schemeClr val="accent1"/>
          </a:solidFill>
          <a:ln w="25400">
            <a:solidFill>
              <a:schemeClr val="accent1">
                <a:shade val="50000"/>
              </a:schemeClr>
            </a:solidFill>
            <a:prstDash val="solid"/>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F11AA81C-321F-4E09-9836-DCF6FFEEEB6F}" type="slidenum">
              <a:t>14</a:t>
            </a:fld>
            <a:endParaRPr lang="en-IN"/>
          </a:p>
        </p:txBody>
      </p:sp>
      <p:sp>
        <p:nvSpPr>
          <p:cNvPr id="2" name="Google Shape;154;p46:notes"/>
          <p:cNvSpPr txBox="1">
            <a:spLocks noGrp="1"/>
          </p:cNvSpPr>
          <p:nvPr>
            <p:ph type="body" sz="quarter" idx="1"/>
          </p:nvPr>
        </p:nvSpPr>
        <p:spPr>
          <a:xfrm>
            <a:off x="695159" y="4789080"/>
            <a:ext cx="5560920" cy="4536720"/>
          </a:xfrm>
        </p:spPr>
        <p:txBody>
          <a:bodyPr wrap="square" lIns="91440" tIns="91440" rIns="91440" bIns="91440" anchor="t">
            <a:noAutofit/>
          </a:bodyPr>
          <a:lstStyle/>
          <a:p>
            <a:pPr lvl="0"/>
            <a:endParaRPr lang="en-IN"/>
          </a:p>
        </p:txBody>
      </p:sp>
      <p:sp>
        <p:nvSpPr>
          <p:cNvPr id="3" name="Google Shape;155;p46:notes"/>
          <p:cNvSpPr>
            <a:spLocks noGrp="1" noRot="1" noChangeAspect="1" noResize="1"/>
          </p:cNvSpPr>
          <p:nvPr>
            <p:ph type="sldImg"/>
          </p:nvPr>
        </p:nvSpPr>
        <p:spPr>
          <a:xfrm>
            <a:off x="115920" y="755639"/>
            <a:ext cx="6719400" cy="3781080"/>
          </a:xfrm>
          <a:solidFill>
            <a:schemeClr val="accent1"/>
          </a:solidFill>
          <a:ln w="25400">
            <a:solidFill>
              <a:schemeClr val="accent1">
                <a:shade val="50000"/>
              </a:schemeClr>
            </a:solidFill>
            <a:prstDash val="solid"/>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7C85F6C6-3F0E-4D3A-9077-E7582F047399}" type="slidenum">
              <a:t>15</a:t>
            </a:fld>
            <a:endParaRPr lang="en-IN"/>
          </a:p>
        </p:txBody>
      </p:sp>
      <p:sp>
        <p:nvSpPr>
          <p:cNvPr id="2" name="Google Shape;154;p46:notes"/>
          <p:cNvSpPr txBox="1">
            <a:spLocks noGrp="1"/>
          </p:cNvSpPr>
          <p:nvPr>
            <p:ph type="body" sz="quarter" idx="1"/>
          </p:nvPr>
        </p:nvSpPr>
        <p:spPr>
          <a:xfrm>
            <a:off x="695159" y="4789080"/>
            <a:ext cx="5560920" cy="4536720"/>
          </a:xfrm>
        </p:spPr>
        <p:txBody>
          <a:bodyPr wrap="square" lIns="91440" tIns="91440" rIns="91440" bIns="91440" anchor="t">
            <a:noAutofit/>
          </a:bodyPr>
          <a:lstStyle/>
          <a:p>
            <a:pPr lvl="0"/>
            <a:endParaRPr lang="en-IN"/>
          </a:p>
        </p:txBody>
      </p:sp>
      <p:sp>
        <p:nvSpPr>
          <p:cNvPr id="3" name="Google Shape;155;p46:notes"/>
          <p:cNvSpPr>
            <a:spLocks noGrp="1" noRot="1" noChangeAspect="1" noResize="1"/>
          </p:cNvSpPr>
          <p:nvPr>
            <p:ph type="sldImg"/>
          </p:nvPr>
        </p:nvSpPr>
        <p:spPr>
          <a:xfrm>
            <a:off x="115920" y="755639"/>
            <a:ext cx="6719400" cy="3781080"/>
          </a:xfrm>
          <a:solidFill>
            <a:schemeClr val="accent1"/>
          </a:solidFill>
          <a:ln w="25400">
            <a:solidFill>
              <a:schemeClr val="accent1">
                <a:shade val="50000"/>
              </a:schemeClr>
            </a:solidFill>
            <a:prstDash val="soli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7BFD7C5A-B2E2-4E2C-B992-5E6AC9A4708D}" type="slidenum">
              <a:t>2</a:t>
            </a:fld>
            <a:endParaRPr lang="en-IN"/>
          </a:p>
        </p:txBody>
      </p:sp>
      <p:sp>
        <p:nvSpPr>
          <p:cNvPr id="2" name="Google Shape;154;p46:notes"/>
          <p:cNvSpPr txBox="1">
            <a:spLocks noGrp="1"/>
          </p:cNvSpPr>
          <p:nvPr>
            <p:ph type="body" sz="quarter" idx="1"/>
          </p:nvPr>
        </p:nvSpPr>
        <p:spPr>
          <a:xfrm>
            <a:off x="695159" y="4789080"/>
            <a:ext cx="5560920" cy="4536720"/>
          </a:xfrm>
        </p:spPr>
        <p:txBody>
          <a:bodyPr wrap="square" lIns="91440" tIns="91440" rIns="91440" bIns="91440" anchor="t">
            <a:noAutofit/>
          </a:bodyPr>
          <a:lstStyle/>
          <a:p>
            <a:pPr lvl="0"/>
            <a:endParaRPr lang="en-IN"/>
          </a:p>
        </p:txBody>
      </p:sp>
      <p:sp>
        <p:nvSpPr>
          <p:cNvPr id="3" name="Google Shape;155;p46:notes"/>
          <p:cNvSpPr>
            <a:spLocks noGrp="1" noRot="1" noChangeAspect="1" noResize="1"/>
          </p:cNvSpPr>
          <p:nvPr>
            <p:ph type="sldImg"/>
          </p:nvPr>
        </p:nvSpPr>
        <p:spPr>
          <a:xfrm>
            <a:off x="115920" y="755639"/>
            <a:ext cx="6719400" cy="3781080"/>
          </a:xfrm>
          <a:solidFill>
            <a:schemeClr val="accent1"/>
          </a:solidFill>
          <a:ln w="25400">
            <a:solidFill>
              <a:schemeClr val="accent1">
                <a:shade val="50000"/>
              </a:schemeClr>
            </a:solidFill>
            <a:prstDash val="soli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13FA1B57-B5DD-4B7A-AD50-3A2020B9ACBA}" type="slidenum">
              <a:t>3</a:t>
            </a:fld>
            <a:endParaRPr lang="en-IN"/>
          </a:p>
        </p:txBody>
      </p:sp>
      <p:sp>
        <p:nvSpPr>
          <p:cNvPr id="2" name="Google Shape;154;p46:notes"/>
          <p:cNvSpPr txBox="1">
            <a:spLocks noGrp="1"/>
          </p:cNvSpPr>
          <p:nvPr>
            <p:ph type="body" sz="quarter" idx="1"/>
          </p:nvPr>
        </p:nvSpPr>
        <p:spPr>
          <a:xfrm>
            <a:off x="695159" y="4789080"/>
            <a:ext cx="5560920" cy="4536720"/>
          </a:xfrm>
        </p:spPr>
        <p:txBody>
          <a:bodyPr wrap="square" lIns="91440" tIns="91440" rIns="91440" bIns="91440" anchor="t">
            <a:noAutofit/>
          </a:bodyPr>
          <a:lstStyle/>
          <a:p>
            <a:pPr lvl="0"/>
            <a:endParaRPr lang="en-IN"/>
          </a:p>
        </p:txBody>
      </p:sp>
      <p:sp>
        <p:nvSpPr>
          <p:cNvPr id="3" name="Google Shape;155;p46:notes"/>
          <p:cNvSpPr>
            <a:spLocks noGrp="1" noRot="1" noChangeAspect="1" noResize="1"/>
          </p:cNvSpPr>
          <p:nvPr>
            <p:ph type="sldImg"/>
          </p:nvPr>
        </p:nvSpPr>
        <p:spPr>
          <a:xfrm>
            <a:off x="115920" y="755639"/>
            <a:ext cx="6719400" cy="3781080"/>
          </a:xfrm>
          <a:solidFill>
            <a:schemeClr val="accent1"/>
          </a:solidFill>
          <a:ln w="25400">
            <a:solidFill>
              <a:schemeClr val="accent1">
                <a:shade val="50000"/>
              </a:schemeClr>
            </a:solidFill>
            <a:prstDash val="soli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62CC55FE-15AD-478D-9A48-8079837D9CD3}" type="slidenum">
              <a:t>4</a:t>
            </a:fld>
            <a:endParaRPr lang="en-IN"/>
          </a:p>
        </p:txBody>
      </p:sp>
      <p:sp>
        <p:nvSpPr>
          <p:cNvPr id="2" name="Google Shape;154;p46:notes"/>
          <p:cNvSpPr txBox="1">
            <a:spLocks noGrp="1"/>
          </p:cNvSpPr>
          <p:nvPr>
            <p:ph type="body" sz="quarter" idx="1"/>
          </p:nvPr>
        </p:nvSpPr>
        <p:spPr>
          <a:xfrm>
            <a:off x="695159" y="4789080"/>
            <a:ext cx="5560920" cy="4536720"/>
          </a:xfrm>
        </p:spPr>
        <p:txBody>
          <a:bodyPr wrap="square" lIns="91440" tIns="91440" rIns="91440" bIns="91440" anchor="t">
            <a:noAutofit/>
          </a:bodyPr>
          <a:lstStyle/>
          <a:p>
            <a:pPr lvl="0"/>
            <a:endParaRPr lang="en-IN"/>
          </a:p>
        </p:txBody>
      </p:sp>
      <p:sp>
        <p:nvSpPr>
          <p:cNvPr id="3" name="Google Shape;155;p46:notes"/>
          <p:cNvSpPr>
            <a:spLocks noGrp="1" noRot="1" noChangeAspect="1" noResize="1"/>
          </p:cNvSpPr>
          <p:nvPr>
            <p:ph type="sldImg"/>
          </p:nvPr>
        </p:nvSpPr>
        <p:spPr>
          <a:xfrm>
            <a:off x="115920" y="755639"/>
            <a:ext cx="6719400" cy="3781080"/>
          </a:xfrm>
          <a:solidFill>
            <a:schemeClr val="accent1"/>
          </a:solidFill>
          <a:ln w="25400">
            <a:solidFill>
              <a:schemeClr val="accent1">
                <a:shade val="50000"/>
              </a:schemeClr>
            </a:solidFill>
            <a:prstDash val="soli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61B787B6-C62B-4064-AD7D-24DC1EE69FFB}" type="slidenum">
              <a:t>5</a:t>
            </a:fld>
            <a:endParaRPr lang="en-IN"/>
          </a:p>
        </p:txBody>
      </p:sp>
      <p:sp>
        <p:nvSpPr>
          <p:cNvPr id="2" name="Google Shape;154;p46:notes"/>
          <p:cNvSpPr txBox="1">
            <a:spLocks noGrp="1"/>
          </p:cNvSpPr>
          <p:nvPr>
            <p:ph type="body" sz="quarter" idx="1"/>
          </p:nvPr>
        </p:nvSpPr>
        <p:spPr>
          <a:xfrm>
            <a:off x="695159" y="4789080"/>
            <a:ext cx="5560920" cy="4536720"/>
          </a:xfrm>
        </p:spPr>
        <p:txBody>
          <a:bodyPr wrap="square" lIns="91440" tIns="91440" rIns="91440" bIns="91440" anchor="t">
            <a:noAutofit/>
          </a:bodyPr>
          <a:lstStyle/>
          <a:p>
            <a:pPr lvl="0"/>
            <a:endParaRPr lang="en-IN"/>
          </a:p>
        </p:txBody>
      </p:sp>
      <p:sp>
        <p:nvSpPr>
          <p:cNvPr id="3" name="Google Shape;155;p46:notes"/>
          <p:cNvSpPr>
            <a:spLocks noGrp="1" noRot="1" noChangeAspect="1" noResize="1"/>
          </p:cNvSpPr>
          <p:nvPr>
            <p:ph type="sldImg"/>
          </p:nvPr>
        </p:nvSpPr>
        <p:spPr>
          <a:xfrm>
            <a:off x="115920" y="755639"/>
            <a:ext cx="6719400" cy="3781080"/>
          </a:xfrm>
          <a:solidFill>
            <a:schemeClr val="accent1"/>
          </a:solidFill>
          <a:ln w="25400">
            <a:solidFill>
              <a:schemeClr val="accent1">
                <a:shade val="50000"/>
              </a:schemeClr>
            </a:solidFill>
            <a:prstDash val="soli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7CE74F7E-197F-4DFE-AF7A-6ACE9D6FAD02}" type="slidenum">
              <a:t>6</a:t>
            </a:fld>
            <a:endParaRPr lang="en-IN"/>
          </a:p>
        </p:txBody>
      </p:sp>
      <p:sp>
        <p:nvSpPr>
          <p:cNvPr id="2" name="Google Shape;154;p46:notes"/>
          <p:cNvSpPr txBox="1">
            <a:spLocks noGrp="1"/>
          </p:cNvSpPr>
          <p:nvPr>
            <p:ph type="body" sz="quarter" idx="1"/>
          </p:nvPr>
        </p:nvSpPr>
        <p:spPr>
          <a:xfrm>
            <a:off x="695159" y="4789080"/>
            <a:ext cx="5560920" cy="4536720"/>
          </a:xfrm>
        </p:spPr>
        <p:txBody>
          <a:bodyPr wrap="square" lIns="91440" tIns="91440" rIns="91440" bIns="91440" anchor="t">
            <a:noAutofit/>
          </a:bodyPr>
          <a:lstStyle/>
          <a:p>
            <a:pPr lvl="0"/>
            <a:endParaRPr lang="en-IN"/>
          </a:p>
        </p:txBody>
      </p:sp>
      <p:sp>
        <p:nvSpPr>
          <p:cNvPr id="3" name="Google Shape;155;p46:notes"/>
          <p:cNvSpPr>
            <a:spLocks noGrp="1" noRot="1" noChangeAspect="1" noResize="1"/>
          </p:cNvSpPr>
          <p:nvPr>
            <p:ph type="sldImg"/>
          </p:nvPr>
        </p:nvSpPr>
        <p:spPr>
          <a:xfrm>
            <a:off x="115920" y="755639"/>
            <a:ext cx="6719400" cy="3781080"/>
          </a:xfrm>
          <a:solidFill>
            <a:schemeClr val="accent1"/>
          </a:solidFill>
          <a:ln w="25400">
            <a:solidFill>
              <a:schemeClr val="accent1">
                <a:shade val="50000"/>
              </a:schemeClr>
            </a:solidFill>
            <a:prstDash val="soli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92CB8F14-775C-436C-BAFD-959D2970488C}" type="slidenum">
              <a:t>7</a:t>
            </a:fld>
            <a:endParaRPr lang="en-IN"/>
          </a:p>
        </p:txBody>
      </p:sp>
      <p:sp>
        <p:nvSpPr>
          <p:cNvPr id="2" name="Google Shape;154;p46:notes"/>
          <p:cNvSpPr txBox="1">
            <a:spLocks noGrp="1"/>
          </p:cNvSpPr>
          <p:nvPr>
            <p:ph type="body" sz="quarter" idx="1"/>
          </p:nvPr>
        </p:nvSpPr>
        <p:spPr>
          <a:xfrm>
            <a:off x="695159" y="4789080"/>
            <a:ext cx="5560920" cy="4536720"/>
          </a:xfrm>
        </p:spPr>
        <p:txBody>
          <a:bodyPr wrap="square" lIns="91440" tIns="91440" rIns="91440" bIns="91440" anchor="t">
            <a:noAutofit/>
          </a:bodyPr>
          <a:lstStyle/>
          <a:p>
            <a:pPr lvl="0"/>
            <a:endParaRPr lang="en-IN"/>
          </a:p>
        </p:txBody>
      </p:sp>
      <p:sp>
        <p:nvSpPr>
          <p:cNvPr id="3" name="Google Shape;155;p46:notes"/>
          <p:cNvSpPr>
            <a:spLocks noGrp="1" noRot="1" noChangeAspect="1" noResize="1"/>
          </p:cNvSpPr>
          <p:nvPr>
            <p:ph type="sldImg"/>
          </p:nvPr>
        </p:nvSpPr>
        <p:spPr>
          <a:xfrm>
            <a:off x="115920" y="755639"/>
            <a:ext cx="6719400" cy="3781080"/>
          </a:xfrm>
          <a:solidFill>
            <a:schemeClr val="accent1"/>
          </a:solidFill>
          <a:ln w="25400">
            <a:solidFill>
              <a:schemeClr val="accent1">
                <a:shade val="50000"/>
              </a:schemeClr>
            </a:solidFill>
            <a:prstDash val="soli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30E928B2-6728-4A34-9DBB-46069E2B17AD}" type="slidenum">
              <a:t>8</a:t>
            </a:fld>
            <a:endParaRPr lang="en-IN"/>
          </a:p>
        </p:txBody>
      </p:sp>
      <p:sp>
        <p:nvSpPr>
          <p:cNvPr id="2" name="Google Shape;154;p46:notes"/>
          <p:cNvSpPr txBox="1">
            <a:spLocks noGrp="1"/>
          </p:cNvSpPr>
          <p:nvPr>
            <p:ph type="body" sz="quarter" idx="1"/>
          </p:nvPr>
        </p:nvSpPr>
        <p:spPr>
          <a:xfrm>
            <a:off x="695159" y="4789080"/>
            <a:ext cx="5560920" cy="4536720"/>
          </a:xfrm>
        </p:spPr>
        <p:txBody>
          <a:bodyPr wrap="square" lIns="91440" tIns="91440" rIns="91440" bIns="91440" anchor="t">
            <a:noAutofit/>
          </a:bodyPr>
          <a:lstStyle/>
          <a:p>
            <a:pPr lvl="0"/>
            <a:endParaRPr lang="en-IN"/>
          </a:p>
        </p:txBody>
      </p:sp>
      <p:sp>
        <p:nvSpPr>
          <p:cNvPr id="3" name="Google Shape;155;p46:notes"/>
          <p:cNvSpPr>
            <a:spLocks noGrp="1" noRot="1" noChangeAspect="1" noResize="1"/>
          </p:cNvSpPr>
          <p:nvPr>
            <p:ph type="sldImg"/>
          </p:nvPr>
        </p:nvSpPr>
        <p:spPr>
          <a:xfrm>
            <a:off x="115920" y="755639"/>
            <a:ext cx="6719400" cy="3781080"/>
          </a:xfrm>
          <a:solidFill>
            <a:schemeClr val="accent1"/>
          </a:solidFill>
          <a:ln w="25400">
            <a:solidFill>
              <a:schemeClr val="accent1">
                <a:shade val="50000"/>
              </a:schemeClr>
            </a:solidFill>
            <a:prstDash val="soli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1D76403C-87D7-466C-8217-DDD685E03BEF}" type="slidenum">
              <a:t>9</a:t>
            </a:fld>
            <a:endParaRPr lang="en-IN"/>
          </a:p>
        </p:txBody>
      </p:sp>
      <p:sp>
        <p:nvSpPr>
          <p:cNvPr id="2" name="Google Shape;154;p46:notes"/>
          <p:cNvSpPr txBox="1">
            <a:spLocks noGrp="1"/>
          </p:cNvSpPr>
          <p:nvPr>
            <p:ph type="body" sz="quarter" idx="1"/>
          </p:nvPr>
        </p:nvSpPr>
        <p:spPr>
          <a:xfrm>
            <a:off x="695159" y="4789080"/>
            <a:ext cx="5560920" cy="4536720"/>
          </a:xfrm>
        </p:spPr>
        <p:txBody>
          <a:bodyPr wrap="square" lIns="91440" tIns="91440" rIns="91440" bIns="91440" anchor="t">
            <a:noAutofit/>
          </a:bodyPr>
          <a:lstStyle/>
          <a:p>
            <a:pPr lvl="0"/>
            <a:endParaRPr lang="en-IN"/>
          </a:p>
        </p:txBody>
      </p:sp>
      <p:sp>
        <p:nvSpPr>
          <p:cNvPr id="3" name="Google Shape;155;p46:notes"/>
          <p:cNvSpPr>
            <a:spLocks noGrp="1" noRot="1" noChangeAspect="1" noResize="1"/>
          </p:cNvSpPr>
          <p:nvPr>
            <p:ph type="sldImg"/>
          </p:nvPr>
        </p:nvSpPr>
        <p:spPr>
          <a:xfrm>
            <a:off x="115920" y="755639"/>
            <a:ext cx="6719400" cy="3781080"/>
          </a:xfrm>
          <a:solidFill>
            <a:schemeClr val="accent1"/>
          </a:solidFill>
          <a:ln w="25400">
            <a:solidFill>
              <a:schemeClr val="accent1">
                <a:shade val="50000"/>
              </a:schemeClr>
            </a:solidFill>
            <a:prstDash val="soli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lvl="0"/>
            <a:endParaRPr lang="en-IN"/>
          </a:p>
        </p:txBody>
      </p:sp>
      <p:sp>
        <p:nvSpPr>
          <p:cNvPr id="5" name="Footer Placeholder 4"/>
          <p:cNvSpPr>
            <a:spLocks noGrp="1"/>
          </p:cNvSpPr>
          <p:nvPr>
            <p:ph type="ftr" sz="quarter" idx="11"/>
          </p:nvPr>
        </p:nvSpPr>
        <p:spPr/>
        <p:txBody>
          <a:bodyPr/>
          <a:lstStyle/>
          <a:p>
            <a:pPr lvl="0"/>
            <a:endParaRPr lang="en-IN"/>
          </a:p>
        </p:txBody>
      </p:sp>
      <p:sp>
        <p:nvSpPr>
          <p:cNvPr id="6" name="Slide Number Placeholder 5"/>
          <p:cNvSpPr>
            <a:spLocks noGrp="1"/>
          </p:cNvSpPr>
          <p:nvPr>
            <p:ph type="sldNum" sz="quarter" idx="12"/>
          </p:nvPr>
        </p:nvSpPr>
        <p:spPr/>
        <p:txBody>
          <a:bodyPr/>
          <a:lstStyle/>
          <a:p>
            <a:pPr lvl="0"/>
            <a:fld id="{0C3E7E5C-5FFF-4456-9687-86449C40D7FF}" type="slidenum">
              <a:t>‹#›</a:t>
            </a:fld>
            <a:endParaRPr lang="en-IN"/>
          </a:p>
        </p:txBody>
      </p:sp>
    </p:spTree>
    <p:extLst>
      <p:ext uri="{BB962C8B-B14F-4D97-AF65-F5344CB8AC3E}">
        <p14:creationId xmlns:p14="http://schemas.microsoft.com/office/powerpoint/2010/main" val="2952592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IN"/>
          </a:p>
        </p:txBody>
      </p:sp>
      <p:sp>
        <p:nvSpPr>
          <p:cNvPr id="5" name="Footer Placeholder 4"/>
          <p:cNvSpPr>
            <a:spLocks noGrp="1"/>
          </p:cNvSpPr>
          <p:nvPr>
            <p:ph type="ftr" sz="quarter" idx="11"/>
          </p:nvPr>
        </p:nvSpPr>
        <p:spPr/>
        <p:txBody>
          <a:bodyPr/>
          <a:lstStyle/>
          <a:p>
            <a:pPr lvl="0"/>
            <a:endParaRPr lang="en-IN"/>
          </a:p>
        </p:txBody>
      </p:sp>
      <p:sp>
        <p:nvSpPr>
          <p:cNvPr id="6" name="Slide Number Placeholder 5"/>
          <p:cNvSpPr>
            <a:spLocks noGrp="1"/>
          </p:cNvSpPr>
          <p:nvPr>
            <p:ph type="sldNum" sz="quarter" idx="12"/>
          </p:nvPr>
        </p:nvSpPr>
        <p:spPr/>
        <p:txBody>
          <a:bodyPr/>
          <a:lstStyle/>
          <a:p>
            <a:pPr lvl="0"/>
            <a:fld id="{80EC4CB6-AFA7-428D-9215-72D7484B5F30}" type="slidenum">
              <a:t>‹#›</a:t>
            </a:fld>
            <a:endParaRPr lang="en-IN"/>
          </a:p>
        </p:txBody>
      </p:sp>
    </p:spTree>
    <p:extLst>
      <p:ext uri="{BB962C8B-B14F-4D97-AF65-F5344CB8AC3E}">
        <p14:creationId xmlns:p14="http://schemas.microsoft.com/office/powerpoint/2010/main" val="413507945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122363"/>
            <a:ext cx="2743200" cy="50085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122363"/>
            <a:ext cx="8077200" cy="500856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IN"/>
          </a:p>
        </p:txBody>
      </p:sp>
      <p:sp>
        <p:nvSpPr>
          <p:cNvPr id="5" name="Footer Placeholder 4"/>
          <p:cNvSpPr>
            <a:spLocks noGrp="1"/>
          </p:cNvSpPr>
          <p:nvPr>
            <p:ph type="ftr" sz="quarter" idx="11"/>
          </p:nvPr>
        </p:nvSpPr>
        <p:spPr/>
        <p:txBody>
          <a:bodyPr/>
          <a:lstStyle/>
          <a:p>
            <a:pPr lvl="0"/>
            <a:endParaRPr lang="en-IN"/>
          </a:p>
        </p:txBody>
      </p:sp>
      <p:sp>
        <p:nvSpPr>
          <p:cNvPr id="6" name="Slide Number Placeholder 5"/>
          <p:cNvSpPr>
            <a:spLocks noGrp="1"/>
          </p:cNvSpPr>
          <p:nvPr>
            <p:ph type="sldNum" sz="quarter" idx="12"/>
          </p:nvPr>
        </p:nvSpPr>
        <p:spPr/>
        <p:txBody>
          <a:bodyPr/>
          <a:lstStyle/>
          <a:p>
            <a:pPr lvl="0"/>
            <a:fld id="{A7B1DE00-D74C-4BBB-BACF-9147697E193F}" type="slidenum">
              <a:t>‹#›</a:t>
            </a:fld>
            <a:endParaRPr lang="en-IN"/>
          </a:p>
        </p:txBody>
      </p:sp>
    </p:spTree>
    <p:extLst>
      <p:ext uri="{BB962C8B-B14F-4D97-AF65-F5344CB8AC3E}">
        <p14:creationId xmlns:p14="http://schemas.microsoft.com/office/powerpoint/2010/main" val="21636767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Tree>
    <p:extLst>
      <p:ext uri="{BB962C8B-B14F-4D97-AF65-F5344CB8AC3E}">
        <p14:creationId xmlns:p14="http://schemas.microsoft.com/office/powerpoint/2010/main" val="299336825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1171356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Tree>
    <p:extLst>
      <p:ext uri="{BB962C8B-B14F-4D97-AF65-F5344CB8AC3E}">
        <p14:creationId xmlns:p14="http://schemas.microsoft.com/office/powerpoint/2010/main" val="2410439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4963"/>
            <a:ext cx="5410200" cy="4525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604963"/>
            <a:ext cx="5410200" cy="4525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5235442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144783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514588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16845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Tree>
    <p:extLst>
      <p:ext uri="{BB962C8B-B14F-4D97-AF65-F5344CB8AC3E}">
        <p14:creationId xmlns:p14="http://schemas.microsoft.com/office/powerpoint/2010/main" val="36911638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IN"/>
          </a:p>
        </p:txBody>
      </p:sp>
      <p:sp>
        <p:nvSpPr>
          <p:cNvPr id="5" name="Footer Placeholder 4"/>
          <p:cNvSpPr>
            <a:spLocks noGrp="1"/>
          </p:cNvSpPr>
          <p:nvPr>
            <p:ph type="ftr" sz="quarter" idx="11"/>
          </p:nvPr>
        </p:nvSpPr>
        <p:spPr/>
        <p:txBody>
          <a:bodyPr/>
          <a:lstStyle/>
          <a:p>
            <a:pPr lvl="0"/>
            <a:endParaRPr lang="en-IN"/>
          </a:p>
        </p:txBody>
      </p:sp>
      <p:sp>
        <p:nvSpPr>
          <p:cNvPr id="6" name="Slide Number Placeholder 5"/>
          <p:cNvSpPr>
            <a:spLocks noGrp="1"/>
          </p:cNvSpPr>
          <p:nvPr>
            <p:ph type="sldNum" sz="quarter" idx="12"/>
          </p:nvPr>
        </p:nvSpPr>
        <p:spPr/>
        <p:txBody>
          <a:bodyPr/>
          <a:lstStyle/>
          <a:p>
            <a:pPr lvl="0"/>
            <a:fld id="{F97686D6-514E-4648-9A20-84A5CAD45EAE}" type="slidenum">
              <a:t>‹#›</a:t>
            </a:fld>
            <a:endParaRPr lang="en-IN"/>
          </a:p>
        </p:txBody>
      </p:sp>
    </p:spTree>
    <p:extLst>
      <p:ext uri="{BB962C8B-B14F-4D97-AF65-F5344CB8AC3E}">
        <p14:creationId xmlns:p14="http://schemas.microsoft.com/office/powerpoint/2010/main" val="20829051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Tree>
    <p:extLst>
      <p:ext uri="{BB962C8B-B14F-4D97-AF65-F5344CB8AC3E}">
        <p14:creationId xmlns:p14="http://schemas.microsoft.com/office/powerpoint/2010/main" val="78635090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82202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3050"/>
            <a:ext cx="2743200" cy="58578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3050"/>
            <a:ext cx="8077200" cy="58578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48119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lvl="0"/>
            <a:endParaRPr lang="en-IN"/>
          </a:p>
        </p:txBody>
      </p:sp>
      <p:sp>
        <p:nvSpPr>
          <p:cNvPr id="5" name="Footer Placeholder 4"/>
          <p:cNvSpPr>
            <a:spLocks noGrp="1"/>
          </p:cNvSpPr>
          <p:nvPr>
            <p:ph type="ftr" sz="quarter" idx="11"/>
          </p:nvPr>
        </p:nvSpPr>
        <p:spPr/>
        <p:txBody>
          <a:bodyPr/>
          <a:lstStyle/>
          <a:p>
            <a:pPr lvl="0"/>
            <a:endParaRPr lang="en-IN"/>
          </a:p>
        </p:txBody>
      </p:sp>
      <p:sp>
        <p:nvSpPr>
          <p:cNvPr id="6" name="Slide Number Placeholder 5"/>
          <p:cNvSpPr>
            <a:spLocks noGrp="1"/>
          </p:cNvSpPr>
          <p:nvPr>
            <p:ph type="sldNum" sz="quarter" idx="12"/>
          </p:nvPr>
        </p:nvSpPr>
        <p:spPr/>
        <p:txBody>
          <a:bodyPr/>
          <a:lstStyle/>
          <a:p>
            <a:pPr lvl="0"/>
            <a:fld id="{FB2F656D-CB15-4320-9B6E-E4FA56A30008}" type="slidenum">
              <a:t>‹#›</a:t>
            </a:fld>
            <a:endParaRPr lang="en-IN"/>
          </a:p>
        </p:txBody>
      </p:sp>
    </p:spTree>
    <p:extLst>
      <p:ext uri="{BB962C8B-B14F-4D97-AF65-F5344CB8AC3E}">
        <p14:creationId xmlns:p14="http://schemas.microsoft.com/office/powerpoint/2010/main" val="15930128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IN"/>
          </a:p>
        </p:txBody>
      </p:sp>
      <p:sp>
        <p:nvSpPr>
          <p:cNvPr id="5" name="Footer Placeholder 4"/>
          <p:cNvSpPr>
            <a:spLocks noGrp="1"/>
          </p:cNvSpPr>
          <p:nvPr>
            <p:ph type="ftr" sz="quarter" idx="11"/>
          </p:nvPr>
        </p:nvSpPr>
        <p:spPr/>
        <p:txBody>
          <a:bodyPr/>
          <a:lstStyle/>
          <a:p>
            <a:pPr lvl="0"/>
            <a:endParaRPr lang="en-IN"/>
          </a:p>
        </p:txBody>
      </p:sp>
      <p:sp>
        <p:nvSpPr>
          <p:cNvPr id="6" name="Slide Number Placeholder 5"/>
          <p:cNvSpPr>
            <a:spLocks noGrp="1"/>
          </p:cNvSpPr>
          <p:nvPr>
            <p:ph type="sldNum" sz="quarter" idx="12"/>
          </p:nvPr>
        </p:nvSpPr>
        <p:spPr/>
        <p:txBody>
          <a:bodyPr/>
          <a:lstStyle/>
          <a:p>
            <a:pPr lvl="0"/>
            <a:fld id="{009B67E2-F8BB-4B59-8AC2-4CE7E590F8A8}" type="slidenum">
              <a:t>‹#›</a:t>
            </a:fld>
            <a:endParaRPr lang="en-IN"/>
          </a:p>
        </p:txBody>
      </p:sp>
    </p:spTree>
    <p:extLst>
      <p:ext uri="{BB962C8B-B14F-4D97-AF65-F5344CB8AC3E}">
        <p14:creationId xmlns:p14="http://schemas.microsoft.com/office/powerpoint/2010/main" val="19666610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lvl="0"/>
            <a:endParaRPr lang="en-IN"/>
          </a:p>
        </p:txBody>
      </p:sp>
      <p:sp>
        <p:nvSpPr>
          <p:cNvPr id="5" name="Footer Placeholder 4"/>
          <p:cNvSpPr>
            <a:spLocks noGrp="1"/>
          </p:cNvSpPr>
          <p:nvPr>
            <p:ph type="ftr" sz="quarter" idx="11"/>
          </p:nvPr>
        </p:nvSpPr>
        <p:spPr/>
        <p:txBody>
          <a:bodyPr/>
          <a:lstStyle/>
          <a:p>
            <a:pPr lvl="0"/>
            <a:endParaRPr lang="en-IN"/>
          </a:p>
        </p:txBody>
      </p:sp>
      <p:sp>
        <p:nvSpPr>
          <p:cNvPr id="6" name="Slide Number Placeholder 5"/>
          <p:cNvSpPr>
            <a:spLocks noGrp="1"/>
          </p:cNvSpPr>
          <p:nvPr>
            <p:ph type="sldNum" sz="quarter" idx="12"/>
          </p:nvPr>
        </p:nvSpPr>
        <p:spPr/>
        <p:txBody>
          <a:bodyPr/>
          <a:lstStyle/>
          <a:p>
            <a:pPr lvl="0"/>
            <a:fld id="{8D166D1E-1CFC-434F-94C3-447C22D51AEF}" type="slidenum">
              <a:t>‹#›</a:t>
            </a:fld>
            <a:endParaRPr lang="en-IN"/>
          </a:p>
        </p:txBody>
      </p:sp>
    </p:spTree>
    <p:extLst>
      <p:ext uri="{BB962C8B-B14F-4D97-AF65-F5344CB8AC3E}">
        <p14:creationId xmlns:p14="http://schemas.microsoft.com/office/powerpoint/2010/main" val="19254580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9788" y="2057400"/>
            <a:ext cx="1889125" cy="3811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881313" y="2057400"/>
            <a:ext cx="1890712" cy="3811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lvl="0"/>
            <a:endParaRPr lang="en-IN"/>
          </a:p>
        </p:txBody>
      </p:sp>
      <p:sp>
        <p:nvSpPr>
          <p:cNvPr id="6" name="Footer Placeholder 5"/>
          <p:cNvSpPr>
            <a:spLocks noGrp="1"/>
          </p:cNvSpPr>
          <p:nvPr>
            <p:ph type="ftr" sz="quarter" idx="11"/>
          </p:nvPr>
        </p:nvSpPr>
        <p:spPr/>
        <p:txBody>
          <a:bodyPr/>
          <a:lstStyle/>
          <a:p>
            <a:pPr lvl="0"/>
            <a:endParaRPr lang="en-IN"/>
          </a:p>
        </p:txBody>
      </p:sp>
      <p:sp>
        <p:nvSpPr>
          <p:cNvPr id="7" name="Slide Number Placeholder 6"/>
          <p:cNvSpPr>
            <a:spLocks noGrp="1"/>
          </p:cNvSpPr>
          <p:nvPr>
            <p:ph type="sldNum" sz="quarter" idx="12"/>
          </p:nvPr>
        </p:nvSpPr>
        <p:spPr/>
        <p:txBody>
          <a:bodyPr/>
          <a:lstStyle/>
          <a:p>
            <a:pPr lvl="0"/>
            <a:fld id="{8B4AD46E-A29D-4C5E-8159-F4EE9B2AE328}" type="slidenum">
              <a:t>‹#›</a:t>
            </a:fld>
            <a:endParaRPr lang="en-IN"/>
          </a:p>
        </p:txBody>
      </p:sp>
    </p:spTree>
    <p:extLst>
      <p:ext uri="{BB962C8B-B14F-4D97-AF65-F5344CB8AC3E}">
        <p14:creationId xmlns:p14="http://schemas.microsoft.com/office/powerpoint/2010/main" val="29282601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lvl="0"/>
            <a:endParaRPr lang="en-IN"/>
          </a:p>
        </p:txBody>
      </p:sp>
      <p:sp>
        <p:nvSpPr>
          <p:cNvPr id="8" name="Footer Placeholder 7"/>
          <p:cNvSpPr>
            <a:spLocks noGrp="1"/>
          </p:cNvSpPr>
          <p:nvPr>
            <p:ph type="ftr" sz="quarter" idx="11"/>
          </p:nvPr>
        </p:nvSpPr>
        <p:spPr/>
        <p:txBody>
          <a:bodyPr/>
          <a:lstStyle/>
          <a:p>
            <a:pPr lvl="0"/>
            <a:endParaRPr lang="en-IN"/>
          </a:p>
        </p:txBody>
      </p:sp>
      <p:sp>
        <p:nvSpPr>
          <p:cNvPr id="9" name="Slide Number Placeholder 8"/>
          <p:cNvSpPr>
            <a:spLocks noGrp="1"/>
          </p:cNvSpPr>
          <p:nvPr>
            <p:ph type="sldNum" sz="quarter" idx="12"/>
          </p:nvPr>
        </p:nvSpPr>
        <p:spPr/>
        <p:txBody>
          <a:bodyPr/>
          <a:lstStyle/>
          <a:p>
            <a:pPr lvl="0"/>
            <a:fld id="{A82CA45E-0724-4288-8ABF-DD75DF1C0738}" type="slidenum">
              <a:t>‹#›</a:t>
            </a:fld>
            <a:endParaRPr lang="en-IN"/>
          </a:p>
        </p:txBody>
      </p:sp>
    </p:spTree>
    <p:extLst>
      <p:ext uri="{BB962C8B-B14F-4D97-AF65-F5344CB8AC3E}">
        <p14:creationId xmlns:p14="http://schemas.microsoft.com/office/powerpoint/2010/main" val="25867143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lvl="0"/>
            <a:endParaRPr lang="en-IN"/>
          </a:p>
        </p:txBody>
      </p:sp>
      <p:sp>
        <p:nvSpPr>
          <p:cNvPr id="4" name="Footer Placeholder 3"/>
          <p:cNvSpPr>
            <a:spLocks noGrp="1"/>
          </p:cNvSpPr>
          <p:nvPr>
            <p:ph type="ftr" sz="quarter" idx="11"/>
          </p:nvPr>
        </p:nvSpPr>
        <p:spPr/>
        <p:txBody>
          <a:bodyPr/>
          <a:lstStyle/>
          <a:p>
            <a:pPr lvl="0"/>
            <a:endParaRPr lang="en-IN"/>
          </a:p>
        </p:txBody>
      </p:sp>
      <p:sp>
        <p:nvSpPr>
          <p:cNvPr id="5" name="Slide Number Placeholder 4"/>
          <p:cNvSpPr>
            <a:spLocks noGrp="1"/>
          </p:cNvSpPr>
          <p:nvPr>
            <p:ph type="sldNum" sz="quarter" idx="12"/>
          </p:nvPr>
        </p:nvSpPr>
        <p:spPr/>
        <p:txBody>
          <a:bodyPr/>
          <a:lstStyle/>
          <a:p>
            <a:pPr lvl="0"/>
            <a:fld id="{157A955A-06B0-4FA4-95E6-24E8CFC4B392}" type="slidenum">
              <a:t>‹#›</a:t>
            </a:fld>
            <a:endParaRPr lang="en-IN"/>
          </a:p>
        </p:txBody>
      </p:sp>
    </p:spTree>
    <p:extLst>
      <p:ext uri="{BB962C8B-B14F-4D97-AF65-F5344CB8AC3E}">
        <p14:creationId xmlns:p14="http://schemas.microsoft.com/office/powerpoint/2010/main" val="353923555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IN"/>
          </a:p>
        </p:txBody>
      </p:sp>
      <p:sp>
        <p:nvSpPr>
          <p:cNvPr id="3" name="Footer Placeholder 2"/>
          <p:cNvSpPr>
            <a:spLocks noGrp="1"/>
          </p:cNvSpPr>
          <p:nvPr>
            <p:ph type="ftr" sz="quarter" idx="11"/>
          </p:nvPr>
        </p:nvSpPr>
        <p:spPr/>
        <p:txBody>
          <a:bodyPr/>
          <a:lstStyle/>
          <a:p>
            <a:pPr lvl="0"/>
            <a:endParaRPr lang="en-IN"/>
          </a:p>
        </p:txBody>
      </p:sp>
      <p:sp>
        <p:nvSpPr>
          <p:cNvPr id="4" name="Slide Number Placeholder 3"/>
          <p:cNvSpPr>
            <a:spLocks noGrp="1"/>
          </p:cNvSpPr>
          <p:nvPr>
            <p:ph type="sldNum" sz="quarter" idx="12"/>
          </p:nvPr>
        </p:nvSpPr>
        <p:spPr/>
        <p:txBody>
          <a:bodyPr/>
          <a:lstStyle/>
          <a:p>
            <a:pPr lvl="0"/>
            <a:fld id="{4E4F156E-1169-4719-B681-49801D921759}" type="slidenum">
              <a:t>‹#›</a:t>
            </a:fld>
            <a:endParaRPr lang="en-IN"/>
          </a:p>
        </p:txBody>
      </p:sp>
    </p:spTree>
    <p:extLst>
      <p:ext uri="{BB962C8B-B14F-4D97-AF65-F5344CB8AC3E}">
        <p14:creationId xmlns:p14="http://schemas.microsoft.com/office/powerpoint/2010/main" val="375359052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lvl="0"/>
            <a:endParaRPr lang="en-IN"/>
          </a:p>
        </p:txBody>
      </p:sp>
      <p:sp>
        <p:nvSpPr>
          <p:cNvPr id="5" name="Footer Placeholder 4"/>
          <p:cNvSpPr>
            <a:spLocks noGrp="1"/>
          </p:cNvSpPr>
          <p:nvPr>
            <p:ph type="ftr" sz="quarter" idx="11"/>
          </p:nvPr>
        </p:nvSpPr>
        <p:spPr/>
        <p:txBody>
          <a:bodyPr/>
          <a:lstStyle/>
          <a:p>
            <a:pPr lvl="0"/>
            <a:endParaRPr lang="en-IN"/>
          </a:p>
        </p:txBody>
      </p:sp>
      <p:sp>
        <p:nvSpPr>
          <p:cNvPr id="6" name="Slide Number Placeholder 5"/>
          <p:cNvSpPr>
            <a:spLocks noGrp="1"/>
          </p:cNvSpPr>
          <p:nvPr>
            <p:ph type="sldNum" sz="quarter" idx="12"/>
          </p:nvPr>
        </p:nvSpPr>
        <p:spPr/>
        <p:txBody>
          <a:bodyPr/>
          <a:lstStyle/>
          <a:p>
            <a:pPr lvl="0"/>
            <a:fld id="{2FA357AB-E05E-441E-AC02-3F281E5DF618}" type="slidenum">
              <a:t>‹#›</a:t>
            </a:fld>
            <a:endParaRPr lang="en-IN"/>
          </a:p>
        </p:txBody>
      </p:sp>
    </p:spTree>
    <p:extLst>
      <p:ext uri="{BB962C8B-B14F-4D97-AF65-F5344CB8AC3E}">
        <p14:creationId xmlns:p14="http://schemas.microsoft.com/office/powerpoint/2010/main" val="4345215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lvl="0"/>
            <a:endParaRPr lang="en-IN"/>
          </a:p>
        </p:txBody>
      </p:sp>
      <p:sp>
        <p:nvSpPr>
          <p:cNvPr id="6" name="Footer Placeholder 5"/>
          <p:cNvSpPr>
            <a:spLocks noGrp="1"/>
          </p:cNvSpPr>
          <p:nvPr>
            <p:ph type="ftr" sz="quarter" idx="11"/>
          </p:nvPr>
        </p:nvSpPr>
        <p:spPr/>
        <p:txBody>
          <a:bodyPr/>
          <a:lstStyle/>
          <a:p>
            <a:pPr lvl="0"/>
            <a:endParaRPr lang="en-IN"/>
          </a:p>
        </p:txBody>
      </p:sp>
      <p:sp>
        <p:nvSpPr>
          <p:cNvPr id="7" name="Slide Number Placeholder 6"/>
          <p:cNvSpPr>
            <a:spLocks noGrp="1"/>
          </p:cNvSpPr>
          <p:nvPr>
            <p:ph type="sldNum" sz="quarter" idx="12"/>
          </p:nvPr>
        </p:nvSpPr>
        <p:spPr/>
        <p:txBody>
          <a:bodyPr/>
          <a:lstStyle/>
          <a:p>
            <a:pPr lvl="0"/>
            <a:fld id="{BC0764EE-982C-4005-96BD-DBB6DD9492E9}" type="slidenum">
              <a:t>‹#›</a:t>
            </a:fld>
            <a:endParaRPr lang="en-IN"/>
          </a:p>
        </p:txBody>
      </p:sp>
    </p:spTree>
    <p:extLst>
      <p:ext uri="{BB962C8B-B14F-4D97-AF65-F5344CB8AC3E}">
        <p14:creationId xmlns:p14="http://schemas.microsoft.com/office/powerpoint/2010/main" val="250544860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lvl="0"/>
            <a:endParaRPr lang="en-IN"/>
          </a:p>
        </p:txBody>
      </p:sp>
      <p:sp>
        <p:nvSpPr>
          <p:cNvPr id="6" name="Footer Placeholder 5"/>
          <p:cNvSpPr>
            <a:spLocks noGrp="1"/>
          </p:cNvSpPr>
          <p:nvPr>
            <p:ph type="ftr" sz="quarter" idx="11"/>
          </p:nvPr>
        </p:nvSpPr>
        <p:spPr/>
        <p:txBody>
          <a:bodyPr/>
          <a:lstStyle/>
          <a:p>
            <a:pPr lvl="0"/>
            <a:endParaRPr lang="en-IN"/>
          </a:p>
        </p:txBody>
      </p:sp>
      <p:sp>
        <p:nvSpPr>
          <p:cNvPr id="7" name="Slide Number Placeholder 6"/>
          <p:cNvSpPr>
            <a:spLocks noGrp="1"/>
          </p:cNvSpPr>
          <p:nvPr>
            <p:ph type="sldNum" sz="quarter" idx="12"/>
          </p:nvPr>
        </p:nvSpPr>
        <p:spPr/>
        <p:txBody>
          <a:bodyPr/>
          <a:lstStyle/>
          <a:p>
            <a:pPr lvl="0"/>
            <a:fld id="{7F9C68B6-8E2B-4C23-8790-4E58CDEAD5EB}" type="slidenum">
              <a:t>‹#›</a:t>
            </a:fld>
            <a:endParaRPr lang="en-IN"/>
          </a:p>
        </p:txBody>
      </p:sp>
    </p:spTree>
    <p:extLst>
      <p:ext uri="{BB962C8B-B14F-4D97-AF65-F5344CB8AC3E}">
        <p14:creationId xmlns:p14="http://schemas.microsoft.com/office/powerpoint/2010/main" val="26961598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IN"/>
          </a:p>
        </p:txBody>
      </p:sp>
      <p:sp>
        <p:nvSpPr>
          <p:cNvPr id="5" name="Footer Placeholder 4"/>
          <p:cNvSpPr>
            <a:spLocks noGrp="1"/>
          </p:cNvSpPr>
          <p:nvPr>
            <p:ph type="ftr" sz="quarter" idx="11"/>
          </p:nvPr>
        </p:nvSpPr>
        <p:spPr/>
        <p:txBody>
          <a:bodyPr/>
          <a:lstStyle/>
          <a:p>
            <a:pPr lvl="0"/>
            <a:endParaRPr lang="en-IN"/>
          </a:p>
        </p:txBody>
      </p:sp>
      <p:sp>
        <p:nvSpPr>
          <p:cNvPr id="6" name="Slide Number Placeholder 5"/>
          <p:cNvSpPr>
            <a:spLocks noGrp="1"/>
          </p:cNvSpPr>
          <p:nvPr>
            <p:ph type="sldNum" sz="quarter" idx="12"/>
          </p:nvPr>
        </p:nvSpPr>
        <p:spPr/>
        <p:txBody>
          <a:bodyPr/>
          <a:lstStyle/>
          <a:p>
            <a:pPr lvl="0"/>
            <a:fld id="{056307B4-FC1F-428F-87A5-8CB9A48FA404}" type="slidenum">
              <a:t>‹#›</a:t>
            </a:fld>
            <a:endParaRPr lang="en-IN"/>
          </a:p>
        </p:txBody>
      </p:sp>
    </p:spTree>
    <p:extLst>
      <p:ext uri="{BB962C8B-B14F-4D97-AF65-F5344CB8AC3E}">
        <p14:creationId xmlns:p14="http://schemas.microsoft.com/office/powerpoint/2010/main" val="15278982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89363" y="457200"/>
            <a:ext cx="982662" cy="54117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9788" y="457200"/>
            <a:ext cx="2797175" cy="541178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IN"/>
          </a:p>
        </p:txBody>
      </p:sp>
      <p:sp>
        <p:nvSpPr>
          <p:cNvPr id="5" name="Footer Placeholder 4"/>
          <p:cNvSpPr>
            <a:spLocks noGrp="1"/>
          </p:cNvSpPr>
          <p:nvPr>
            <p:ph type="ftr" sz="quarter" idx="11"/>
          </p:nvPr>
        </p:nvSpPr>
        <p:spPr/>
        <p:txBody>
          <a:bodyPr/>
          <a:lstStyle/>
          <a:p>
            <a:pPr lvl="0"/>
            <a:endParaRPr lang="en-IN"/>
          </a:p>
        </p:txBody>
      </p:sp>
      <p:sp>
        <p:nvSpPr>
          <p:cNvPr id="6" name="Slide Number Placeholder 5"/>
          <p:cNvSpPr>
            <a:spLocks noGrp="1"/>
          </p:cNvSpPr>
          <p:nvPr>
            <p:ph type="sldNum" sz="quarter" idx="12"/>
          </p:nvPr>
        </p:nvSpPr>
        <p:spPr/>
        <p:txBody>
          <a:bodyPr/>
          <a:lstStyle/>
          <a:p>
            <a:pPr lvl="0"/>
            <a:fld id="{0DC891C7-B267-4B4F-BF98-289B865EC7EF}" type="slidenum">
              <a:t>‹#›</a:t>
            </a:fld>
            <a:endParaRPr lang="en-IN"/>
          </a:p>
        </p:txBody>
      </p:sp>
    </p:spTree>
    <p:extLst>
      <p:ext uri="{BB962C8B-B14F-4D97-AF65-F5344CB8AC3E}">
        <p14:creationId xmlns:p14="http://schemas.microsoft.com/office/powerpoint/2010/main" val="11063868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lvl="0"/>
            <a:endParaRPr lang="en-IN"/>
          </a:p>
        </p:txBody>
      </p:sp>
      <p:sp>
        <p:nvSpPr>
          <p:cNvPr id="5" name="Footer Placeholder 4"/>
          <p:cNvSpPr>
            <a:spLocks noGrp="1"/>
          </p:cNvSpPr>
          <p:nvPr>
            <p:ph type="ftr" sz="quarter" idx="11"/>
          </p:nvPr>
        </p:nvSpPr>
        <p:spPr/>
        <p:txBody>
          <a:bodyPr/>
          <a:lstStyle/>
          <a:p>
            <a:pPr lvl="0"/>
            <a:endParaRPr lang="en-IN"/>
          </a:p>
        </p:txBody>
      </p:sp>
      <p:sp>
        <p:nvSpPr>
          <p:cNvPr id="6" name="Slide Number Placeholder 5"/>
          <p:cNvSpPr>
            <a:spLocks noGrp="1"/>
          </p:cNvSpPr>
          <p:nvPr>
            <p:ph type="sldNum" sz="quarter" idx="12"/>
          </p:nvPr>
        </p:nvSpPr>
        <p:spPr/>
        <p:txBody>
          <a:bodyPr/>
          <a:lstStyle/>
          <a:p>
            <a:pPr lvl="0"/>
            <a:fld id="{DBD6B78F-EF66-4B80-B7C2-F1098B91873E}" type="slidenum">
              <a:t>‹#›</a:t>
            </a:fld>
            <a:endParaRPr lang="en-IN"/>
          </a:p>
        </p:txBody>
      </p:sp>
    </p:spTree>
    <p:extLst>
      <p:ext uri="{BB962C8B-B14F-4D97-AF65-F5344CB8AC3E}">
        <p14:creationId xmlns:p14="http://schemas.microsoft.com/office/powerpoint/2010/main" val="135845817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IN"/>
          </a:p>
        </p:txBody>
      </p:sp>
      <p:sp>
        <p:nvSpPr>
          <p:cNvPr id="5" name="Footer Placeholder 4"/>
          <p:cNvSpPr>
            <a:spLocks noGrp="1"/>
          </p:cNvSpPr>
          <p:nvPr>
            <p:ph type="ftr" sz="quarter" idx="11"/>
          </p:nvPr>
        </p:nvSpPr>
        <p:spPr/>
        <p:txBody>
          <a:bodyPr/>
          <a:lstStyle/>
          <a:p>
            <a:pPr lvl="0"/>
            <a:endParaRPr lang="en-IN"/>
          </a:p>
        </p:txBody>
      </p:sp>
      <p:sp>
        <p:nvSpPr>
          <p:cNvPr id="6" name="Slide Number Placeholder 5"/>
          <p:cNvSpPr>
            <a:spLocks noGrp="1"/>
          </p:cNvSpPr>
          <p:nvPr>
            <p:ph type="sldNum" sz="quarter" idx="12"/>
          </p:nvPr>
        </p:nvSpPr>
        <p:spPr/>
        <p:txBody>
          <a:bodyPr/>
          <a:lstStyle/>
          <a:p>
            <a:pPr lvl="0"/>
            <a:fld id="{23B59E01-2668-4AC8-A76E-31372C733BDA}" type="slidenum">
              <a:t>‹#›</a:t>
            </a:fld>
            <a:endParaRPr lang="en-IN"/>
          </a:p>
        </p:txBody>
      </p:sp>
    </p:spTree>
    <p:extLst>
      <p:ext uri="{BB962C8B-B14F-4D97-AF65-F5344CB8AC3E}">
        <p14:creationId xmlns:p14="http://schemas.microsoft.com/office/powerpoint/2010/main" val="102352594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lvl="0"/>
            <a:endParaRPr lang="en-IN"/>
          </a:p>
        </p:txBody>
      </p:sp>
      <p:sp>
        <p:nvSpPr>
          <p:cNvPr id="5" name="Footer Placeholder 4"/>
          <p:cNvSpPr>
            <a:spLocks noGrp="1"/>
          </p:cNvSpPr>
          <p:nvPr>
            <p:ph type="ftr" sz="quarter" idx="11"/>
          </p:nvPr>
        </p:nvSpPr>
        <p:spPr/>
        <p:txBody>
          <a:bodyPr/>
          <a:lstStyle/>
          <a:p>
            <a:pPr lvl="0"/>
            <a:endParaRPr lang="en-IN"/>
          </a:p>
        </p:txBody>
      </p:sp>
      <p:sp>
        <p:nvSpPr>
          <p:cNvPr id="6" name="Slide Number Placeholder 5"/>
          <p:cNvSpPr>
            <a:spLocks noGrp="1"/>
          </p:cNvSpPr>
          <p:nvPr>
            <p:ph type="sldNum" sz="quarter" idx="12"/>
          </p:nvPr>
        </p:nvSpPr>
        <p:spPr/>
        <p:txBody>
          <a:bodyPr/>
          <a:lstStyle/>
          <a:p>
            <a:pPr lvl="0"/>
            <a:fld id="{AFE80733-302E-4858-95F8-B5403F608CCC}" type="slidenum">
              <a:t>‹#›</a:t>
            </a:fld>
            <a:endParaRPr lang="en-IN"/>
          </a:p>
        </p:txBody>
      </p:sp>
    </p:spTree>
    <p:extLst>
      <p:ext uri="{BB962C8B-B14F-4D97-AF65-F5344CB8AC3E}">
        <p14:creationId xmlns:p14="http://schemas.microsoft.com/office/powerpoint/2010/main" val="1069728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2514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505200" y="1825625"/>
            <a:ext cx="2514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lvl="0"/>
            <a:endParaRPr lang="en-IN"/>
          </a:p>
        </p:txBody>
      </p:sp>
      <p:sp>
        <p:nvSpPr>
          <p:cNvPr id="6" name="Footer Placeholder 5"/>
          <p:cNvSpPr>
            <a:spLocks noGrp="1"/>
          </p:cNvSpPr>
          <p:nvPr>
            <p:ph type="ftr" sz="quarter" idx="11"/>
          </p:nvPr>
        </p:nvSpPr>
        <p:spPr/>
        <p:txBody>
          <a:bodyPr/>
          <a:lstStyle/>
          <a:p>
            <a:pPr lvl="0"/>
            <a:endParaRPr lang="en-IN"/>
          </a:p>
        </p:txBody>
      </p:sp>
      <p:sp>
        <p:nvSpPr>
          <p:cNvPr id="7" name="Slide Number Placeholder 6"/>
          <p:cNvSpPr>
            <a:spLocks noGrp="1"/>
          </p:cNvSpPr>
          <p:nvPr>
            <p:ph type="sldNum" sz="quarter" idx="12"/>
          </p:nvPr>
        </p:nvSpPr>
        <p:spPr/>
        <p:txBody>
          <a:bodyPr/>
          <a:lstStyle/>
          <a:p>
            <a:pPr lvl="0"/>
            <a:fld id="{347AB1B8-D41C-4E91-9326-8CABE279300C}" type="slidenum">
              <a:t>‹#›</a:t>
            </a:fld>
            <a:endParaRPr lang="en-IN"/>
          </a:p>
        </p:txBody>
      </p:sp>
    </p:spTree>
    <p:extLst>
      <p:ext uri="{BB962C8B-B14F-4D97-AF65-F5344CB8AC3E}">
        <p14:creationId xmlns:p14="http://schemas.microsoft.com/office/powerpoint/2010/main" val="25564072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lvl="0"/>
            <a:endParaRPr lang="en-IN"/>
          </a:p>
        </p:txBody>
      </p:sp>
      <p:sp>
        <p:nvSpPr>
          <p:cNvPr id="8" name="Footer Placeholder 7"/>
          <p:cNvSpPr>
            <a:spLocks noGrp="1"/>
          </p:cNvSpPr>
          <p:nvPr>
            <p:ph type="ftr" sz="quarter" idx="11"/>
          </p:nvPr>
        </p:nvSpPr>
        <p:spPr/>
        <p:txBody>
          <a:bodyPr/>
          <a:lstStyle/>
          <a:p>
            <a:pPr lvl="0"/>
            <a:endParaRPr lang="en-IN"/>
          </a:p>
        </p:txBody>
      </p:sp>
      <p:sp>
        <p:nvSpPr>
          <p:cNvPr id="9" name="Slide Number Placeholder 8"/>
          <p:cNvSpPr>
            <a:spLocks noGrp="1"/>
          </p:cNvSpPr>
          <p:nvPr>
            <p:ph type="sldNum" sz="quarter" idx="12"/>
          </p:nvPr>
        </p:nvSpPr>
        <p:spPr/>
        <p:txBody>
          <a:bodyPr/>
          <a:lstStyle/>
          <a:p>
            <a:pPr lvl="0"/>
            <a:fld id="{BA603AE4-A504-4F2F-B764-4765EA45DAEF}" type="slidenum">
              <a:t>‹#›</a:t>
            </a:fld>
            <a:endParaRPr lang="en-IN"/>
          </a:p>
        </p:txBody>
      </p:sp>
    </p:spTree>
    <p:extLst>
      <p:ext uri="{BB962C8B-B14F-4D97-AF65-F5344CB8AC3E}">
        <p14:creationId xmlns:p14="http://schemas.microsoft.com/office/powerpoint/2010/main" val="18080384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lvl="0"/>
            <a:endParaRPr lang="en-IN"/>
          </a:p>
        </p:txBody>
      </p:sp>
      <p:sp>
        <p:nvSpPr>
          <p:cNvPr id="4" name="Footer Placeholder 3"/>
          <p:cNvSpPr>
            <a:spLocks noGrp="1"/>
          </p:cNvSpPr>
          <p:nvPr>
            <p:ph type="ftr" sz="quarter" idx="11"/>
          </p:nvPr>
        </p:nvSpPr>
        <p:spPr/>
        <p:txBody>
          <a:bodyPr/>
          <a:lstStyle/>
          <a:p>
            <a:pPr lvl="0"/>
            <a:endParaRPr lang="en-IN"/>
          </a:p>
        </p:txBody>
      </p:sp>
      <p:sp>
        <p:nvSpPr>
          <p:cNvPr id="5" name="Slide Number Placeholder 4"/>
          <p:cNvSpPr>
            <a:spLocks noGrp="1"/>
          </p:cNvSpPr>
          <p:nvPr>
            <p:ph type="sldNum" sz="quarter" idx="12"/>
          </p:nvPr>
        </p:nvSpPr>
        <p:spPr/>
        <p:txBody>
          <a:bodyPr/>
          <a:lstStyle/>
          <a:p>
            <a:pPr lvl="0"/>
            <a:fld id="{103BE699-49FC-436D-8975-7B96A5EA3C4A}" type="slidenum">
              <a:t>‹#›</a:t>
            </a:fld>
            <a:endParaRPr lang="en-IN"/>
          </a:p>
        </p:txBody>
      </p:sp>
    </p:spTree>
    <p:extLst>
      <p:ext uri="{BB962C8B-B14F-4D97-AF65-F5344CB8AC3E}">
        <p14:creationId xmlns:p14="http://schemas.microsoft.com/office/powerpoint/2010/main" val="19103739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4963"/>
            <a:ext cx="5410200" cy="4525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604963"/>
            <a:ext cx="5410200" cy="4525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lvl="0"/>
            <a:endParaRPr lang="en-IN"/>
          </a:p>
        </p:txBody>
      </p:sp>
      <p:sp>
        <p:nvSpPr>
          <p:cNvPr id="6" name="Footer Placeholder 5"/>
          <p:cNvSpPr>
            <a:spLocks noGrp="1"/>
          </p:cNvSpPr>
          <p:nvPr>
            <p:ph type="ftr" sz="quarter" idx="11"/>
          </p:nvPr>
        </p:nvSpPr>
        <p:spPr/>
        <p:txBody>
          <a:bodyPr/>
          <a:lstStyle/>
          <a:p>
            <a:pPr lvl="0"/>
            <a:endParaRPr lang="en-IN"/>
          </a:p>
        </p:txBody>
      </p:sp>
      <p:sp>
        <p:nvSpPr>
          <p:cNvPr id="7" name="Slide Number Placeholder 6"/>
          <p:cNvSpPr>
            <a:spLocks noGrp="1"/>
          </p:cNvSpPr>
          <p:nvPr>
            <p:ph type="sldNum" sz="quarter" idx="12"/>
          </p:nvPr>
        </p:nvSpPr>
        <p:spPr/>
        <p:txBody>
          <a:bodyPr/>
          <a:lstStyle/>
          <a:p>
            <a:pPr lvl="0"/>
            <a:fld id="{46CD5DDE-E2ED-4392-AAB7-DB56A4E57EF8}" type="slidenum">
              <a:t>‹#›</a:t>
            </a:fld>
            <a:endParaRPr lang="en-IN"/>
          </a:p>
        </p:txBody>
      </p:sp>
    </p:spTree>
    <p:extLst>
      <p:ext uri="{BB962C8B-B14F-4D97-AF65-F5344CB8AC3E}">
        <p14:creationId xmlns:p14="http://schemas.microsoft.com/office/powerpoint/2010/main" val="9795540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IN"/>
          </a:p>
        </p:txBody>
      </p:sp>
      <p:sp>
        <p:nvSpPr>
          <p:cNvPr id="3" name="Footer Placeholder 2"/>
          <p:cNvSpPr>
            <a:spLocks noGrp="1"/>
          </p:cNvSpPr>
          <p:nvPr>
            <p:ph type="ftr" sz="quarter" idx="11"/>
          </p:nvPr>
        </p:nvSpPr>
        <p:spPr/>
        <p:txBody>
          <a:bodyPr/>
          <a:lstStyle/>
          <a:p>
            <a:pPr lvl="0"/>
            <a:endParaRPr lang="en-IN"/>
          </a:p>
        </p:txBody>
      </p:sp>
      <p:sp>
        <p:nvSpPr>
          <p:cNvPr id="4" name="Slide Number Placeholder 3"/>
          <p:cNvSpPr>
            <a:spLocks noGrp="1"/>
          </p:cNvSpPr>
          <p:nvPr>
            <p:ph type="sldNum" sz="quarter" idx="12"/>
          </p:nvPr>
        </p:nvSpPr>
        <p:spPr/>
        <p:txBody>
          <a:bodyPr/>
          <a:lstStyle/>
          <a:p>
            <a:pPr lvl="0"/>
            <a:fld id="{A4F66756-A224-42B4-86B9-D5F17CE78A49}" type="slidenum">
              <a:t>‹#›</a:t>
            </a:fld>
            <a:endParaRPr lang="en-IN"/>
          </a:p>
        </p:txBody>
      </p:sp>
    </p:spTree>
    <p:extLst>
      <p:ext uri="{BB962C8B-B14F-4D97-AF65-F5344CB8AC3E}">
        <p14:creationId xmlns:p14="http://schemas.microsoft.com/office/powerpoint/2010/main" val="19116438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lvl="0"/>
            <a:endParaRPr lang="en-IN"/>
          </a:p>
        </p:txBody>
      </p:sp>
      <p:sp>
        <p:nvSpPr>
          <p:cNvPr id="6" name="Footer Placeholder 5"/>
          <p:cNvSpPr>
            <a:spLocks noGrp="1"/>
          </p:cNvSpPr>
          <p:nvPr>
            <p:ph type="ftr" sz="quarter" idx="11"/>
          </p:nvPr>
        </p:nvSpPr>
        <p:spPr/>
        <p:txBody>
          <a:bodyPr/>
          <a:lstStyle/>
          <a:p>
            <a:pPr lvl="0"/>
            <a:endParaRPr lang="en-IN"/>
          </a:p>
        </p:txBody>
      </p:sp>
      <p:sp>
        <p:nvSpPr>
          <p:cNvPr id="7" name="Slide Number Placeholder 6"/>
          <p:cNvSpPr>
            <a:spLocks noGrp="1"/>
          </p:cNvSpPr>
          <p:nvPr>
            <p:ph type="sldNum" sz="quarter" idx="12"/>
          </p:nvPr>
        </p:nvSpPr>
        <p:spPr/>
        <p:txBody>
          <a:bodyPr/>
          <a:lstStyle/>
          <a:p>
            <a:pPr lvl="0"/>
            <a:fld id="{4A6AF7F6-4C77-4ED6-A7DC-F46FDD9B1CE0}" type="slidenum">
              <a:t>‹#›</a:t>
            </a:fld>
            <a:endParaRPr lang="en-IN"/>
          </a:p>
        </p:txBody>
      </p:sp>
    </p:spTree>
    <p:extLst>
      <p:ext uri="{BB962C8B-B14F-4D97-AF65-F5344CB8AC3E}">
        <p14:creationId xmlns:p14="http://schemas.microsoft.com/office/powerpoint/2010/main" val="312048026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lvl="0"/>
            <a:endParaRPr lang="en-IN"/>
          </a:p>
        </p:txBody>
      </p:sp>
      <p:sp>
        <p:nvSpPr>
          <p:cNvPr id="6" name="Footer Placeholder 5"/>
          <p:cNvSpPr>
            <a:spLocks noGrp="1"/>
          </p:cNvSpPr>
          <p:nvPr>
            <p:ph type="ftr" sz="quarter" idx="11"/>
          </p:nvPr>
        </p:nvSpPr>
        <p:spPr/>
        <p:txBody>
          <a:bodyPr/>
          <a:lstStyle/>
          <a:p>
            <a:pPr lvl="0"/>
            <a:endParaRPr lang="en-IN"/>
          </a:p>
        </p:txBody>
      </p:sp>
      <p:sp>
        <p:nvSpPr>
          <p:cNvPr id="7" name="Slide Number Placeholder 6"/>
          <p:cNvSpPr>
            <a:spLocks noGrp="1"/>
          </p:cNvSpPr>
          <p:nvPr>
            <p:ph type="sldNum" sz="quarter" idx="12"/>
          </p:nvPr>
        </p:nvSpPr>
        <p:spPr/>
        <p:txBody>
          <a:bodyPr/>
          <a:lstStyle/>
          <a:p>
            <a:pPr lvl="0"/>
            <a:fld id="{95266D14-C6B2-4BE2-AE1F-DF25E0DFD34A}" type="slidenum">
              <a:t>‹#›</a:t>
            </a:fld>
            <a:endParaRPr lang="en-IN"/>
          </a:p>
        </p:txBody>
      </p:sp>
    </p:spTree>
    <p:extLst>
      <p:ext uri="{BB962C8B-B14F-4D97-AF65-F5344CB8AC3E}">
        <p14:creationId xmlns:p14="http://schemas.microsoft.com/office/powerpoint/2010/main" val="14226840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IN"/>
          </a:p>
        </p:txBody>
      </p:sp>
      <p:sp>
        <p:nvSpPr>
          <p:cNvPr id="5" name="Footer Placeholder 4"/>
          <p:cNvSpPr>
            <a:spLocks noGrp="1"/>
          </p:cNvSpPr>
          <p:nvPr>
            <p:ph type="ftr" sz="quarter" idx="11"/>
          </p:nvPr>
        </p:nvSpPr>
        <p:spPr/>
        <p:txBody>
          <a:bodyPr/>
          <a:lstStyle/>
          <a:p>
            <a:pPr lvl="0"/>
            <a:endParaRPr lang="en-IN"/>
          </a:p>
        </p:txBody>
      </p:sp>
      <p:sp>
        <p:nvSpPr>
          <p:cNvPr id="6" name="Slide Number Placeholder 5"/>
          <p:cNvSpPr>
            <a:spLocks noGrp="1"/>
          </p:cNvSpPr>
          <p:nvPr>
            <p:ph type="sldNum" sz="quarter" idx="12"/>
          </p:nvPr>
        </p:nvSpPr>
        <p:spPr/>
        <p:txBody>
          <a:bodyPr/>
          <a:lstStyle/>
          <a:p>
            <a:pPr lvl="0"/>
            <a:fld id="{85FDE90D-D959-4E70-8ECF-F5BB4008952A}" type="slidenum">
              <a:t>‹#›</a:t>
            </a:fld>
            <a:endParaRPr lang="en-IN"/>
          </a:p>
        </p:txBody>
      </p:sp>
    </p:spTree>
    <p:extLst>
      <p:ext uri="{BB962C8B-B14F-4D97-AF65-F5344CB8AC3E}">
        <p14:creationId xmlns:p14="http://schemas.microsoft.com/office/powerpoint/2010/main" val="308546681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IN"/>
          </a:p>
        </p:txBody>
      </p:sp>
      <p:sp>
        <p:nvSpPr>
          <p:cNvPr id="5" name="Footer Placeholder 4"/>
          <p:cNvSpPr>
            <a:spLocks noGrp="1"/>
          </p:cNvSpPr>
          <p:nvPr>
            <p:ph type="ftr" sz="quarter" idx="11"/>
          </p:nvPr>
        </p:nvSpPr>
        <p:spPr/>
        <p:txBody>
          <a:bodyPr/>
          <a:lstStyle/>
          <a:p>
            <a:pPr lvl="0"/>
            <a:endParaRPr lang="en-IN"/>
          </a:p>
        </p:txBody>
      </p:sp>
      <p:sp>
        <p:nvSpPr>
          <p:cNvPr id="6" name="Slide Number Placeholder 5"/>
          <p:cNvSpPr>
            <a:spLocks noGrp="1"/>
          </p:cNvSpPr>
          <p:nvPr>
            <p:ph type="sldNum" sz="quarter" idx="12"/>
          </p:nvPr>
        </p:nvSpPr>
        <p:spPr/>
        <p:txBody>
          <a:bodyPr/>
          <a:lstStyle/>
          <a:p>
            <a:pPr lvl="0"/>
            <a:fld id="{525323A6-2660-4342-A232-2B8A156A2DA7}" type="slidenum">
              <a:t>‹#›</a:t>
            </a:fld>
            <a:endParaRPr lang="en-IN"/>
          </a:p>
        </p:txBody>
      </p:sp>
    </p:spTree>
    <p:extLst>
      <p:ext uri="{BB962C8B-B14F-4D97-AF65-F5344CB8AC3E}">
        <p14:creationId xmlns:p14="http://schemas.microsoft.com/office/powerpoint/2010/main" val="31165885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lvl="0"/>
            <a:endParaRPr lang="en-IN"/>
          </a:p>
        </p:txBody>
      </p:sp>
      <p:sp>
        <p:nvSpPr>
          <p:cNvPr id="8" name="Footer Placeholder 7"/>
          <p:cNvSpPr>
            <a:spLocks noGrp="1"/>
          </p:cNvSpPr>
          <p:nvPr>
            <p:ph type="ftr" sz="quarter" idx="11"/>
          </p:nvPr>
        </p:nvSpPr>
        <p:spPr/>
        <p:txBody>
          <a:bodyPr/>
          <a:lstStyle/>
          <a:p>
            <a:pPr lvl="0"/>
            <a:endParaRPr lang="en-IN"/>
          </a:p>
        </p:txBody>
      </p:sp>
      <p:sp>
        <p:nvSpPr>
          <p:cNvPr id="9" name="Slide Number Placeholder 8"/>
          <p:cNvSpPr>
            <a:spLocks noGrp="1"/>
          </p:cNvSpPr>
          <p:nvPr>
            <p:ph type="sldNum" sz="quarter" idx="12"/>
          </p:nvPr>
        </p:nvSpPr>
        <p:spPr/>
        <p:txBody>
          <a:bodyPr/>
          <a:lstStyle/>
          <a:p>
            <a:pPr lvl="0"/>
            <a:fld id="{BF7C76BF-5090-46FB-9E5C-5DBC812B9C58}" type="slidenum">
              <a:t>‹#›</a:t>
            </a:fld>
            <a:endParaRPr lang="en-IN"/>
          </a:p>
        </p:txBody>
      </p:sp>
    </p:spTree>
    <p:extLst>
      <p:ext uri="{BB962C8B-B14F-4D97-AF65-F5344CB8AC3E}">
        <p14:creationId xmlns:p14="http://schemas.microsoft.com/office/powerpoint/2010/main" val="30047147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lvl="0"/>
            <a:endParaRPr lang="en-IN"/>
          </a:p>
        </p:txBody>
      </p:sp>
      <p:sp>
        <p:nvSpPr>
          <p:cNvPr id="4" name="Footer Placeholder 3"/>
          <p:cNvSpPr>
            <a:spLocks noGrp="1"/>
          </p:cNvSpPr>
          <p:nvPr>
            <p:ph type="ftr" sz="quarter" idx="11"/>
          </p:nvPr>
        </p:nvSpPr>
        <p:spPr/>
        <p:txBody>
          <a:bodyPr/>
          <a:lstStyle/>
          <a:p>
            <a:pPr lvl="0"/>
            <a:endParaRPr lang="en-IN"/>
          </a:p>
        </p:txBody>
      </p:sp>
      <p:sp>
        <p:nvSpPr>
          <p:cNvPr id="5" name="Slide Number Placeholder 4"/>
          <p:cNvSpPr>
            <a:spLocks noGrp="1"/>
          </p:cNvSpPr>
          <p:nvPr>
            <p:ph type="sldNum" sz="quarter" idx="12"/>
          </p:nvPr>
        </p:nvSpPr>
        <p:spPr/>
        <p:txBody>
          <a:bodyPr/>
          <a:lstStyle/>
          <a:p>
            <a:pPr lvl="0"/>
            <a:fld id="{7B234527-366D-4554-B4CF-B17C8F016F43}" type="slidenum">
              <a:t>‹#›</a:t>
            </a:fld>
            <a:endParaRPr lang="en-IN"/>
          </a:p>
        </p:txBody>
      </p:sp>
    </p:spTree>
    <p:extLst>
      <p:ext uri="{BB962C8B-B14F-4D97-AF65-F5344CB8AC3E}">
        <p14:creationId xmlns:p14="http://schemas.microsoft.com/office/powerpoint/2010/main" val="10557922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IN"/>
          </a:p>
        </p:txBody>
      </p:sp>
      <p:sp>
        <p:nvSpPr>
          <p:cNvPr id="3" name="Footer Placeholder 2"/>
          <p:cNvSpPr>
            <a:spLocks noGrp="1"/>
          </p:cNvSpPr>
          <p:nvPr>
            <p:ph type="ftr" sz="quarter" idx="11"/>
          </p:nvPr>
        </p:nvSpPr>
        <p:spPr/>
        <p:txBody>
          <a:bodyPr/>
          <a:lstStyle/>
          <a:p>
            <a:pPr lvl="0"/>
            <a:endParaRPr lang="en-IN"/>
          </a:p>
        </p:txBody>
      </p:sp>
      <p:sp>
        <p:nvSpPr>
          <p:cNvPr id="4" name="Slide Number Placeholder 3"/>
          <p:cNvSpPr>
            <a:spLocks noGrp="1"/>
          </p:cNvSpPr>
          <p:nvPr>
            <p:ph type="sldNum" sz="quarter" idx="12"/>
          </p:nvPr>
        </p:nvSpPr>
        <p:spPr/>
        <p:txBody>
          <a:bodyPr/>
          <a:lstStyle/>
          <a:p>
            <a:pPr lvl="0"/>
            <a:fld id="{48B8F01B-716B-47D7-B5B2-BB1379983D50}" type="slidenum">
              <a:t>‹#›</a:t>
            </a:fld>
            <a:endParaRPr lang="en-IN"/>
          </a:p>
        </p:txBody>
      </p:sp>
    </p:spTree>
    <p:extLst>
      <p:ext uri="{BB962C8B-B14F-4D97-AF65-F5344CB8AC3E}">
        <p14:creationId xmlns:p14="http://schemas.microsoft.com/office/powerpoint/2010/main" val="28839994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lvl="0"/>
            <a:endParaRPr lang="en-IN"/>
          </a:p>
        </p:txBody>
      </p:sp>
      <p:sp>
        <p:nvSpPr>
          <p:cNvPr id="6" name="Footer Placeholder 5"/>
          <p:cNvSpPr>
            <a:spLocks noGrp="1"/>
          </p:cNvSpPr>
          <p:nvPr>
            <p:ph type="ftr" sz="quarter" idx="11"/>
          </p:nvPr>
        </p:nvSpPr>
        <p:spPr/>
        <p:txBody>
          <a:bodyPr/>
          <a:lstStyle/>
          <a:p>
            <a:pPr lvl="0"/>
            <a:endParaRPr lang="en-IN"/>
          </a:p>
        </p:txBody>
      </p:sp>
      <p:sp>
        <p:nvSpPr>
          <p:cNvPr id="7" name="Slide Number Placeholder 6"/>
          <p:cNvSpPr>
            <a:spLocks noGrp="1"/>
          </p:cNvSpPr>
          <p:nvPr>
            <p:ph type="sldNum" sz="quarter" idx="12"/>
          </p:nvPr>
        </p:nvSpPr>
        <p:spPr/>
        <p:txBody>
          <a:bodyPr/>
          <a:lstStyle/>
          <a:p>
            <a:pPr lvl="0"/>
            <a:fld id="{BCC0AF98-E74B-488E-8518-DB33252D800A}" type="slidenum">
              <a:t>‹#›</a:t>
            </a:fld>
            <a:endParaRPr lang="en-IN"/>
          </a:p>
        </p:txBody>
      </p:sp>
    </p:spTree>
    <p:extLst>
      <p:ext uri="{BB962C8B-B14F-4D97-AF65-F5344CB8AC3E}">
        <p14:creationId xmlns:p14="http://schemas.microsoft.com/office/powerpoint/2010/main" val="10112895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lvl="0"/>
            <a:endParaRPr lang="en-IN"/>
          </a:p>
        </p:txBody>
      </p:sp>
      <p:sp>
        <p:nvSpPr>
          <p:cNvPr id="6" name="Footer Placeholder 5"/>
          <p:cNvSpPr>
            <a:spLocks noGrp="1"/>
          </p:cNvSpPr>
          <p:nvPr>
            <p:ph type="ftr" sz="quarter" idx="11"/>
          </p:nvPr>
        </p:nvSpPr>
        <p:spPr/>
        <p:txBody>
          <a:bodyPr/>
          <a:lstStyle/>
          <a:p>
            <a:pPr lvl="0"/>
            <a:endParaRPr lang="en-IN"/>
          </a:p>
        </p:txBody>
      </p:sp>
      <p:sp>
        <p:nvSpPr>
          <p:cNvPr id="7" name="Slide Number Placeholder 6"/>
          <p:cNvSpPr>
            <a:spLocks noGrp="1"/>
          </p:cNvSpPr>
          <p:nvPr>
            <p:ph type="sldNum" sz="quarter" idx="12"/>
          </p:nvPr>
        </p:nvSpPr>
        <p:spPr/>
        <p:txBody>
          <a:bodyPr/>
          <a:lstStyle/>
          <a:p>
            <a:pPr lvl="0"/>
            <a:fld id="{E35209DB-C340-4329-A4BB-950C3A1F477B}" type="slidenum">
              <a:t>‹#›</a:t>
            </a:fld>
            <a:endParaRPr lang="en-IN"/>
          </a:p>
        </p:txBody>
      </p:sp>
    </p:spTree>
    <p:extLst>
      <p:ext uri="{BB962C8B-B14F-4D97-AF65-F5344CB8AC3E}">
        <p14:creationId xmlns:p14="http://schemas.microsoft.com/office/powerpoint/2010/main" val="11305114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Google Shape;12;p35"/>
          <p:cNvSpPr txBox="1">
            <a:spLocks noGrp="1"/>
          </p:cNvSpPr>
          <p:nvPr>
            <p:ph type="title"/>
          </p:nvPr>
        </p:nvSpPr>
        <p:spPr>
          <a:xfrm>
            <a:off x="1523880" y="1122480"/>
            <a:ext cx="9143640" cy="2387160"/>
          </a:xfrm>
          <a:prstGeom prst="rect">
            <a:avLst/>
          </a:prstGeom>
          <a:noFill/>
          <a:ln>
            <a:noFill/>
          </a:ln>
        </p:spPr>
        <p:txBody>
          <a:bodyPr vert="horz" wrap="square" lIns="91440" tIns="45720" rIns="91440" bIns="45720" anchor="b">
            <a:noAutofit/>
          </a:bodyPr>
          <a:lstStyle/>
          <a:p>
            <a:pPr lvl="0"/>
            <a:r>
              <a:rPr lang="en-IN"/>
              <a:t>Click to edit the title text format</a:t>
            </a:r>
          </a:p>
        </p:txBody>
      </p:sp>
      <p:sp>
        <p:nvSpPr>
          <p:cNvPr id="3" name="Google Shape;14;p35"/>
          <p:cNvSpPr txBox="1">
            <a:spLocks noGrp="1"/>
          </p:cNvSpPr>
          <p:nvPr>
            <p:ph type="dt" sz="half" idx="2"/>
          </p:nvPr>
        </p:nvSpPr>
        <p:spPr>
          <a:xfrm>
            <a:off x="838080" y="6356520"/>
            <a:ext cx="2742840" cy="364679"/>
          </a:xfrm>
          <a:prstGeom prst="rect">
            <a:avLst/>
          </a:prstGeom>
          <a:noFill/>
          <a:ln>
            <a:noFill/>
          </a:ln>
        </p:spPr>
        <p:txBody>
          <a:bodyPr wrap="square" lIns="91440" tIns="45720" rIns="91440" bIns="45720" anchor="ctr" anchorCtr="0">
            <a:noAutofit/>
          </a:bodyPr>
          <a:lstStyle>
            <a:lvl1pPr lvl="0" rtl="0" hangingPunct="0">
              <a:buNone/>
              <a:tabLst/>
              <a:defRPr lang="en-IN" sz="2400" kern="1200">
                <a:latin typeface="Times New Roman" pitchFamily="18"/>
                <a:ea typeface="Lucida Sans Unicode" pitchFamily="2"/>
                <a:cs typeface="Tahoma" pitchFamily="2"/>
              </a:defRPr>
            </a:lvl1pPr>
          </a:lstStyle>
          <a:p>
            <a:pPr lvl="0"/>
            <a:endParaRPr lang="en-IN"/>
          </a:p>
        </p:txBody>
      </p:sp>
      <p:sp>
        <p:nvSpPr>
          <p:cNvPr id="4" name="Google Shape;15;p35"/>
          <p:cNvSpPr txBox="1">
            <a:spLocks noGrp="1"/>
          </p:cNvSpPr>
          <p:nvPr>
            <p:ph type="ftr" sz="quarter" idx="3"/>
          </p:nvPr>
        </p:nvSpPr>
        <p:spPr>
          <a:xfrm>
            <a:off x="4038479" y="6356520"/>
            <a:ext cx="4114440" cy="364679"/>
          </a:xfrm>
          <a:prstGeom prst="rect">
            <a:avLst/>
          </a:prstGeom>
          <a:noFill/>
          <a:ln>
            <a:noFill/>
          </a:ln>
        </p:spPr>
        <p:txBody>
          <a:bodyPr wrap="square" lIns="91440" tIns="45720" rIns="91440" bIns="45720" anchor="ctr" anchorCtr="0">
            <a:noAutofit/>
          </a:bodyPr>
          <a:lstStyle>
            <a:lvl1pPr lvl="0" rtl="0" hangingPunct="0">
              <a:buNone/>
              <a:tabLst/>
              <a:defRPr lang="en-IN" sz="2400" kern="1200">
                <a:latin typeface="Times New Roman" pitchFamily="18"/>
                <a:ea typeface="Lucida Sans Unicode" pitchFamily="2"/>
                <a:cs typeface="Tahoma" pitchFamily="2"/>
              </a:defRPr>
            </a:lvl1pPr>
          </a:lstStyle>
          <a:p>
            <a:pPr lvl="0"/>
            <a:endParaRPr lang="en-IN"/>
          </a:p>
        </p:txBody>
      </p:sp>
      <p:sp>
        <p:nvSpPr>
          <p:cNvPr id="5" name="Google Shape;16;p35"/>
          <p:cNvSpPr txBox="1">
            <a:spLocks noGrp="1"/>
          </p:cNvSpPr>
          <p:nvPr>
            <p:ph type="sldNum" sz="quarter" idx="4"/>
          </p:nvPr>
        </p:nvSpPr>
        <p:spPr>
          <a:xfrm>
            <a:off x="8610480" y="6356520"/>
            <a:ext cx="2742840" cy="364679"/>
          </a:xfrm>
          <a:prstGeom prst="rect">
            <a:avLst/>
          </a:prstGeom>
          <a:noFill/>
          <a:ln>
            <a:noFill/>
          </a:ln>
        </p:spPr>
        <p:txBody>
          <a:bodyPr wrap="square" lIns="91440" tIns="45720" rIns="91440" bIns="45720" anchor="ctr" anchorCtr="0">
            <a:noAutofit/>
          </a:bodyPr>
          <a:lstStyle>
            <a:lvl1pPr marL="0" marR="0" lvl="0" indent="0" algn="r" rtl="0" hangingPunct="0">
              <a:lnSpc>
                <a:spcPct val="100000"/>
              </a:lnSpc>
              <a:spcBef>
                <a:spcPts val="0"/>
              </a:spcBef>
              <a:spcAft>
                <a:spcPts val="0"/>
              </a:spcAft>
              <a:buNone/>
              <a:tabLst/>
              <a:defRPr lang="en-IN" sz="1200" b="0" i="0" u="none" strike="noStrike" kern="1200" spc="0">
                <a:solidFill>
                  <a:srgbClr val="000000"/>
                </a:solidFill>
                <a:latin typeface="Calibri" pitchFamily="18"/>
                <a:ea typeface="Calibri" pitchFamily="2"/>
                <a:cs typeface="Calibri" pitchFamily="2"/>
              </a:defRPr>
            </a:lvl1pPr>
          </a:lstStyle>
          <a:p>
            <a:pPr lvl="0"/>
            <a:fld id="{A1ACBF93-8D33-43A9-B9E5-EF0CFEC9E8AF}" type="slidenum">
              <a:t>‹#›</a:t>
            </a:fld>
            <a:endParaRPr lang="en-IN"/>
          </a:p>
        </p:txBody>
      </p:sp>
      <p:sp>
        <p:nvSpPr>
          <p:cNvPr id="6" name="Text Placeholder 5"/>
          <p:cNvSpPr txBox="1">
            <a:spLocks noGrp="1"/>
          </p:cNvSpPr>
          <p:nvPr>
            <p:ph type="body" idx="1"/>
          </p:nvPr>
        </p:nvSpPr>
        <p:spPr>
          <a:xfrm>
            <a:off x="609480" y="1604520"/>
            <a:ext cx="10972440" cy="4525920"/>
          </a:xfrm>
          <a:prstGeom prst="rect">
            <a:avLst/>
          </a:prstGeom>
          <a:noFill/>
          <a:ln>
            <a:noFill/>
          </a:ln>
        </p:spPr>
        <p:txBody>
          <a:bodyPr vert="horz" lIns="0" tIns="0" rIns="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marL="0" marR="0" lvl="0" indent="0" algn="l" rtl="0" hangingPunct="0">
        <a:lnSpc>
          <a:spcPct val="100000"/>
        </a:lnSpc>
        <a:spcBef>
          <a:spcPts val="0"/>
        </a:spcBef>
        <a:spcAft>
          <a:spcPts val="0"/>
        </a:spcAft>
        <a:buNone/>
        <a:tabLst/>
        <a:defRPr lang="en-IN" sz="6000" b="0" i="0" u="none" strike="noStrike" kern="1200" spc="0">
          <a:ln>
            <a:noFill/>
          </a:ln>
          <a:solidFill>
            <a:srgbClr val="000000"/>
          </a:solidFill>
          <a:latin typeface="Arial" pitchFamily="18"/>
          <a:ea typeface="Arial" pitchFamily="2"/>
          <a:cs typeface="Arial" pitchFamily="2"/>
        </a:defRPr>
      </a:lvl1pPr>
    </p:titleStyle>
    <p:bodyStyle>
      <a:lvl1pPr marL="0" marR="0" indent="0" algn="l" rtl="0" hangingPunct="0">
        <a:lnSpc>
          <a:spcPct val="100000"/>
        </a:lnSpc>
        <a:spcBef>
          <a:spcPts val="0"/>
        </a:spcBef>
        <a:spcAft>
          <a:spcPts val="1417"/>
        </a:spcAft>
        <a:tabLst/>
        <a:defRPr lang="en-IN" sz="1400" b="0" i="0" u="none" strike="noStrike" kern="1200" spc="0">
          <a:ln>
            <a:noFill/>
          </a:ln>
          <a:solidFill>
            <a:srgbClr val="000000"/>
          </a:solidFill>
          <a:latin typeface="Arial" pitchFamily="18"/>
          <a:cs typeface="Arial"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Google Shape;67;p48"/>
          <p:cNvSpPr/>
          <p:nvPr/>
        </p:nvSpPr>
        <p:spPr>
          <a:xfrm>
            <a:off x="1538640" y="6251399"/>
            <a:ext cx="3760560" cy="51371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1440" tIns="45720" rIns="91440" bIns="45720" anchor="ctr" anchorCtr="0" compatLnSpc="0">
            <a:noAutofit/>
          </a:bodyPr>
          <a:lstStyle/>
          <a:p>
            <a:pPr marL="0" marR="0" lvl="0" indent="0" rtl="0" hangingPunct="0">
              <a:lnSpc>
                <a:spcPct val="100000"/>
              </a:lnSpc>
              <a:spcBef>
                <a:spcPts val="0"/>
              </a:spcBef>
              <a:spcAft>
                <a:spcPts val="0"/>
              </a:spcAft>
              <a:buNone/>
              <a:tabLst/>
            </a:pPr>
            <a:endParaRPr lang="en-IN" sz="1800" b="0" i="0" u="none" strike="noStrike" kern="1200">
              <a:ln>
                <a:noFill/>
              </a:ln>
              <a:latin typeface="Arial" pitchFamily="18"/>
              <a:ea typeface="Microsoft YaHei" pitchFamily="2"/>
              <a:cs typeface="Lucida Sans" pitchFamily="2"/>
            </a:endParaRPr>
          </a:p>
        </p:txBody>
      </p:sp>
      <p:graphicFrame>
        <p:nvGraphicFramePr>
          <p:cNvPr id="3" name="Table 2"/>
          <p:cNvGraphicFramePr>
            <a:graphicFrameLocks noGrp="1"/>
          </p:cNvGraphicFramePr>
          <p:nvPr/>
        </p:nvGraphicFramePr>
        <p:xfrm>
          <a:off x="1189800" y="6102000"/>
          <a:ext cx="4136040" cy="471240"/>
        </p:xfrm>
        <a:graphic>
          <a:graphicData uri="http://schemas.openxmlformats.org/drawingml/2006/table">
            <a:tbl>
              <a:tblPr/>
              <a:tblGrid>
                <a:gridCol w="717120">
                  <a:extLst>
                    <a:ext uri="{9D8B030D-6E8A-4147-A177-3AD203B41FA5}">
                      <a16:colId xmlns:a16="http://schemas.microsoft.com/office/drawing/2014/main" val="3700291874"/>
                    </a:ext>
                  </a:extLst>
                </a:gridCol>
                <a:gridCol w="3419279">
                  <a:extLst>
                    <a:ext uri="{9D8B030D-6E8A-4147-A177-3AD203B41FA5}">
                      <a16:colId xmlns:a16="http://schemas.microsoft.com/office/drawing/2014/main" val="2929169717"/>
                    </a:ext>
                  </a:extLst>
                </a:gridCol>
              </a:tblGrid>
              <a:tr h="471600">
                <a:tc>
                  <a:txBody>
                    <a:bodyPr/>
                    <a:lstStyle/>
                    <a:p>
                      <a:pPr marL="0" marR="0" indent="0" rtl="0" hangingPunct="0">
                        <a:lnSpc>
                          <a:spcPct val="100000"/>
                        </a:lnSpc>
                        <a:spcBef>
                          <a:spcPts val="0"/>
                        </a:spcBef>
                        <a:spcAft>
                          <a:spcPts val="0"/>
                        </a:spcAft>
                        <a:tabLst/>
                      </a:pPr>
                      <a:endParaRPr lang="en-IN" sz="1800" b="0" i="0" u="none" strike="noStrike" kern="1200">
                        <a:ln>
                          <a:noFill/>
                        </a:ln>
                        <a:latin typeface="Arial" pitchFamily="18"/>
                        <a:ea typeface="Microsoft YaHei" pitchFamily="2"/>
                      </a:endParaRPr>
                    </a:p>
                  </a:txBody>
                  <a:tcPr/>
                </a:tc>
                <a:tc>
                  <a:txBody>
                    <a:bodyPr/>
                    <a:lstStyle/>
                    <a:p>
                      <a:pPr marL="0" marR="0" lvl="0" indent="0" algn="l" rtl="0" hangingPunct="0">
                        <a:lnSpc>
                          <a:spcPct val="107000"/>
                        </a:lnSpc>
                        <a:spcBef>
                          <a:spcPts val="0"/>
                        </a:spcBef>
                        <a:spcAft>
                          <a:spcPts val="0"/>
                        </a:spcAft>
                        <a:buNone/>
                        <a:tabLst/>
                      </a:pPr>
                      <a:r>
                        <a:rPr lang="en-IN" sz="900" b="0" i="0" u="none" strike="noStrike" kern="1200" spc="0">
                          <a:ln>
                            <a:noFill/>
                          </a:ln>
                          <a:solidFill>
                            <a:srgbClr val="000000"/>
                          </a:solidFill>
                          <a:latin typeface="Century Gothic" pitchFamily="18"/>
                          <a:ea typeface="Century Gothic" pitchFamily="2"/>
                          <a:cs typeface="Century Gothic" pitchFamily="2"/>
                        </a:rPr>
                        <a:t>CCP-LAW |Curricula development on Climate Change Policy and Law</a:t>
                      </a:r>
                    </a:p>
                    <a:p>
                      <a:pPr marL="0" marR="0" lvl="0" indent="0" algn="l" rtl="0" hangingPunct="0">
                        <a:lnSpc>
                          <a:spcPct val="107000"/>
                        </a:lnSpc>
                        <a:spcBef>
                          <a:spcPts val="300"/>
                        </a:spcBef>
                        <a:spcAft>
                          <a:spcPts val="0"/>
                        </a:spcAft>
                        <a:buNone/>
                        <a:tabLst/>
                      </a:pPr>
                      <a:r>
                        <a:rPr lang="en-IN" sz="900" b="0" i="0" u="none" strike="noStrike" kern="1200" spc="0">
                          <a:ln>
                            <a:noFill/>
                          </a:ln>
                          <a:solidFill>
                            <a:srgbClr val="000000"/>
                          </a:solidFill>
                          <a:latin typeface="Calibri" pitchFamily="18"/>
                          <a:ea typeface="Calibri" pitchFamily="2"/>
                          <a:cs typeface="Calibri" pitchFamily="2"/>
                        </a:rPr>
                        <a:t>Project No of Reference: 618874-EPP-1-2020-1-VN-EPPKA2-CBHE-JP</a:t>
                      </a:r>
                    </a:p>
                  </a:txBody>
                  <a:tcPr/>
                </a:tc>
                <a:extLst>
                  <a:ext uri="{0D108BD9-81ED-4DB2-BD59-A6C34878D82A}">
                    <a16:rowId xmlns:a16="http://schemas.microsoft.com/office/drawing/2014/main" val="2660239436"/>
                  </a:ext>
                </a:extLst>
              </a:tr>
            </a:tbl>
          </a:graphicData>
        </a:graphic>
      </p:graphicFrame>
      <p:pic>
        <p:nvPicPr>
          <p:cNvPr id="4" name="Google Shape;69;p48">
            <a:extLst>
              <a:ext uri="{FF2B5EF4-FFF2-40B4-BE49-F238E27FC236}">
                <a16:creationId xmlns:a16="http://schemas.microsoft.com/office/drawing/2014/main" id="{00000000-0000-0000-0000-000000000000}"/>
              </a:ext>
            </a:extLst>
          </p:cNvPr>
          <p:cNvPicPr>
            <a:picLocks noChangeAspect="1"/>
          </p:cNvPicPr>
          <p:nvPr/>
        </p:nvPicPr>
        <p:blipFill>
          <a:blip r:embed="rId13">
            <a:lum/>
            <a:alphaModFix/>
          </a:blip>
          <a:srcRect/>
          <a:stretch>
            <a:fillRect/>
          </a:stretch>
        </p:blipFill>
        <p:spPr>
          <a:xfrm>
            <a:off x="1189800" y="6000120"/>
            <a:ext cx="697319" cy="674640"/>
          </a:xfrm>
          <a:prstGeom prst="rect">
            <a:avLst/>
          </a:prstGeom>
          <a:noFill/>
          <a:ln>
            <a:noFill/>
          </a:ln>
        </p:spPr>
      </p:pic>
      <p:pic>
        <p:nvPicPr>
          <p:cNvPr id="5" name="Google Shape;70;p48">
            <a:extLst>
              <a:ext uri="{FF2B5EF4-FFF2-40B4-BE49-F238E27FC236}">
                <a16:creationId xmlns:a16="http://schemas.microsoft.com/office/drawing/2014/main" id="{00000000-0000-0000-0000-000000000000}"/>
              </a:ext>
            </a:extLst>
          </p:cNvPr>
          <p:cNvPicPr>
            <a:picLocks noChangeAspect="1"/>
          </p:cNvPicPr>
          <p:nvPr/>
        </p:nvPicPr>
        <p:blipFill>
          <a:blip r:embed="rId14">
            <a:lum/>
            <a:alphaModFix/>
          </a:blip>
          <a:srcRect/>
          <a:stretch>
            <a:fillRect/>
          </a:stretch>
        </p:blipFill>
        <p:spPr>
          <a:xfrm>
            <a:off x="9126720" y="6078599"/>
            <a:ext cx="1526040" cy="429480"/>
          </a:xfrm>
          <a:prstGeom prst="rect">
            <a:avLst/>
          </a:prstGeom>
          <a:noFill/>
          <a:ln>
            <a:noFill/>
          </a:ln>
        </p:spPr>
      </p:pic>
      <p:sp>
        <p:nvSpPr>
          <p:cNvPr id="6" name="Title Placeholder 5"/>
          <p:cNvSpPr txBox="1">
            <a:spLocks noGrp="1"/>
          </p:cNvSpPr>
          <p:nvPr>
            <p:ph type="title"/>
          </p:nvPr>
        </p:nvSpPr>
        <p:spPr>
          <a:xfrm>
            <a:off x="609480" y="273600"/>
            <a:ext cx="10972440" cy="1144800"/>
          </a:xfrm>
          <a:prstGeom prst="rect">
            <a:avLst/>
          </a:prstGeom>
          <a:noFill/>
          <a:ln>
            <a:noFill/>
          </a:ln>
        </p:spPr>
        <p:txBody>
          <a:bodyPr vert="horz" lIns="0" tIns="0" rIns="0" bIns="0" anchor="ctr"/>
          <a:lstStyle/>
          <a:p>
            <a:endParaRPr lang="en-IN"/>
          </a:p>
        </p:txBody>
      </p:sp>
      <p:sp>
        <p:nvSpPr>
          <p:cNvPr id="7" name="Text Placeholder 6"/>
          <p:cNvSpPr txBox="1">
            <a:spLocks noGrp="1"/>
          </p:cNvSpPr>
          <p:nvPr>
            <p:ph type="body" idx="1"/>
          </p:nvPr>
        </p:nvSpPr>
        <p:spPr>
          <a:xfrm>
            <a:off x="609480" y="1604520"/>
            <a:ext cx="10972440" cy="4525920"/>
          </a:xfrm>
          <a:prstGeom prst="rect">
            <a:avLst/>
          </a:prstGeom>
          <a:noFill/>
          <a:ln>
            <a:noFill/>
          </a:ln>
        </p:spPr>
        <p:txBody>
          <a:bodyPr vert="horz" lIns="0" tIns="0" rIns="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marL="0" marR="0" indent="0" algn="l" rtl="0" hangingPunct="0">
        <a:lnSpc>
          <a:spcPct val="100000"/>
        </a:lnSpc>
        <a:tabLst/>
        <a:defRPr lang="en-IN" sz="1400" b="0" i="0" u="none" strike="noStrike" kern="1200" spc="0">
          <a:ln>
            <a:noFill/>
          </a:ln>
          <a:solidFill>
            <a:srgbClr val="000000"/>
          </a:solidFill>
          <a:latin typeface="Arial" pitchFamily="18"/>
          <a:cs typeface="Arial" pitchFamily="2"/>
        </a:defRPr>
      </a:lvl1pPr>
    </p:titleStyle>
    <p:bodyStyle>
      <a:lvl1pPr marL="0" marR="0" indent="0" algn="l" rtl="0" hangingPunct="0">
        <a:lnSpc>
          <a:spcPct val="100000"/>
        </a:lnSpc>
        <a:spcBef>
          <a:spcPts val="0"/>
        </a:spcBef>
        <a:spcAft>
          <a:spcPts val="1417"/>
        </a:spcAft>
        <a:tabLst/>
        <a:defRPr lang="en-IN" sz="1400" b="0" i="0" u="none" strike="noStrike" kern="1200" spc="0">
          <a:ln>
            <a:noFill/>
          </a:ln>
          <a:solidFill>
            <a:srgbClr val="000000"/>
          </a:solidFill>
          <a:latin typeface="Arial" pitchFamily="18"/>
          <a:cs typeface="Arial"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Google Shape;45;p43"/>
          <p:cNvSpPr txBox="1">
            <a:spLocks noGrp="1"/>
          </p:cNvSpPr>
          <p:nvPr>
            <p:ph type="title"/>
          </p:nvPr>
        </p:nvSpPr>
        <p:spPr>
          <a:xfrm>
            <a:off x="839879" y="457200"/>
            <a:ext cx="3931920" cy="1599840"/>
          </a:xfrm>
          <a:prstGeom prst="rect">
            <a:avLst/>
          </a:prstGeom>
          <a:noFill/>
          <a:ln>
            <a:noFill/>
          </a:ln>
        </p:spPr>
        <p:txBody>
          <a:bodyPr vert="horz" wrap="square" lIns="91440" tIns="45720" rIns="91440" bIns="45720" anchor="b">
            <a:noAutofit/>
          </a:bodyPr>
          <a:lstStyle/>
          <a:p>
            <a:pPr lvl="0"/>
            <a:r>
              <a:rPr lang="en-IN"/>
              <a:t>Click to edit the title text format</a:t>
            </a:r>
          </a:p>
        </p:txBody>
      </p:sp>
      <p:sp>
        <p:nvSpPr>
          <p:cNvPr id="3" name="Google Shape;46;p43"/>
          <p:cNvSpPr/>
          <p:nvPr/>
        </p:nvSpPr>
        <p:spPr>
          <a:xfrm>
            <a:off x="5183280" y="987480"/>
            <a:ext cx="6171840" cy="487332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Ctr="0" compatLnSpc="0">
            <a:noAutofit/>
          </a:bodyPr>
          <a:lstStyle/>
          <a:p>
            <a:pPr marL="0" marR="0" lvl="0" indent="0" rtl="0" hangingPunct="0">
              <a:lnSpc>
                <a:spcPct val="100000"/>
              </a:lnSpc>
              <a:spcBef>
                <a:spcPts val="0"/>
              </a:spcBef>
              <a:spcAft>
                <a:spcPts val="0"/>
              </a:spcAft>
              <a:buNone/>
              <a:tabLst/>
            </a:pPr>
            <a:endParaRPr lang="en-IN" sz="1800" b="0" i="0" u="none" strike="noStrike" kern="1200">
              <a:ln>
                <a:noFill/>
              </a:ln>
              <a:latin typeface="Arial" pitchFamily="18"/>
              <a:ea typeface="Microsoft YaHei" pitchFamily="2"/>
              <a:cs typeface="Lucida Sans" pitchFamily="2"/>
            </a:endParaRPr>
          </a:p>
        </p:txBody>
      </p:sp>
      <p:sp>
        <p:nvSpPr>
          <p:cNvPr id="4" name="Google Shape;47;p43"/>
          <p:cNvSpPr txBox="1">
            <a:spLocks noGrp="1"/>
          </p:cNvSpPr>
          <p:nvPr>
            <p:ph type="body" idx="1"/>
          </p:nvPr>
        </p:nvSpPr>
        <p:spPr>
          <a:xfrm>
            <a:off x="839879" y="2057400"/>
            <a:ext cx="3931920" cy="3811320"/>
          </a:xfrm>
          <a:prstGeom prst="rect">
            <a:avLst/>
          </a:prstGeom>
          <a:noFill/>
          <a:ln>
            <a:noFill/>
          </a:ln>
        </p:spPr>
        <p:txBody>
          <a:bodyPr vert="horz" wrap="square" lIns="91440" tIns="45720" rIns="91440" bIns="45720" anchor="t">
            <a:noAutofit/>
          </a:bodyPr>
          <a:lstStyle/>
          <a:p>
            <a:pPr lvl="0"/>
            <a:r>
              <a:rPr lang="en-IN"/>
              <a:t>Click to edit the outline text format</a:t>
            </a:r>
          </a:p>
          <a:p>
            <a:pPr lvl="1"/>
            <a:r>
              <a:rPr lang="en-IN"/>
              <a:t>Second Outline Level</a:t>
            </a:r>
          </a:p>
          <a:p>
            <a:pPr lvl="2"/>
            <a:r>
              <a:rPr lang="en-IN"/>
              <a:t>Third Outline Level</a:t>
            </a:r>
          </a:p>
          <a:p>
            <a:pPr lvl="3"/>
            <a:r>
              <a:rPr lang="en-IN"/>
              <a:t>Fourth Outline Level</a:t>
            </a:r>
          </a:p>
          <a:p>
            <a:pPr lvl="4"/>
            <a:r>
              <a:rPr lang="en-IN"/>
              <a:t>Fifth Outline Level</a:t>
            </a:r>
          </a:p>
          <a:p>
            <a:pPr lvl="5"/>
            <a:r>
              <a:rPr lang="en-IN"/>
              <a:t>Sixth Outline Level</a:t>
            </a:r>
          </a:p>
          <a:p>
            <a:pPr lvl="6"/>
            <a:r>
              <a:rPr lang="en-IN"/>
              <a:t>Seventh Outline Level</a:t>
            </a:r>
          </a:p>
          <a:p>
            <a:pPr lvl="7"/>
            <a:r>
              <a:rPr lang="en-IN"/>
              <a:t>Eighth Outline Level</a:t>
            </a:r>
          </a:p>
          <a:p>
            <a:pPr lvl="8"/>
            <a:r>
              <a:rPr lang="en-IN"/>
              <a:t>Ninth Outline Level</a:t>
            </a:r>
          </a:p>
        </p:txBody>
      </p:sp>
      <p:sp>
        <p:nvSpPr>
          <p:cNvPr id="5" name="Google Shape;48;p43"/>
          <p:cNvSpPr txBox="1">
            <a:spLocks noGrp="1"/>
          </p:cNvSpPr>
          <p:nvPr>
            <p:ph type="dt" sz="half" idx="2"/>
          </p:nvPr>
        </p:nvSpPr>
        <p:spPr>
          <a:xfrm>
            <a:off x="838080" y="6356520"/>
            <a:ext cx="2742840" cy="364679"/>
          </a:xfrm>
          <a:prstGeom prst="rect">
            <a:avLst/>
          </a:prstGeom>
          <a:noFill/>
          <a:ln>
            <a:noFill/>
          </a:ln>
        </p:spPr>
        <p:txBody>
          <a:bodyPr wrap="square" lIns="91440" tIns="45720" rIns="91440" bIns="45720" anchor="ctr" anchorCtr="0">
            <a:noAutofit/>
          </a:bodyPr>
          <a:lstStyle>
            <a:lvl1pPr lvl="0" rtl="0" hangingPunct="0">
              <a:buNone/>
              <a:tabLst/>
              <a:defRPr lang="en-IN" sz="2400" kern="1200">
                <a:latin typeface="Times New Roman" pitchFamily="18"/>
                <a:ea typeface="Lucida Sans Unicode" pitchFamily="2"/>
                <a:cs typeface="Tahoma" pitchFamily="2"/>
              </a:defRPr>
            </a:lvl1pPr>
          </a:lstStyle>
          <a:p>
            <a:pPr lvl="0"/>
            <a:endParaRPr lang="en-IN"/>
          </a:p>
        </p:txBody>
      </p:sp>
      <p:sp>
        <p:nvSpPr>
          <p:cNvPr id="6" name="Google Shape;49;p43"/>
          <p:cNvSpPr txBox="1">
            <a:spLocks noGrp="1"/>
          </p:cNvSpPr>
          <p:nvPr>
            <p:ph type="ftr" sz="quarter" idx="3"/>
          </p:nvPr>
        </p:nvSpPr>
        <p:spPr>
          <a:xfrm>
            <a:off x="4038479" y="6356520"/>
            <a:ext cx="4114440" cy="364679"/>
          </a:xfrm>
          <a:prstGeom prst="rect">
            <a:avLst/>
          </a:prstGeom>
          <a:noFill/>
          <a:ln>
            <a:noFill/>
          </a:ln>
        </p:spPr>
        <p:txBody>
          <a:bodyPr wrap="square" lIns="91440" tIns="45720" rIns="91440" bIns="45720" anchor="ctr" anchorCtr="0">
            <a:noAutofit/>
          </a:bodyPr>
          <a:lstStyle>
            <a:lvl1pPr lvl="0" rtl="0" hangingPunct="0">
              <a:buNone/>
              <a:tabLst/>
              <a:defRPr lang="en-IN" sz="2400" kern="1200">
                <a:latin typeface="Times New Roman" pitchFamily="18"/>
                <a:ea typeface="Lucida Sans Unicode" pitchFamily="2"/>
                <a:cs typeface="Tahoma" pitchFamily="2"/>
              </a:defRPr>
            </a:lvl1pPr>
          </a:lstStyle>
          <a:p>
            <a:pPr lvl="0"/>
            <a:endParaRPr lang="en-IN"/>
          </a:p>
        </p:txBody>
      </p:sp>
      <p:sp>
        <p:nvSpPr>
          <p:cNvPr id="7" name="Google Shape;50;p43"/>
          <p:cNvSpPr txBox="1">
            <a:spLocks noGrp="1"/>
          </p:cNvSpPr>
          <p:nvPr>
            <p:ph type="sldNum" sz="quarter" idx="4"/>
          </p:nvPr>
        </p:nvSpPr>
        <p:spPr>
          <a:xfrm>
            <a:off x="8610480" y="6356520"/>
            <a:ext cx="2742840" cy="364679"/>
          </a:xfrm>
          <a:prstGeom prst="rect">
            <a:avLst/>
          </a:prstGeom>
          <a:noFill/>
          <a:ln>
            <a:noFill/>
          </a:ln>
        </p:spPr>
        <p:txBody>
          <a:bodyPr wrap="square" lIns="91440" tIns="45720" rIns="91440" bIns="45720" anchor="ctr" anchorCtr="0">
            <a:noAutofit/>
          </a:bodyPr>
          <a:lstStyle>
            <a:lvl1pPr marL="0" marR="0" lvl="0" indent="0" algn="r" rtl="0" hangingPunct="0">
              <a:lnSpc>
                <a:spcPct val="100000"/>
              </a:lnSpc>
              <a:spcBef>
                <a:spcPts val="0"/>
              </a:spcBef>
              <a:spcAft>
                <a:spcPts val="0"/>
              </a:spcAft>
              <a:buNone/>
              <a:tabLst/>
              <a:defRPr lang="en-IN" sz="1200" b="0" i="0" u="none" strike="noStrike" kern="1200" spc="0">
                <a:solidFill>
                  <a:srgbClr val="000000"/>
                </a:solidFill>
                <a:latin typeface="Calibri" pitchFamily="18"/>
                <a:ea typeface="Calibri" pitchFamily="2"/>
                <a:cs typeface="Calibri" pitchFamily="2"/>
              </a:defRPr>
            </a:lvl1pPr>
          </a:lstStyle>
          <a:p>
            <a:pPr lvl="0"/>
            <a:fld id="{640560DB-5AF1-4312-B76C-E129DD27D9A5}" type="slidenum">
              <a:t>‹#›</a:t>
            </a:fld>
            <a:endParaRPr lang="en-IN"/>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marL="0" marR="0" lvl="0" indent="0" algn="l" rtl="0" hangingPunct="0">
        <a:lnSpc>
          <a:spcPct val="100000"/>
        </a:lnSpc>
        <a:spcBef>
          <a:spcPts val="0"/>
        </a:spcBef>
        <a:spcAft>
          <a:spcPts val="0"/>
        </a:spcAft>
        <a:buNone/>
        <a:tabLst/>
        <a:defRPr lang="en-IN" sz="3200" b="0" i="0" u="none" strike="noStrike" kern="1200" spc="0">
          <a:ln>
            <a:noFill/>
          </a:ln>
          <a:solidFill>
            <a:srgbClr val="000000"/>
          </a:solidFill>
          <a:latin typeface="Arial" pitchFamily="18"/>
          <a:ea typeface="Arial" pitchFamily="2"/>
          <a:cs typeface="Arial" pitchFamily="2"/>
        </a:defRPr>
      </a:lvl1pPr>
    </p:titleStyle>
    <p:bodyStyle>
      <a:lvl1pPr marL="457200" marR="0" lvl="0" indent="-228240" algn="l" rtl="0" hangingPunct="0">
        <a:lnSpc>
          <a:spcPct val="100000"/>
        </a:lnSpc>
        <a:spcBef>
          <a:spcPts val="1001"/>
        </a:spcBef>
        <a:spcAft>
          <a:spcPts val="0"/>
        </a:spcAft>
        <a:buNone/>
        <a:tabLst/>
        <a:defRPr lang="en-IN" sz="1600" b="0" i="0" u="none" strike="noStrike" kern="1200" spc="0">
          <a:ln>
            <a:noFill/>
          </a:ln>
          <a:solidFill>
            <a:srgbClr val="000000"/>
          </a:solidFill>
          <a:latin typeface="Arial" pitchFamily="18"/>
          <a:ea typeface="Arial" pitchFamily="2"/>
          <a:cs typeface="Arial" pitchFamily="2"/>
        </a:defRPr>
      </a:lvl1pPr>
      <a:lvl2pPr marL="457200" marR="0" lvl="1" indent="-228240" algn="l" rtl="0" hangingPunct="0">
        <a:lnSpc>
          <a:spcPct val="100000"/>
        </a:lnSpc>
        <a:spcBef>
          <a:spcPts val="1001"/>
        </a:spcBef>
        <a:spcAft>
          <a:spcPts val="0"/>
        </a:spcAft>
        <a:buSzPct val="75000"/>
        <a:buFont typeface="StarSymbol"/>
        <a:buChar char="–"/>
        <a:tabLst/>
        <a:defRPr lang="en-IN" sz="1600" b="0" i="0" u="none" strike="noStrike" kern="1200" spc="0">
          <a:ln>
            <a:noFill/>
          </a:ln>
          <a:solidFill>
            <a:srgbClr val="000000"/>
          </a:solidFill>
          <a:latin typeface="Arial" pitchFamily="18"/>
          <a:ea typeface="Arial" pitchFamily="2"/>
          <a:cs typeface="Arial" pitchFamily="2"/>
        </a:defRPr>
      </a:lvl2pPr>
      <a:lvl3pPr marL="457200" marR="0" lvl="2" indent="-228240" algn="l" rtl="0" hangingPunct="0">
        <a:lnSpc>
          <a:spcPct val="100000"/>
        </a:lnSpc>
        <a:spcBef>
          <a:spcPts val="1001"/>
        </a:spcBef>
        <a:spcAft>
          <a:spcPts val="0"/>
        </a:spcAft>
        <a:buSzPct val="45000"/>
        <a:buFont typeface="StarSymbol"/>
        <a:buChar char="●"/>
        <a:tabLst/>
        <a:defRPr lang="en-IN" sz="1600" b="0" i="0" u="none" strike="noStrike" kern="1200" spc="0">
          <a:ln>
            <a:noFill/>
          </a:ln>
          <a:solidFill>
            <a:srgbClr val="000000"/>
          </a:solidFill>
          <a:latin typeface="Arial" pitchFamily="18"/>
          <a:ea typeface="Arial" pitchFamily="2"/>
          <a:cs typeface="Arial" pitchFamily="2"/>
        </a:defRPr>
      </a:lvl3pPr>
      <a:lvl4pPr marL="457200" marR="0" lvl="3" indent="-228240" algn="l" rtl="0" hangingPunct="0">
        <a:lnSpc>
          <a:spcPct val="100000"/>
        </a:lnSpc>
        <a:spcBef>
          <a:spcPts val="1001"/>
        </a:spcBef>
        <a:spcAft>
          <a:spcPts val="0"/>
        </a:spcAft>
        <a:buSzPct val="75000"/>
        <a:buFont typeface="StarSymbol"/>
        <a:buChar char="–"/>
        <a:tabLst/>
        <a:defRPr lang="en-IN" sz="1600" b="0" i="0" u="none" strike="noStrike" kern="1200" spc="0">
          <a:ln>
            <a:noFill/>
          </a:ln>
          <a:solidFill>
            <a:srgbClr val="000000"/>
          </a:solidFill>
          <a:latin typeface="Arial" pitchFamily="18"/>
          <a:ea typeface="Arial" pitchFamily="2"/>
          <a:cs typeface="Arial" pitchFamily="2"/>
        </a:defRPr>
      </a:lvl4pPr>
      <a:lvl5pPr marL="457200" marR="0" lvl="4" indent="-228240" algn="l" rtl="0" hangingPunct="0">
        <a:lnSpc>
          <a:spcPct val="100000"/>
        </a:lnSpc>
        <a:spcBef>
          <a:spcPts val="1001"/>
        </a:spcBef>
        <a:spcAft>
          <a:spcPts val="0"/>
        </a:spcAft>
        <a:buSzPct val="45000"/>
        <a:buFont typeface="StarSymbol"/>
        <a:buChar char="●"/>
        <a:tabLst/>
        <a:defRPr lang="en-IN" sz="1600" b="0" i="0" u="none" strike="noStrike" kern="1200" spc="0">
          <a:ln>
            <a:noFill/>
          </a:ln>
          <a:solidFill>
            <a:srgbClr val="000000"/>
          </a:solidFill>
          <a:latin typeface="Arial" pitchFamily="18"/>
          <a:ea typeface="Arial" pitchFamily="2"/>
          <a:cs typeface="Arial" pitchFamily="2"/>
        </a:defRPr>
      </a:lvl5pPr>
      <a:lvl6pPr marL="457200" marR="0" lvl="5" indent="-228240" algn="l" rtl="0" hangingPunct="0">
        <a:lnSpc>
          <a:spcPct val="100000"/>
        </a:lnSpc>
        <a:spcBef>
          <a:spcPts val="1001"/>
        </a:spcBef>
        <a:spcAft>
          <a:spcPts val="0"/>
        </a:spcAft>
        <a:buSzPct val="45000"/>
        <a:buFont typeface="StarSymbol"/>
        <a:buChar char="●"/>
        <a:tabLst/>
        <a:defRPr lang="en-IN" sz="1600" b="0" i="0" u="none" strike="noStrike" kern="1200" spc="0">
          <a:ln>
            <a:noFill/>
          </a:ln>
          <a:solidFill>
            <a:srgbClr val="000000"/>
          </a:solidFill>
          <a:latin typeface="Arial" pitchFamily="18"/>
          <a:ea typeface="Arial" pitchFamily="2"/>
          <a:cs typeface="Arial" pitchFamily="2"/>
        </a:defRPr>
      </a:lvl6pPr>
      <a:lvl7pPr marL="457200" marR="0" lvl="6" indent="-228240" algn="l" rtl="0" hangingPunct="0">
        <a:lnSpc>
          <a:spcPct val="100000"/>
        </a:lnSpc>
        <a:spcBef>
          <a:spcPts val="1001"/>
        </a:spcBef>
        <a:spcAft>
          <a:spcPts val="0"/>
        </a:spcAft>
        <a:buSzPct val="45000"/>
        <a:buFont typeface="StarSymbol"/>
        <a:buChar char="●"/>
        <a:tabLst/>
        <a:defRPr lang="en-IN" sz="1600" b="0" i="0" u="none" strike="noStrike" kern="1200" spc="0">
          <a:ln>
            <a:noFill/>
          </a:ln>
          <a:solidFill>
            <a:srgbClr val="000000"/>
          </a:solidFill>
          <a:latin typeface="Arial" pitchFamily="18"/>
          <a:ea typeface="Arial" pitchFamily="2"/>
          <a:cs typeface="Arial" pitchFamily="2"/>
        </a:defRPr>
      </a:lvl7pPr>
      <a:lvl8pPr marL="457200" marR="0" lvl="7" indent="-228240" algn="l" rtl="0" hangingPunct="0">
        <a:lnSpc>
          <a:spcPct val="100000"/>
        </a:lnSpc>
        <a:spcBef>
          <a:spcPts val="1001"/>
        </a:spcBef>
        <a:spcAft>
          <a:spcPts val="0"/>
        </a:spcAft>
        <a:buSzPct val="45000"/>
        <a:buFont typeface="StarSymbol"/>
        <a:buChar char="●"/>
        <a:tabLst/>
        <a:defRPr lang="en-IN" sz="1600" b="0" i="0" u="none" strike="noStrike" kern="1200" spc="0">
          <a:ln>
            <a:noFill/>
          </a:ln>
          <a:solidFill>
            <a:srgbClr val="000000"/>
          </a:solidFill>
          <a:latin typeface="Arial" pitchFamily="18"/>
          <a:ea typeface="Arial" pitchFamily="2"/>
          <a:cs typeface="Arial" pitchFamily="2"/>
        </a:defRPr>
      </a:lvl8pPr>
      <a:lvl9pPr marL="457200" marR="0" lvl="8" indent="-228240" algn="l" rtl="0" hangingPunct="0">
        <a:lnSpc>
          <a:spcPct val="100000"/>
        </a:lnSpc>
        <a:spcBef>
          <a:spcPts val="1001"/>
        </a:spcBef>
        <a:spcAft>
          <a:spcPts val="0"/>
        </a:spcAft>
        <a:buSzPct val="45000"/>
        <a:buFont typeface="StarSymbol"/>
        <a:buChar char="●"/>
        <a:tabLst/>
        <a:defRPr lang="en-IN" sz="1600" b="0" i="0" u="none" strike="noStrike" kern="1200" spc="0">
          <a:ln>
            <a:noFill/>
          </a:ln>
          <a:solidFill>
            <a:srgbClr val="000000"/>
          </a:solidFill>
          <a:latin typeface="Arial" pitchFamily="18"/>
          <a:ea typeface="Arial" pitchFamily="2"/>
          <a:cs typeface="Arial" pitchFamily="2"/>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Google Shape;18;p38"/>
          <p:cNvSpPr txBox="1">
            <a:spLocks noGrp="1"/>
          </p:cNvSpPr>
          <p:nvPr>
            <p:ph type="title"/>
          </p:nvPr>
        </p:nvSpPr>
        <p:spPr>
          <a:xfrm>
            <a:off x="838080" y="365040"/>
            <a:ext cx="10515240" cy="1325160"/>
          </a:xfrm>
          <a:prstGeom prst="rect">
            <a:avLst/>
          </a:prstGeom>
          <a:noFill/>
          <a:ln>
            <a:noFill/>
          </a:ln>
        </p:spPr>
        <p:txBody>
          <a:bodyPr vert="horz" wrap="square" lIns="91440" tIns="45720" rIns="91440" bIns="45720" anchor="ctr">
            <a:noAutofit/>
          </a:bodyPr>
          <a:lstStyle/>
          <a:p>
            <a:pPr lvl="0"/>
            <a:r>
              <a:rPr lang="en-IN"/>
              <a:t>Click to edit the title text format</a:t>
            </a:r>
          </a:p>
        </p:txBody>
      </p:sp>
      <p:sp>
        <p:nvSpPr>
          <p:cNvPr id="3" name="Google Shape;19;p38"/>
          <p:cNvSpPr txBox="1">
            <a:spLocks noGrp="1"/>
          </p:cNvSpPr>
          <p:nvPr>
            <p:ph type="body" idx="1"/>
          </p:nvPr>
        </p:nvSpPr>
        <p:spPr>
          <a:xfrm>
            <a:off x="838080" y="1825560"/>
            <a:ext cx="5181120" cy="4350960"/>
          </a:xfrm>
          <a:prstGeom prst="rect">
            <a:avLst/>
          </a:prstGeom>
          <a:noFill/>
          <a:ln>
            <a:noFill/>
          </a:ln>
        </p:spPr>
        <p:txBody>
          <a:bodyPr vert="horz" wrap="square" lIns="91440" tIns="45720" rIns="91440" bIns="45720" anchor="t">
            <a:noAutofit/>
          </a:bodyPr>
          <a:lstStyle/>
          <a:p>
            <a:pPr lvl="0"/>
            <a:r>
              <a:rPr lang="en-IN"/>
              <a:t>Click to edit the outline text format</a:t>
            </a:r>
          </a:p>
          <a:p>
            <a:pPr lvl="1"/>
            <a:r>
              <a:rPr lang="en-IN"/>
              <a:t>Second Outline Level</a:t>
            </a:r>
          </a:p>
          <a:p>
            <a:pPr lvl="2"/>
            <a:r>
              <a:rPr lang="en-IN"/>
              <a:t>Third Outline Level</a:t>
            </a:r>
          </a:p>
          <a:p>
            <a:pPr lvl="3"/>
            <a:r>
              <a:rPr lang="en-IN"/>
              <a:t>Fourth Outline Level</a:t>
            </a:r>
          </a:p>
          <a:p>
            <a:pPr lvl="4"/>
            <a:r>
              <a:rPr lang="en-IN"/>
              <a:t>Fifth Outline Level</a:t>
            </a:r>
          </a:p>
          <a:p>
            <a:pPr lvl="5"/>
            <a:r>
              <a:rPr lang="en-IN"/>
              <a:t>Sixth Outline Level</a:t>
            </a:r>
          </a:p>
          <a:p>
            <a:pPr lvl="6"/>
            <a:r>
              <a:rPr lang="en-IN"/>
              <a:t>Seventh Outline Level</a:t>
            </a:r>
          </a:p>
          <a:p>
            <a:pPr lvl="7"/>
            <a:r>
              <a:rPr lang="en-IN"/>
              <a:t>Eighth Outline Level</a:t>
            </a:r>
          </a:p>
          <a:p>
            <a:pPr lvl="8"/>
            <a:r>
              <a:rPr lang="en-IN"/>
              <a:t>Ninth Outline Level</a:t>
            </a:r>
          </a:p>
        </p:txBody>
      </p:sp>
      <p:sp>
        <p:nvSpPr>
          <p:cNvPr id="4" name="Google Shape;20;p38"/>
          <p:cNvSpPr txBox="1">
            <a:spLocks noGrp="1"/>
          </p:cNvSpPr>
          <p:nvPr>
            <p:ph type="body" sz="quarter" idx="4294967295"/>
          </p:nvPr>
        </p:nvSpPr>
        <p:spPr>
          <a:xfrm>
            <a:off x="6172200" y="1825560"/>
            <a:ext cx="5181120" cy="4350960"/>
          </a:xfrm>
          <a:prstGeom prst="rect">
            <a:avLst/>
          </a:prstGeom>
          <a:noFill/>
          <a:ln>
            <a:noFill/>
          </a:ln>
        </p:spPr>
        <p:txBody>
          <a:bodyPr vert="horz" wrap="square" lIns="91440" tIns="45720" rIns="91440" bIns="45720" anchor="t">
            <a:noAutofit/>
          </a:bodyPr>
          <a:lstStyle/>
          <a:p>
            <a:pPr lvl="0"/>
            <a:r>
              <a:rPr lang="en-IN"/>
              <a:t>Click to edit the outline text format</a:t>
            </a:r>
          </a:p>
          <a:p>
            <a:pPr lvl="1"/>
            <a:r>
              <a:rPr lang="en-IN"/>
              <a:t>Second Outline Level</a:t>
            </a:r>
          </a:p>
          <a:p>
            <a:pPr lvl="2"/>
            <a:r>
              <a:rPr lang="en-IN"/>
              <a:t>Third Outline Level</a:t>
            </a:r>
          </a:p>
          <a:p>
            <a:pPr lvl="3"/>
            <a:r>
              <a:rPr lang="en-IN"/>
              <a:t>Fourth Outline Level</a:t>
            </a:r>
          </a:p>
          <a:p>
            <a:pPr lvl="4"/>
            <a:r>
              <a:rPr lang="en-IN"/>
              <a:t>Fifth Outline Level</a:t>
            </a:r>
          </a:p>
          <a:p>
            <a:pPr lvl="5"/>
            <a:r>
              <a:rPr lang="en-IN"/>
              <a:t>Sixth Outline Level</a:t>
            </a:r>
          </a:p>
          <a:p>
            <a:pPr lvl="6"/>
            <a:r>
              <a:rPr lang="en-IN"/>
              <a:t>Seventh Outline Level</a:t>
            </a:r>
          </a:p>
          <a:p>
            <a:pPr lvl="7"/>
            <a:r>
              <a:rPr lang="en-IN"/>
              <a:t>Eighth Outline Level</a:t>
            </a:r>
          </a:p>
          <a:p>
            <a:pPr lvl="8"/>
            <a:r>
              <a:rPr lang="en-IN"/>
              <a:t>Ninth Outline Level</a:t>
            </a:r>
          </a:p>
        </p:txBody>
      </p:sp>
      <p:sp>
        <p:nvSpPr>
          <p:cNvPr id="5" name="Google Shape;21;p38"/>
          <p:cNvSpPr txBox="1">
            <a:spLocks noGrp="1"/>
          </p:cNvSpPr>
          <p:nvPr>
            <p:ph type="dt" sz="half" idx="2"/>
          </p:nvPr>
        </p:nvSpPr>
        <p:spPr>
          <a:xfrm>
            <a:off x="838080" y="6356520"/>
            <a:ext cx="2742840" cy="364679"/>
          </a:xfrm>
          <a:prstGeom prst="rect">
            <a:avLst/>
          </a:prstGeom>
          <a:noFill/>
          <a:ln>
            <a:noFill/>
          </a:ln>
        </p:spPr>
        <p:txBody>
          <a:bodyPr wrap="square" lIns="91440" tIns="45720" rIns="91440" bIns="45720" anchor="ctr" anchorCtr="0">
            <a:noAutofit/>
          </a:bodyPr>
          <a:lstStyle>
            <a:lvl1pPr lvl="0" rtl="0" hangingPunct="0">
              <a:buNone/>
              <a:tabLst/>
              <a:defRPr lang="en-IN" sz="2400" kern="1200">
                <a:latin typeface="Times New Roman" pitchFamily="18"/>
                <a:ea typeface="Lucida Sans Unicode" pitchFamily="2"/>
                <a:cs typeface="Tahoma" pitchFamily="2"/>
              </a:defRPr>
            </a:lvl1pPr>
          </a:lstStyle>
          <a:p>
            <a:pPr lvl="0"/>
            <a:endParaRPr lang="en-IN"/>
          </a:p>
        </p:txBody>
      </p:sp>
      <p:sp>
        <p:nvSpPr>
          <p:cNvPr id="6" name="Google Shape;22;p38"/>
          <p:cNvSpPr txBox="1">
            <a:spLocks noGrp="1"/>
          </p:cNvSpPr>
          <p:nvPr>
            <p:ph type="ftr" sz="quarter" idx="3"/>
          </p:nvPr>
        </p:nvSpPr>
        <p:spPr>
          <a:xfrm>
            <a:off x="4038479" y="6356520"/>
            <a:ext cx="4114440" cy="364679"/>
          </a:xfrm>
          <a:prstGeom prst="rect">
            <a:avLst/>
          </a:prstGeom>
          <a:noFill/>
          <a:ln>
            <a:noFill/>
          </a:ln>
        </p:spPr>
        <p:txBody>
          <a:bodyPr wrap="square" lIns="91440" tIns="45720" rIns="91440" bIns="45720" anchor="ctr" anchorCtr="0">
            <a:noAutofit/>
          </a:bodyPr>
          <a:lstStyle>
            <a:lvl1pPr lvl="0" rtl="0" hangingPunct="0">
              <a:buNone/>
              <a:tabLst/>
              <a:defRPr lang="en-IN" sz="2400" kern="1200">
                <a:latin typeface="Times New Roman" pitchFamily="18"/>
                <a:ea typeface="Lucida Sans Unicode" pitchFamily="2"/>
                <a:cs typeface="Tahoma" pitchFamily="2"/>
              </a:defRPr>
            </a:lvl1pPr>
          </a:lstStyle>
          <a:p>
            <a:pPr lvl="0"/>
            <a:endParaRPr lang="en-IN"/>
          </a:p>
        </p:txBody>
      </p:sp>
      <p:sp>
        <p:nvSpPr>
          <p:cNvPr id="7" name="Google Shape;23;p38"/>
          <p:cNvSpPr txBox="1">
            <a:spLocks noGrp="1"/>
          </p:cNvSpPr>
          <p:nvPr>
            <p:ph type="sldNum" sz="quarter" idx="4"/>
          </p:nvPr>
        </p:nvSpPr>
        <p:spPr>
          <a:xfrm>
            <a:off x="8610480" y="6356520"/>
            <a:ext cx="2742840" cy="364679"/>
          </a:xfrm>
          <a:prstGeom prst="rect">
            <a:avLst/>
          </a:prstGeom>
          <a:noFill/>
          <a:ln>
            <a:noFill/>
          </a:ln>
        </p:spPr>
        <p:txBody>
          <a:bodyPr wrap="square" lIns="91440" tIns="45720" rIns="91440" bIns="45720" anchor="ctr" anchorCtr="0">
            <a:noAutofit/>
          </a:bodyPr>
          <a:lstStyle>
            <a:lvl1pPr marL="0" marR="0" lvl="0" indent="0" algn="r" rtl="0" hangingPunct="0">
              <a:lnSpc>
                <a:spcPct val="100000"/>
              </a:lnSpc>
              <a:spcBef>
                <a:spcPts val="0"/>
              </a:spcBef>
              <a:spcAft>
                <a:spcPts val="0"/>
              </a:spcAft>
              <a:buNone/>
              <a:tabLst/>
              <a:defRPr lang="en-IN" sz="1200" b="0" i="0" u="none" strike="noStrike" kern="1200" spc="0">
                <a:solidFill>
                  <a:srgbClr val="000000"/>
                </a:solidFill>
                <a:latin typeface="Calibri" pitchFamily="18"/>
                <a:ea typeface="Calibri" pitchFamily="2"/>
                <a:cs typeface="Calibri" pitchFamily="2"/>
              </a:defRPr>
            </a:lvl1pPr>
          </a:lstStyle>
          <a:p>
            <a:pPr lvl="0"/>
            <a:fld id="{C3027C81-D73F-4DA1-872C-48C8720B7E13}" type="slidenum">
              <a:t>‹#›</a:t>
            </a:fld>
            <a:endParaRPr lang="en-IN"/>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marL="0" marR="0" lvl="0" indent="0" algn="l" rtl="0" hangingPunct="0">
        <a:lnSpc>
          <a:spcPct val="100000"/>
        </a:lnSpc>
        <a:spcBef>
          <a:spcPts val="0"/>
        </a:spcBef>
        <a:spcAft>
          <a:spcPts val="0"/>
        </a:spcAft>
        <a:buNone/>
        <a:tabLst/>
        <a:defRPr lang="en-IN" sz="1400" b="0" i="0" u="none" strike="noStrike" kern="1200" spc="0">
          <a:ln>
            <a:noFill/>
          </a:ln>
          <a:solidFill>
            <a:srgbClr val="000000"/>
          </a:solidFill>
          <a:latin typeface="Arial" pitchFamily="18"/>
          <a:ea typeface="Arial" pitchFamily="2"/>
          <a:cs typeface="Arial" pitchFamily="2"/>
        </a:defRPr>
      </a:lvl1pPr>
    </p:titleStyle>
    <p:bodyStyle>
      <a:lvl1pPr marL="0" marR="0" lvl="0" indent="0" algn="l" rtl="0" hangingPunct="0">
        <a:lnSpc>
          <a:spcPct val="100000"/>
        </a:lnSpc>
        <a:spcBef>
          <a:spcPts val="1001"/>
        </a:spcBef>
        <a:spcAft>
          <a:spcPts val="0"/>
        </a:spcAft>
        <a:buNone/>
        <a:tabLst/>
        <a:defRPr lang="en-IN" sz="1400" b="0" i="0" u="none" strike="noStrike" kern="1200" spc="0">
          <a:ln>
            <a:noFill/>
          </a:ln>
          <a:solidFill>
            <a:srgbClr val="000000"/>
          </a:solidFill>
          <a:latin typeface="Arial" pitchFamily="18"/>
          <a:ea typeface="Arial" pitchFamily="2"/>
          <a:cs typeface="Arial" pitchFamily="2"/>
        </a:defRPr>
      </a:lvl1pPr>
      <a:lvl2pPr marL="0" marR="0" lvl="1" indent="0" algn="l" rtl="0" hangingPunct="0">
        <a:lnSpc>
          <a:spcPct val="100000"/>
        </a:lnSpc>
        <a:spcBef>
          <a:spcPts val="1001"/>
        </a:spcBef>
        <a:spcAft>
          <a:spcPts val="0"/>
        </a:spcAft>
        <a:buSzPct val="75000"/>
        <a:buFont typeface="StarSymbol"/>
        <a:buChar char="–"/>
        <a:tabLst/>
        <a:defRPr lang="en-IN" sz="1400" b="0" i="0" u="none" strike="noStrike" kern="1200" spc="0">
          <a:ln>
            <a:noFill/>
          </a:ln>
          <a:solidFill>
            <a:srgbClr val="000000"/>
          </a:solidFill>
          <a:latin typeface="Arial" pitchFamily="18"/>
          <a:ea typeface="Arial" pitchFamily="2"/>
          <a:cs typeface="Arial" pitchFamily="2"/>
        </a:defRPr>
      </a:lvl2pPr>
      <a:lvl3pPr marL="0" marR="0" lvl="2" indent="0" algn="l" rtl="0" hangingPunct="0">
        <a:lnSpc>
          <a:spcPct val="100000"/>
        </a:lnSpc>
        <a:spcBef>
          <a:spcPts val="1001"/>
        </a:spcBef>
        <a:spcAft>
          <a:spcPts val="0"/>
        </a:spcAft>
        <a:buSzPct val="45000"/>
        <a:buFont typeface="StarSymbol"/>
        <a:buChar char="●"/>
        <a:tabLst/>
        <a:defRPr lang="en-IN" sz="1400" b="0" i="0" u="none" strike="noStrike" kern="1200" spc="0">
          <a:ln>
            <a:noFill/>
          </a:ln>
          <a:solidFill>
            <a:srgbClr val="000000"/>
          </a:solidFill>
          <a:latin typeface="Arial" pitchFamily="18"/>
          <a:ea typeface="Arial" pitchFamily="2"/>
          <a:cs typeface="Arial" pitchFamily="2"/>
        </a:defRPr>
      </a:lvl3pPr>
      <a:lvl4pPr marL="0" marR="0" lvl="3" indent="0" algn="l" rtl="0" hangingPunct="0">
        <a:lnSpc>
          <a:spcPct val="100000"/>
        </a:lnSpc>
        <a:spcBef>
          <a:spcPts val="1001"/>
        </a:spcBef>
        <a:spcAft>
          <a:spcPts val="0"/>
        </a:spcAft>
        <a:buSzPct val="75000"/>
        <a:buFont typeface="StarSymbol"/>
        <a:buChar char="–"/>
        <a:tabLst/>
        <a:defRPr lang="en-IN" sz="1400" b="0" i="0" u="none" strike="noStrike" kern="1200" spc="0">
          <a:ln>
            <a:noFill/>
          </a:ln>
          <a:solidFill>
            <a:srgbClr val="000000"/>
          </a:solidFill>
          <a:latin typeface="Arial" pitchFamily="18"/>
          <a:ea typeface="Arial" pitchFamily="2"/>
          <a:cs typeface="Arial" pitchFamily="2"/>
        </a:defRPr>
      </a:lvl4pPr>
      <a:lvl5pPr marL="0" marR="0" lvl="4" indent="0" algn="l" rtl="0" hangingPunct="0">
        <a:lnSpc>
          <a:spcPct val="100000"/>
        </a:lnSpc>
        <a:spcBef>
          <a:spcPts val="1001"/>
        </a:spcBef>
        <a:spcAft>
          <a:spcPts val="0"/>
        </a:spcAft>
        <a:buSzPct val="45000"/>
        <a:buFont typeface="StarSymbol"/>
        <a:buChar char="●"/>
        <a:tabLst/>
        <a:defRPr lang="en-IN" sz="1400" b="0" i="0" u="none" strike="noStrike" kern="1200" spc="0">
          <a:ln>
            <a:noFill/>
          </a:ln>
          <a:solidFill>
            <a:srgbClr val="000000"/>
          </a:solidFill>
          <a:latin typeface="Arial" pitchFamily="18"/>
          <a:ea typeface="Arial" pitchFamily="2"/>
          <a:cs typeface="Arial" pitchFamily="2"/>
        </a:defRPr>
      </a:lvl5pPr>
      <a:lvl6pPr marL="0" marR="0" lvl="5" indent="0" algn="l" rtl="0" hangingPunct="0">
        <a:lnSpc>
          <a:spcPct val="100000"/>
        </a:lnSpc>
        <a:spcBef>
          <a:spcPts val="1001"/>
        </a:spcBef>
        <a:spcAft>
          <a:spcPts val="0"/>
        </a:spcAft>
        <a:buSzPct val="45000"/>
        <a:buFont typeface="StarSymbol"/>
        <a:buChar char="●"/>
        <a:tabLst/>
        <a:defRPr lang="en-IN" sz="1400" b="0" i="0" u="none" strike="noStrike" kern="1200" spc="0">
          <a:ln>
            <a:noFill/>
          </a:ln>
          <a:solidFill>
            <a:srgbClr val="000000"/>
          </a:solidFill>
          <a:latin typeface="Arial" pitchFamily="18"/>
          <a:ea typeface="Arial" pitchFamily="2"/>
          <a:cs typeface="Arial" pitchFamily="2"/>
        </a:defRPr>
      </a:lvl6pPr>
      <a:lvl7pPr marL="0" marR="0" lvl="6" indent="0" algn="l" rtl="0" hangingPunct="0">
        <a:lnSpc>
          <a:spcPct val="100000"/>
        </a:lnSpc>
        <a:spcBef>
          <a:spcPts val="1001"/>
        </a:spcBef>
        <a:spcAft>
          <a:spcPts val="0"/>
        </a:spcAft>
        <a:buSzPct val="45000"/>
        <a:buFont typeface="StarSymbol"/>
        <a:buChar char="●"/>
        <a:tabLst/>
        <a:defRPr lang="en-IN" sz="1400" b="0" i="0" u="none" strike="noStrike" kern="1200" spc="0">
          <a:ln>
            <a:noFill/>
          </a:ln>
          <a:solidFill>
            <a:srgbClr val="000000"/>
          </a:solidFill>
          <a:latin typeface="Arial" pitchFamily="18"/>
          <a:ea typeface="Arial" pitchFamily="2"/>
          <a:cs typeface="Arial" pitchFamily="2"/>
        </a:defRPr>
      </a:lvl7pPr>
      <a:lvl8pPr marL="0" marR="0" lvl="7" indent="0" algn="l" rtl="0" hangingPunct="0">
        <a:lnSpc>
          <a:spcPct val="100000"/>
        </a:lnSpc>
        <a:spcBef>
          <a:spcPts val="1001"/>
        </a:spcBef>
        <a:spcAft>
          <a:spcPts val="0"/>
        </a:spcAft>
        <a:buSzPct val="45000"/>
        <a:buFont typeface="StarSymbol"/>
        <a:buChar char="●"/>
        <a:tabLst/>
        <a:defRPr lang="en-IN" sz="1400" b="0" i="0" u="none" strike="noStrike" kern="1200" spc="0">
          <a:ln>
            <a:noFill/>
          </a:ln>
          <a:solidFill>
            <a:srgbClr val="000000"/>
          </a:solidFill>
          <a:latin typeface="Arial" pitchFamily="18"/>
          <a:ea typeface="Arial" pitchFamily="2"/>
          <a:cs typeface="Arial" pitchFamily="2"/>
        </a:defRPr>
      </a:lvl8pPr>
      <a:lvl9pPr marL="0" marR="0" lvl="8" indent="0" algn="l" rtl="0" hangingPunct="0">
        <a:lnSpc>
          <a:spcPct val="100000"/>
        </a:lnSpc>
        <a:spcBef>
          <a:spcPts val="1001"/>
        </a:spcBef>
        <a:spcAft>
          <a:spcPts val="0"/>
        </a:spcAft>
        <a:buSzPct val="45000"/>
        <a:buFont typeface="StarSymbol"/>
        <a:buChar char="●"/>
        <a:tabLst/>
        <a:defRPr lang="en-IN" sz="1400" b="0" i="0" u="none" strike="noStrike" kern="1200" spc="0">
          <a:ln>
            <a:noFill/>
          </a:ln>
          <a:solidFill>
            <a:srgbClr val="000000"/>
          </a:solidFill>
          <a:latin typeface="Arial" pitchFamily="18"/>
          <a:ea typeface="Arial" pitchFamily="2"/>
          <a:cs typeface="Arial" pitchFamily="2"/>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3" Type="http://schemas.openxmlformats.org/officeDocument/2006/relationships/hyperlink" Target="https://www.tandfonline.com/doi/full/10.1080/00139157.2023.2146943" TargetMode="External"/><Relationship Id="rId2" Type="http://schemas.openxmlformats.org/officeDocument/2006/relationships/notesSlide" Target="../notesSlides/notesSlide6.xml"/><Relationship Id="rId1" Type="http://schemas.openxmlformats.org/officeDocument/2006/relationships/slideLayout" Target="../slideLayouts/slideLayout29.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Google Shape;136;p1"/>
          <p:cNvSpPr/>
          <p:nvPr/>
        </p:nvSpPr>
        <p:spPr>
          <a:xfrm>
            <a:off x="0" y="0"/>
            <a:ext cx="12191760" cy="32472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003399"/>
          </a:solidFill>
          <a:ln>
            <a:noFill/>
            <a:prstDash val="solid"/>
          </a:ln>
        </p:spPr>
        <p:txBody>
          <a:bodyPr vert="horz" wrap="square" lIns="91440" tIns="45720" rIns="91440" bIns="45720" anchor="ctr" anchorCtr="0" compatLnSpc="0">
            <a:noAutofit/>
          </a:bodyPr>
          <a:lstStyle/>
          <a:p>
            <a:pPr marL="0" marR="0" lvl="0" indent="0" rtl="0" hangingPunct="0">
              <a:lnSpc>
                <a:spcPct val="100000"/>
              </a:lnSpc>
              <a:spcBef>
                <a:spcPts val="0"/>
              </a:spcBef>
              <a:spcAft>
                <a:spcPts val="0"/>
              </a:spcAft>
              <a:buNone/>
              <a:tabLst/>
            </a:pPr>
            <a:endParaRPr lang="en-IN" sz="1800" b="0" i="0" u="none" strike="noStrike" kern="1200">
              <a:ln>
                <a:noFill/>
              </a:ln>
              <a:latin typeface="Arial" pitchFamily="18"/>
              <a:ea typeface="Microsoft YaHei" pitchFamily="2"/>
              <a:cs typeface="Lucida Sans" pitchFamily="2"/>
            </a:endParaRPr>
          </a:p>
        </p:txBody>
      </p:sp>
      <p:pic>
        <p:nvPicPr>
          <p:cNvPr id="3" name="Google Shape;137;p1">
            <a:extLst>
              <a:ext uri="{FF2B5EF4-FFF2-40B4-BE49-F238E27FC236}">
                <a16:creationId xmlns:a16="http://schemas.microsoft.com/office/drawing/2014/main" id="{00000000-0000-0000-0000-000000000000}"/>
              </a:ext>
            </a:extLst>
          </p:cNvPr>
          <p:cNvPicPr>
            <a:picLocks noChangeAspect="1"/>
          </p:cNvPicPr>
          <p:nvPr/>
        </p:nvPicPr>
        <p:blipFill>
          <a:blip r:embed="rId3">
            <a:lum/>
            <a:alphaModFix/>
          </a:blip>
          <a:srcRect/>
          <a:stretch>
            <a:fillRect/>
          </a:stretch>
        </p:blipFill>
        <p:spPr>
          <a:xfrm>
            <a:off x="0" y="451799"/>
            <a:ext cx="3495240" cy="951480"/>
          </a:xfrm>
          <a:prstGeom prst="rect">
            <a:avLst/>
          </a:prstGeom>
          <a:noFill/>
          <a:ln>
            <a:noFill/>
          </a:ln>
        </p:spPr>
      </p:pic>
      <p:sp>
        <p:nvSpPr>
          <p:cNvPr id="4" name="Google Shape;138;p1"/>
          <p:cNvSpPr/>
          <p:nvPr/>
        </p:nvSpPr>
        <p:spPr>
          <a:xfrm>
            <a:off x="186840" y="1516320"/>
            <a:ext cx="11149920" cy="14688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1440" tIns="45720" rIns="91440" bIns="45720" anchor="t" anchorCtr="0" compatLnSpc="0">
            <a:spAutoFit/>
          </a:bodyPr>
          <a:lstStyle/>
          <a:p>
            <a:pPr marL="0" marR="0" lvl="0" indent="0" algn="ctr" rtl="0" hangingPunct="0">
              <a:lnSpc>
                <a:spcPct val="107000"/>
              </a:lnSpc>
              <a:spcBef>
                <a:spcPts val="0"/>
              </a:spcBef>
              <a:spcAft>
                <a:spcPts val="0"/>
              </a:spcAft>
              <a:buNone/>
              <a:tabLst/>
              <a:defRPr sz="1800"/>
            </a:pPr>
            <a:r>
              <a:rPr lang="en-IN" sz="2700" b="1" i="0" u="none" strike="noStrike" kern="1200" spc="0">
                <a:ln>
                  <a:noFill/>
                </a:ln>
                <a:solidFill>
                  <a:srgbClr val="000000"/>
                </a:solidFill>
                <a:latin typeface="Century Gothic" pitchFamily="18"/>
                <a:ea typeface="Century Gothic" pitchFamily="2"/>
                <a:cs typeface="Century Gothic" pitchFamily="2"/>
              </a:rPr>
              <a:t>CCP-LAW</a:t>
            </a:r>
          </a:p>
          <a:p>
            <a:pPr marL="0" marR="0" lvl="0" indent="0" algn="ctr" rtl="0" hangingPunct="0">
              <a:lnSpc>
                <a:spcPct val="107000"/>
              </a:lnSpc>
              <a:spcBef>
                <a:spcPts val="799"/>
              </a:spcBef>
              <a:spcAft>
                <a:spcPts val="0"/>
              </a:spcAft>
              <a:buNone/>
              <a:tabLst/>
              <a:defRPr sz="1800"/>
            </a:pPr>
            <a:r>
              <a:rPr lang="en-IN" sz="2700" b="1" i="0" u="none" strike="noStrike" kern="1200" spc="0">
                <a:ln>
                  <a:noFill/>
                </a:ln>
                <a:solidFill>
                  <a:srgbClr val="000000"/>
                </a:solidFill>
                <a:latin typeface="Century Gothic" pitchFamily="18"/>
                <a:ea typeface="Century Gothic" pitchFamily="2"/>
                <a:cs typeface="Century Gothic" pitchFamily="2"/>
              </a:rPr>
              <a:t>Curricula development on Climate Change Policy and Law</a:t>
            </a:r>
          </a:p>
          <a:p>
            <a:pPr marL="0" marR="0" lvl="0" indent="0" algn="l" rtl="0" hangingPunct="0">
              <a:lnSpc>
                <a:spcPct val="107000"/>
              </a:lnSpc>
              <a:spcBef>
                <a:spcPts val="799"/>
              </a:spcBef>
              <a:spcAft>
                <a:spcPts val="799"/>
              </a:spcAft>
              <a:buNone/>
              <a:tabLst/>
              <a:defRPr sz="1800"/>
            </a:pPr>
            <a:endParaRPr lang="en-IN" sz="1800" b="0" i="0" u="none" strike="noStrike" kern="1200" spc="0">
              <a:ln>
                <a:noFill/>
              </a:ln>
              <a:solidFill>
                <a:srgbClr val="000000"/>
              </a:solidFill>
              <a:latin typeface="Century Gothic" pitchFamily="18"/>
              <a:ea typeface="Century Gothic" pitchFamily="2"/>
              <a:cs typeface="Century Gothic" pitchFamily="2"/>
            </a:endParaRPr>
          </a:p>
        </p:txBody>
      </p:sp>
      <p:pic>
        <p:nvPicPr>
          <p:cNvPr id="5" name="Google Shape;150;p1">
            <a:extLst>
              <a:ext uri="{FF2B5EF4-FFF2-40B4-BE49-F238E27FC236}">
                <a16:creationId xmlns:a16="http://schemas.microsoft.com/office/drawing/2014/main" id="{00000000-0000-0000-0000-000000000000}"/>
              </a:ext>
            </a:extLst>
          </p:cNvPr>
          <p:cNvPicPr>
            <a:picLocks noChangeAspect="1"/>
          </p:cNvPicPr>
          <p:nvPr/>
        </p:nvPicPr>
        <p:blipFill>
          <a:blip r:embed="rId4">
            <a:lum/>
            <a:alphaModFix/>
          </a:blip>
          <a:srcRect l="26643" t="10959" r="39268" b="27087"/>
          <a:stretch>
            <a:fillRect/>
          </a:stretch>
        </p:blipFill>
        <p:spPr>
          <a:xfrm>
            <a:off x="10737360" y="339120"/>
            <a:ext cx="1305000" cy="1266480"/>
          </a:xfrm>
          <a:prstGeom prst="rect">
            <a:avLst/>
          </a:prstGeom>
          <a:noFill/>
          <a:ln>
            <a:noFill/>
          </a:ln>
        </p:spPr>
      </p:pic>
      <p:sp>
        <p:nvSpPr>
          <p:cNvPr id="6" name="Google Shape;151;p1"/>
          <p:cNvSpPr/>
          <p:nvPr/>
        </p:nvSpPr>
        <p:spPr>
          <a:xfrm>
            <a:off x="0" y="5902920"/>
            <a:ext cx="12191760" cy="95471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BBCC94"/>
          </a:solidFill>
          <a:ln>
            <a:noFill/>
            <a:prstDash val="solid"/>
          </a:ln>
        </p:spPr>
        <p:txBody>
          <a:bodyPr vert="horz" wrap="square" lIns="91440" tIns="45720" rIns="91440" bIns="45720" anchor="ctr" anchorCtr="0" compatLnSpc="0">
            <a:noAutofit/>
          </a:bodyPr>
          <a:lstStyle/>
          <a:p>
            <a:pPr marL="0" marR="0" lvl="0" indent="0" algn="l" rtl="0" hangingPunct="0">
              <a:lnSpc>
                <a:spcPct val="100000"/>
              </a:lnSpc>
              <a:spcBef>
                <a:spcPts val="0"/>
              </a:spcBef>
              <a:spcAft>
                <a:spcPts val="0"/>
              </a:spcAft>
              <a:buNone/>
              <a:tabLst/>
              <a:defRPr sz="1800"/>
            </a:pPr>
            <a:endParaRPr lang="en-IN" sz="1200" b="0" i="0" u="none" strike="noStrike" kern="1200" spc="0">
              <a:ln>
                <a:noFill/>
              </a:ln>
              <a:solidFill>
                <a:srgbClr val="000000"/>
              </a:solidFill>
              <a:latin typeface="Calibri" pitchFamily="34"/>
              <a:ea typeface="Calibri" pitchFamily="1"/>
              <a:cs typeface="Calibri" pitchFamily="34"/>
            </a:endParaRPr>
          </a:p>
          <a:p>
            <a:pPr marL="0" marR="0" lvl="0" indent="0" algn="l" rtl="0" hangingPunct="0">
              <a:lnSpc>
                <a:spcPct val="100000"/>
              </a:lnSpc>
              <a:spcBef>
                <a:spcPts val="0"/>
              </a:spcBef>
              <a:spcAft>
                <a:spcPts val="0"/>
              </a:spcAft>
              <a:buNone/>
              <a:tabLst/>
              <a:defRPr sz="1800"/>
            </a:pPr>
            <a:r>
              <a:rPr lang="en-IN" sz="1200" b="1" i="0" u="none" strike="noStrike" kern="1200" spc="0">
                <a:ln>
                  <a:noFill/>
                </a:ln>
                <a:solidFill>
                  <a:srgbClr val="000000"/>
                </a:solidFill>
                <a:latin typeface="Calibri" pitchFamily="34"/>
                <a:ea typeface="Calibri" pitchFamily="1"/>
                <a:cs typeface="Calibri" pitchFamily="34"/>
              </a:rPr>
              <a:t>Project No of Reference: 618874-EPP-1-2020-1-VN-EPPKA2-CBHE-JP:</a:t>
            </a:r>
          </a:p>
          <a:p>
            <a:pPr marL="0" marR="0" lvl="0" indent="0" algn="just" rtl="0" hangingPunct="0">
              <a:lnSpc>
                <a:spcPct val="100000"/>
              </a:lnSpc>
              <a:spcBef>
                <a:spcPts val="0"/>
              </a:spcBef>
              <a:spcAft>
                <a:spcPts val="0"/>
              </a:spcAft>
              <a:buNone/>
              <a:tabLst/>
              <a:defRPr sz="1800"/>
            </a:pPr>
            <a:r>
              <a:rPr lang="en-IN" sz="1200" b="0" i="0" u="none" strike="noStrike" kern="1200" spc="0">
                <a:ln>
                  <a:noFill/>
                </a:ln>
                <a:solidFill>
                  <a:srgbClr val="000000"/>
                </a:solidFill>
                <a:latin typeface="Calibri" pitchFamily="34"/>
                <a:ea typeface="Calibri" pitchFamily="1"/>
                <a:cs typeface="Calibri" pitchFamily="34"/>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a:p>
            <a:pPr marL="0" marR="0" lvl="0" indent="0" algn="l" rtl="0" hangingPunct="0">
              <a:lnSpc>
                <a:spcPct val="100000"/>
              </a:lnSpc>
              <a:spcBef>
                <a:spcPts val="0"/>
              </a:spcBef>
              <a:spcAft>
                <a:spcPts val="0"/>
              </a:spcAft>
              <a:buNone/>
              <a:tabLst/>
              <a:defRPr sz="1800"/>
            </a:pPr>
            <a:endParaRPr lang="en-IN" sz="1000" b="0" i="0" u="none" strike="noStrike" kern="1200" spc="0">
              <a:ln>
                <a:noFill/>
              </a:ln>
              <a:solidFill>
                <a:srgbClr val="000000"/>
              </a:solidFill>
              <a:latin typeface="Calibri" pitchFamily="18"/>
              <a:ea typeface="Calibri" pitchFamily="2"/>
              <a:cs typeface="Calibri" pitchFamily="2"/>
            </a:endParaRPr>
          </a:p>
        </p:txBody>
      </p:sp>
      <p:sp>
        <p:nvSpPr>
          <p:cNvPr id="7" name="Google Shape;138;p1"/>
          <p:cNvSpPr/>
          <p:nvPr/>
        </p:nvSpPr>
        <p:spPr>
          <a:xfrm>
            <a:off x="239760" y="2908800"/>
            <a:ext cx="11149920" cy="19742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1440" tIns="45720" rIns="91440" bIns="45720" anchor="t" anchorCtr="0" compatLnSpc="0">
            <a:spAutoFit/>
          </a:bodyPr>
          <a:lstStyle/>
          <a:p>
            <a:pPr marL="0" marR="0" lvl="0" indent="0" algn="l" rtl="0" hangingPunct="0">
              <a:lnSpc>
                <a:spcPct val="107000"/>
              </a:lnSpc>
              <a:spcBef>
                <a:spcPts val="799"/>
              </a:spcBef>
              <a:spcAft>
                <a:spcPts val="799"/>
              </a:spcAft>
              <a:buNone/>
              <a:tabLst/>
              <a:defRPr sz="1800"/>
            </a:pPr>
            <a:r>
              <a:rPr lang="en-IN" sz="2700" b="1" i="0" u="none" strike="noStrike" kern="1200" spc="0">
                <a:ln>
                  <a:noFill/>
                </a:ln>
                <a:solidFill>
                  <a:srgbClr val="000000"/>
                </a:solidFill>
                <a:latin typeface="Century Gothic" pitchFamily="18"/>
                <a:ea typeface="Century Gothic" pitchFamily="2"/>
                <a:cs typeface="Century Gothic" pitchFamily="2"/>
              </a:rPr>
              <a:t>Subject title: Evolution of EU Environmental Policy: From Paris Summit to Sustainable Development</a:t>
            </a:r>
          </a:p>
          <a:p>
            <a:pPr marL="0" marR="0" lvl="0" indent="0" algn="l" rtl="0" hangingPunct="0">
              <a:lnSpc>
                <a:spcPct val="107000"/>
              </a:lnSpc>
              <a:spcBef>
                <a:spcPts val="799"/>
              </a:spcBef>
              <a:spcAft>
                <a:spcPts val="799"/>
              </a:spcAft>
              <a:buNone/>
              <a:tabLst/>
              <a:defRPr sz="1800"/>
            </a:pPr>
            <a:endParaRPr lang="en-IN" sz="2700" b="1" i="0" u="none" strike="noStrike" kern="1200" spc="0">
              <a:ln>
                <a:noFill/>
              </a:ln>
              <a:solidFill>
                <a:srgbClr val="000000"/>
              </a:solidFill>
              <a:latin typeface="Century Gothic" pitchFamily="18"/>
              <a:ea typeface="Century Gothic" pitchFamily="2"/>
              <a:cs typeface="Century Gothic" pitchFamily="2"/>
            </a:endParaRPr>
          </a:p>
          <a:p>
            <a:pPr marL="0" marR="0" lvl="0" indent="0" algn="l" rtl="0" hangingPunct="0">
              <a:lnSpc>
                <a:spcPct val="107000"/>
              </a:lnSpc>
              <a:spcBef>
                <a:spcPts val="799"/>
              </a:spcBef>
              <a:spcAft>
                <a:spcPts val="799"/>
              </a:spcAft>
              <a:buNone/>
              <a:tabLst/>
              <a:defRPr sz="1800"/>
            </a:pPr>
            <a:r>
              <a:rPr lang="en-IN" sz="2200" b="1" i="0" u="none" strike="noStrike" kern="1200" spc="0">
                <a:ln>
                  <a:noFill/>
                </a:ln>
                <a:solidFill>
                  <a:srgbClr val="000000"/>
                </a:solidFill>
                <a:latin typeface="Century Gothic" pitchFamily="18"/>
                <a:ea typeface="Century Gothic" pitchFamily="2"/>
                <a:cs typeface="Century Gothic" pitchFamily="2"/>
              </a:rPr>
              <a:t>Instructor Name: Abhinav Shrivastava &amp; Raj Varma</a:t>
            </a:r>
          </a:p>
        </p:txBody>
      </p:sp>
      <p:pic>
        <p:nvPicPr>
          <p:cNvPr id="8" name="Picture 2">
            <a:extLst>
              <a:ext uri="{FF2B5EF4-FFF2-40B4-BE49-F238E27FC236}">
                <a16:creationId xmlns:a16="http://schemas.microsoft.com/office/drawing/2014/main" id="{00000000-0000-0000-0000-000000000000}"/>
              </a:ext>
            </a:extLst>
          </p:cNvPr>
          <p:cNvPicPr>
            <a:picLocks noChangeAspect="1"/>
          </p:cNvPicPr>
          <p:nvPr/>
        </p:nvPicPr>
        <p:blipFill>
          <a:blip r:embed="rId5">
            <a:lum/>
            <a:alphaModFix/>
          </a:blip>
          <a:srcRect/>
          <a:stretch>
            <a:fillRect/>
          </a:stretch>
        </p:blipFill>
        <p:spPr>
          <a:xfrm>
            <a:off x="2259360" y="5288760"/>
            <a:ext cx="1447919" cy="404280"/>
          </a:xfrm>
          <a:prstGeom prst="rect">
            <a:avLst/>
          </a:prstGeom>
          <a:noFill/>
          <a:ln>
            <a:noFill/>
          </a:ln>
        </p:spPr>
      </p:pic>
      <p:pic>
        <p:nvPicPr>
          <p:cNvPr id="9" name="Picture 4">
            <a:extLst>
              <a:ext uri="{FF2B5EF4-FFF2-40B4-BE49-F238E27FC236}">
                <a16:creationId xmlns:a16="http://schemas.microsoft.com/office/drawing/2014/main" id="{00000000-0000-0000-0000-000000000000}"/>
              </a:ext>
            </a:extLst>
          </p:cNvPr>
          <p:cNvPicPr>
            <a:picLocks noChangeAspect="1"/>
          </p:cNvPicPr>
          <p:nvPr/>
        </p:nvPicPr>
        <p:blipFill>
          <a:blip r:embed="rId6">
            <a:lum/>
            <a:alphaModFix/>
          </a:blip>
          <a:srcRect r="20173"/>
          <a:stretch>
            <a:fillRect/>
          </a:stretch>
        </p:blipFill>
        <p:spPr>
          <a:xfrm>
            <a:off x="10603440" y="5288760"/>
            <a:ext cx="1533240" cy="419040"/>
          </a:xfrm>
          <a:prstGeom prst="rect">
            <a:avLst/>
          </a:prstGeom>
          <a:noFill/>
          <a:ln>
            <a:noFill/>
          </a:ln>
        </p:spPr>
      </p:pic>
      <p:pic>
        <p:nvPicPr>
          <p:cNvPr id="10" name="Picture 6">
            <a:extLst>
              <a:ext uri="{FF2B5EF4-FFF2-40B4-BE49-F238E27FC236}">
                <a16:creationId xmlns:a16="http://schemas.microsoft.com/office/drawing/2014/main" id="{00000000-0000-0000-0000-000000000000}"/>
              </a:ext>
            </a:extLst>
          </p:cNvPr>
          <p:cNvPicPr>
            <a:picLocks noChangeAspect="1"/>
          </p:cNvPicPr>
          <p:nvPr/>
        </p:nvPicPr>
        <p:blipFill>
          <a:blip r:embed="rId7">
            <a:lum/>
            <a:alphaModFix/>
          </a:blip>
          <a:srcRect/>
          <a:stretch>
            <a:fillRect/>
          </a:stretch>
        </p:blipFill>
        <p:spPr>
          <a:xfrm>
            <a:off x="7460280" y="5245560"/>
            <a:ext cx="484920" cy="490680"/>
          </a:xfrm>
          <a:prstGeom prst="rect">
            <a:avLst/>
          </a:prstGeom>
          <a:noFill/>
          <a:ln>
            <a:noFill/>
          </a:ln>
        </p:spPr>
      </p:pic>
      <p:pic>
        <p:nvPicPr>
          <p:cNvPr id="11" name="Picture 10">
            <a:extLst>
              <a:ext uri="{FF2B5EF4-FFF2-40B4-BE49-F238E27FC236}">
                <a16:creationId xmlns:a16="http://schemas.microsoft.com/office/drawing/2014/main" id="{00000000-0000-0000-0000-000000000000}"/>
              </a:ext>
            </a:extLst>
          </p:cNvPr>
          <p:cNvPicPr>
            <a:picLocks noChangeAspect="1"/>
          </p:cNvPicPr>
          <p:nvPr/>
        </p:nvPicPr>
        <p:blipFill>
          <a:blip r:embed="rId8">
            <a:lum/>
            <a:alphaModFix/>
          </a:blip>
          <a:srcRect/>
          <a:stretch>
            <a:fillRect/>
          </a:stretch>
        </p:blipFill>
        <p:spPr>
          <a:xfrm>
            <a:off x="54720" y="5223960"/>
            <a:ext cx="484920" cy="509040"/>
          </a:xfrm>
          <a:prstGeom prst="rect">
            <a:avLst/>
          </a:prstGeom>
          <a:noFill/>
          <a:ln>
            <a:noFill/>
          </a:ln>
        </p:spPr>
      </p:pic>
      <p:pic>
        <p:nvPicPr>
          <p:cNvPr id="12" name="Picture 12">
            <a:extLst>
              <a:ext uri="{FF2B5EF4-FFF2-40B4-BE49-F238E27FC236}">
                <a16:creationId xmlns:a16="http://schemas.microsoft.com/office/drawing/2014/main" id="{00000000-0000-0000-0000-000000000000}"/>
              </a:ext>
            </a:extLst>
          </p:cNvPr>
          <p:cNvPicPr>
            <a:picLocks noChangeAspect="1"/>
          </p:cNvPicPr>
          <p:nvPr/>
        </p:nvPicPr>
        <p:blipFill>
          <a:blip r:embed="rId9">
            <a:lum/>
            <a:alphaModFix/>
          </a:blip>
          <a:srcRect/>
          <a:stretch>
            <a:fillRect/>
          </a:stretch>
        </p:blipFill>
        <p:spPr>
          <a:xfrm>
            <a:off x="540000" y="5259600"/>
            <a:ext cx="1638000" cy="419040"/>
          </a:xfrm>
          <a:prstGeom prst="rect">
            <a:avLst/>
          </a:prstGeom>
          <a:noFill/>
          <a:ln>
            <a:noFill/>
          </a:ln>
        </p:spPr>
      </p:pic>
      <p:pic>
        <p:nvPicPr>
          <p:cNvPr id="13" name="Picture 14">
            <a:extLst>
              <a:ext uri="{FF2B5EF4-FFF2-40B4-BE49-F238E27FC236}">
                <a16:creationId xmlns:a16="http://schemas.microsoft.com/office/drawing/2014/main" id="{00000000-0000-0000-0000-000000000000}"/>
              </a:ext>
            </a:extLst>
          </p:cNvPr>
          <p:cNvPicPr>
            <a:picLocks noChangeAspect="1"/>
          </p:cNvPicPr>
          <p:nvPr/>
        </p:nvPicPr>
        <p:blipFill>
          <a:blip r:embed="rId10">
            <a:lum/>
            <a:alphaModFix/>
          </a:blip>
          <a:srcRect/>
          <a:stretch>
            <a:fillRect/>
          </a:stretch>
        </p:blipFill>
        <p:spPr>
          <a:xfrm>
            <a:off x="4915080" y="5357520"/>
            <a:ext cx="1488600" cy="367200"/>
          </a:xfrm>
          <a:prstGeom prst="rect">
            <a:avLst/>
          </a:prstGeom>
          <a:noFill/>
          <a:ln>
            <a:noFill/>
          </a:ln>
        </p:spPr>
      </p:pic>
      <p:pic>
        <p:nvPicPr>
          <p:cNvPr id="14" name="Picture 16">
            <a:extLst>
              <a:ext uri="{FF2B5EF4-FFF2-40B4-BE49-F238E27FC236}">
                <a16:creationId xmlns:a16="http://schemas.microsoft.com/office/drawing/2014/main" id="{00000000-0000-0000-0000-000000000000}"/>
              </a:ext>
            </a:extLst>
          </p:cNvPr>
          <p:cNvPicPr>
            <a:picLocks noChangeAspect="1"/>
          </p:cNvPicPr>
          <p:nvPr/>
        </p:nvPicPr>
        <p:blipFill>
          <a:blip r:embed="rId11">
            <a:lum/>
            <a:alphaModFix/>
          </a:blip>
          <a:srcRect r="10400" b="8446"/>
          <a:stretch>
            <a:fillRect/>
          </a:stretch>
        </p:blipFill>
        <p:spPr>
          <a:xfrm>
            <a:off x="8705880" y="5233679"/>
            <a:ext cx="1794960" cy="489240"/>
          </a:xfrm>
          <a:prstGeom prst="rect">
            <a:avLst/>
          </a:prstGeom>
          <a:noFill/>
          <a:ln>
            <a:noFill/>
          </a:ln>
        </p:spPr>
      </p:pic>
      <p:pic>
        <p:nvPicPr>
          <p:cNvPr id="15" name="Picture 18">
            <a:extLst>
              <a:ext uri="{FF2B5EF4-FFF2-40B4-BE49-F238E27FC236}">
                <a16:creationId xmlns:a16="http://schemas.microsoft.com/office/drawing/2014/main" id="{00000000-0000-0000-0000-000000000000}"/>
              </a:ext>
            </a:extLst>
          </p:cNvPr>
          <p:cNvPicPr>
            <a:picLocks noChangeAspect="1"/>
          </p:cNvPicPr>
          <p:nvPr/>
        </p:nvPicPr>
        <p:blipFill>
          <a:blip r:embed="rId12">
            <a:lum/>
            <a:alphaModFix/>
          </a:blip>
          <a:srcRect/>
          <a:stretch>
            <a:fillRect/>
          </a:stretch>
        </p:blipFill>
        <p:spPr>
          <a:xfrm>
            <a:off x="6451199" y="5331960"/>
            <a:ext cx="979920" cy="419040"/>
          </a:xfrm>
          <a:prstGeom prst="rect">
            <a:avLst/>
          </a:prstGeom>
          <a:noFill/>
          <a:ln>
            <a:noFill/>
          </a:ln>
        </p:spPr>
      </p:pic>
      <p:pic>
        <p:nvPicPr>
          <p:cNvPr id="16" name="Picture 20">
            <a:extLst>
              <a:ext uri="{FF2B5EF4-FFF2-40B4-BE49-F238E27FC236}">
                <a16:creationId xmlns:a16="http://schemas.microsoft.com/office/drawing/2014/main" id="{00000000-0000-0000-0000-000000000000}"/>
              </a:ext>
            </a:extLst>
          </p:cNvPr>
          <p:cNvPicPr>
            <a:picLocks noChangeAspect="1"/>
          </p:cNvPicPr>
          <p:nvPr/>
        </p:nvPicPr>
        <p:blipFill>
          <a:blip r:embed="rId13">
            <a:lum/>
            <a:alphaModFix/>
          </a:blip>
          <a:srcRect/>
          <a:stretch>
            <a:fillRect/>
          </a:stretch>
        </p:blipFill>
        <p:spPr>
          <a:xfrm>
            <a:off x="8018999" y="5259600"/>
            <a:ext cx="718920" cy="489240"/>
          </a:xfrm>
          <a:prstGeom prst="rect">
            <a:avLst/>
          </a:prstGeom>
          <a:noFill/>
          <a:ln>
            <a:noFill/>
          </a:ln>
        </p:spPr>
      </p:pic>
      <p:pic>
        <p:nvPicPr>
          <p:cNvPr id="17" name="Picture 22">
            <a:extLst>
              <a:ext uri="{FF2B5EF4-FFF2-40B4-BE49-F238E27FC236}">
                <a16:creationId xmlns:a16="http://schemas.microsoft.com/office/drawing/2014/main" id="{00000000-0000-0000-0000-000000000000}"/>
              </a:ext>
            </a:extLst>
          </p:cNvPr>
          <p:cNvPicPr>
            <a:picLocks noChangeAspect="1"/>
          </p:cNvPicPr>
          <p:nvPr/>
        </p:nvPicPr>
        <p:blipFill>
          <a:blip r:embed="rId14">
            <a:lum/>
            <a:alphaModFix/>
          </a:blip>
          <a:srcRect/>
          <a:stretch>
            <a:fillRect/>
          </a:stretch>
        </p:blipFill>
        <p:spPr>
          <a:xfrm>
            <a:off x="3773880" y="5265720"/>
            <a:ext cx="1130760" cy="50220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name="page10">
    <p:spTree>
      <p:nvGrpSpPr>
        <p:cNvPr id="1" name=""/>
        <p:cNvGrpSpPr/>
        <p:nvPr/>
      </p:nvGrpSpPr>
      <p:grpSpPr>
        <a:xfrm>
          <a:off x="0" y="0"/>
          <a:ext cx="0" cy="0"/>
          <a:chOff x="0" y="0"/>
          <a:chExt cx="0" cy="0"/>
        </a:xfrm>
      </p:grpSpPr>
      <p:sp>
        <p:nvSpPr>
          <p:cNvPr id="2" name="Google Shape;157;p46"/>
          <p:cNvSpPr/>
          <p:nvPr/>
        </p:nvSpPr>
        <p:spPr>
          <a:xfrm>
            <a:off x="992880" y="468000"/>
            <a:ext cx="9591120" cy="5184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003399"/>
          </a:solidFill>
          <a:ln>
            <a:noFill/>
            <a:prstDash val="solid"/>
          </a:ln>
        </p:spPr>
        <p:txBody>
          <a:bodyPr vert="horz" wrap="square" lIns="91440" tIns="45720" rIns="91440" bIns="45720" anchor="t" anchorCtr="0" compatLnSpc="0">
            <a:spAutoFit/>
          </a:bodyPr>
          <a:lstStyle/>
          <a:p>
            <a:pPr marL="0" marR="0" lvl="0" indent="0" algn="l" rtl="0" hangingPunct="0">
              <a:lnSpc>
                <a:spcPct val="100000"/>
              </a:lnSpc>
              <a:spcBef>
                <a:spcPts val="0"/>
              </a:spcBef>
              <a:spcAft>
                <a:spcPts val="0"/>
              </a:spcAft>
              <a:buNone/>
              <a:tabLst/>
              <a:defRPr sz="1800"/>
            </a:pPr>
            <a:r>
              <a:rPr lang="en-IN" sz="2800" b="0" i="0" u="none" strike="noStrike" kern="1200" spc="0">
                <a:ln>
                  <a:noFill/>
                </a:ln>
                <a:solidFill>
                  <a:srgbClr val="000000"/>
                </a:solidFill>
                <a:latin typeface="Segoe UI" pitchFamily="34"/>
                <a:ea typeface="Century Gothic" pitchFamily="2"/>
                <a:cs typeface="Segoe UI" pitchFamily="34"/>
              </a:rPr>
              <a:t>Development of Environmental Action Programmes (EAPs)</a:t>
            </a:r>
          </a:p>
        </p:txBody>
      </p:sp>
      <p:sp>
        <p:nvSpPr>
          <p:cNvPr id="3" name="Τίτλος 1"/>
          <p:cNvSpPr txBox="1">
            <a:spLocks noGrp="1"/>
          </p:cNvSpPr>
          <p:nvPr>
            <p:ph type="title" idx="4294967295"/>
          </p:nvPr>
        </p:nvSpPr>
        <p:spPr>
          <a:xfrm>
            <a:off x="992880" y="1143000"/>
            <a:ext cx="9663120" cy="957600"/>
          </a:xfrm>
          <a:ln w="25560">
            <a:solidFill>
              <a:srgbClr val="A9D18E"/>
            </a:solidFill>
            <a:prstDash val="solid"/>
          </a:ln>
        </p:spPr>
        <p:txBody>
          <a:bodyPr lIns="90000" tIns="45000" rIns="90000" bIns="45000" anchor="t"/>
          <a:lstStyle/>
          <a:p>
            <a:pPr lvl="0"/>
            <a:r>
              <a:rPr lang="en-IN" sz="2400"/>
              <a:t>The Fourth EAP</a:t>
            </a:r>
          </a:p>
        </p:txBody>
      </p:sp>
      <p:sp>
        <p:nvSpPr>
          <p:cNvPr id="4" name="Θέση εικόνας 3"/>
          <p:cNvSpPr/>
          <p:nvPr/>
        </p:nvSpPr>
        <p:spPr>
          <a:xfrm>
            <a:off x="5183280" y="1143000"/>
            <a:ext cx="5297760" cy="44751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noAutofit/>
          </a:bodyPr>
          <a:lstStyle/>
          <a:p>
            <a:pPr marL="0" marR="0" lvl="0" indent="0" rtl="0" hangingPunct="0">
              <a:lnSpc>
                <a:spcPct val="100000"/>
              </a:lnSpc>
              <a:spcBef>
                <a:spcPts val="0"/>
              </a:spcBef>
              <a:spcAft>
                <a:spcPts val="0"/>
              </a:spcAft>
              <a:buNone/>
              <a:tabLst/>
            </a:pPr>
            <a:endParaRPr lang="en-IN" sz="1800" b="0" i="0" u="none" strike="noStrike" kern="1200">
              <a:ln>
                <a:noFill/>
              </a:ln>
              <a:latin typeface="Arial" pitchFamily="18"/>
              <a:ea typeface="Microsoft YaHei" pitchFamily="2"/>
              <a:cs typeface="Lucida Sans" pitchFamily="2"/>
            </a:endParaRPr>
          </a:p>
        </p:txBody>
      </p:sp>
      <p:sp>
        <p:nvSpPr>
          <p:cNvPr id="5" name="Θέση κειμένου 2"/>
          <p:cNvSpPr txBox="1">
            <a:spLocks noGrp="1"/>
          </p:cNvSpPr>
          <p:nvPr>
            <p:ph type="body" idx="4294967295"/>
          </p:nvPr>
        </p:nvSpPr>
        <p:spPr>
          <a:xfrm>
            <a:off x="987120" y="2225160"/>
            <a:ext cx="9668880" cy="3393000"/>
          </a:xfrm>
          <a:ln w="25560">
            <a:solidFill>
              <a:srgbClr val="A9D18E"/>
            </a:solidFill>
            <a:prstDash val="solid"/>
          </a:ln>
        </p:spPr>
        <p:txBody>
          <a:bodyPr lIns="90000" tIns="45000" rIns="90000" bIns="45000"/>
          <a:lstStyle/>
          <a:p>
            <a:pPr marL="0" lvl="0" indent="0" algn="just">
              <a:spcBef>
                <a:spcPts val="0"/>
              </a:spcBef>
              <a:spcAft>
                <a:spcPts val="1417"/>
              </a:spcAft>
              <a:buSzPct val="45000"/>
              <a:buFont typeface="StarSymbol"/>
              <a:buChar char="●"/>
            </a:pPr>
            <a:r>
              <a:rPr lang="en-IN"/>
              <a:t>The Fourth Environment Action Programme was adopted in October 1987, three months after the entry into force of the Single European Act. Through this Act, a new section on environment was incorporated into the EEC Treaty. Such was the need for more stringent environmental measures that it is not surprising that this programme contained a number of new ideas which had been impossible earlier. The Programme covered the period 1987-92.</a:t>
            </a:r>
          </a:p>
          <a:p>
            <a:pPr marL="0" lvl="0" indent="0" algn="just">
              <a:spcBef>
                <a:spcPts val="0"/>
              </a:spcBef>
              <a:spcAft>
                <a:spcPts val="1417"/>
              </a:spcAft>
              <a:buSzPct val="45000"/>
              <a:buFont typeface="StarSymbol"/>
              <a:buChar char="●"/>
            </a:pPr>
            <a:endParaRPr lang="en-IN"/>
          </a:p>
          <a:p>
            <a:pPr marL="0" lvl="0" indent="0" algn="just">
              <a:spcBef>
                <a:spcPts val="0"/>
              </a:spcBef>
              <a:spcAft>
                <a:spcPts val="1417"/>
              </a:spcAft>
              <a:buSzPct val="45000"/>
              <a:buFont typeface="StarSymbol"/>
              <a:buChar char="●"/>
            </a:pPr>
            <a:r>
              <a:rPr lang="en-IN"/>
              <a:t>In the mid-1980s, the problem of implementing and controlling environment- related directives had become a major concern and the Fourth Action Programme paid great attention to this. It had also become clear that strict rules alone would not improve the situation; they had to be accompanied by effective education and comprehensive information dissemination among the general public.</a:t>
            </a:r>
          </a:p>
        </p:txBody>
      </p:sp>
      <p:pic>
        <p:nvPicPr>
          <p:cNvPr id="6" name="Εικόνα 5">
            <a:extLst>
              <a:ext uri="{FF2B5EF4-FFF2-40B4-BE49-F238E27FC236}">
                <a16:creationId xmlns:a16="http://schemas.microsoft.com/office/drawing/2014/main" id="{00000000-0000-0000-0000-000000000000}"/>
              </a:ext>
            </a:extLst>
          </p:cNvPr>
          <p:cNvPicPr>
            <a:picLocks noChangeAspect="1"/>
          </p:cNvPicPr>
          <p:nvPr/>
        </p:nvPicPr>
        <p:blipFill>
          <a:blip r:embed="rId3">
            <a:lum/>
            <a:alphaModFix/>
          </a:blip>
          <a:srcRect l="31337" t="85047" r="16917" b="5474"/>
          <a:stretch>
            <a:fillRect/>
          </a:stretch>
        </p:blipFill>
        <p:spPr>
          <a:xfrm>
            <a:off x="1121040" y="5894280"/>
            <a:ext cx="9950040" cy="95760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name="page11">
    <p:spTree>
      <p:nvGrpSpPr>
        <p:cNvPr id="1" name=""/>
        <p:cNvGrpSpPr/>
        <p:nvPr/>
      </p:nvGrpSpPr>
      <p:grpSpPr>
        <a:xfrm>
          <a:off x="0" y="0"/>
          <a:ext cx="0" cy="0"/>
          <a:chOff x="0" y="0"/>
          <a:chExt cx="0" cy="0"/>
        </a:xfrm>
      </p:grpSpPr>
      <p:sp>
        <p:nvSpPr>
          <p:cNvPr id="2" name="Google Shape;157;p46"/>
          <p:cNvSpPr/>
          <p:nvPr/>
        </p:nvSpPr>
        <p:spPr>
          <a:xfrm>
            <a:off x="992880" y="468000"/>
            <a:ext cx="9591120" cy="5184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003399"/>
          </a:solidFill>
          <a:ln>
            <a:noFill/>
            <a:prstDash val="solid"/>
          </a:ln>
        </p:spPr>
        <p:txBody>
          <a:bodyPr vert="horz" wrap="square" lIns="91440" tIns="45720" rIns="91440" bIns="45720" anchor="t" anchorCtr="0" compatLnSpc="0">
            <a:spAutoFit/>
          </a:bodyPr>
          <a:lstStyle/>
          <a:p>
            <a:pPr marL="0" marR="0" lvl="0" indent="0" algn="l" rtl="0" hangingPunct="0">
              <a:lnSpc>
                <a:spcPct val="100000"/>
              </a:lnSpc>
              <a:spcBef>
                <a:spcPts val="0"/>
              </a:spcBef>
              <a:spcAft>
                <a:spcPts val="0"/>
              </a:spcAft>
              <a:buNone/>
              <a:tabLst/>
              <a:defRPr sz="1800"/>
            </a:pPr>
            <a:r>
              <a:rPr lang="en-IN" sz="2800" b="0" i="0" u="none" strike="noStrike" kern="1200" spc="0">
                <a:ln>
                  <a:noFill/>
                </a:ln>
                <a:solidFill>
                  <a:srgbClr val="000000"/>
                </a:solidFill>
                <a:latin typeface="Segoe UI" pitchFamily="34"/>
                <a:ea typeface="Century Gothic" pitchFamily="2"/>
                <a:cs typeface="Segoe UI" pitchFamily="34"/>
              </a:rPr>
              <a:t>Development of Environmental Action Programmes (EAPs)</a:t>
            </a:r>
          </a:p>
        </p:txBody>
      </p:sp>
      <p:sp>
        <p:nvSpPr>
          <p:cNvPr id="3" name="Τίτλος 1"/>
          <p:cNvSpPr txBox="1">
            <a:spLocks noGrp="1"/>
          </p:cNvSpPr>
          <p:nvPr>
            <p:ph type="title" idx="4294967295"/>
          </p:nvPr>
        </p:nvSpPr>
        <p:spPr>
          <a:xfrm>
            <a:off x="992880" y="1143000"/>
            <a:ext cx="9663120" cy="657000"/>
          </a:xfrm>
          <a:ln w="25560">
            <a:solidFill>
              <a:srgbClr val="A9D18E"/>
            </a:solidFill>
            <a:prstDash val="solid"/>
          </a:ln>
        </p:spPr>
        <p:txBody>
          <a:bodyPr lIns="90000" tIns="45000" rIns="90000" bIns="45000" anchor="t"/>
          <a:lstStyle/>
          <a:p>
            <a:pPr lvl="0"/>
            <a:r>
              <a:rPr lang="en-IN" sz="2400"/>
              <a:t>The Fifth EAP</a:t>
            </a:r>
          </a:p>
        </p:txBody>
      </p:sp>
      <p:sp>
        <p:nvSpPr>
          <p:cNvPr id="4" name="Θέση εικόνας 3"/>
          <p:cNvSpPr/>
          <p:nvPr/>
        </p:nvSpPr>
        <p:spPr>
          <a:xfrm>
            <a:off x="5183280" y="1143000"/>
            <a:ext cx="5297760" cy="44751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noAutofit/>
          </a:bodyPr>
          <a:lstStyle/>
          <a:p>
            <a:pPr marL="0" marR="0" lvl="0" indent="0" rtl="0" hangingPunct="0">
              <a:lnSpc>
                <a:spcPct val="100000"/>
              </a:lnSpc>
              <a:spcBef>
                <a:spcPts val="0"/>
              </a:spcBef>
              <a:spcAft>
                <a:spcPts val="0"/>
              </a:spcAft>
              <a:buNone/>
              <a:tabLst/>
            </a:pPr>
            <a:endParaRPr lang="en-IN" sz="1800" b="0" i="0" u="none" strike="noStrike" kern="1200">
              <a:ln>
                <a:noFill/>
              </a:ln>
              <a:latin typeface="Arial" pitchFamily="18"/>
              <a:ea typeface="Microsoft YaHei" pitchFamily="2"/>
              <a:cs typeface="Lucida Sans" pitchFamily="2"/>
            </a:endParaRPr>
          </a:p>
        </p:txBody>
      </p:sp>
      <p:sp>
        <p:nvSpPr>
          <p:cNvPr id="5" name="Θέση κειμένου 2"/>
          <p:cNvSpPr txBox="1">
            <a:spLocks noGrp="1"/>
          </p:cNvSpPr>
          <p:nvPr>
            <p:ph type="body" idx="4294967295"/>
          </p:nvPr>
        </p:nvSpPr>
        <p:spPr>
          <a:xfrm>
            <a:off x="987120" y="2015999"/>
            <a:ext cx="9668880" cy="3602160"/>
          </a:xfrm>
          <a:ln w="25560">
            <a:solidFill>
              <a:srgbClr val="A9D18E"/>
            </a:solidFill>
            <a:prstDash val="solid"/>
          </a:ln>
        </p:spPr>
        <p:txBody>
          <a:bodyPr lIns="90000" tIns="45000" rIns="90000" bIns="45000"/>
          <a:lstStyle/>
          <a:p>
            <a:pPr marL="0" lvl="0" indent="0" algn="just">
              <a:spcBef>
                <a:spcPts val="0"/>
              </a:spcBef>
              <a:spcAft>
                <a:spcPts val="1417"/>
              </a:spcAft>
              <a:buSzPct val="45000"/>
              <a:buFont typeface="StarSymbol"/>
              <a:buChar char="●"/>
            </a:pPr>
            <a:r>
              <a:rPr lang="en-IN" sz="1300"/>
              <a:t>The Fifth Action Programme was adopted in February 1993 and was applicable during the period 1993—2000. Its adoption took place almost one year after signature of the Treaty of Maastricht. Through this Treaty, the Community showed its increased interest and role in environmental protection in a broad sense.</a:t>
            </a:r>
          </a:p>
          <a:p>
            <a:pPr marL="0" lvl="0" indent="0" algn="just">
              <a:spcBef>
                <a:spcPts val="0"/>
              </a:spcBef>
              <a:spcAft>
                <a:spcPts val="1417"/>
              </a:spcAft>
              <a:buSzPct val="45000"/>
              <a:buFont typeface="StarSymbol"/>
              <a:buChar char="●"/>
            </a:pPr>
            <a:r>
              <a:rPr lang="en-IN" sz="1300"/>
              <a:t>The title of the Fifth Action Programme was ‘Towards Sustainability’.The concrete meaning of achieving sustainability was optimum reuse and recycling to avoid waste and prevent depletion of natural resources. Also sought were rationalisation of the production and use of energy, and finally a change in society’s consumption and behaviour patterns.</a:t>
            </a:r>
          </a:p>
          <a:p>
            <a:pPr marL="0" lvl="0" indent="0" algn="just">
              <a:spcBef>
                <a:spcPts val="0"/>
              </a:spcBef>
              <a:spcAft>
                <a:spcPts val="1417"/>
              </a:spcAft>
              <a:buSzPct val="45000"/>
              <a:buFont typeface="StarSymbol"/>
              <a:buChar char="●"/>
            </a:pPr>
            <a:r>
              <a:rPr lang="en-IN" sz="1300"/>
              <a:t>the Fifth Action Programme presents four categories of instrument.</a:t>
            </a:r>
          </a:p>
          <a:p>
            <a:pPr marL="0" lvl="1" indent="0" algn="just">
              <a:spcBef>
                <a:spcPts val="0"/>
              </a:spcBef>
              <a:spcAft>
                <a:spcPts val="1417"/>
              </a:spcAft>
              <a:buNone/>
            </a:pPr>
            <a:r>
              <a:rPr lang="en-IN" sz="1300"/>
              <a:t>• Legislative instruments;</a:t>
            </a:r>
          </a:p>
          <a:p>
            <a:pPr marL="0" lvl="1" indent="0" algn="just">
              <a:spcBef>
                <a:spcPts val="0"/>
              </a:spcBef>
              <a:spcAft>
                <a:spcPts val="1417"/>
              </a:spcAft>
              <a:buNone/>
            </a:pPr>
            <a:r>
              <a:rPr lang="en-IN" sz="1300"/>
              <a:t>• Market-based instruments (internalisation of external costs with a view to drawing the attention of both the producers and consumers to responsible use of natural resources);</a:t>
            </a:r>
          </a:p>
          <a:p>
            <a:pPr marL="0" lvl="1" indent="0" algn="just">
              <a:spcBef>
                <a:spcPts val="0"/>
              </a:spcBef>
              <a:spcAft>
                <a:spcPts val="1417"/>
              </a:spcAft>
              <a:buNone/>
            </a:pPr>
            <a:r>
              <a:rPr lang="en-IN" sz="1300"/>
              <a:t>• Horizontal supporting instruments (training, information, development of cleaner technology);</a:t>
            </a:r>
          </a:p>
          <a:p>
            <a:pPr marL="0" lvl="1" indent="0" algn="just">
              <a:spcBef>
                <a:spcPts val="0"/>
              </a:spcBef>
              <a:spcAft>
                <a:spcPts val="1417"/>
              </a:spcAft>
              <a:buNone/>
            </a:pPr>
            <a:r>
              <a:rPr lang="en-IN" sz="1300"/>
              <a:t>• Financial supporting mechanisms (financial assistance to certain Member States).</a:t>
            </a:r>
          </a:p>
        </p:txBody>
      </p:sp>
      <p:pic>
        <p:nvPicPr>
          <p:cNvPr id="6" name="Εικόνα 5">
            <a:extLst>
              <a:ext uri="{FF2B5EF4-FFF2-40B4-BE49-F238E27FC236}">
                <a16:creationId xmlns:a16="http://schemas.microsoft.com/office/drawing/2014/main" id="{00000000-0000-0000-0000-000000000000}"/>
              </a:ext>
            </a:extLst>
          </p:cNvPr>
          <p:cNvPicPr>
            <a:picLocks noChangeAspect="1"/>
          </p:cNvPicPr>
          <p:nvPr/>
        </p:nvPicPr>
        <p:blipFill>
          <a:blip r:embed="rId3">
            <a:lum/>
            <a:alphaModFix/>
          </a:blip>
          <a:srcRect l="31337" t="85047" r="16917" b="5474"/>
          <a:stretch>
            <a:fillRect/>
          </a:stretch>
        </p:blipFill>
        <p:spPr>
          <a:xfrm>
            <a:off x="1121040" y="5894280"/>
            <a:ext cx="9950040" cy="95760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name="page12">
    <p:spTree>
      <p:nvGrpSpPr>
        <p:cNvPr id="1" name=""/>
        <p:cNvGrpSpPr/>
        <p:nvPr/>
      </p:nvGrpSpPr>
      <p:grpSpPr>
        <a:xfrm>
          <a:off x="0" y="0"/>
          <a:ext cx="0" cy="0"/>
          <a:chOff x="0" y="0"/>
          <a:chExt cx="0" cy="0"/>
        </a:xfrm>
      </p:grpSpPr>
      <p:sp>
        <p:nvSpPr>
          <p:cNvPr id="2" name="Google Shape;157;p46"/>
          <p:cNvSpPr/>
          <p:nvPr/>
        </p:nvSpPr>
        <p:spPr>
          <a:xfrm>
            <a:off x="992880" y="468000"/>
            <a:ext cx="9591120" cy="5184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003399"/>
          </a:solidFill>
          <a:ln>
            <a:noFill/>
            <a:prstDash val="solid"/>
          </a:ln>
        </p:spPr>
        <p:txBody>
          <a:bodyPr vert="horz" wrap="square" lIns="91440" tIns="45720" rIns="91440" bIns="45720" anchor="t" anchorCtr="0" compatLnSpc="0">
            <a:spAutoFit/>
          </a:bodyPr>
          <a:lstStyle/>
          <a:p>
            <a:pPr marL="0" marR="0" lvl="0" indent="0" algn="l" rtl="0" hangingPunct="0">
              <a:lnSpc>
                <a:spcPct val="100000"/>
              </a:lnSpc>
              <a:spcBef>
                <a:spcPts val="0"/>
              </a:spcBef>
              <a:spcAft>
                <a:spcPts val="0"/>
              </a:spcAft>
              <a:buNone/>
              <a:tabLst/>
              <a:defRPr sz="1800"/>
            </a:pPr>
            <a:r>
              <a:rPr lang="en-IN" sz="2800" b="0" i="0" u="none" strike="noStrike" kern="1200" spc="0">
                <a:ln>
                  <a:noFill/>
                </a:ln>
                <a:solidFill>
                  <a:srgbClr val="000000"/>
                </a:solidFill>
                <a:latin typeface="Segoe UI" pitchFamily="34"/>
                <a:ea typeface="Century Gothic" pitchFamily="2"/>
                <a:cs typeface="Segoe UI" pitchFamily="34"/>
              </a:rPr>
              <a:t>Development of Environmental Action Programmes (EAPs)</a:t>
            </a:r>
          </a:p>
        </p:txBody>
      </p:sp>
      <p:sp>
        <p:nvSpPr>
          <p:cNvPr id="3" name="Τίτλος 1"/>
          <p:cNvSpPr txBox="1">
            <a:spLocks noGrp="1"/>
          </p:cNvSpPr>
          <p:nvPr>
            <p:ph type="title" idx="4294967295"/>
          </p:nvPr>
        </p:nvSpPr>
        <p:spPr>
          <a:xfrm>
            <a:off x="992880" y="1143000"/>
            <a:ext cx="9663120" cy="657000"/>
          </a:xfrm>
          <a:ln w="25560">
            <a:solidFill>
              <a:srgbClr val="A9D18E"/>
            </a:solidFill>
            <a:prstDash val="solid"/>
          </a:ln>
        </p:spPr>
        <p:txBody>
          <a:bodyPr lIns="90000" tIns="45000" rIns="90000" bIns="45000" anchor="t"/>
          <a:lstStyle/>
          <a:p>
            <a:pPr lvl="0"/>
            <a:r>
              <a:rPr lang="en-IN" sz="2400"/>
              <a:t>The Sixth EAP</a:t>
            </a:r>
          </a:p>
        </p:txBody>
      </p:sp>
      <p:sp>
        <p:nvSpPr>
          <p:cNvPr id="4" name="Θέση εικόνας 3"/>
          <p:cNvSpPr/>
          <p:nvPr/>
        </p:nvSpPr>
        <p:spPr>
          <a:xfrm>
            <a:off x="5183280" y="1143000"/>
            <a:ext cx="5297760" cy="44751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noAutofit/>
          </a:bodyPr>
          <a:lstStyle/>
          <a:p>
            <a:pPr marL="0" marR="0" lvl="0" indent="0" rtl="0" hangingPunct="0">
              <a:lnSpc>
                <a:spcPct val="100000"/>
              </a:lnSpc>
              <a:spcBef>
                <a:spcPts val="0"/>
              </a:spcBef>
              <a:spcAft>
                <a:spcPts val="0"/>
              </a:spcAft>
              <a:buNone/>
              <a:tabLst/>
            </a:pPr>
            <a:endParaRPr lang="en-IN" sz="1800" b="0" i="0" u="none" strike="noStrike" kern="1200">
              <a:ln>
                <a:noFill/>
              </a:ln>
              <a:latin typeface="Arial" pitchFamily="18"/>
              <a:ea typeface="Microsoft YaHei" pitchFamily="2"/>
              <a:cs typeface="Lucida Sans" pitchFamily="2"/>
            </a:endParaRPr>
          </a:p>
        </p:txBody>
      </p:sp>
      <p:sp>
        <p:nvSpPr>
          <p:cNvPr id="5" name="Θέση κειμένου 2"/>
          <p:cNvSpPr txBox="1">
            <a:spLocks noGrp="1"/>
          </p:cNvSpPr>
          <p:nvPr>
            <p:ph type="body" idx="4294967295"/>
          </p:nvPr>
        </p:nvSpPr>
        <p:spPr>
          <a:xfrm>
            <a:off x="987120" y="2015999"/>
            <a:ext cx="9668880" cy="3602160"/>
          </a:xfrm>
          <a:ln w="25560">
            <a:solidFill>
              <a:srgbClr val="A9D18E"/>
            </a:solidFill>
            <a:prstDash val="solid"/>
          </a:ln>
        </p:spPr>
        <p:txBody>
          <a:bodyPr lIns="90000" tIns="45000" rIns="90000" bIns="45000"/>
          <a:lstStyle/>
          <a:p>
            <a:pPr marL="0" lvl="0" indent="0" algn="just">
              <a:spcBef>
                <a:spcPts val="0"/>
              </a:spcBef>
              <a:spcAft>
                <a:spcPts val="1417"/>
              </a:spcAft>
              <a:buSzPct val="45000"/>
              <a:buFont typeface="StarSymbol"/>
              <a:buChar char="●"/>
            </a:pPr>
            <a:r>
              <a:rPr lang="en-IN" sz="1500"/>
              <a:t>The Sixth Environment Action Programme of the European Community entitled "Environment 2010: Our Future, Our Choice" covers the period from 22 July 2002 to 21 July 2012. The programme is based on the Fifth Environment Action Programme, which covered the period 1992-2000, and on the decision regarding its review.</a:t>
            </a:r>
          </a:p>
          <a:p>
            <a:pPr marL="0" lvl="0" indent="0" algn="just">
              <a:spcBef>
                <a:spcPts val="0"/>
              </a:spcBef>
              <a:spcAft>
                <a:spcPts val="1417"/>
              </a:spcAft>
              <a:buSzPct val="45000"/>
              <a:buFont typeface="StarSymbol"/>
              <a:buChar char="●"/>
            </a:pPr>
            <a:r>
              <a:rPr lang="en-IN" sz="1500"/>
              <a:t>The Communication proposes five main avenues for strategic action:</a:t>
            </a:r>
          </a:p>
          <a:p>
            <a:pPr marL="0" lvl="1" indent="0">
              <a:spcBef>
                <a:spcPts val="0"/>
              </a:spcBef>
              <a:spcAft>
                <a:spcPts val="1417"/>
              </a:spcAft>
            </a:pPr>
            <a:r>
              <a:rPr lang="en-IN" sz="1500"/>
              <a:t>improving the implementation of existing legislation;</a:t>
            </a:r>
          </a:p>
          <a:p>
            <a:pPr marL="0" lvl="1" indent="0">
              <a:spcBef>
                <a:spcPts val="0"/>
              </a:spcBef>
              <a:spcAft>
                <a:spcPts val="1417"/>
              </a:spcAft>
            </a:pPr>
            <a:r>
              <a:rPr lang="en-IN" sz="1500"/>
              <a:t>integrating environmental concerns into other policies;</a:t>
            </a:r>
          </a:p>
          <a:p>
            <a:pPr marL="0" lvl="1" indent="0">
              <a:spcBef>
                <a:spcPts val="0"/>
              </a:spcBef>
              <a:spcAft>
                <a:spcPts val="1417"/>
              </a:spcAft>
            </a:pPr>
            <a:r>
              <a:rPr lang="en-IN" sz="1500"/>
              <a:t>working in partnership with business;</a:t>
            </a:r>
          </a:p>
          <a:p>
            <a:pPr marL="0" lvl="1" indent="0">
              <a:spcBef>
                <a:spcPts val="0"/>
              </a:spcBef>
              <a:spcAft>
                <a:spcPts val="1417"/>
              </a:spcAft>
            </a:pPr>
            <a:r>
              <a:rPr lang="en-IN" sz="1500"/>
              <a:t>empowering citizens and changing their behaviour;</a:t>
            </a:r>
          </a:p>
          <a:p>
            <a:pPr marL="0" lvl="1" indent="0">
              <a:spcBef>
                <a:spcPts val="0"/>
              </a:spcBef>
              <a:spcAft>
                <a:spcPts val="1417"/>
              </a:spcAft>
            </a:pPr>
            <a:r>
              <a:rPr lang="en-IN" sz="1500"/>
              <a:t>taking account of the environment in land-use planning and management.</a:t>
            </a:r>
          </a:p>
          <a:p>
            <a:pPr marL="0" lvl="0" indent="0">
              <a:spcBef>
                <a:spcPts val="0"/>
              </a:spcBef>
              <a:spcAft>
                <a:spcPts val="1417"/>
              </a:spcAft>
            </a:pPr>
            <a:r>
              <a:rPr lang="en-IN" sz="1500" b="1"/>
              <a:t>Specific actions are proposed for each of these avenues.</a:t>
            </a:r>
          </a:p>
        </p:txBody>
      </p:sp>
      <p:pic>
        <p:nvPicPr>
          <p:cNvPr id="6" name="Εικόνα 5">
            <a:extLst>
              <a:ext uri="{FF2B5EF4-FFF2-40B4-BE49-F238E27FC236}">
                <a16:creationId xmlns:a16="http://schemas.microsoft.com/office/drawing/2014/main" id="{00000000-0000-0000-0000-000000000000}"/>
              </a:ext>
            </a:extLst>
          </p:cNvPr>
          <p:cNvPicPr>
            <a:picLocks noChangeAspect="1"/>
          </p:cNvPicPr>
          <p:nvPr/>
        </p:nvPicPr>
        <p:blipFill>
          <a:blip r:embed="rId3">
            <a:lum/>
            <a:alphaModFix/>
          </a:blip>
          <a:srcRect l="31337" t="85047" r="16917" b="5474"/>
          <a:stretch>
            <a:fillRect/>
          </a:stretch>
        </p:blipFill>
        <p:spPr>
          <a:xfrm>
            <a:off x="1121040" y="5894280"/>
            <a:ext cx="9950040" cy="95760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name="page13">
    <p:spTree>
      <p:nvGrpSpPr>
        <p:cNvPr id="1" name=""/>
        <p:cNvGrpSpPr/>
        <p:nvPr/>
      </p:nvGrpSpPr>
      <p:grpSpPr>
        <a:xfrm>
          <a:off x="0" y="0"/>
          <a:ext cx="0" cy="0"/>
          <a:chOff x="0" y="0"/>
          <a:chExt cx="0" cy="0"/>
        </a:xfrm>
      </p:grpSpPr>
      <p:sp>
        <p:nvSpPr>
          <p:cNvPr id="2" name="Google Shape;157;p46"/>
          <p:cNvSpPr/>
          <p:nvPr/>
        </p:nvSpPr>
        <p:spPr>
          <a:xfrm>
            <a:off x="992880" y="468000"/>
            <a:ext cx="9591120" cy="5184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003399"/>
          </a:solidFill>
          <a:ln>
            <a:noFill/>
            <a:prstDash val="solid"/>
          </a:ln>
        </p:spPr>
        <p:txBody>
          <a:bodyPr vert="horz" wrap="square" lIns="91440" tIns="45720" rIns="91440" bIns="45720" anchor="t" anchorCtr="0" compatLnSpc="0">
            <a:spAutoFit/>
          </a:bodyPr>
          <a:lstStyle/>
          <a:p>
            <a:pPr marL="0" marR="0" lvl="0" indent="0" algn="l" rtl="0" hangingPunct="0">
              <a:lnSpc>
                <a:spcPct val="100000"/>
              </a:lnSpc>
              <a:spcBef>
                <a:spcPts val="0"/>
              </a:spcBef>
              <a:spcAft>
                <a:spcPts val="0"/>
              </a:spcAft>
              <a:buNone/>
              <a:tabLst/>
              <a:defRPr sz="1800"/>
            </a:pPr>
            <a:r>
              <a:rPr lang="en-IN" sz="2800" b="0" i="0" u="none" strike="noStrike" kern="1200" spc="0">
                <a:ln>
                  <a:noFill/>
                </a:ln>
                <a:solidFill>
                  <a:srgbClr val="000000"/>
                </a:solidFill>
                <a:latin typeface="Segoe UI" pitchFamily="34"/>
                <a:ea typeface="Century Gothic" pitchFamily="2"/>
                <a:cs typeface="Segoe UI" pitchFamily="34"/>
              </a:rPr>
              <a:t>Development of Environmental Action Programmes (EAPs)</a:t>
            </a:r>
          </a:p>
        </p:txBody>
      </p:sp>
      <p:sp>
        <p:nvSpPr>
          <p:cNvPr id="3" name="Τίτλος 1"/>
          <p:cNvSpPr txBox="1">
            <a:spLocks noGrp="1"/>
          </p:cNvSpPr>
          <p:nvPr>
            <p:ph type="title" idx="4294967295"/>
          </p:nvPr>
        </p:nvSpPr>
        <p:spPr>
          <a:xfrm>
            <a:off x="992880" y="1143000"/>
            <a:ext cx="9663120" cy="657000"/>
          </a:xfrm>
          <a:ln w="25560">
            <a:solidFill>
              <a:srgbClr val="A9D18E"/>
            </a:solidFill>
            <a:prstDash val="solid"/>
          </a:ln>
        </p:spPr>
        <p:txBody>
          <a:bodyPr lIns="90000" tIns="45000" rIns="90000" bIns="45000" anchor="t"/>
          <a:lstStyle/>
          <a:p>
            <a:pPr lvl="0"/>
            <a:r>
              <a:rPr lang="en-IN" sz="2400"/>
              <a:t>The Seventh EAP</a:t>
            </a:r>
          </a:p>
        </p:txBody>
      </p:sp>
      <p:sp>
        <p:nvSpPr>
          <p:cNvPr id="4" name="Θέση εικόνας 3"/>
          <p:cNvSpPr/>
          <p:nvPr/>
        </p:nvSpPr>
        <p:spPr>
          <a:xfrm>
            <a:off x="5183280" y="1143000"/>
            <a:ext cx="5297760" cy="44751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noAutofit/>
          </a:bodyPr>
          <a:lstStyle/>
          <a:p>
            <a:pPr marL="0" marR="0" lvl="0" indent="0" rtl="0" hangingPunct="0">
              <a:lnSpc>
                <a:spcPct val="100000"/>
              </a:lnSpc>
              <a:spcBef>
                <a:spcPts val="0"/>
              </a:spcBef>
              <a:spcAft>
                <a:spcPts val="0"/>
              </a:spcAft>
              <a:buNone/>
              <a:tabLst/>
            </a:pPr>
            <a:endParaRPr lang="en-IN" sz="1800" b="0" i="0" u="none" strike="noStrike" kern="1200">
              <a:ln>
                <a:noFill/>
              </a:ln>
              <a:latin typeface="Arial" pitchFamily="18"/>
              <a:ea typeface="Microsoft YaHei" pitchFamily="2"/>
              <a:cs typeface="Lucida Sans" pitchFamily="2"/>
            </a:endParaRPr>
          </a:p>
        </p:txBody>
      </p:sp>
      <p:sp>
        <p:nvSpPr>
          <p:cNvPr id="5" name="Θέση κειμένου 2"/>
          <p:cNvSpPr txBox="1">
            <a:spLocks noGrp="1"/>
          </p:cNvSpPr>
          <p:nvPr>
            <p:ph type="body" idx="4294967295"/>
          </p:nvPr>
        </p:nvSpPr>
        <p:spPr>
          <a:xfrm>
            <a:off x="987120" y="2015999"/>
            <a:ext cx="9668880" cy="3602160"/>
          </a:xfrm>
          <a:ln w="25560">
            <a:solidFill>
              <a:srgbClr val="A9D18E"/>
            </a:solidFill>
            <a:prstDash val="solid"/>
          </a:ln>
        </p:spPr>
        <p:txBody>
          <a:bodyPr lIns="90000" tIns="45000" rIns="90000" bIns="45000"/>
          <a:lstStyle/>
          <a:p>
            <a:pPr marL="0" lvl="0" indent="0" algn="just">
              <a:spcBef>
                <a:spcPts val="0"/>
              </a:spcBef>
              <a:spcAft>
                <a:spcPts val="1417"/>
              </a:spcAft>
              <a:buSzPct val="45000"/>
              <a:buFont typeface="StarSymbol"/>
              <a:buChar char="●"/>
            </a:pPr>
            <a:r>
              <a:rPr lang="en-IN" sz="1300"/>
              <a:t>The 7th Environment Action Programme (“7th EAP”) sets out binding objectives for the European Union and its Member States to achieve in the field of environment by 2020. Priority Objectives:</a:t>
            </a:r>
          </a:p>
          <a:p>
            <a:pPr marL="0" lvl="1" indent="0">
              <a:spcBef>
                <a:spcPts val="0"/>
              </a:spcBef>
              <a:spcAft>
                <a:spcPts val="1417"/>
              </a:spcAft>
            </a:pPr>
            <a:r>
              <a:rPr lang="en-IN" sz="1300"/>
              <a:t>to protect, conserve and enhance the Union’s natural capital</a:t>
            </a:r>
          </a:p>
          <a:p>
            <a:pPr marL="0" lvl="1" indent="0">
              <a:spcBef>
                <a:spcPts val="0"/>
              </a:spcBef>
              <a:spcAft>
                <a:spcPts val="1417"/>
              </a:spcAft>
            </a:pPr>
            <a:r>
              <a:rPr lang="en-IN" sz="1300"/>
              <a:t>to turn the Union into a resource-efficient, green and competitive low-carbon economy</a:t>
            </a:r>
          </a:p>
          <a:p>
            <a:pPr marL="0" lvl="1" indent="0">
              <a:spcBef>
                <a:spcPts val="0"/>
              </a:spcBef>
              <a:spcAft>
                <a:spcPts val="1417"/>
              </a:spcAft>
            </a:pPr>
            <a:r>
              <a:rPr lang="en-IN" sz="1300"/>
              <a:t>to safeguard the Union’s citizens from environmental-related pressures and risks to health and well-being</a:t>
            </a:r>
          </a:p>
          <a:p>
            <a:pPr marL="0" lvl="1" indent="0">
              <a:spcBef>
                <a:spcPts val="0"/>
              </a:spcBef>
              <a:spcAft>
                <a:spcPts val="1417"/>
              </a:spcAft>
            </a:pPr>
            <a:r>
              <a:rPr lang="en-IN" sz="1300"/>
              <a:t>to maximise the benefits of Union environment legislation by improving implementation</a:t>
            </a:r>
          </a:p>
          <a:p>
            <a:pPr marL="0" lvl="1" indent="0">
              <a:spcBef>
                <a:spcPts val="0"/>
              </a:spcBef>
              <a:spcAft>
                <a:spcPts val="1417"/>
              </a:spcAft>
            </a:pPr>
            <a:r>
              <a:rPr lang="en-IN" sz="1300"/>
              <a:t>to improve the knowledge and evidence base for Union environment policy</a:t>
            </a:r>
          </a:p>
          <a:p>
            <a:pPr marL="0" lvl="1" indent="0">
              <a:spcBef>
                <a:spcPts val="0"/>
              </a:spcBef>
              <a:spcAft>
                <a:spcPts val="1417"/>
              </a:spcAft>
            </a:pPr>
            <a:r>
              <a:rPr lang="en-IN" sz="1300"/>
              <a:t>to secure investment for environment and climate policy and address environmental externalities</a:t>
            </a:r>
          </a:p>
          <a:p>
            <a:pPr marL="0" lvl="1" indent="0">
              <a:spcBef>
                <a:spcPts val="0"/>
              </a:spcBef>
              <a:spcAft>
                <a:spcPts val="1417"/>
              </a:spcAft>
            </a:pPr>
            <a:r>
              <a:rPr lang="en-IN" sz="1300"/>
              <a:t>to improve environmental integration and policy coherence</a:t>
            </a:r>
          </a:p>
          <a:p>
            <a:pPr marL="0" lvl="1" indent="0">
              <a:spcBef>
                <a:spcPts val="0"/>
              </a:spcBef>
              <a:spcAft>
                <a:spcPts val="1417"/>
              </a:spcAft>
            </a:pPr>
            <a:r>
              <a:rPr lang="en-IN" sz="1300"/>
              <a:t>to enhance the sustainability of the Union’s cities</a:t>
            </a:r>
          </a:p>
          <a:p>
            <a:pPr marL="0" lvl="1" indent="0">
              <a:spcBef>
                <a:spcPts val="0"/>
              </a:spcBef>
              <a:spcAft>
                <a:spcPts val="1417"/>
              </a:spcAft>
            </a:pPr>
            <a:r>
              <a:rPr lang="en-IN" sz="1300"/>
              <a:t>to increase the Union’s effectiveness in addressing international environmental and climate related challenges</a:t>
            </a:r>
          </a:p>
        </p:txBody>
      </p:sp>
      <p:pic>
        <p:nvPicPr>
          <p:cNvPr id="6" name="Εικόνα 5">
            <a:extLst>
              <a:ext uri="{FF2B5EF4-FFF2-40B4-BE49-F238E27FC236}">
                <a16:creationId xmlns:a16="http://schemas.microsoft.com/office/drawing/2014/main" id="{00000000-0000-0000-0000-000000000000}"/>
              </a:ext>
            </a:extLst>
          </p:cNvPr>
          <p:cNvPicPr>
            <a:picLocks noChangeAspect="1"/>
          </p:cNvPicPr>
          <p:nvPr/>
        </p:nvPicPr>
        <p:blipFill>
          <a:blip r:embed="rId3">
            <a:lum/>
            <a:alphaModFix/>
          </a:blip>
          <a:srcRect l="31337" t="85047" r="16917" b="5474"/>
          <a:stretch>
            <a:fillRect/>
          </a:stretch>
        </p:blipFill>
        <p:spPr>
          <a:xfrm>
            <a:off x="1121040" y="5894280"/>
            <a:ext cx="9950040" cy="95760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name="page14">
    <p:spTree>
      <p:nvGrpSpPr>
        <p:cNvPr id="1" name=""/>
        <p:cNvGrpSpPr/>
        <p:nvPr/>
      </p:nvGrpSpPr>
      <p:grpSpPr>
        <a:xfrm>
          <a:off x="0" y="0"/>
          <a:ext cx="0" cy="0"/>
          <a:chOff x="0" y="0"/>
          <a:chExt cx="0" cy="0"/>
        </a:xfrm>
      </p:grpSpPr>
      <p:sp>
        <p:nvSpPr>
          <p:cNvPr id="2" name="Google Shape;157;p46"/>
          <p:cNvSpPr/>
          <p:nvPr/>
        </p:nvSpPr>
        <p:spPr>
          <a:xfrm>
            <a:off x="992880" y="468000"/>
            <a:ext cx="9591120" cy="5184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003399"/>
          </a:solidFill>
          <a:ln>
            <a:noFill/>
            <a:prstDash val="solid"/>
          </a:ln>
        </p:spPr>
        <p:txBody>
          <a:bodyPr vert="horz" wrap="square" lIns="91440" tIns="45720" rIns="91440" bIns="45720" anchor="t" anchorCtr="0" compatLnSpc="0">
            <a:spAutoFit/>
          </a:bodyPr>
          <a:lstStyle/>
          <a:p>
            <a:pPr marL="0" marR="0" lvl="0" indent="0" algn="l" rtl="0" hangingPunct="0">
              <a:lnSpc>
                <a:spcPct val="100000"/>
              </a:lnSpc>
              <a:spcBef>
                <a:spcPts val="0"/>
              </a:spcBef>
              <a:spcAft>
                <a:spcPts val="0"/>
              </a:spcAft>
              <a:buNone/>
              <a:tabLst/>
              <a:defRPr sz="1800"/>
            </a:pPr>
            <a:r>
              <a:rPr lang="en-IN" sz="2800" b="0" i="0" u="none" strike="noStrike" kern="1200" spc="0">
                <a:ln>
                  <a:noFill/>
                </a:ln>
                <a:solidFill>
                  <a:srgbClr val="000000"/>
                </a:solidFill>
                <a:latin typeface="Segoe UI" pitchFamily="34"/>
                <a:ea typeface="Century Gothic" pitchFamily="2"/>
                <a:cs typeface="Segoe UI" pitchFamily="34"/>
              </a:rPr>
              <a:t>Development of Environmental Action Programmes (EAPs)</a:t>
            </a:r>
          </a:p>
        </p:txBody>
      </p:sp>
      <p:sp>
        <p:nvSpPr>
          <p:cNvPr id="3" name="Τίτλος 1"/>
          <p:cNvSpPr txBox="1">
            <a:spLocks noGrp="1"/>
          </p:cNvSpPr>
          <p:nvPr>
            <p:ph type="title" idx="4294967295"/>
          </p:nvPr>
        </p:nvSpPr>
        <p:spPr>
          <a:xfrm>
            <a:off x="992880" y="1143000"/>
            <a:ext cx="9663120" cy="512999"/>
          </a:xfrm>
          <a:ln w="25560">
            <a:solidFill>
              <a:srgbClr val="A9D18E"/>
            </a:solidFill>
            <a:prstDash val="solid"/>
          </a:ln>
        </p:spPr>
        <p:txBody>
          <a:bodyPr lIns="90000" tIns="45000" rIns="90000" bIns="45000" anchor="t"/>
          <a:lstStyle/>
          <a:p>
            <a:pPr lvl="0"/>
            <a:r>
              <a:rPr lang="en-IN" sz="2400"/>
              <a:t>The 8</a:t>
            </a:r>
            <a:r>
              <a:rPr lang="en-IN" sz="2400" baseline="30000"/>
              <a:t>th</a:t>
            </a:r>
            <a:r>
              <a:rPr lang="en-IN" sz="2400"/>
              <a:t> EAP</a:t>
            </a:r>
          </a:p>
        </p:txBody>
      </p:sp>
      <p:sp>
        <p:nvSpPr>
          <p:cNvPr id="4" name="Θέση εικόνας 3"/>
          <p:cNvSpPr/>
          <p:nvPr/>
        </p:nvSpPr>
        <p:spPr>
          <a:xfrm>
            <a:off x="5183280" y="1143000"/>
            <a:ext cx="5297760" cy="44751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noAutofit/>
          </a:bodyPr>
          <a:lstStyle/>
          <a:p>
            <a:pPr marL="0" marR="0" lvl="0" indent="0" rtl="0" hangingPunct="0">
              <a:lnSpc>
                <a:spcPct val="100000"/>
              </a:lnSpc>
              <a:spcBef>
                <a:spcPts val="0"/>
              </a:spcBef>
              <a:spcAft>
                <a:spcPts val="0"/>
              </a:spcAft>
              <a:buNone/>
              <a:tabLst/>
            </a:pPr>
            <a:endParaRPr lang="en-IN" sz="1800" b="0" i="0" u="none" strike="noStrike" kern="1200">
              <a:ln>
                <a:noFill/>
              </a:ln>
              <a:latin typeface="Arial" pitchFamily="18"/>
              <a:ea typeface="Microsoft YaHei" pitchFamily="2"/>
              <a:cs typeface="Lucida Sans" pitchFamily="2"/>
            </a:endParaRPr>
          </a:p>
        </p:txBody>
      </p:sp>
      <p:sp>
        <p:nvSpPr>
          <p:cNvPr id="5" name="Θέση κειμένου 2"/>
          <p:cNvSpPr txBox="1">
            <a:spLocks noGrp="1"/>
          </p:cNvSpPr>
          <p:nvPr>
            <p:ph type="body" idx="4294967295"/>
          </p:nvPr>
        </p:nvSpPr>
        <p:spPr>
          <a:xfrm>
            <a:off x="987120" y="1800000"/>
            <a:ext cx="9668880" cy="3818160"/>
          </a:xfrm>
          <a:ln w="25560">
            <a:solidFill>
              <a:srgbClr val="A9D18E"/>
            </a:solidFill>
            <a:prstDash val="solid"/>
          </a:ln>
        </p:spPr>
        <p:txBody>
          <a:bodyPr lIns="90000" tIns="45000" rIns="90000" bIns="45000"/>
          <a:lstStyle/>
          <a:p>
            <a:pPr marL="0" lvl="0" indent="0" algn="just">
              <a:spcBef>
                <a:spcPts val="0"/>
              </a:spcBef>
              <a:spcAft>
                <a:spcPts val="1417"/>
              </a:spcAft>
            </a:pPr>
            <a:r>
              <a:rPr lang="en-IN" sz="1300"/>
              <a:t>The 8th EAP entered into force on 2 May 2022, as the EU’s legally agreed common agenda for environment policy until 2030. The 8th EAP calls for active engagement of all stakeholders at all levels of governance, to ensure that EU climate and environment laws are effectively implemented. It forms the EU’s basis for achieving the United Nation’s 2030 Agenda and its Sustainable Development Goals.</a:t>
            </a:r>
          </a:p>
          <a:p>
            <a:pPr marL="0" lvl="0" indent="0" algn="just">
              <a:spcBef>
                <a:spcPts val="0"/>
              </a:spcBef>
              <a:spcAft>
                <a:spcPts val="1417"/>
              </a:spcAft>
            </a:pPr>
            <a:r>
              <a:rPr lang="en-IN" sz="1300"/>
              <a:t>There are six priority objectives to 2030:</a:t>
            </a:r>
          </a:p>
          <a:p>
            <a:pPr marL="0" lvl="0" indent="0" algn="just">
              <a:spcBef>
                <a:spcPts val="0"/>
              </a:spcBef>
              <a:spcAft>
                <a:spcPts val="1417"/>
              </a:spcAft>
            </a:pPr>
            <a:r>
              <a:rPr lang="en-IN" sz="1300"/>
              <a:t>achieving the 2030 greenhouse gas emission reduction target and climate neutrality by 2050</a:t>
            </a:r>
          </a:p>
          <a:p>
            <a:pPr marL="0" lvl="0" indent="0" algn="just">
              <a:spcBef>
                <a:spcPts val="0"/>
              </a:spcBef>
              <a:spcAft>
                <a:spcPts val="1417"/>
              </a:spcAft>
            </a:pPr>
            <a:r>
              <a:rPr lang="en-IN" sz="1300"/>
              <a:t>enhancing adaptive capacity, strengthening resilience and reducing vulnerability to climate change</a:t>
            </a:r>
          </a:p>
          <a:p>
            <a:pPr marL="0" lvl="0" indent="0" algn="just">
              <a:spcBef>
                <a:spcPts val="0"/>
              </a:spcBef>
              <a:spcAft>
                <a:spcPts val="1417"/>
              </a:spcAft>
            </a:pPr>
            <a:r>
              <a:rPr lang="en-IN" sz="1300"/>
              <a:t>advancing towards a regenerative growth model, decoupling economic growth from resource use and environmental degradation, and accelerating the transition to a circular economy</a:t>
            </a:r>
          </a:p>
          <a:p>
            <a:pPr marL="0" lvl="0" indent="0" algn="just">
              <a:spcBef>
                <a:spcPts val="0"/>
              </a:spcBef>
              <a:spcAft>
                <a:spcPts val="1417"/>
              </a:spcAft>
            </a:pPr>
            <a:r>
              <a:rPr lang="en-IN" sz="1300"/>
              <a:t>pursuing a zero-pollution ambition, including for air, water and soil and protecting the health and well-being of Europeans</a:t>
            </a:r>
          </a:p>
          <a:p>
            <a:pPr marL="0" lvl="0" indent="0" algn="just">
              <a:spcBef>
                <a:spcPts val="0"/>
              </a:spcBef>
              <a:spcAft>
                <a:spcPts val="1417"/>
              </a:spcAft>
            </a:pPr>
            <a:r>
              <a:rPr lang="en-IN" sz="1300"/>
              <a:t>protecting, preserving and restoring biodiversity, and enhancing natural capital</a:t>
            </a:r>
          </a:p>
          <a:p>
            <a:pPr marL="0" lvl="0" indent="0" algn="just">
              <a:spcBef>
                <a:spcPts val="0"/>
              </a:spcBef>
              <a:spcAft>
                <a:spcPts val="1417"/>
              </a:spcAft>
            </a:pPr>
            <a:r>
              <a:rPr lang="en-IN" sz="1300"/>
              <a:t>reducing environmental and climate pressures related to production and consumption (particularly in the areas of energy, industry, buildings and infrastructure, mobility, tourism, international trade and the food system)</a:t>
            </a:r>
          </a:p>
          <a:p>
            <a:pPr marL="0" lvl="0" indent="0" algn="just">
              <a:spcBef>
                <a:spcPts val="0"/>
              </a:spcBef>
              <a:spcAft>
                <a:spcPts val="1417"/>
              </a:spcAft>
            </a:pPr>
            <a:endParaRPr lang="en-IN" sz="1300"/>
          </a:p>
          <a:p>
            <a:pPr marL="0" lvl="0" indent="0" algn="just">
              <a:spcBef>
                <a:spcPts val="0"/>
              </a:spcBef>
              <a:spcAft>
                <a:spcPts val="1417"/>
              </a:spcAft>
            </a:pPr>
            <a:endParaRPr lang="en-IN" sz="1300"/>
          </a:p>
        </p:txBody>
      </p:sp>
      <p:pic>
        <p:nvPicPr>
          <p:cNvPr id="6" name="Εικόνα 5">
            <a:extLst>
              <a:ext uri="{FF2B5EF4-FFF2-40B4-BE49-F238E27FC236}">
                <a16:creationId xmlns:a16="http://schemas.microsoft.com/office/drawing/2014/main" id="{00000000-0000-0000-0000-000000000000}"/>
              </a:ext>
            </a:extLst>
          </p:cNvPr>
          <p:cNvPicPr>
            <a:picLocks noChangeAspect="1"/>
          </p:cNvPicPr>
          <p:nvPr/>
        </p:nvPicPr>
        <p:blipFill>
          <a:blip r:embed="rId3">
            <a:lum/>
            <a:alphaModFix/>
          </a:blip>
          <a:srcRect l="31337" t="85047" r="16917" b="5474"/>
          <a:stretch>
            <a:fillRect/>
          </a:stretch>
        </p:blipFill>
        <p:spPr>
          <a:xfrm>
            <a:off x="1121040" y="5894280"/>
            <a:ext cx="9950040" cy="95760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name="page15">
    <p:spTree>
      <p:nvGrpSpPr>
        <p:cNvPr id="1" name=""/>
        <p:cNvGrpSpPr/>
        <p:nvPr/>
      </p:nvGrpSpPr>
      <p:grpSpPr>
        <a:xfrm>
          <a:off x="0" y="0"/>
          <a:ext cx="0" cy="0"/>
          <a:chOff x="0" y="0"/>
          <a:chExt cx="0" cy="0"/>
        </a:xfrm>
      </p:grpSpPr>
      <p:sp>
        <p:nvSpPr>
          <p:cNvPr id="2" name="Google Shape;157;p46"/>
          <p:cNvSpPr/>
          <p:nvPr/>
        </p:nvSpPr>
        <p:spPr>
          <a:xfrm>
            <a:off x="992880" y="468000"/>
            <a:ext cx="9591120" cy="5184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003399"/>
          </a:solidFill>
          <a:ln>
            <a:noFill/>
            <a:prstDash val="solid"/>
          </a:ln>
        </p:spPr>
        <p:txBody>
          <a:bodyPr vert="horz" wrap="square" lIns="91440" tIns="45720" rIns="91440" bIns="45720" anchor="t" anchorCtr="0" compatLnSpc="0">
            <a:spAutoFit/>
          </a:bodyPr>
          <a:lstStyle/>
          <a:p>
            <a:pPr marL="0" marR="0" lvl="0" indent="0" algn="l" rtl="0" hangingPunct="0">
              <a:lnSpc>
                <a:spcPct val="100000"/>
              </a:lnSpc>
              <a:spcBef>
                <a:spcPts val="0"/>
              </a:spcBef>
              <a:spcAft>
                <a:spcPts val="0"/>
              </a:spcAft>
              <a:buNone/>
              <a:tabLst/>
              <a:defRPr sz="1800"/>
            </a:pPr>
            <a:r>
              <a:rPr lang="en-IN" sz="2800" b="0" i="0" u="none" strike="noStrike" kern="1200" spc="0">
                <a:ln>
                  <a:noFill/>
                </a:ln>
                <a:solidFill>
                  <a:srgbClr val="000000"/>
                </a:solidFill>
                <a:latin typeface="Segoe UI" pitchFamily="34"/>
                <a:ea typeface="Century Gothic" pitchFamily="2"/>
                <a:cs typeface="Segoe UI" pitchFamily="34"/>
              </a:rPr>
              <a:t>Shift Towards Sustainable Development</a:t>
            </a:r>
          </a:p>
        </p:txBody>
      </p:sp>
      <p:sp>
        <p:nvSpPr>
          <p:cNvPr id="3" name="Τίτλος 1"/>
          <p:cNvSpPr txBox="1">
            <a:spLocks noGrp="1"/>
          </p:cNvSpPr>
          <p:nvPr>
            <p:ph type="title" idx="4294967295"/>
          </p:nvPr>
        </p:nvSpPr>
        <p:spPr>
          <a:xfrm>
            <a:off x="992880" y="1143000"/>
            <a:ext cx="9663120" cy="957600"/>
          </a:xfrm>
          <a:ln w="25560">
            <a:solidFill>
              <a:srgbClr val="A9D18E"/>
            </a:solidFill>
            <a:prstDash val="solid"/>
          </a:ln>
        </p:spPr>
        <p:txBody>
          <a:bodyPr lIns="90000" tIns="45000" rIns="90000" bIns="45000" anchor="t"/>
          <a:lstStyle/>
          <a:p>
            <a:pPr lvl="0"/>
            <a:r>
              <a:rPr lang="en-IN" sz="1400"/>
              <a:t>Re: https://commission.europa.eu/strategy-and-policy/eu-budget/performance-and-reporting/horizontal-priorities/eu-budget-and-sustainable-development-goals_en</a:t>
            </a:r>
          </a:p>
        </p:txBody>
      </p:sp>
      <p:sp>
        <p:nvSpPr>
          <p:cNvPr id="4" name="Θέση εικόνας 3"/>
          <p:cNvSpPr/>
          <p:nvPr/>
        </p:nvSpPr>
        <p:spPr>
          <a:xfrm>
            <a:off x="5183280" y="1143000"/>
            <a:ext cx="5297760" cy="44751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noAutofit/>
          </a:bodyPr>
          <a:lstStyle/>
          <a:p>
            <a:pPr marL="0" marR="0" lvl="0" indent="0" rtl="0" hangingPunct="0">
              <a:lnSpc>
                <a:spcPct val="100000"/>
              </a:lnSpc>
              <a:spcBef>
                <a:spcPts val="0"/>
              </a:spcBef>
              <a:spcAft>
                <a:spcPts val="0"/>
              </a:spcAft>
              <a:buNone/>
              <a:tabLst/>
            </a:pPr>
            <a:endParaRPr lang="en-IN" sz="1800" b="0" i="0" u="none" strike="noStrike" kern="1200">
              <a:ln>
                <a:noFill/>
              </a:ln>
              <a:latin typeface="Arial" pitchFamily="18"/>
              <a:ea typeface="Microsoft YaHei" pitchFamily="2"/>
              <a:cs typeface="Lucida Sans" pitchFamily="2"/>
            </a:endParaRPr>
          </a:p>
        </p:txBody>
      </p:sp>
      <p:sp>
        <p:nvSpPr>
          <p:cNvPr id="5" name="Θέση κειμένου 2"/>
          <p:cNvSpPr txBox="1">
            <a:spLocks noGrp="1"/>
          </p:cNvSpPr>
          <p:nvPr>
            <p:ph type="body" idx="4294967295"/>
          </p:nvPr>
        </p:nvSpPr>
        <p:spPr>
          <a:xfrm>
            <a:off x="987120" y="2225160"/>
            <a:ext cx="9668880" cy="3393000"/>
          </a:xfrm>
          <a:ln w="25560">
            <a:solidFill>
              <a:srgbClr val="A9D18E"/>
            </a:solidFill>
            <a:prstDash val="solid"/>
          </a:ln>
        </p:spPr>
        <p:txBody>
          <a:bodyPr lIns="90000" tIns="45000" rIns="90000" bIns="45000"/>
          <a:lstStyle/>
          <a:p>
            <a:pPr marL="0" lvl="0" indent="0">
              <a:spcBef>
                <a:spcPts val="0"/>
              </a:spcBef>
              <a:spcAft>
                <a:spcPts val="1417"/>
              </a:spcAft>
              <a:buSzPct val="45000"/>
              <a:buFont typeface="StarSymbol"/>
              <a:buChar char="●"/>
            </a:pPr>
            <a:r>
              <a:rPr lang="en-IN" sz="1500"/>
              <a:t>The von der Leyen Commission has made sustainability an overriding political priority for its mandate. All SDGs feature in one or more of the six Commission priorities, making all Commission work streams, policies and strategies conducive to achieving the SDGs.</a:t>
            </a:r>
          </a:p>
          <a:p>
            <a:pPr marL="0" lvl="0" indent="0">
              <a:spcBef>
                <a:spcPts val="0"/>
              </a:spcBef>
              <a:spcAft>
                <a:spcPts val="1417"/>
              </a:spcAft>
              <a:buSzPct val="45000"/>
              <a:buFont typeface="StarSymbol"/>
              <a:buChar char="●"/>
            </a:pPr>
            <a:r>
              <a:rPr lang="en-IN" sz="1500"/>
              <a:t> In December 2019, the Commission presented ‘The European Green Deal’, the new EU growth strategy, aiming to transform the Union into a modern, resource-efficient and competitive economy where climate and environmental challenges are addressed and turned into opportunities, while making the transition just and inclusive for all.</a:t>
            </a:r>
          </a:p>
          <a:p>
            <a:pPr marL="0" lvl="0" indent="0">
              <a:spcBef>
                <a:spcPts val="0"/>
              </a:spcBef>
              <a:spcAft>
                <a:spcPts val="1417"/>
              </a:spcAft>
              <a:buSzPct val="45000"/>
              <a:buFont typeface="StarSymbol"/>
              <a:buChar char="●"/>
            </a:pPr>
            <a:r>
              <a:rPr lang="en-IN" sz="1500"/>
              <a:t>At the EU level, sustainable development challenges are addressed through policies and regulatory instruments. As far as the former are concerned, the EU budget, through its spending programmes, provides a significant contribution to sustainable development by complementing national budgets, in line with the principle of subsidiarity. In doing so, the design and implementation of the EU spending programmes aim to deliver on the objectives in each policy field while promoting sustainability through the initiatives and interventions of the relevant programmes, in a connected and consisted way.</a:t>
            </a:r>
          </a:p>
        </p:txBody>
      </p:sp>
      <p:pic>
        <p:nvPicPr>
          <p:cNvPr id="6" name="Εικόνα 5">
            <a:extLst>
              <a:ext uri="{FF2B5EF4-FFF2-40B4-BE49-F238E27FC236}">
                <a16:creationId xmlns:a16="http://schemas.microsoft.com/office/drawing/2014/main" id="{00000000-0000-0000-0000-000000000000}"/>
              </a:ext>
            </a:extLst>
          </p:cNvPr>
          <p:cNvPicPr>
            <a:picLocks noChangeAspect="1"/>
          </p:cNvPicPr>
          <p:nvPr/>
        </p:nvPicPr>
        <p:blipFill>
          <a:blip r:embed="rId3">
            <a:lum/>
            <a:alphaModFix/>
          </a:blip>
          <a:srcRect l="31337" t="85047" r="16917" b="5474"/>
          <a:stretch>
            <a:fillRect/>
          </a:stretch>
        </p:blipFill>
        <p:spPr>
          <a:xfrm>
            <a:off x="1121040" y="5894280"/>
            <a:ext cx="9950040" cy="95760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Google Shape;157;p46"/>
          <p:cNvSpPr/>
          <p:nvPr/>
        </p:nvSpPr>
        <p:spPr>
          <a:xfrm>
            <a:off x="992880" y="468000"/>
            <a:ext cx="9487800" cy="5184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003399"/>
          </a:solidFill>
          <a:ln>
            <a:noFill/>
            <a:prstDash val="solid"/>
          </a:ln>
        </p:spPr>
        <p:txBody>
          <a:bodyPr vert="horz" wrap="square" lIns="91440" tIns="45720" rIns="91440" bIns="45720" anchor="t" anchorCtr="0" compatLnSpc="0">
            <a:spAutoFit/>
          </a:bodyPr>
          <a:lstStyle/>
          <a:p>
            <a:pPr marL="0" marR="0" lvl="0" indent="0" algn="l" rtl="0" hangingPunct="0">
              <a:lnSpc>
                <a:spcPct val="100000"/>
              </a:lnSpc>
              <a:spcBef>
                <a:spcPts val="0"/>
              </a:spcBef>
              <a:spcAft>
                <a:spcPts val="0"/>
              </a:spcAft>
              <a:buNone/>
              <a:tabLst/>
              <a:defRPr sz="1800"/>
            </a:pPr>
            <a:r>
              <a:rPr lang="en-IN" sz="2800" b="0" i="0" u="none" strike="noStrike" kern="1200" spc="0">
                <a:ln>
                  <a:noFill/>
                </a:ln>
                <a:solidFill>
                  <a:srgbClr val="000000"/>
                </a:solidFill>
                <a:latin typeface="Segoe UI" pitchFamily="34"/>
                <a:ea typeface="Century Gothic" pitchFamily="2"/>
                <a:cs typeface="Segoe UI" pitchFamily="34"/>
              </a:rPr>
              <a:t>Introduction</a:t>
            </a:r>
          </a:p>
        </p:txBody>
      </p:sp>
      <p:sp>
        <p:nvSpPr>
          <p:cNvPr id="3" name="Google Shape;158;p46"/>
          <p:cNvSpPr/>
          <p:nvPr/>
        </p:nvSpPr>
        <p:spPr>
          <a:xfrm>
            <a:off x="992880" y="1592280"/>
            <a:ext cx="9487800" cy="414503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FFFFFF"/>
          </a:solidFill>
          <a:ln w="12600">
            <a:solidFill>
              <a:srgbClr val="70AD47"/>
            </a:solidFill>
            <a:prstDash val="solid"/>
            <a:miter/>
          </a:ln>
        </p:spPr>
        <p:txBody>
          <a:bodyPr vert="horz" wrap="square" lIns="91440" tIns="45720" rIns="91440" bIns="45720" anchor="t" anchorCtr="0" compatLnSpc="0">
            <a:noAutofit/>
          </a:bodyPr>
          <a:lstStyle/>
          <a:p>
            <a:pPr marL="457200" marR="0" lvl="0" indent="0" algn="just" rtl="0" hangingPunct="0">
              <a:lnSpc>
                <a:spcPct val="150000"/>
              </a:lnSpc>
              <a:spcBef>
                <a:spcPts val="0"/>
              </a:spcBef>
              <a:spcAft>
                <a:spcPts val="0"/>
              </a:spcAft>
              <a:buSzPct val="45000"/>
              <a:buFont typeface="StarSymbol"/>
              <a:buChar char="●"/>
              <a:tabLst/>
              <a:defRPr sz="1500"/>
            </a:pPr>
            <a:r>
              <a:rPr lang="en-IN" sz="1500" b="0" i="0" u="none" strike="noStrike" kern="1200" spc="0">
                <a:ln>
                  <a:noFill/>
                </a:ln>
                <a:solidFill>
                  <a:srgbClr val="000000"/>
                </a:solidFill>
                <a:latin typeface="Segoe UI" pitchFamily="34"/>
                <a:ea typeface="Quattrocento Sans" pitchFamily="2"/>
                <a:cs typeface="Segoe UI" pitchFamily="34"/>
              </a:rPr>
              <a:t>The Paris Summit meeting of heads of state and government of the European Economic Community (EEC) in October 1972 is often used to pin point the beginning of the EU's environmental policy. A declaration on environmental and consumer policy was adopted at this summit which requested the European Commission to draw up an action programme for environmental protection.</a:t>
            </a:r>
          </a:p>
          <a:p>
            <a:pPr marL="457200" marR="0" lvl="0" indent="0" algn="just" rtl="0" hangingPunct="0">
              <a:lnSpc>
                <a:spcPct val="150000"/>
              </a:lnSpc>
              <a:spcBef>
                <a:spcPts val="0"/>
              </a:spcBef>
              <a:spcAft>
                <a:spcPts val="0"/>
              </a:spcAft>
              <a:buSzPct val="45000"/>
              <a:buFont typeface="StarSymbol"/>
              <a:buChar char="●"/>
              <a:tabLst/>
              <a:defRPr sz="1500"/>
            </a:pPr>
            <a:r>
              <a:rPr lang="en-IN" sz="1500" b="0" i="0" u="none" strike="noStrike" kern="1200" spc="0">
                <a:ln>
                  <a:noFill/>
                </a:ln>
                <a:solidFill>
                  <a:srgbClr val="000000"/>
                </a:solidFill>
                <a:latin typeface="Segoe UI" pitchFamily="34"/>
                <a:ea typeface="Quattrocento Sans" pitchFamily="2"/>
                <a:cs typeface="Segoe UI" pitchFamily="34"/>
              </a:rPr>
              <a:t>This declaration urged the European Commission to create an action program for environmental protection. Consequently, the first Environmental Action Programme was adopted in July 1973, signifying the EU’s initial foray into environmental policy.</a:t>
            </a:r>
          </a:p>
          <a:p>
            <a:pPr marL="457200" marR="0" lvl="0" indent="0" algn="just" rtl="0" hangingPunct="0">
              <a:lnSpc>
                <a:spcPct val="150000"/>
              </a:lnSpc>
              <a:spcBef>
                <a:spcPts val="0"/>
              </a:spcBef>
              <a:spcAft>
                <a:spcPts val="0"/>
              </a:spcAft>
              <a:buSzPct val="45000"/>
              <a:buFont typeface="StarSymbol"/>
              <a:buChar char="●"/>
              <a:tabLst/>
              <a:defRPr sz="1500"/>
            </a:pPr>
            <a:r>
              <a:rPr lang="en-IN" sz="1500" b="0" i="0" u="none" strike="noStrike" kern="1200" spc="0">
                <a:ln>
                  <a:noFill/>
                </a:ln>
                <a:solidFill>
                  <a:srgbClr val="000000"/>
                </a:solidFill>
                <a:latin typeface="Segoe UI" pitchFamily="34"/>
                <a:ea typeface="Quattrocento Sans" pitchFamily="2"/>
                <a:cs typeface="Segoe UI" pitchFamily="34"/>
              </a:rPr>
              <a:t>Although the EU’s founding treaties did not explicitly mention environmental policy, the Treaty text was interpreted dynamically. This interpretation allowed environmental policy to be considered an essential goal of the Community.</a:t>
            </a:r>
          </a:p>
          <a:p>
            <a:pPr marL="457200" marR="0" lvl="0" indent="0" algn="just" rtl="0" hangingPunct="0">
              <a:lnSpc>
                <a:spcPct val="150000"/>
              </a:lnSpc>
              <a:spcBef>
                <a:spcPts val="0"/>
              </a:spcBef>
              <a:spcAft>
                <a:spcPts val="0"/>
              </a:spcAft>
              <a:buSzPct val="45000"/>
              <a:buFont typeface="StarSymbol"/>
              <a:buChar char="●"/>
              <a:tabLst/>
              <a:defRPr sz="1500"/>
            </a:pPr>
            <a:endParaRPr lang="en-IN" sz="1500" b="0" i="0" u="none" strike="noStrike" kern="1200" spc="0">
              <a:ln>
                <a:noFill/>
              </a:ln>
              <a:solidFill>
                <a:srgbClr val="000000"/>
              </a:solidFill>
              <a:latin typeface="Segoe UI" pitchFamily="34"/>
              <a:ea typeface="Quattrocento Sans" pitchFamily="2"/>
              <a:cs typeface="Segoe UI" pitchFamily="3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Class="entr"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Google Shape;157;p46"/>
          <p:cNvSpPr/>
          <p:nvPr/>
        </p:nvSpPr>
        <p:spPr>
          <a:xfrm>
            <a:off x="992880" y="468000"/>
            <a:ext cx="9487800" cy="5184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003399"/>
          </a:solidFill>
          <a:ln>
            <a:noFill/>
            <a:prstDash val="solid"/>
          </a:ln>
        </p:spPr>
        <p:txBody>
          <a:bodyPr vert="horz" wrap="square" lIns="91440" tIns="45720" rIns="91440" bIns="45720" anchor="t" anchorCtr="0" compatLnSpc="0">
            <a:spAutoFit/>
          </a:bodyPr>
          <a:lstStyle/>
          <a:p>
            <a:pPr marL="0" marR="0" lvl="0" indent="0" algn="l" rtl="0" hangingPunct="0">
              <a:lnSpc>
                <a:spcPct val="100000"/>
              </a:lnSpc>
              <a:spcBef>
                <a:spcPts val="0"/>
              </a:spcBef>
              <a:spcAft>
                <a:spcPts val="0"/>
              </a:spcAft>
              <a:buNone/>
              <a:tabLst/>
              <a:defRPr sz="1800"/>
            </a:pPr>
            <a:r>
              <a:rPr lang="en-IN" sz="2800" b="0" i="0" u="none" strike="noStrike" kern="1200" spc="0">
                <a:ln>
                  <a:noFill/>
                </a:ln>
                <a:solidFill>
                  <a:srgbClr val="000000"/>
                </a:solidFill>
                <a:latin typeface="Segoe UI" pitchFamily="34"/>
                <a:ea typeface="Century Gothic" pitchFamily="2"/>
                <a:cs typeface="Segoe UI" pitchFamily="34"/>
              </a:rPr>
              <a:t>Introduction</a:t>
            </a:r>
          </a:p>
        </p:txBody>
      </p:sp>
      <p:sp>
        <p:nvSpPr>
          <p:cNvPr id="3" name="Google Shape;158;p46"/>
          <p:cNvSpPr/>
          <p:nvPr/>
        </p:nvSpPr>
        <p:spPr>
          <a:xfrm>
            <a:off x="992880" y="1592280"/>
            <a:ext cx="9487800" cy="414503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FFFFFF"/>
          </a:solidFill>
          <a:ln w="12600">
            <a:solidFill>
              <a:srgbClr val="70AD47"/>
            </a:solidFill>
            <a:prstDash val="solid"/>
            <a:miter/>
          </a:ln>
        </p:spPr>
        <p:txBody>
          <a:bodyPr vert="horz" wrap="square" lIns="91440" tIns="45720" rIns="91440" bIns="45720" anchor="t" anchorCtr="0" compatLnSpc="0">
            <a:noAutofit/>
          </a:bodyPr>
          <a:lstStyle/>
          <a:p>
            <a:pPr marL="457200" marR="0" lvl="0" indent="0" algn="just" rtl="0" hangingPunct="0">
              <a:lnSpc>
                <a:spcPct val="150000"/>
              </a:lnSpc>
              <a:spcBef>
                <a:spcPts val="0"/>
              </a:spcBef>
              <a:spcAft>
                <a:spcPts val="0"/>
              </a:spcAft>
              <a:buSzPct val="45000"/>
              <a:buFont typeface="StarSymbol"/>
              <a:buChar char="●"/>
              <a:tabLst/>
              <a:defRPr sz="1500"/>
            </a:pPr>
            <a:r>
              <a:rPr lang="en-IN" sz="1500" b="0" i="0" u="none" strike="noStrike" kern="1200" spc="0">
                <a:ln>
                  <a:noFill/>
                </a:ln>
                <a:solidFill>
                  <a:srgbClr val="000000"/>
                </a:solidFill>
                <a:latin typeface="Segoe UI" pitchFamily="34"/>
                <a:ea typeface="Quattrocento Sans" pitchFamily="2"/>
                <a:cs typeface="Segoe UI" pitchFamily="34"/>
              </a:rPr>
              <a:t>Over time, the EU put in place an extensive array of environmental legislation. Notable achievements include significant reductions in air, water, and soil pollution, modernization of chemicals legislation, and restrictions on toxic substances.</a:t>
            </a:r>
          </a:p>
          <a:p>
            <a:pPr marL="457200" marR="0" lvl="0" indent="0" algn="just" rtl="0" hangingPunct="0">
              <a:lnSpc>
                <a:spcPct val="150000"/>
              </a:lnSpc>
              <a:spcBef>
                <a:spcPts val="0"/>
              </a:spcBef>
              <a:spcAft>
                <a:spcPts val="0"/>
              </a:spcAft>
              <a:buSzPct val="45000"/>
              <a:buFont typeface="StarSymbol"/>
              <a:buChar char="●"/>
              <a:tabLst/>
              <a:defRPr sz="1500"/>
            </a:pPr>
            <a:r>
              <a:rPr lang="en-IN" sz="1500" b="0" i="0" u="none" strike="noStrike" kern="1200" spc="0">
                <a:ln>
                  <a:noFill/>
                </a:ln>
                <a:solidFill>
                  <a:srgbClr val="000000"/>
                </a:solidFill>
                <a:latin typeface="Segoe UI" pitchFamily="34"/>
                <a:ea typeface="Quattrocento Sans" pitchFamily="2"/>
                <a:cs typeface="Segoe UI" pitchFamily="34"/>
              </a:rPr>
              <a:t>Today, EU citizens benefit from some of the highest water quality globally.</a:t>
            </a:r>
          </a:p>
          <a:p>
            <a:pPr marL="457200" marR="0" lvl="0" indent="0" algn="just" rtl="0" hangingPunct="0">
              <a:lnSpc>
                <a:spcPct val="150000"/>
              </a:lnSpc>
              <a:spcBef>
                <a:spcPts val="0"/>
              </a:spcBef>
              <a:spcAft>
                <a:spcPts val="0"/>
              </a:spcAft>
              <a:buSzPct val="45000"/>
              <a:buFont typeface="StarSymbol"/>
              <a:buChar char="●"/>
              <a:tabLst/>
              <a:defRPr sz="1500"/>
            </a:pPr>
            <a:r>
              <a:rPr lang="en-IN" sz="1500" b="1" i="0" u="none" strike="noStrike" kern="1200" spc="0">
                <a:ln>
                  <a:noFill/>
                </a:ln>
                <a:solidFill>
                  <a:srgbClr val="000000"/>
                </a:solidFill>
                <a:latin typeface="Segoe UI" pitchFamily="34"/>
                <a:ea typeface="Quattrocento Sans" pitchFamily="2"/>
                <a:cs typeface="Segoe UI" pitchFamily="34"/>
              </a:rPr>
              <a:t>The EU’s environmental policy has evolved to address a wide range of topics over several decades. By 2015, it encompassed 500+ directives, regulations, and decisions.</a:t>
            </a:r>
          </a:p>
          <a:p>
            <a:pPr marL="457200" marR="0" lvl="0" indent="0" algn="just" rtl="0" hangingPunct="0">
              <a:lnSpc>
                <a:spcPct val="150000"/>
              </a:lnSpc>
              <a:spcBef>
                <a:spcPts val="0"/>
              </a:spcBef>
              <a:spcAft>
                <a:spcPts val="0"/>
              </a:spcAft>
              <a:buSzPct val="45000"/>
              <a:buFont typeface="StarSymbol"/>
              <a:buChar char="●"/>
              <a:tabLst/>
              <a:defRPr sz="1500"/>
            </a:pPr>
            <a:r>
              <a:rPr lang="en-IN" sz="1500" b="1" i="0" u="none" strike="noStrike" kern="1200" spc="0">
                <a:ln>
                  <a:noFill/>
                </a:ln>
                <a:solidFill>
                  <a:srgbClr val="000000"/>
                </a:solidFill>
                <a:latin typeface="Segoe UI" pitchFamily="34"/>
                <a:ea typeface="Quattrocento Sans" pitchFamily="2"/>
                <a:cs typeface="Segoe UI" pitchFamily="34"/>
              </a:rPr>
              <a:t>The European Green Deal, a recent priority, builds upon this legacy. However, the roots of environmental policy trace back to that pivotal moment at the Paris Summit in 1972 when leaders recognized the need for coordinated action.</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Class="entr"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name="Sub-title">
    <p:spTree>
      <p:nvGrpSpPr>
        <p:cNvPr id="1" name=""/>
        <p:cNvGrpSpPr/>
        <p:nvPr/>
      </p:nvGrpSpPr>
      <p:grpSpPr>
        <a:xfrm>
          <a:off x="0" y="0"/>
          <a:ext cx="0" cy="0"/>
          <a:chOff x="0" y="0"/>
          <a:chExt cx="0" cy="0"/>
        </a:xfrm>
      </p:grpSpPr>
      <p:sp>
        <p:nvSpPr>
          <p:cNvPr id="2" name="Google Shape;157;p46"/>
          <p:cNvSpPr/>
          <p:nvPr/>
        </p:nvSpPr>
        <p:spPr>
          <a:xfrm>
            <a:off x="992880" y="468000"/>
            <a:ext cx="9591120" cy="5184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003399"/>
          </a:solidFill>
          <a:ln>
            <a:noFill/>
            <a:prstDash val="solid"/>
          </a:ln>
        </p:spPr>
        <p:txBody>
          <a:bodyPr vert="horz" wrap="square" lIns="91440" tIns="45720" rIns="91440" bIns="45720" anchor="t" anchorCtr="0" compatLnSpc="0">
            <a:spAutoFit/>
          </a:bodyPr>
          <a:lstStyle/>
          <a:p>
            <a:pPr marL="0" marR="0" lvl="0" indent="0" algn="l" rtl="0" hangingPunct="0">
              <a:lnSpc>
                <a:spcPct val="100000"/>
              </a:lnSpc>
              <a:spcBef>
                <a:spcPts val="0"/>
              </a:spcBef>
              <a:spcAft>
                <a:spcPts val="0"/>
              </a:spcAft>
              <a:buNone/>
              <a:tabLst/>
              <a:defRPr sz="1800"/>
            </a:pPr>
            <a:r>
              <a:rPr lang="en-IN" sz="2800" b="0" i="0" u="none" strike="noStrike" kern="1200" spc="0">
                <a:ln>
                  <a:noFill/>
                </a:ln>
                <a:solidFill>
                  <a:srgbClr val="000000"/>
                </a:solidFill>
                <a:latin typeface="Segoe UI" pitchFamily="34"/>
                <a:ea typeface="Century Gothic" pitchFamily="2"/>
                <a:cs typeface="Segoe UI" pitchFamily="34"/>
              </a:rPr>
              <a:t>Paris Summit (1972)</a:t>
            </a:r>
          </a:p>
        </p:txBody>
      </p:sp>
      <p:sp>
        <p:nvSpPr>
          <p:cNvPr id="3" name="Τίτλος 1"/>
          <p:cNvSpPr txBox="1">
            <a:spLocks noGrp="1"/>
          </p:cNvSpPr>
          <p:nvPr>
            <p:ph type="title" idx="4294967295"/>
          </p:nvPr>
        </p:nvSpPr>
        <p:spPr>
          <a:xfrm>
            <a:off x="992880" y="1143000"/>
            <a:ext cx="9663120" cy="957600"/>
          </a:xfrm>
          <a:ln w="25560">
            <a:solidFill>
              <a:srgbClr val="A9D18E"/>
            </a:solidFill>
            <a:prstDash val="solid"/>
          </a:ln>
        </p:spPr>
        <p:txBody>
          <a:bodyPr lIns="90000" tIns="45000" rIns="90000" bIns="45000" anchor="t"/>
          <a:lstStyle/>
          <a:p>
            <a:pPr lvl="0"/>
            <a:r>
              <a:rPr lang="en-IN" sz="2400">
                <a:latin typeface="Segoe UI" pitchFamily="34"/>
                <a:cs typeface="Segoe UI" pitchFamily="34"/>
              </a:rPr>
              <a:t>Addressal of key environmental concerns</a:t>
            </a:r>
          </a:p>
        </p:txBody>
      </p:sp>
      <p:sp>
        <p:nvSpPr>
          <p:cNvPr id="4" name="Θέση εικόνας 3"/>
          <p:cNvSpPr/>
          <p:nvPr/>
        </p:nvSpPr>
        <p:spPr>
          <a:xfrm>
            <a:off x="5183280" y="1143000"/>
            <a:ext cx="5297760" cy="44751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noAutofit/>
          </a:bodyPr>
          <a:lstStyle/>
          <a:p>
            <a:pPr marL="0" marR="0" lvl="0" indent="0" rtl="0" hangingPunct="0">
              <a:lnSpc>
                <a:spcPct val="100000"/>
              </a:lnSpc>
              <a:spcBef>
                <a:spcPts val="0"/>
              </a:spcBef>
              <a:spcAft>
                <a:spcPts val="0"/>
              </a:spcAft>
              <a:buNone/>
              <a:tabLst/>
            </a:pPr>
            <a:endParaRPr lang="en-IN" sz="1800" b="0" i="0" u="none" strike="noStrike" kern="1200">
              <a:ln>
                <a:noFill/>
              </a:ln>
              <a:latin typeface="Arial" pitchFamily="18"/>
              <a:ea typeface="Microsoft YaHei" pitchFamily="2"/>
              <a:cs typeface="Lucida Sans" pitchFamily="2"/>
            </a:endParaRPr>
          </a:p>
        </p:txBody>
      </p:sp>
      <p:sp>
        <p:nvSpPr>
          <p:cNvPr id="5" name="Θέση κειμένου 2"/>
          <p:cNvSpPr txBox="1">
            <a:spLocks noGrp="1"/>
          </p:cNvSpPr>
          <p:nvPr>
            <p:ph type="body" idx="4294967295"/>
          </p:nvPr>
        </p:nvSpPr>
        <p:spPr>
          <a:xfrm>
            <a:off x="987120" y="2225160"/>
            <a:ext cx="9668880" cy="3393000"/>
          </a:xfrm>
          <a:ln w="25560">
            <a:solidFill>
              <a:srgbClr val="A9D18E"/>
            </a:solidFill>
            <a:prstDash val="solid"/>
          </a:ln>
        </p:spPr>
        <p:txBody>
          <a:bodyPr lIns="90000" tIns="45000" rIns="90000" bIns="45000"/>
          <a:lstStyle/>
          <a:p>
            <a:pPr marL="0" lvl="0" indent="0" algn="just">
              <a:spcBef>
                <a:spcPts val="0"/>
              </a:spcBef>
            </a:pPr>
            <a:r>
              <a:rPr lang="en-IN" sz="1500">
                <a:latin typeface="Segoe UI" pitchFamily="34"/>
                <a:cs typeface="Segoe UI" pitchFamily="34"/>
              </a:rPr>
              <a:t>At the Paris Summit, a declaration on environmental and consumer policy was adopted. This declaration urged the European Commission to develop an action program for environmental protection</a:t>
            </a:r>
          </a:p>
          <a:p>
            <a:pPr marL="0" lvl="0" indent="0" algn="just">
              <a:spcBef>
                <a:spcPts val="0"/>
              </a:spcBef>
            </a:pPr>
            <a:endParaRPr lang="en-IN" sz="1500">
              <a:latin typeface="Segoe UI" pitchFamily="34"/>
              <a:cs typeface="Segoe UI" pitchFamily="34"/>
            </a:endParaRPr>
          </a:p>
          <a:p>
            <a:pPr marL="0" lvl="0" indent="0" algn="just">
              <a:spcBef>
                <a:spcPts val="0"/>
              </a:spcBef>
            </a:pPr>
            <a:r>
              <a:rPr lang="en-IN" sz="1500">
                <a:latin typeface="Segoe UI" pitchFamily="34"/>
                <a:cs typeface="Segoe UI" pitchFamily="34"/>
              </a:rPr>
              <a:t>In July 1973, the first Environmental Action Programme was adopted by the EU.</a:t>
            </a:r>
          </a:p>
          <a:p>
            <a:pPr marL="0" lvl="0" indent="0" algn="just">
              <a:spcBef>
                <a:spcPts val="0"/>
              </a:spcBef>
            </a:pPr>
            <a:endParaRPr lang="en-IN" sz="1500">
              <a:latin typeface="Segoe UI" pitchFamily="34"/>
              <a:cs typeface="Segoe UI" pitchFamily="34"/>
            </a:endParaRPr>
          </a:p>
          <a:p>
            <a:pPr marL="0" lvl="0" indent="0" algn="just">
              <a:spcBef>
                <a:spcPts val="0"/>
              </a:spcBef>
            </a:pPr>
            <a:r>
              <a:rPr lang="en-IN" sz="1500">
                <a:latin typeface="Segoe UI" pitchFamily="34"/>
                <a:cs typeface="Segoe UI" pitchFamily="34"/>
              </a:rPr>
              <a:t>Different national standards for products, such as vehicle emissions limits for lead content in petrol, posed significant obstacles to free trade within the Economic Community (EC). Additionally, the growing realization that environmental pollution transcended national borders drove the need for cross-border measures.</a:t>
            </a:r>
          </a:p>
          <a:p>
            <a:pPr marL="0" lvl="0" indent="0" algn="just">
              <a:spcBef>
                <a:spcPts val="0"/>
              </a:spcBef>
            </a:pPr>
            <a:endParaRPr lang="en-IN" sz="1500">
              <a:latin typeface="Segoe UI" pitchFamily="34"/>
              <a:cs typeface="Segoe UI" pitchFamily="34"/>
            </a:endParaRPr>
          </a:p>
          <a:p>
            <a:pPr marL="0" lvl="0" indent="0" algn="just">
              <a:spcBef>
                <a:spcPts val="0"/>
              </a:spcBef>
            </a:pPr>
            <a:r>
              <a:rPr lang="en-IN" sz="1500">
                <a:latin typeface="Segoe UI" pitchFamily="34"/>
                <a:cs typeface="Segoe UI" pitchFamily="34"/>
              </a:rPr>
              <a:t>Although there was no explicit Treaty basis for EU environmental policy at the time, the Treaty text was interpreted dynamically. This interpretation allowed environmental policy to be considered an essential goal of the Community, even without explicit mention in the founding treaties. Thus, the Paris Summit of 1972 acted as a catalyst for the EU's environmental policy, leading to the formation of a Directorate General for the Environment.</a:t>
            </a:r>
          </a:p>
        </p:txBody>
      </p:sp>
      <p:pic>
        <p:nvPicPr>
          <p:cNvPr id="6" name="Εικόνα 5">
            <a:extLst>
              <a:ext uri="{FF2B5EF4-FFF2-40B4-BE49-F238E27FC236}">
                <a16:creationId xmlns:a16="http://schemas.microsoft.com/office/drawing/2014/main" id="{00000000-0000-0000-0000-000000000000}"/>
              </a:ext>
            </a:extLst>
          </p:cNvPr>
          <p:cNvPicPr>
            <a:picLocks noChangeAspect="1"/>
          </p:cNvPicPr>
          <p:nvPr/>
        </p:nvPicPr>
        <p:blipFill>
          <a:blip r:embed="rId3">
            <a:lum/>
            <a:alphaModFix/>
          </a:blip>
          <a:srcRect l="31337" t="85047" r="16917" b="5474"/>
          <a:stretch>
            <a:fillRect/>
          </a:stretch>
        </p:blipFill>
        <p:spPr>
          <a:xfrm>
            <a:off x="1121040" y="5894280"/>
            <a:ext cx="9950040" cy="95760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2" name="Google Shape;157;p46"/>
          <p:cNvSpPr/>
          <p:nvPr/>
        </p:nvSpPr>
        <p:spPr>
          <a:xfrm>
            <a:off x="992880" y="468000"/>
            <a:ext cx="9591120" cy="5184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003399"/>
          </a:solidFill>
          <a:ln>
            <a:noFill/>
            <a:prstDash val="solid"/>
          </a:ln>
        </p:spPr>
        <p:txBody>
          <a:bodyPr vert="horz" wrap="square" lIns="91440" tIns="45720" rIns="91440" bIns="45720" anchor="t" anchorCtr="0" compatLnSpc="0">
            <a:spAutoFit/>
          </a:bodyPr>
          <a:lstStyle/>
          <a:p>
            <a:pPr marL="0" marR="0" lvl="0" indent="0" algn="l" rtl="0" hangingPunct="0">
              <a:lnSpc>
                <a:spcPct val="100000"/>
              </a:lnSpc>
              <a:spcBef>
                <a:spcPts val="0"/>
              </a:spcBef>
              <a:spcAft>
                <a:spcPts val="0"/>
              </a:spcAft>
              <a:buNone/>
              <a:tabLst/>
              <a:defRPr sz="1800"/>
            </a:pPr>
            <a:r>
              <a:rPr lang="en-IN" sz="2800" b="0" i="0" u="none" strike="noStrike" kern="1200" spc="0">
                <a:ln>
                  <a:noFill/>
                </a:ln>
                <a:solidFill>
                  <a:srgbClr val="000000"/>
                </a:solidFill>
                <a:latin typeface="Segoe UI" pitchFamily="34"/>
                <a:ea typeface="Century Gothic" pitchFamily="2"/>
                <a:cs typeface="Segoe UI" pitchFamily="34"/>
              </a:rPr>
              <a:t>Single European Act (1986)</a:t>
            </a:r>
          </a:p>
        </p:txBody>
      </p:sp>
      <p:sp>
        <p:nvSpPr>
          <p:cNvPr id="3" name="Θέση εικόνας 3"/>
          <p:cNvSpPr/>
          <p:nvPr/>
        </p:nvSpPr>
        <p:spPr>
          <a:xfrm>
            <a:off x="5183280" y="1143000"/>
            <a:ext cx="5297760" cy="44751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noAutofit/>
          </a:bodyPr>
          <a:lstStyle/>
          <a:p>
            <a:pPr marL="0" marR="0" lvl="0" indent="0" rtl="0" hangingPunct="0">
              <a:lnSpc>
                <a:spcPct val="100000"/>
              </a:lnSpc>
              <a:spcBef>
                <a:spcPts val="0"/>
              </a:spcBef>
              <a:spcAft>
                <a:spcPts val="0"/>
              </a:spcAft>
              <a:buNone/>
              <a:tabLst/>
            </a:pPr>
            <a:endParaRPr lang="en-IN" sz="1800" b="0" i="0" u="none" strike="noStrike" kern="1200">
              <a:ln>
                <a:noFill/>
              </a:ln>
              <a:latin typeface="Arial" pitchFamily="18"/>
              <a:ea typeface="Microsoft YaHei" pitchFamily="2"/>
              <a:cs typeface="Lucida Sans" pitchFamily="2"/>
            </a:endParaRPr>
          </a:p>
        </p:txBody>
      </p:sp>
      <p:sp>
        <p:nvSpPr>
          <p:cNvPr id="4" name="Θέση κειμένου 2"/>
          <p:cNvSpPr txBox="1">
            <a:spLocks noGrp="1"/>
          </p:cNvSpPr>
          <p:nvPr>
            <p:ph type="body" idx="4294967295"/>
          </p:nvPr>
        </p:nvSpPr>
        <p:spPr>
          <a:xfrm>
            <a:off x="987120" y="1655999"/>
            <a:ext cx="9596880" cy="3962160"/>
          </a:xfrm>
          <a:ln w="25560">
            <a:solidFill>
              <a:srgbClr val="A9D18E"/>
            </a:solidFill>
            <a:prstDash val="solid"/>
          </a:ln>
        </p:spPr>
        <p:txBody>
          <a:bodyPr lIns="90000" tIns="45000" rIns="90000" bIns="45000"/>
          <a:lstStyle/>
          <a:p>
            <a:pPr marL="0" lvl="0" indent="0" algn="just">
              <a:spcBef>
                <a:spcPts val="0"/>
              </a:spcBef>
              <a:spcAft>
                <a:spcPts val="1417"/>
              </a:spcAft>
              <a:buSzPct val="45000"/>
              <a:buFont typeface="StarSymbol"/>
              <a:buChar char="●"/>
            </a:pPr>
            <a:r>
              <a:rPr lang="en-IN" sz="1400"/>
              <a:t>The Single European Act (SEA) sought to revise the Treaties of Rome setting up the European Economic Community (EEC) and the European Atomic Energy Community.</a:t>
            </a:r>
          </a:p>
          <a:p>
            <a:pPr marL="0" lvl="0" indent="0" algn="just">
              <a:spcBef>
                <a:spcPts val="0"/>
              </a:spcBef>
              <a:spcAft>
                <a:spcPts val="1417"/>
              </a:spcAft>
              <a:buSzPct val="45000"/>
              <a:buFont typeface="StarSymbol"/>
              <a:buChar char="●"/>
            </a:pPr>
            <a:r>
              <a:rPr lang="en-IN" sz="1400"/>
              <a:t>This was in order to add new momentum to European integration and to complete the internal market (an area with no internal borders and in which there is free movement of goods, persons, services and capital) by 1 January 1993.</a:t>
            </a:r>
          </a:p>
          <a:p>
            <a:pPr marL="0" lvl="0" indent="0" algn="just">
              <a:spcBef>
                <a:spcPts val="0"/>
              </a:spcBef>
              <a:spcAft>
                <a:spcPts val="1417"/>
              </a:spcAft>
              <a:buSzPct val="45000"/>
              <a:buFont typeface="StarSymbol"/>
              <a:buChar char="●"/>
            </a:pPr>
            <a:r>
              <a:rPr lang="en-IN" sz="1400"/>
              <a:t>The SEA amended the rules governing the operation of the European institutions and expanded the powers of the then European Community in a number of policy areas.</a:t>
            </a:r>
          </a:p>
          <a:p>
            <a:pPr marL="0" lvl="0" indent="0" algn="just">
              <a:spcBef>
                <a:spcPts val="0"/>
              </a:spcBef>
              <a:spcAft>
                <a:spcPts val="1417"/>
              </a:spcAft>
              <a:buSzPct val="45000"/>
              <a:buFont typeface="StarSymbol"/>
              <a:buChar char="●"/>
            </a:pPr>
            <a:r>
              <a:rPr lang="en-IN" sz="1400"/>
              <a:t>By creating new Community competencies and reforming the institutions, the SEA opened the way to further political integration and economic and monetary union that would be enshrined in the Treaty on European Union (the Maastricht Treaty)</a:t>
            </a:r>
          </a:p>
          <a:p>
            <a:pPr marL="0" lvl="0" indent="0" algn="just">
              <a:spcBef>
                <a:spcPts val="0"/>
              </a:spcBef>
              <a:spcAft>
                <a:spcPts val="1417"/>
              </a:spcAft>
              <a:buSzPct val="45000"/>
              <a:buFont typeface="StarSymbol"/>
              <a:buChar char="●"/>
            </a:pPr>
            <a:r>
              <a:rPr lang="en-IN" sz="1400"/>
              <a:t>The SEA introduced several new policy areas in which decisions would be taken by qualified majority. These includedenvironment — introducing the subsidiarity principle (i.e. only taking measures at European level where they are more effective than at the level of an individual country).</a:t>
            </a:r>
          </a:p>
        </p:txBody>
      </p:sp>
      <p:pic>
        <p:nvPicPr>
          <p:cNvPr id="5" name="Εικόνα 5">
            <a:extLst>
              <a:ext uri="{FF2B5EF4-FFF2-40B4-BE49-F238E27FC236}">
                <a16:creationId xmlns:a16="http://schemas.microsoft.com/office/drawing/2014/main" id="{00000000-0000-0000-0000-000000000000}"/>
              </a:ext>
            </a:extLst>
          </p:cNvPr>
          <p:cNvPicPr>
            <a:picLocks noChangeAspect="1"/>
          </p:cNvPicPr>
          <p:nvPr/>
        </p:nvPicPr>
        <p:blipFill>
          <a:blip r:embed="rId3">
            <a:lum/>
            <a:alphaModFix/>
          </a:blip>
          <a:srcRect l="31337" t="85047" r="16917" b="5474"/>
          <a:stretch>
            <a:fillRect/>
          </a:stretch>
        </p:blipFill>
        <p:spPr>
          <a:xfrm>
            <a:off x="1121040" y="5894280"/>
            <a:ext cx="9950040" cy="95760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Google Shape;157;p46"/>
          <p:cNvSpPr/>
          <p:nvPr/>
        </p:nvSpPr>
        <p:spPr>
          <a:xfrm>
            <a:off x="992880" y="468000"/>
            <a:ext cx="9591120" cy="5184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003399"/>
          </a:solidFill>
          <a:ln>
            <a:noFill/>
            <a:prstDash val="solid"/>
          </a:ln>
        </p:spPr>
        <p:txBody>
          <a:bodyPr vert="horz" wrap="square" lIns="91440" tIns="45720" rIns="91440" bIns="45720" anchor="t" anchorCtr="0" compatLnSpc="0">
            <a:spAutoFit/>
          </a:bodyPr>
          <a:lstStyle/>
          <a:p>
            <a:pPr marL="0" marR="0" lvl="0" indent="0" algn="l" rtl="0" hangingPunct="0">
              <a:lnSpc>
                <a:spcPct val="100000"/>
              </a:lnSpc>
              <a:spcBef>
                <a:spcPts val="0"/>
              </a:spcBef>
              <a:spcAft>
                <a:spcPts val="0"/>
              </a:spcAft>
              <a:buNone/>
              <a:tabLst/>
              <a:defRPr sz="1800"/>
            </a:pPr>
            <a:r>
              <a:rPr lang="en-IN" sz="2800" b="0" i="0" u="none" strike="noStrike" kern="1200" spc="0">
                <a:ln>
                  <a:noFill/>
                </a:ln>
                <a:solidFill>
                  <a:srgbClr val="000000"/>
                </a:solidFill>
                <a:latin typeface="Segoe UI" pitchFamily="34"/>
                <a:ea typeface="Century Gothic" pitchFamily="2"/>
                <a:cs typeface="Segoe UI" pitchFamily="34"/>
              </a:rPr>
              <a:t>Major Environmental Disasters</a:t>
            </a:r>
          </a:p>
        </p:txBody>
      </p:sp>
      <p:sp>
        <p:nvSpPr>
          <p:cNvPr id="3" name="Τίτλος 1"/>
          <p:cNvSpPr txBox="1">
            <a:spLocks noGrp="1"/>
          </p:cNvSpPr>
          <p:nvPr>
            <p:ph type="title" idx="4294967295"/>
          </p:nvPr>
        </p:nvSpPr>
        <p:spPr>
          <a:xfrm>
            <a:off x="992880" y="1143000"/>
            <a:ext cx="9663120" cy="957600"/>
          </a:xfrm>
          <a:ln w="25560">
            <a:solidFill>
              <a:srgbClr val="A9D18E"/>
            </a:solidFill>
            <a:prstDash val="solid"/>
          </a:ln>
        </p:spPr>
        <p:txBody>
          <a:bodyPr lIns="90000" tIns="45000" rIns="90000" bIns="45000" anchor="t"/>
          <a:lstStyle/>
          <a:p>
            <a:pPr lvl="0"/>
            <a:r>
              <a:rPr lang="en-IN" sz="2400"/>
              <a:t>Policy Shifts</a:t>
            </a:r>
            <a:br>
              <a:rPr lang="en-IN" sz="2400"/>
            </a:br>
            <a:r>
              <a:rPr lang="en-IN" sz="1400"/>
              <a:t>re: </a:t>
            </a:r>
            <a:r>
              <a:rPr lang="en-IN" sz="1400">
                <a:hlinkClick r:id="rId3"/>
              </a:rPr>
              <a:t>https://www.tandfonline.com/doi/full/10.1080/00139157.2023.2146943</a:t>
            </a:r>
            <a:r>
              <a:rPr lang="en-IN" sz="1400"/>
              <a:t/>
            </a:r>
            <a:br>
              <a:rPr lang="en-IN" sz="1400"/>
            </a:br>
            <a:r>
              <a:rPr lang="en-IN" sz="1400"/>
              <a:t>https://www.tandfonline.com/doi/full/10.1080/14693062.2024.2301781</a:t>
            </a:r>
          </a:p>
        </p:txBody>
      </p:sp>
      <p:sp>
        <p:nvSpPr>
          <p:cNvPr id="4" name="Θέση εικόνας 3"/>
          <p:cNvSpPr/>
          <p:nvPr/>
        </p:nvSpPr>
        <p:spPr>
          <a:xfrm>
            <a:off x="5183280" y="1143000"/>
            <a:ext cx="5297760" cy="44751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noAutofit/>
          </a:bodyPr>
          <a:lstStyle/>
          <a:p>
            <a:pPr marL="0" marR="0" lvl="0" indent="0" rtl="0" hangingPunct="0">
              <a:lnSpc>
                <a:spcPct val="100000"/>
              </a:lnSpc>
              <a:spcBef>
                <a:spcPts val="0"/>
              </a:spcBef>
              <a:spcAft>
                <a:spcPts val="0"/>
              </a:spcAft>
              <a:buNone/>
              <a:tabLst/>
            </a:pPr>
            <a:endParaRPr lang="en-IN" sz="1800" b="0" i="0" u="none" strike="noStrike" kern="1200">
              <a:ln>
                <a:noFill/>
              </a:ln>
              <a:latin typeface="Arial" pitchFamily="18"/>
              <a:ea typeface="Microsoft YaHei" pitchFamily="2"/>
              <a:cs typeface="Lucida Sans" pitchFamily="2"/>
            </a:endParaRPr>
          </a:p>
        </p:txBody>
      </p:sp>
      <p:sp>
        <p:nvSpPr>
          <p:cNvPr id="5" name="Θέση κειμένου 2"/>
          <p:cNvSpPr txBox="1">
            <a:spLocks noGrp="1"/>
          </p:cNvSpPr>
          <p:nvPr>
            <p:ph type="body" idx="4294967295"/>
          </p:nvPr>
        </p:nvSpPr>
        <p:spPr>
          <a:xfrm>
            <a:off x="987120" y="2225160"/>
            <a:ext cx="9668880" cy="3393000"/>
          </a:xfrm>
          <a:ln w="25560">
            <a:solidFill>
              <a:srgbClr val="A9D18E"/>
            </a:solidFill>
            <a:prstDash val="solid"/>
          </a:ln>
        </p:spPr>
        <p:txBody>
          <a:bodyPr lIns="90000" tIns="45000" rIns="90000" bIns="45000"/>
          <a:lstStyle/>
          <a:p>
            <a:pPr marL="0" lvl="0" indent="0" algn="just">
              <a:spcBef>
                <a:spcPts val="0"/>
              </a:spcBef>
              <a:spcAft>
                <a:spcPts val="1417"/>
              </a:spcAft>
              <a:buSzPct val="45000"/>
              <a:buFont typeface="StarSymbol"/>
              <a:buChar char="●"/>
            </a:pPr>
            <a:r>
              <a:rPr lang="en-IN" sz="1400"/>
              <a:t>The EU is the main donor to the two post-Chernobyl accounts of the European Bank for Reconstruction and Development (EBRD) and funds major remediation projects, including the building of a new sarcophagus for the reactor.</a:t>
            </a:r>
          </a:p>
          <a:p>
            <a:pPr marL="0" lvl="0" indent="0" algn="just">
              <a:spcBef>
                <a:spcPts val="0"/>
              </a:spcBef>
              <a:spcAft>
                <a:spcPts val="1417"/>
              </a:spcAft>
              <a:buSzPct val="45000"/>
              <a:buFont typeface="StarSymbol"/>
              <a:buChar char="●"/>
            </a:pPr>
            <a:r>
              <a:rPr lang="en-IN" sz="1400"/>
              <a:t>In 1993, the European Bank for Reconstruction and Development (EBRD) set up a 'Nuclear Safety Account' (NSA) to gather international aid to mitigate the consequences of the explosion, dismantle the remaining operating reactors in Chernobyl and enhance safety checks in the post-Soviet region. By the end of 2015, the NSA had received some €365 million.</a:t>
            </a:r>
          </a:p>
          <a:p>
            <a:pPr marL="0" lvl="0" indent="0" algn="just">
              <a:spcBef>
                <a:spcPts val="0"/>
              </a:spcBef>
              <a:spcAft>
                <a:spcPts val="1417"/>
              </a:spcAft>
              <a:buSzPct val="45000"/>
              <a:buFont typeface="StarSymbol"/>
              <a:buChar char="●"/>
            </a:pPr>
            <a:r>
              <a:rPr lang="en-IN" sz="1400"/>
              <a:t>The world’s first large oil spill from a tanker occurred in March 1967 off the coast of southwestern England near Land’s End, a holiday destination in Cornwall. Internationally, the disaster led to expansions of maritime law linked to maritime safety, including the 1969 International Convention on Civil Liability for Oil Pollution Damage and the 1973 International Convention for the Prevention of Pollution from Ships.</a:t>
            </a:r>
          </a:p>
        </p:txBody>
      </p:sp>
      <p:pic>
        <p:nvPicPr>
          <p:cNvPr id="6" name="Εικόνα 5">
            <a:extLst>
              <a:ext uri="{FF2B5EF4-FFF2-40B4-BE49-F238E27FC236}">
                <a16:creationId xmlns:a16="http://schemas.microsoft.com/office/drawing/2014/main" id="{00000000-0000-0000-0000-000000000000}"/>
              </a:ext>
            </a:extLst>
          </p:cNvPr>
          <p:cNvPicPr>
            <a:picLocks noChangeAspect="1"/>
          </p:cNvPicPr>
          <p:nvPr/>
        </p:nvPicPr>
        <p:blipFill>
          <a:blip r:embed="rId4">
            <a:lum/>
            <a:alphaModFix/>
          </a:blip>
          <a:srcRect l="31337" t="85047" r="16917" b="5474"/>
          <a:stretch>
            <a:fillRect/>
          </a:stretch>
        </p:blipFill>
        <p:spPr>
          <a:xfrm>
            <a:off x="1121040" y="5894280"/>
            <a:ext cx="9950040" cy="95760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2" name="Google Shape;157;p46"/>
          <p:cNvSpPr/>
          <p:nvPr/>
        </p:nvSpPr>
        <p:spPr>
          <a:xfrm>
            <a:off x="992880" y="468000"/>
            <a:ext cx="9591120" cy="5184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003399"/>
          </a:solidFill>
          <a:ln>
            <a:noFill/>
            <a:prstDash val="solid"/>
          </a:ln>
        </p:spPr>
        <p:txBody>
          <a:bodyPr vert="horz" wrap="square" lIns="91440" tIns="45720" rIns="91440" bIns="45720" anchor="t" anchorCtr="0" compatLnSpc="0">
            <a:spAutoFit/>
          </a:bodyPr>
          <a:lstStyle/>
          <a:p>
            <a:pPr marL="0" marR="0" lvl="0" indent="0" algn="l" rtl="0" hangingPunct="0">
              <a:lnSpc>
                <a:spcPct val="100000"/>
              </a:lnSpc>
              <a:spcBef>
                <a:spcPts val="0"/>
              </a:spcBef>
              <a:spcAft>
                <a:spcPts val="0"/>
              </a:spcAft>
              <a:buNone/>
              <a:tabLst/>
              <a:defRPr sz="1800"/>
            </a:pPr>
            <a:r>
              <a:rPr lang="en-IN" sz="2800" b="0" i="0" u="none" strike="noStrike" kern="1200" spc="0">
                <a:ln>
                  <a:noFill/>
                </a:ln>
                <a:solidFill>
                  <a:srgbClr val="000000"/>
                </a:solidFill>
                <a:latin typeface="Segoe UI" pitchFamily="34"/>
                <a:ea typeface="Century Gothic" pitchFamily="2"/>
                <a:cs typeface="Segoe UI" pitchFamily="34"/>
              </a:rPr>
              <a:t>Development of Environmental Action Programmes (EAPs)</a:t>
            </a:r>
          </a:p>
        </p:txBody>
      </p:sp>
      <p:sp>
        <p:nvSpPr>
          <p:cNvPr id="3" name="Τίτλος 1"/>
          <p:cNvSpPr txBox="1">
            <a:spLocks noGrp="1"/>
          </p:cNvSpPr>
          <p:nvPr>
            <p:ph type="title" idx="4294967295"/>
          </p:nvPr>
        </p:nvSpPr>
        <p:spPr>
          <a:xfrm>
            <a:off x="992880" y="1143000"/>
            <a:ext cx="9663120" cy="957600"/>
          </a:xfrm>
          <a:ln w="25560">
            <a:solidFill>
              <a:srgbClr val="A9D18E"/>
            </a:solidFill>
            <a:prstDash val="solid"/>
          </a:ln>
        </p:spPr>
        <p:txBody>
          <a:bodyPr lIns="90000" tIns="45000" rIns="90000" bIns="45000" anchor="t"/>
          <a:lstStyle/>
          <a:p>
            <a:pPr lvl="0"/>
            <a:r>
              <a:rPr lang="en-IN" sz="2400"/>
              <a:t>Introduction to EAPs, the first EAP</a:t>
            </a:r>
          </a:p>
        </p:txBody>
      </p:sp>
      <p:sp>
        <p:nvSpPr>
          <p:cNvPr id="4" name="Θέση εικόνας 3"/>
          <p:cNvSpPr/>
          <p:nvPr/>
        </p:nvSpPr>
        <p:spPr>
          <a:xfrm>
            <a:off x="5183280" y="1143000"/>
            <a:ext cx="5297760" cy="44751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noAutofit/>
          </a:bodyPr>
          <a:lstStyle/>
          <a:p>
            <a:pPr marL="0" marR="0" lvl="0" indent="0" rtl="0" hangingPunct="0">
              <a:lnSpc>
                <a:spcPct val="100000"/>
              </a:lnSpc>
              <a:spcBef>
                <a:spcPts val="0"/>
              </a:spcBef>
              <a:spcAft>
                <a:spcPts val="0"/>
              </a:spcAft>
              <a:buNone/>
              <a:tabLst/>
            </a:pPr>
            <a:endParaRPr lang="en-IN" sz="1800" b="0" i="0" u="none" strike="noStrike" kern="1200">
              <a:ln>
                <a:noFill/>
              </a:ln>
              <a:latin typeface="Arial" pitchFamily="18"/>
              <a:ea typeface="Microsoft YaHei" pitchFamily="2"/>
              <a:cs typeface="Lucida Sans" pitchFamily="2"/>
            </a:endParaRPr>
          </a:p>
        </p:txBody>
      </p:sp>
      <p:sp>
        <p:nvSpPr>
          <p:cNvPr id="5" name="Θέση κειμένου 2"/>
          <p:cNvSpPr txBox="1">
            <a:spLocks noGrp="1"/>
          </p:cNvSpPr>
          <p:nvPr>
            <p:ph type="body" idx="4294967295"/>
          </p:nvPr>
        </p:nvSpPr>
        <p:spPr>
          <a:xfrm>
            <a:off x="987120" y="2225160"/>
            <a:ext cx="9668880" cy="3393000"/>
          </a:xfrm>
          <a:ln w="25560">
            <a:solidFill>
              <a:srgbClr val="A9D18E"/>
            </a:solidFill>
            <a:prstDash val="solid"/>
          </a:ln>
        </p:spPr>
        <p:txBody>
          <a:bodyPr lIns="90000" tIns="45000" rIns="90000" bIns="45000"/>
          <a:lstStyle/>
          <a:p>
            <a:pPr marL="0" lvl="0" indent="0" algn="just">
              <a:spcBef>
                <a:spcPts val="0"/>
              </a:spcBef>
              <a:spcAft>
                <a:spcPts val="1417"/>
              </a:spcAft>
              <a:buSzPct val="45000"/>
              <a:buFont typeface="StarSymbol"/>
              <a:buChar char="●"/>
            </a:pPr>
            <a:r>
              <a:rPr lang="en-IN" sz="1500"/>
              <a:t>The Environmental Action Programme (EAP) provides a framework for the EU's overall environmental policy development and guide the policy-making by identifying priorities and setting out a long-term vision and goals.</a:t>
            </a:r>
          </a:p>
          <a:p>
            <a:pPr marL="0" lvl="0" indent="0" algn="just">
              <a:spcBef>
                <a:spcPts val="0"/>
              </a:spcBef>
              <a:spcAft>
                <a:spcPts val="1417"/>
              </a:spcAft>
              <a:buSzPct val="45000"/>
              <a:buFont typeface="StarSymbol"/>
              <a:buChar char="●"/>
            </a:pPr>
            <a:r>
              <a:rPr lang="en-IN" sz="1500"/>
              <a:t>The First Environment Action Programme, which covered the period 1973—6, set out basic principles of EU environmental policy. Among these is the principle that pollution shall be prevented at source.</a:t>
            </a:r>
          </a:p>
          <a:p>
            <a:pPr marL="0" lvl="0" indent="0" algn="just">
              <a:spcBef>
                <a:spcPts val="0"/>
              </a:spcBef>
              <a:spcAft>
                <a:spcPts val="1417"/>
              </a:spcAft>
              <a:buSzPct val="45000"/>
              <a:buFont typeface="StarSymbol"/>
              <a:buChar char="●"/>
            </a:pPr>
            <a:r>
              <a:rPr lang="en-IN" sz="1500"/>
              <a:t>In addition, a project’s environmental impacts shall be assessed during the decision-making processes, natural resources shall be used rationally, the costs of preventing and repairing environmental damage shall be included in the consumer prices (ie internalisation of costs)</a:t>
            </a:r>
          </a:p>
          <a:p>
            <a:pPr marL="0" lvl="0" indent="0" algn="just">
              <a:spcBef>
                <a:spcPts val="0"/>
              </a:spcBef>
              <a:spcAft>
                <a:spcPts val="1417"/>
              </a:spcAft>
              <a:buSzPct val="45000"/>
              <a:buFont typeface="StarSymbol"/>
              <a:buChar char="●"/>
            </a:pPr>
            <a:r>
              <a:rPr lang="en-IN" sz="1500"/>
              <a:t>Member States’ environmental policies shall take due account of the interests of developing countries, environmental information shall be available to the public, and environmental education shall be provided.</a:t>
            </a:r>
          </a:p>
          <a:p>
            <a:pPr marL="0" lvl="0" indent="0" algn="just">
              <a:spcBef>
                <a:spcPts val="0"/>
              </a:spcBef>
              <a:spcAft>
                <a:spcPts val="1417"/>
              </a:spcAft>
              <a:buSzPct val="45000"/>
              <a:buFont typeface="StarSymbol"/>
              <a:buChar char="●"/>
            </a:pPr>
            <a:endParaRPr lang="en-IN" sz="1500"/>
          </a:p>
        </p:txBody>
      </p:sp>
      <p:pic>
        <p:nvPicPr>
          <p:cNvPr id="6" name="Εικόνα 5">
            <a:extLst>
              <a:ext uri="{FF2B5EF4-FFF2-40B4-BE49-F238E27FC236}">
                <a16:creationId xmlns:a16="http://schemas.microsoft.com/office/drawing/2014/main" id="{00000000-0000-0000-0000-000000000000}"/>
              </a:ext>
            </a:extLst>
          </p:cNvPr>
          <p:cNvPicPr>
            <a:picLocks noChangeAspect="1"/>
          </p:cNvPicPr>
          <p:nvPr/>
        </p:nvPicPr>
        <p:blipFill>
          <a:blip r:embed="rId3">
            <a:lum/>
            <a:alphaModFix/>
          </a:blip>
          <a:srcRect l="31337" t="85047" r="16917" b="5474"/>
          <a:stretch>
            <a:fillRect/>
          </a:stretch>
        </p:blipFill>
        <p:spPr>
          <a:xfrm>
            <a:off x="1121040" y="5894280"/>
            <a:ext cx="9950040" cy="95760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2" name="Google Shape;157;p46"/>
          <p:cNvSpPr/>
          <p:nvPr/>
        </p:nvSpPr>
        <p:spPr>
          <a:xfrm>
            <a:off x="992880" y="468000"/>
            <a:ext cx="9591120" cy="5184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003399"/>
          </a:solidFill>
          <a:ln>
            <a:noFill/>
            <a:prstDash val="solid"/>
          </a:ln>
        </p:spPr>
        <p:txBody>
          <a:bodyPr vert="horz" wrap="square" lIns="91440" tIns="45720" rIns="91440" bIns="45720" anchor="t" anchorCtr="0" compatLnSpc="0">
            <a:spAutoFit/>
          </a:bodyPr>
          <a:lstStyle/>
          <a:p>
            <a:pPr marL="0" marR="0" lvl="0" indent="0" algn="l" rtl="0" hangingPunct="0">
              <a:lnSpc>
                <a:spcPct val="100000"/>
              </a:lnSpc>
              <a:spcBef>
                <a:spcPts val="0"/>
              </a:spcBef>
              <a:spcAft>
                <a:spcPts val="0"/>
              </a:spcAft>
              <a:buNone/>
              <a:tabLst/>
              <a:defRPr sz="1800"/>
            </a:pPr>
            <a:r>
              <a:rPr lang="en-IN" sz="2800" b="0" i="0" u="none" strike="noStrike" kern="1200" spc="0">
                <a:ln>
                  <a:noFill/>
                </a:ln>
                <a:solidFill>
                  <a:srgbClr val="000000"/>
                </a:solidFill>
                <a:latin typeface="Segoe UI" pitchFamily="34"/>
                <a:ea typeface="Century Gothic" pitchFamily="2"/>
                <a:cs typeface="Segoe UI" pitchFamily="34"/>
              </a:rPr>
              <a:t>Development of Environmental Action Programmes (EAPs)</a:t>
            </a:r>
          </a:p>
        </p:txBody>
      </p:sp>
      <p:sp>
        <p:nvSpPr>
          <p:cNvPr id="3" name="Τίτλος 1"/>
          <p:cNvSpPr txBox="1">
            <a:spLocks noGrp="1"/>
          </p:cNvSpPr>
          <p:nvPr>
            <p:ph type="title" idx="4294967295"/>
          </p:nvPr>
        </p:nvSpPr>
        <p:spPr>
          <a:xfrm>
            <a:off x="992880" y="1143000"/>
            <a:ext cx="9663120" cy="957600"/>
          </a:xfrm>
          <a:ln w="25560">
            <a:solidFill>
              <a:srgbClr val="A9D18E"/>
            </a:solidFill>
            <a:prstDash val="solid"/>
          </a:ln>
        </p:spPr>
        <p:txBody>
          <a:bodyPr lIns="90000" tIns="45000" rIns="90000" bIns="45000" anchor="t"/>
          <a:lstStyle/>
          <a:p>
            <a:pPr lvl="0"/>
            <a:r>
              <a:rPr lang="en-IN" sz="2400"/>
              <a:t>The Second EAP</a:t>
            </a:r>
          </a:p>
        </p:txBody>
      </p:sp>
      <p:sp>
        <p:nvSpPr>
          <p:cNvPr id="4" name="Θέση εικόνας 3"/>
          <p:cNvSpPr/>
          <p:nvPr/>
        </p:nvSpPr>
        <p:spPr>
          <a:xfrm>
            <a:off x="5183280" y="1143000"/>
            <a:ext cx="5297760" cy="44751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noAutofit/>
          </a:bodyPr>
          <a:lstStyle/>
          <a:p>
            <a:pPr marL="0" marR="0" lvl="0" indent="0" rtl="0" hangingPunct="0">
              <a:lnSpc>
                <a:spcPct val="100000"/>
              </a:lnSpc>
              <a:spcBef>
                <a:spcPts val="0"/>
              </a:spcBef>
              <a:spcAft>
                <a:spcPts val="0"/>
              </a:spcAft>
              <a:buNone/>
              <a:tabLst/>
            </a:pPr>
            <a:endParaRPr lang="en-IN" sz="1800" b="0" i="0" u="none" strike="noStrike" kern="1200">
              <a:ln>
                <a:noFill/>
              </a:ln>
              <a:latin typeface="Arial" pitchFamily="18"/>
              <a:ea typeface="Microsoft YaHei" pitchFamily="2"/>
              <a:cs typeface="Lucida Sans" pitchFamily="2"/>
            </a:endParaRPr>
          </a:p>
        </p:txBody>
      </p:sp>
      <p:sp>
        <p:nvSpPr>
          <p:cNvPr id="5" name="Θέση κειμένου 2"/>
          <p:cNvSpPr txBox="1">
            <a:spLocks noGrp="1"/>
          </p:cNvSpPr>
          <p:nvPr>
            <p:ph type="body" idx="4294967295"/>
          </p:nvPr>
        </p:nvSpPr>
        <p:spPr>
          <a:xfrm>
            <a:off x="987120" y="2225160"/>
            <a:ext cx="9668880" cy="3393000"/>
          </a:xfrm>
          <a:ln w="25560">
            <a:solidFill>
              <a:srgbClr val="A9D18E"/>
            </a:solidFill>
            <a:prstDash val="solid"/>
          </a:ln>
        </p:spPr>
        <p:txBody>
          <a:bodyPr lIns="90000" tIns="45000" rIns="90000" bIns="45000"/>
          <a:lstStyle/>
          <a:p>
            <a:pPr marL="0" lvl="0" indent="0" algn="just">
              <a:spcBef>
                <a:spcPts val="0"/>
              </a:spcBef>
              <a:spcAft>
                <a:spcPts val="1417"/>
              </a:spcAft>
              <a:buSzPct val="45000"/>
              <a:buFont typeface="StarSymbol"/>
              <a:buChar char="●"/>
            </a:pPr>
            <a:r>
              <a:rPr lang="en-IN" sz="1500"/>
              <a:t>During the period for the Second Environment Action Programme, 1977-81, the attitude towards environmental problems, compared with the period since the early 1970s, changed little. Pollutants were regarded as the most important problem and limitation of these as the primary task.</a:t>
            </a:r>
          </a:p>
          <a:p>
            <a:pPr marL="0" lvl="0" indent="0" algn="just">
              <a:spcBef>
                <a:spcPts val="0"/>
              </a:spcBef>
              <a:spcAft>
                <a:spcPts val="1417"/>
              </a:spcAft>
              <a:buSzPct val="45000"/>
              <a:buFont typeface="StarSymbol"/>
              <a:buChar char="●"/>
            </a:pPr>
            <a:r>
              <a:rPr lang="en-IN" sz="1500"/>
              <a:t>Like the First Action Programme, the Second Programme emphasised control measures. The principles declared in the First Action Programme reappeared in the Second in more elaborate form. However, more attention was now paid to the conservation of natural resources.</a:t>
            </a:r>
          </a:p>
          <a:p>
            <a:pPr marL="0" lvl="0" indent="0" algn="just">
              <a:spcBef>
                <a:spcPts val="0"/>
              </a:spcBef>
              <a:spcAft>
                <a:spcPts val="1417"/>
              </a:spcAft>
              <a:buSzPct val="45000"/>
              <a:buFont typeface="StarSymbol"/>
              <a:buChar char="●"/>
            </a:pPr>
            <a:endParaRPr lang="en-IN" sz="1500"/>
          </a:p>
        </p:txBody>
      </p:sp>
      <p:pic>
        <p:nvPicPr>
          <p:cNvPr id="6" name="Εικόνα 5">
            <a:extLst>
              <a:ext uri="{FF2B5EF4-FFF2-40B4-BE49-F238E27FC236}">
                <a16:creationId xmlns:a16="http://schemas.microsoft.com/office/drawing/2014/main" id="{00000000-0000-0000-0000-000000000000}"/>
              </a:ext>
            </a:extLst>
          </p:cNvPr>
          <p:cNvPicPr>
            <a:picLocks noChangeAspect="1"/>
          </p:cNvPicPr>
          <p:nvPr/>
        </p:nvPicPr>
        <p:blipFill>
          <a:blip r:embed="rId3">
            <a:lum/>
            <a:alphaModFix/>
          </a:blip>
          <a:srcRect l="31337" t="85047" r="16917" b="5474"/>
          <a:stretch>
            <a:fillRect/>
          </a:stretch>
        </p:blipFill>
        <p:spPr>
          <a:xfrm>
            <a:off x="1121040" y="5894280"/>
            <a:ext cx="9950040" cy="95760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2" name="Google Shape;157;p46"/>
          <p:cNvSpPr/>
          <p:nvPr/>
        </p:nvSpPr>
        <p:spPr>
          <a:xfrm>
            <a:off x="992880" y="468000"/>
            <a:ext cx="9591120" cy="5184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003399"/>
          </a:solidFill>
          <a:ln>
            <a:noFill/>
            <a:prstDash val="solid"/>
          </a:ln>
        </p:spPr>
        <p:txBody>
          <a:bodyPr vert="horz" wrap="square" lIns="91440" tIns="45720" rIns="91440" bIns="45720" anchor="t" anchorCtr="0" compatLnSpc="0">
            <a:spAutoFit/>
          </a:bodyPr>
          <a:lstStyle/>
          <a:p>
            <a:pPr marL="0" marR="0" lvl="0" indent="0" algn="l" rtl="0" hangingPunct="0">
              <a:lnSpc>
                <a:spcPct val="100000"/>
              </a:lnSpc>
              <a:spcBef>
                <a:spcPts val="0"/>
              </a:spcBef>
              <a:spcAft>
                <a:spcPts val="0"/>
              </a:spcAft>
              <a:buNone/>
              <a:tabLst/>
              <a:defRPr sz="1800"/>
            </a:pPr>
            <a:r>
              <a:rPr lang="en-IN" sz="2800" b="0" i="0" u="none" strike="noStrike" kern="1200" spc="0">
                <a:ln>
                  <a:noFill/>
                </a:ln>
                <a:solidFill>
                  <a:srgbClr val="000000"/>
                </a:solidFill>
                <a:latin typeface="Segoe UI" pitchFamily="34"/>
                <a:ea typeface="Century Gothic" pitchFamily="2"/>
                <a:cs typeface="Segoe UI" pitchFamily="34"/>
              </a:rPr>
              <a:t>Development of Environmental Action Programmes (EAPs)</a:t>
            </a:r>
          </a:p>
        </p:txBody>
      </p:sp>
      <p:sp>
        <p:nvSpPr>
          <p:cNvPr id="3" name="Τίτλος 1"/>
          <p:cNvSpPr txBox="1">
            <a:spLocks noGrp="1"/>
          </p:cNvSpPr>
          <p:nvPr>
            <p:ph type="title" idx="4294967295"/>
          </p:nvPr>
        </p:nvSpPr>
        <p:spPr>
          <a:xfrm>
            <a:off x="992880" y="1143000"/>
            <a:ext cx="9663120" cy="957600"/>
          </a:xfrm>
          <a:ln w="25560">
            <a:solidFill>
              <a:srgbClr val="A9D18E"/>
            </a:solidFill>
            <a:prstDash val="solid"/>
          </a:ln>
        </p:spPr>
        <p:txBody>
          <a:bodyPr lIns="90000" tIns="45000" rIns="90000" bIns="45000" anchor="t"/>
          <a:lstStyle/>
          <a:p>
            <a:pPr lvl="0"/>
            <a:r>
              <a:rPr lang="en-IN" sz="2400"/>
              <a:t>The Third EAP</a:t>
            </a:r>
          </a:p>
        </p:txBody>
      </p:sp>
      <p:sp>
        <p:nvSpPr>
          <p:cNvPr id="4" name="Θέση εικόνας 3"/>
          <p:cNvSpPr/>
          <p:nvPr/>
        </p:nvSpPr>
        <p:spPr>
          <a:xfrm>
            <a:off x="5183280" y="1143000"/>
            <a:ext cx="5297760" cy="44751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noAutofit/>
          </a:bodyPr>
          <a:lstStyle/>
          <a:p>
            <a:pPr marL="0" marR="0" lvl="0" indent="0" rtl="0" hangingPunct="0">
              <a:lnSpc>
                <a:spcPct val="100000"/>
              </a:lnSpc>
              <a:spcBef>
                <a:spcPts val="0"/>
              </a:spcBef>
              <a:spcAft>
                <a:spcPts val="0"/>
              </a:spcAft>
              <a:buNone/>
              <a:tabLst/>
            </a:pPr>
            <a:endParaRPr lang="en-IN" sz="1800" b="0" i="0" u="none" strike="noStrike" kern="1200">
              <a:ln>
                <a:noFill/>
              </a:ln>
              <a:latin typeface="Arial" pitchFamily="18"/>
              <a:ea typeface="Microsoft YaHei" pitchFamily="2"/>
              <a:cs typeface="Lucida Sans" pitchFamily="2"/>
            </a:endParaRPr>
          </a:p>
        </p:txBody>
      </p:sp>
      <p:sp>
        <p:nvSpPr>
          <p:cNvPr id="5" name="Θέση κειμένου 2"/>
          <p:cNvSpPr txBox="1">
            <a:spLocks noGrp="1"/>
          </p:cNvSpPr>
          <p:nvPr>
            <p:ph type="body" idx="4294967295"/>
          </p:nvPr>
        </p:nvSpPr>
        <p:spPr>
          <a:xfrm>
            <a:off x="987120" y="2225160"/>
            <a:ext cx="9668880" cy="3393000"/>
          </a:xfrm>
          <a:ln w="25560">
            <a:solidFill>
              <a:srgbClr val="A9D18E"/>
            </a:solidFill>
            <a:prstDash val="solid"/>
          </a:ln>
        </p:spPr>
        <p:txBody>
          <a:bodyPr lIns="90000" tIns="45000" rIns="90000" bIns="45000"/>
          <a:lstStyle/>
          <a:p>
            <a:pPr marL="0" lvl="0" indent="0" algn="just">
              <a:spcBef>
                <a:spcPts val="0"/>
              </a:spcBef>
              <a:spcAft>
                <a:spcPts val="1417"/>
              </a:spcAft>
              <a:buSzPct val="45000"/>
              <a:buFont typeface="StarSymbol"/>
              <a:buChar char="●"/>
            </a:pPr>
            <a:r>
              <a:rPr lang="en-IN"/>
              <a:t>The Third Environment Action Programme covered the period 1982-6. Its adoption in early 1983 coincided with the Community’s growing attention to environmental issues and to the more active participation of the EP in environment-related discussions.</a:t>
            </a:r>
          </a:p>
          <a:p>
            <a:pPr marL="0" lvl="0" indent="0" algn="just">
              <a:spcBef>
                <a:spcPts val="0"/>
              </a:spcBef>
              <a:spcAft>
                <a:spcPts val="1417"/>
              </a:spcAft>
              <a:buSzPct val="45000"/>
              <a:buFont typeface="StarSymbol"/>
              <a:buChar char="●"/>
            </a:pPr>
            <a:r>
              <a:rPr lang="en-IN"/>
              <a:t>This programme introduced several new elements in Community environmental policy. Perhaps the most important was recognition of the need to integrate environmental policy with other Community policies.</a:t>
            </a:r>
          </a:p>
          <a:p>
            <a:pPr marL="0" lvl="0" indent="0" algn="just">
              <a:spcBef>
                <a:spcPts val="0"/>
              </a:spcBef>
              <a:spcAft>
                <a:spcPts val="1417"/>
              </a:spcAft>
              <a:buSzPct val="45000"/>
              <a:buFont typeface="StarSymbol"/>
              <a:buChar char="●"/>
            </a:pPr>
            <a:r>
              <a:rPr lang="en-IN"/>
              <a:t>The Third Programme listed priorities regarding environmental protection within the Community. Protection of the marine environment in the Mediterranean, transboundary movements of hazardous waste, noise from transport, and the development of clean technologies were among the priorities in the list. Member States were invited to consider the environmental interests of developing countries when trading with them.</a:t>
            </a:r>
          </a:p>
        </p:txBody>
      </p:sp>
      <p:pic>
        <p:nvPicPr>
          <p:cNvPr id="6" name="Εικόνα 5">
            <a:extLst>
              <a:ext uri="{FF2B5EF4-FFF2-40B4-BE49-F238E27FC236}">
                <a16:creationId xmlns:a16="http://schemas.microsoft.com/office/drawing/2014/main" id="{00000000-0000-0000-0000-000000000000}"/>
              </a:ext>
            </a:extLst>
          </p:cNvPr>
          <p:cNvPicPr>
            <a:picLocks noChangeAspect="1"/>
          </p:cNvPicPr>
          <p:nvPr/>
        </p:nvPicPr>
        <p:blipFill>
          <a:blip r:embed="rId3">
            <a:lum/>
            <a:alphaModFix/>
          </a:blip>
          <a:srcRect l="31337" t="85047" r="16917" b="5474"/>
          <a:stretch>
            <a:fillRect/>
          </a:stretch>
        </p:blipFill>
        <p:spPr>
          <a:xfrm>
            <a:off x="1121040" y="5894280"/>
            <a:ext cx="9950040" cy="95760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Defaul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Default 2">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Default 3">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2337</Words>
  <Application>Microsoft Office PowerPoint</Application>
  <PresentationFormat>Widescreen</PresentationFormat>
  <Paragraphs>118</Paragraphs>
  <Slides>15</Slides>
  <Notes>15</Notes>
  <HiddenSlides>0</HiddenSlides>
  <MMClips>0</MMClips>
  <ScaleCrop>false</ScaleCrop>
  <HeadingPairs>
    <vt:vector size="6" baseType="variant">
      <vt:variant>
        <vt:lpstr>Fonts Used</vt:lpstr>
      </vt:variant>
      <vt:variant>
        <vt:i4>11</vt:i4>
      </vt:variant>
      <vt:variant>
        <vt:lpstr>Theme</vt:lpstr>
      </vt:variant>
      <vt:variant>
        <vt:i4>4</vt:i4>
      </vt:variant>
      <vt:variant>
        <vt:lpstr>Slide Titles</vt:lpstr>
      </vt:variant>
      <vt:variant>
        <vt:i4>15</vt:i4>
      </vt:variant>
    </vt:vector>
  </HeadingPairs>
  <TitlesOfParts>
    <vt:vector size="30" baseType="lpstr">
      <vt:lpstr>Microsoft YaHei</vt:lpstr>
      <vt:lpstr>Arial</vt:lpstr>
      <vt:lpstr>Calibri</vt:lpstr>
      <vt:lpstr>Century Gothic</vt:lpstr>
      <vt:lpstr>Lucida Sans</vt:lpstr>
      <vt:lpstr>Lucida Sans Unicode</vt:lpstr>
      <vt:lpstr>Quattrocento Sans</vt:lpstr>
      <vt:lpstr>Segoe UI</vt:lpstr>
      <vt:lpstr>StarSymbol</vt:lpstr>
      <vt:lpstr>Tahoma</vt:lpstr>
      <vt:lpstr>Times New Roman</vt:lpstr>
      <vt:lpstr>Default</vt:lpstr>
      <vt:lpstr>Default 1</vt:lpstr>
      <vt:lpstr>Default 2</vt:lpstr>
      <vt:lpstr>Default 3</vt:lpstr>
      <vt:lpstr>PowerPoint Presentation</vt:lpstr>
      <vt:lpstr>PowerPoint Presentation</vt:lpstr>
      <vt:lpstr>PowerPoint Presentation</vt:lpstr>
      <vt:lpstr>Addressal of key environmental concerns</vt:lpstr>
      <vt:lpstr>PowerPoint Presentation</vt:lpstr>
      <vt:lpstr>Policy Shifts re: https://www.tandfonline.com/doi/full/10.1080/00139157.2023.2146943 https://www.tandfonline.com/doi/full/10.1080/14693062.2024.2301781</vt:lpstr>
      <vt:lpstr>Introduction to EAPs, the first EAP</vt:lpstr>
      <vt:lpstr>The Second EAP</vt:lpstr>
      <vt:lpstr>The Third EAP</vt:lpstr>
      <vt:lpstr>The Fourth EAP</vt:lpstr>
      <vt:lpstr>The Fifth EAP</vt:lpstr>
      <vt:lpstr>The Sixth EAP</vt:lpstr>
      <vt:lpstr>The Seventh EAP</vt:lpstr>
      <vt:lpstr>The 8th EAP</vt:lpstr>
      <vt:lpstr>Re: https://commission.europa.eu/strategy-and-policy/eu-budget/performance-and-reporting/horizontal-priorities/eu-budget-and-sustainable-development-goals_en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Convertio</cp:lastModifiedBy>
  <cp:revision>1</cp:revision>
  <dcterms:modified xsi:type="dcterms:W3CDTF">2024-03-31T07:04:27Z</dcterms:modified>
</cp:coreProperties>
</file>