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9"/>
  </p:notesMasterIdLst>
  <p:sldIdLst>
    <p:sldId id="256" r:id="rId3"/>
    <p:sldId id="257" r:id="rId4"/>
    <p:sldId id="260" r:id="rId5"/>
    <p:sldId id="261" r:id="rId6"/>
    <p:sldId id="262" r:id="rId7"/>
    <p:sldId id="263" r:id="rId8"/>
  </p:sldIdLst>
  <p:sldSz cx="12192000" cy="6858000"/>
  <p:notesSz cx="6951663" cy="10082213"/>
  <p:embeddedFontLst>
    <p:embeddedFont>
      <p:font typeface="Century Gothic" panose="020B0502020202020204" pitchFamily="34" charset="0"/>
      <p:regular r:id="rId10"/>
      <p:bold r:id="rId11"/>
      <p:italic r:id="rId12"/>
      <p:boldItalic r:id="rId13"/>
    </p:embeddedFont>
    <p:embeddedFont>
      <p:font typeface="Segoe UI" panose="020B050204020402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font" Target="fonts/font7.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3919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4675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7216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127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wto.org/english/tratop_e/envir_e/climate_intro_e.htm"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wto.org/english/res_e/publications_e/wtr22_e.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Trade and Climate Change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First, while climate change can have profound negative impacts on international trade, trade, and trade policies are essential elements of sound climate change adaptation strategies.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Second, although trade generates GHG emissions, trade and trade policies can foster the transition to a low-carbon economy by providing access to and spurring innovation in low-carbon technologies, disseminating best practices, and helping clean energy investments achieve the greatest reach at the lowest cost.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Third, improving the ambition and effectiveness of climate action requires greater international trade cooperation at the WTO.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Trade and Climate Change</a:t>
            </a:r>
          </a:p>
        </p:txBody>
      </p:sp>
      <p:sp>
        <p:nvSpPr>
          <p:cNvPr id="158" name="Google Shape;158;p46"/>
          <p:cNvSpPr txBox="1"/>
          <p:nvPr/>
        </p:nvSpPr>
        <p:spPr>
          <a:xfrm>
            <a:off x="993059" y="1151120"/>
            <a:ext cx="2819699" cy="455286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Even though climate change can have profound negative impacts on international trade, trade and well-designed trade policies are essential elements of sound climate change adaptation strategies.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92BEF49-A689-95A8-BA1D-2A118A1523DD}"/>
              </a:ext>
            </a:extLst>
          </p:cNvPr>
          <p:cNvPicPr>
            <a:picLocks noChangeAspect="1"/>
          </p:cNvPicPr>
          <p:nvPr/>
        </p:nvPicPr>
        <p:blipFill>
          <a:blip r:embed="rId3"/>
          <a:stretch>
            <a:fillRect/>
          </a:stretch>
        </p:blipFill>
        <p:spPr>
          <a:xfrm>
            <a:off x="3812758" y="1151119"/>
            <a:ext cx="6668431" cy="4586728"/>
          </a:xfrm>
          <a:prstGeom prst="rect">
            <a:avLst/>
          </a:prstGeom>
        </p:spPr>
      </p:pic>
    </p:spTree>
    <p:extLst>
      <p:ext uri="{BB962C8B-B14F-4D97-AF65-F5344CB8AC3E}">
        <p14:creationId xmlns:p14="http://schemas.microsoft.com/office/powerpoint/2010/main" val="353869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Trade and Climate Change</a:t>
            </a:r>
          </a:p>
        </p:txBody>
      </p:sp>
      <p:sp>
        <p:nvSpPr>
          <p:cNvPr id="158" name="Google Shape;158;p46"/>
          <p:cNvSpPr txBox="1"/>
          <p:nvPr/>
        </p:nvSpPr>
        <p:spPr>
          <a:xfrm>
            <a:off x="993059" y="1151120"/>
            <a:ext cx="2819699" cy="455286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 Although trade generates GHG emissions, trade and trade policies can be part of the solutions to support a low-carbon transition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7" name="Picture 6">
            <a:extLst>
              <a:ext uri="{FF2B5EF4-FFF2-40B4-BE49-F238E27FC236}">
                <a16:creationId xmlns:a16="http://schemas.microsoft.com/office/drawing/2014/main" id="{7FACC673-275E-ECFB-EC22-78E59EC88AB3}"/>
              </a:ext>
            </a:extLst>
          </p:cNvPr>
          <p:cNvPicPr>
            <a:picLocks noChangeAspect="1"/>
          </p:cNvPicPr>
          <p:nvPr/>
        </p:nvPicPr>
        <p:blipFill>
          <a:blip r:embed="rId3"/>
          <a:stretch>
            <a:fillRect/>
          </a:stretch>
        </p:blipFill>
        <p:spPr>
          <a:xfrm>
            <a:off x="3879443" y="1151120"/>
            <a:ext cx="6601746" cy="4552862"/>
          </a:xfrm>
          <a:prstGeom prst="rect">
            <a:avLst/>
          </a:prstGeom>
        </p:spPr>
      </p:pic>
    </p:spTree>
    <p:extLst>
      <p:ext uri="{BB962C8B-B14F-4D97-AF65-F5344CB8AC3E}">
        <p14:creationId xmlns:p14="http://schemas.microsoft.com/office/powerpoint/2010/main" val="287178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Trade and Climate Change</a:t>
            </a:r>
          </a:p>
        </p:txBody>
      </p:sp>
      <p:sp>
        <p:nvSpPr>
          <p:cNvPr id="158" name="Google Shape;158;p46"/>
          <p:cNvSpPr txBox="1"/>
          <p:nvPr/>
        </p:nvSpPr>
        <p:spPr>
          <a:xfrm>
            <a:off x="993059" y="1151120"/>
            <a:ext cx="2819699" cy="455286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 Improving the ambition and effectiveness of climate change action requires greater international trade cooperation.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5BEC005-34C9-6CFB-C353-4E954B35323A}"/>
              </a:ext>
            </a:extLst>
          </p:cNvPr>
          <p:cNvPicPr>
            <a:picLocks noChangeAspect="1"/>
          </p:cNvPicPr>
          <p:nvPr/>
        </p:nvPicPr>
        <p:blipFill>
          <a:blip r:embed="rId3"/>
          <a:stretch>
            <a:fillRect/>
          </a:stretch>
        </p:blipFill>
        <p:spPr>
          <a:xfrm>
            <a:off x="3949237" y="1151120"/>
            <a:ext cx="6531951" cy="4552862"/>
          </a:xfrm>
          <a:prstGeom prst="rect">
            <a:avLst/>
          </a:prstGeom>
        </p:spPr>
      </p:pic>
    </p:spTree>
    <p:extLst>
      <p:ext uri="{BB962C8B-B14F-4D97-AF65-F5344CB8AC3E}">
        <p14:creationId xmlns:p14="http://schemas.microsoft.com/office/powerpoint/2010/main" val="349563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p>
        </p:txBody>
      </p:sp>
      <p:sp>
        <p:nvSpPr>
          <p:cNvPr id="158" name="Google Shape;158;p46"/>
          <p:cNvSpPr txBox="1"/>
          <p:nvPr/>
        </p:nvSpPr>
        <p:spPr>
          <a:xfrm>
            <a:off x="993059" y="1151120"/>
            <a:ext cx="9488130" cy="455286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 Trade and climate change </a:t>
            </a:r>
            <a:r>
              <a:rPr lang="en-US" sz="1600" dirty="0">
                <a:latin typeface="Segoe UI" panose="020B0502040204020203" pitchFamily="34" charset="0"/>
                <a:ea typeface="Quattrocento Sans"/>
                <a:cs typeface="Segoe UI" panose="020B0502040204020203" pitchFamily="34" charset="0"/>
                <a:sym typeface="Quattrocento Sans"/>
                <a:hlinkClick r:id="rId3"/>
              </a:rPr>
              <a:t>https://www.wto.org/english/tratop_e/envir_e/climate_intro_e.htm</a:t>
            </a:r>
            <a:r>
              <a:rPr lang="en-US" sz="1600" dirty="0">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World Trade Report 2022 Climate change and international trade </a:t>
            </a:r>
            <a:r>
              <a:rPr lang="en-US" sz="1600" dirty="0">
                <a:latin typeface="Segoe UI" panose="020B0502040204020203" pitchFamily="34" charset="0"/>
                <a:ea typeface="Quattrocento Sans"/>
                <a:cs typeface="Segoe UI" panose="020B0502040204020203" pitchFamily="34" charset="0"/>
                <a:sym typeface="Quattrocento Sans"/>
                <a:hlinkClick r:id="rId4"/>
              </a:rPr>
              <a:t>https://www.wto.org/english/res_e/publications_e/wtr22_e.htm</a:t>
            </a:r>
            <a:r>
              <a:rPr lang="en-US"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827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4398</TotalTime>
  <Words>324</Words>
  <Application>Microsoft Office PowerPoint</Application>
  <PresentationFormat>Widescreen</PresentationFormat>
  <Paragraphs>20</Paragraphs>
  <Slides>6</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9</cp:revision>
  <dcterms:created xsi:type="dcterms:W3CDTF">2020-01-02T01:56:26Z</dcterms:created>
  <dcterms:modified xsi:type="dcterms:W3CDTF">2024-06-10T06:21:21Z</dcterms:modified>
</cp:coreProperties>
</file>