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2"/>
  </p:notesMasterIdLst>
  <p:sldIdLst>
    <p:sldId id="256" r:id="rId3"/>
    <p:sldId id="260" r:id="rId4"/>
    <p:sldId id="259" r:id="rId5"/>
    <p:sldId id="266" r:id="rId6"/>
    <p:sldId id="267" r:id="rId7"/>
    <p:sldId id="268" r:id="rId8"/>
    <p:sldId id="269" r:id="rId9"/>
    <p:sldId id="270" r:id="rId10"/>
    <p:sldId id="263" r:id="rId11"/>
  </p:sldIdLst>
  <p:sldSz cx="12192000" cy="6858000"/>
  <p:notesSz cx="6951663" cy="10082213"/>
  <p:embeddedFontLst>
    <p:embeddedFont>
      <p:font typeface="Century Gothic" panose="020B0502020202020204" pitchFamily="34" charset="0"/>
      <p:regular r:id="rId13"/>
      <p:bold r:id="rId14"/>
      <p:italic r:id="rId15"/>
      <p:boldItalic r:id="rId16"/>
    </p:embeddedFont>
    <p:embeddedFont>
      <p:font typeface="Segoe UI" panose="020B0502040204020203"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5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51" Type="http://schemas.openxmlformats.org/officeDocument/2006/relationships/theme" Target="theme/theme1.xml"/><Relationship Id="rId3" Type="http://schemas.openxmlformats.org/officeDocument/2006/relationships/slide" Target="slides/slide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3"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font" Target="fonts/font3.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4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na Pandey" userId="52e807ce698cbe47" providerId="LiveId" clId="{1092521D-9E27-4845-A8DE-FD30650E1D1B}"/>
    <pc:docChg chg="undo custSel delSld modSld sldOrd">
      <pc:chgData name="Alina Pandey" userId="52e807ce698cbe47" providerId="LiveId" clId="{1092521D-9E27-4845-A8DE-FD30650E1D1B}" dt="2024-04-01T09:52:13.720" v="453" actId="20577"/>
      <pc:docMkLst>
        <pc:docMk/>
      </pc:docMkLst>
      <pc:sldChg chg="modSp mod">
        <pc:chgData name="Alina Pandey" userId="52e807ce698cbe47" providerId="LiveId" clId="{1092521D-9E27-4845-A8DE-FD30650E1D1B}" dt="2024-04-01T09:52:13.720" v="453" actId="20577"/>
        <pc:sldMkLst>
          <pc:docMk/>
          <pc:sldMk cId="0" sldId="256"/>
        </pc:sldMkLst>
        <pc:spChg chg="mod">
          <ac:chgData name="Alina Pandey" userId="52e807ce698cbe47" providerId="LiveId" clId="{1092521D-9E27-4845-A8DE-FD30650E1D1B}" dt="2024-04-01T09:52:13.720" v="453" actId="20577"/>
          <ac:spMkLst>
            <pc:docMk/>
            <pc:sldMk cId="0" sldId="256"/>
            <ac:spMk id="2" creationId="{13B54DC1-B0AF-07BB-AA0D-404F1084EE72}"/>
          </ac:spMkLst>
        </pc:spChg>
      </pc:sldChg>
      <pc:sldChg chg="del">
        <pc:chgData name="Alina Pandey" userId="52e807ce698cbe47" providerId="LiveId" clId="{1092521D-9E27-4845-A8DE-FD30650E1D1B}" dt="2024-04-01T09:31:15.705" v="0" actId="2696"/>
        <pc:sldMkLst>
          <pc:docMk/>
          <pc:sldMk cId="0" sldId="257"/>
        </pc:sldMkLst>
      </pc:sldChg>
      <pc:sldChg chg="del">
        <pc:chgData name="Alina Pandey" userId="52e807ce698cbe47" providerId="LiveId" clId="{1092521D-9E27-4845-A8DE-FD30650E1D1B}" dt="2024-04-01T09:31:18.405" v="1" actId="2696"/>
        <pc:sldMkLst>
          <pc:docMk/>
          <pc:sldMk cId="3023870210" sldId="258"/>
        </pc:sldMkLst>
      </pc:sldChg>
      <pc:sldChg chg="del">
        <pc:chgData name="Alina Pandey" userId="52e807ce698cbe47" providerId="LiveId" clId="{1092521D-9E27-4845-A8DE-FD30650E1D1B}" dt="2024-04-01T09:31:26.888" v="4" actId="2696"/>
        <pc:sldMkLst>
          <pc:docMk/>
          <pc:sldMk cId="206107078" sldId="261"/>
        </pc:sldMkLst>
      </pc:sldChg>
      <pc:sldChg chg="del">
        <pc:chgData name="Alina Pandey" userId="52e807ce698cbe47" providerId="LiveId" clId="{1092521D-9E27-4845-A8DE-FD30650E1D1B}" dt="2024-04-01T09:31:21.283" v="2" actId="2696"/>
        <pc:sldMkLst>
          <pc:docMk/>
          <pc:sldMk cId="776935214" sldId="262"/>
        </pc:sldMkLst>
      </pc:sldChg>
      <pc:sldChg chg="modSp mod ord">
        <pc:chgData name="Alina Pandey" userId="52e807ce698cbe47" providerId="LiveId" clId="{1092521D-9E27-4845-A8DE-FD30650E1D1B}" dt="2024-04-01T09:47:56.166" v="439" actId="20577"/>
        <pc:sldMkLst>
          <pc:docMk/>
          <pc:sldMk cId="728182261" sldId="263"/>
        </pc:sldMkLst>
        <pc:spChg chg="mod">
          <ac:chgData name="Alina Pandey" userId="52e807ce698cbe47" providerId="LiveId" clId="{1092521D-9E27-4845-A8DE-FD30650E1D1B}" dt="2024-04-01T09:47:56.166" v="439" actId="20577"/>
          <ac:spMkLst>
            <pc:docMk/>
            <pc:sldMk cId="728182261" sldId="263"/>
            <ac:spMk id="157" creationId="{00000000-0000-0000-0000-000000000000}"/>
          </ac:spMkLst>
        </pc:spChg>
      </pc:sldChg>
      <pc:sldChg chg="del">
        <pc:chgData name="Alina Pandey" userId="52e807ce698cbe47" providerId="LiveId" clId="{1092521D-9E27-4845-A8DE-FD30650E1D1B}" dt="2024-04-01T09:31:24.550" v="3" actId="2696"/>
        <pc:sldMkLst>
          <pc:docMk/>
          <pc:sldMk cId="1976648194" sldId="264"/>
        </pc:sldMkLst>
      </pc:sldChg>
      <pc:sldChg chg="del">
        <pc:chgData name="Alina Pandey" userId="52e807ce698cbe47" providerId="LiveId" clId="{1092521D-9E27-4845-A8DE-FD30650E1D1B}" dt="2024-04-01T09:31:30.145" v="5" actId="2696"/>
        <pc:sldMkLst>
          <pc:docMk/>
          <pc:sldMk cId="978293741" sldId="265"/>
        </pc:sldMkLst>
      </pc:sldChg>
      <pc:sldChg chg="modSp del mod">
        <pc:chgData name="Alina Pandey" userId="52e807ce698cbe47" providerId="LiveId" clId="{1092521D-9E27-4845-A8DE-FD30650E1D1B}" dt="2024-04-01T09:49:43.135" v="442" actId="2696"/>
        <pc:sldMkLst>
          <pc:docMk/>
          <pc:sldMk cId="2555708490" sldId="271"/>
        </pc:sldMkLst>
        <pc:spChg chg="mod">
          <ac:chgData name="Alina Pandey" userId="52e807ce698cbe47" providerId="LiveId" clId="{1092521D-9E27-4845-A8DE-FD30650E1D1B}" dt="2024-04-01T09:47:19.615" v="364" actId="20577"/>
          <ac:spMkLst>
            <pc:docMk/>
            <pc:sldMk cId="2555708490" sldId="271"/>
            <ac:spMk id="157" creationId="{00000000-0000-0000-0000-000000000000}"/>
          </ac:spMkLst>
        </pc:spChg>
      </pc:sldChg>
      <pc:sldChg chg="modSp del mod">
        <pc:chgData name="Alina Pandey" userId="52e807ce698cbe47" providerId="LiveId" clId="{1092521D-9E27-4845-A8DE-FD30650E1D1B}" dt="2024-04-01T09:49:39.796" v="441" actId="2696"/>
        <pc:sldMkLst>
          <pc:docMk/>
          <pc:sldMk cId="3673028505" sldId="272"/>
        </pc:sldMkLst>
        <pc:spChg chg="mod">
          <ac:chgData name="Alina Pandey" userId="52e807ce698cbe47" providerId="LiveId" clId="{1092521D-9E27-4845-A8DE-FD30650E1D1B}" dt="2024-04-01T09:47:12.368" v="360" actId="20577"/>
          <ac:spMkLst>
            <pc:docMk/>
            <pc:sldMk cId="3673028505" sldId="272"/>
            <ac:spMk id="157" creationId="{00000000-0000-0000-0000-000000000000}"/>
          </ac:spMkLst>
        </pc:spChg>
      </pc:sldChg>
      <pc:sldChg chg="modSp del mod">
        <pc:chgData name="Alina Pandey" userId="52e807ce698cbe47" providerId="LiveId" clId="{1092521D-9E27-4845-A8DE-FD30650E1D1B}" dt="2024-04-01T09:49:39.796" v="441" actId="2696"/>
        <pc:sldMkLst>
          <pc:docMk/>
          <pc:sldMk cId="646835409" sldId="273"/>
        </pc:sldMkLst>
        <pc:spChg chg="mod">
          <ac:chgData name="Alina Pandey" userId="52e807ce698cbe47" providerId="LiveId" clId="{1092521D-9E27-4845-A8DE-FD30650E1D1B}" dt="2024-04-01T09:42:30.028" v="79" actId="20577"/>
          <ac:spMkLst>
            <pc:docMk/>
            <pc:sldMk cId="646835409" sldId="273"/>
            <ac:spMk id="157" creationId="{00000000-0000-0000-0000-000000000000}"/>
          </ac:spMkLst>
        </pc:spChg>
      </pc:sldChg>
      <pc:sldChg chg="modSp del mod">
        <pc:chgData name="Alina Pandey" userId="52e807ce698cbe47" providerId="LiveId" clId="{1092521D-9E27-4845-A8DE-FD30650E1D1B}" dt="2024-04-01T09:49:39.796" v="441" actId="2696"/>
        <pc:sldMkLst>
          <pc:docMk/>
          <pc:sldMk cId="1853497727" sldId="274"/>
        </pc:sldMkLst>
        <pc:spChg chg="mod">
          <ac:chgData name="Alina Pandey" userId="52e807ce698cbe47" providerId="LiveId" clId="{1092521D-9E27-4845-A8DE-FD30650E1D1B}" dt="2024-04-01T09:42:39.721" v="98" actId="20577"/>
          <ac:spMkLst>
            <pc:docMk/>
            <pc:sldMk cId="1853497727" sldId="274"/>
            <ac:spMk id="157" creationId="{00000000-0000-0000-0000-000000000000}"/>
          </ac:spMkLst>
        </pc:spChg>
      </pc:sldChg>
      <pc:sldChg chg="modSp del mod">
        <pc:chgData name="Alina Pandey" userId="52e807ce698cbe47" providerId="LiveId" clId="{1092521D-9E27-4845-A8DE-FD30650E1D1B}" dt="2024-04-01T09:49:39.796" v="441" actId="2696"/>
        <pc:sldMkLst>
          <pc:docMk/>
          <pc:sldMk cId="1853375894" sldId="275"/>
        </pc:sldMkLst>
        <pc:spChg chg="mod">
          <ac:chgData name="Alina Pandey" userId="52e807ce698cbe47" providerId="LiveId" clId="{1092521D-9E27-4845-A8DE-FD30650E1D1B}" dt="2024-04-01T09:43:52.534" v="122" actId="20577"/>
          <ac:spMkLst>
            <pc:docMk/>
            <pc:sldMk cId="1853375894" sldId="275"/>
            <ac:spMk id="157" creationId="{00000000-0000-0000-0000-000000000000}"/>
          </ac:spMkLst>
        </pc:spChg>
      </pc:sldChg>
      <pc:sldChg chg="modSp del mod">
        <pc:chgData name="Alina Pandey" userId="52e807ce698cbe47" providerId="LiveId" clId="{1092521D-9E27-4845-A8DE-FD30650E1D1B}" dt="2024-04-01T09:49:39.796" v="441" actId="2696"/>
        <pc:sldMkLst>
          <pc:docMk/>
          <pc:sldMk cId="722618565" sldId="276"/>
        </pc:sldMkLst>
        <pc:spChg chg="mod">
          <ac:chgData name="Alina Pandey" userId="52e807ce698cbe47" providerId="LiveId" clId="{1092521D-9E27-4845-A8DE-FD30650E1D1B}" dt="2024-04-01T09:44:02.476" v="142" actId="20577"/>
          <ac:spMkLst>
            <pc:docMk/>
            <pc:sldMk cId="722618565" sldId="276"/>
            <ac:spMk id="157" creationId="{00000000-0000-0000-0000-000000000000}"/>
          </ac:spMkLst>
        </pc:spChg>
      </pc:sldChg>
      <pc:sldChg chg="modSp del mod">
        <pc:chgData name="Alina Pandey" userId="52e807ce698cbe47" providerId="LiveId" clId="{1092521D-9E27-4845-A8DE-FD30650E1D1B}" dt="2024-04-01T09:49:39.796" v="441" actId="2696"/>
        <pc:sldMkLst>
          <pc:docMk/>
          <pc:sldMk cId="4086200387" sldId="277"/>
        </pc:sldMkLst>
        <pc:spChg chg="mod">
          <ac:chgData name="Alina Pandey" userId="52e807ce698cbe47" providerId="LiveId" clId="{1092521D-9E27-4845-A8DE-FD30650E1D1B}" dt="2024-04-01T09:44:11.794" v="161" actId="20577"/>
          <ac:spMkLst>
            <pc:docMk/>
            <pc:sldMk cId="4086200387" sldId="277"/>
            <ac:spMk id="157" creationId="{00000000-0000-0000-0000-000000000000}"/>
          </ac:spMkLst>
        </pc:spChg>
      </pc:sldChg>
      <pc:sldChg chg="modSp del mod">
        <pc:chgData name="Alina Pandey" userId="52e807ce698cbe47" providerId="LiveId" clId="{1092521D-9E27-4845-A8DE-FD30650E1D1B}" dt="2024-04-01T09:49:39.796" v="441" actId="2696"/>
        <pc:sldMkLst>
          <pc:docMk/>
          <pc:sldMk cId="4045207681" sldId="278"/>
        </pc:sldMkLst>
        <pc:spChg chg="mod">
          <ac:chgData name="Alina Pandey" userId="52e807ce698cbe47" providerId="LiveId" clId="{1092521D-9E27-4845-A8DE-FD30650E1D1B}" dt="2024-04-01T09:44:26.245" v="193" actId="20577"/>
          <ac:spMkLst>
            <pc:docMk/>
            <pc:sldMk cId="4045207681" sldId="278"/>
            <ac:spMk id="157" creationId="{00000000-0000-0000-0000-000000000000}"/>
          </ac:spMkLst>
        </pc:spChg>
      </pc:sldChg>
      <pc:sldChg chg="modSp del mod">
        <pc:chgData name="Alina Pandey" userId="52e807ce698cbe47" providerId="LiveId" clId="{1092521D-9E27-4845-A8DE-FD30650E1D1B}" dt="2024-04-01T09:49:39.796" v="441" actId="2696"/>
        <pc:sldMkLst>
          <pc:docMk/>
          <pc:sldMk cId="3805637829" sldId="279"/>
        </pc:sldMkLst>
        <pc:spChg chg="mod">
          <ac:chgData name="Alina Pandey" userId="52e807ce698cbe47" providerId="LiveId" clId="{1092521D-9E27-4845-A8DE-FD30650E1D1B}" dt="2024-04-01T09:44:36.464" v="211" actId="20577"/>
          <ac:spMkLst>
            <pc:docMk/>
            <pc:sldMk cId="3805637829" sldId="279"/>
            <ac:spMk id="157" creationId="{00000000-0000-0000-0000-000000000000}"/>
          </ac:spMkLst>
        </pc:spChg>
      </pc:sldChg>
      <pc:sldChg chg="modSp del mod">
        <pc:chgData name="Alina Pandey" userId="52e807ce698cbe47" providerId="LiveId" clId="{1092521D-9E27-4845-A8DE-FD30650E1D1B}" dt="2024-04-01T09:49:39.796" v="441" actId="2696"/>
        <pc:sldMkLst>
          <pc:docMk/>
          <pc:sldMk cId="329357521" sldId="280"/>
        </pc:sldMkLst>
        <pc:spChg chg="mod">
          <ac:chgData name="Alina Pandey" userId="52e807ce698cbe47" providerId="LiveId" clId="{1092521D-9E27-4845-A8DE-FD30650E1D1B}" dt="2024-04-01T09:44:46.586" v="229" actId="20577"/>
          <ac:spMkLst>
            <pc:docMk/>
            <pc:sldMk cId="329357521" sldId="280"/>
            <ac:spMk id="157" creationId="{00000000-0000-0000-0000-000000000000}"/>
          </ac:spMkLst>
        </pc:spChg>
      </pc:sldChg>
      <pc:sldChg chg="modSp del mod">
        <pc:chgData name="Alina Pandey" userId="52e807ce698cbe47" providerId="LiveId" clId="{1092521D-9E27-4845-A8DE-FD30650E1D1B}" dt="2024-04-01T09:49:39.796" v="441" actId="2696"/>
        <pc:sldMkLst>
          <pc:docMk/>
          <pc:sldMk cId="850558487" sldId="281"/>
        </pc:sldMkLst>
        <pc:spChg chg="mod">
          <ac:chgData name="Alina Pandey" userId="52e807ce698cbe47" providerId="LiveId" clId="{1092521D-9E27-4845-A8DE-FD30650E1D1B}" dt="2024-04-01T09:45:05.308" v="249" actId="20577"/>
          <ac:spMkLst>
            <pc:docMk/>
            <pc:sldMk cId="850558487" sldId="281"/>
            <ac:spMk id="157" creationId="{00000000-0000-0000-0000-000000000000}"/>
          </ac:spMkLst>
        </pc:spChg>
      </pc:sldChg>
      <pc:sldChg chg="modSp del mod">
        <pc:chgData name="Alina Pandey" userId="52e807ce698cbe47" providerId="LiveId" clId="{1092521D-9E27-4845-A8DE-FD30650E1D1B}" dt="2024-04-01T09:49:39.796" v="441" actId="2696"/>
        <pc:sldMkLst>
          <pc:docMk/>
          <pc:sldMk cId="2964074341" sldId="282"/>
        </pc:sldMkLst>
        <pc:spChg chg="mod">
          <ac:chgData name="Alina Pandey" userId="52e807ce698cbe47" providerId="LiveId" clId="{1092521D-9E27-4845-A8DE-FD30650E1D1B}" dt="2024-04-01T09:45:13.921" v="267" actId="20577"/>
          <ac:spMkLst>
            <pc:docMk/>
            <pc:sldMk cId="2964074341" sldId="282"/>
            <ac:spMk id="157" creationId="{00000000-0000-0000-0000-000000000000}"/>
          </ac:spMkLst>
        </pc:spChg>
      </pc:sldChg>
      <pc:sldChg chg="modSp del mod">
        <pc:chgData name="Alina Pandey" userId="52e807ce698cbe47" providerId="LiveId" clId="{1092521D-9E27-4845-A8DE-FD30650E1D1B}" dt="2024-04-01T09:49:19.635" v="440" actId="2696"/>
        <pc:sldMkLst>
          <pc:docMk/>
          <pc:sldMk cId="767041847" sldId="283"/>
        </pc:sldMkLst>
        <pc:spChg chg="mod">
          <ac:chgData name="Alina Pandey" userId="52e807ce698cbe47" providerId="LiveId" clId="{1092521D-9E27-4845-A8DE-FD30650E1D1B}" dt="2024-04-01T09:45:22.673" v="285" actId="20577"/>
          <ac:spMkLst>
            <pc:docMk/>
            <pc:sldMk cId="767041847" sldId="283"/>
            <ac:spMk id="157" creationId="{00000000-0000-0000-0000-000000000000}"/>
          </ac:spMkLst>
        </pc:spChg>
      </pc:sldChg>
      <pc:sldChg chg="modSp del mod">
        <pc:chgData name="Alina Pandey" userId="52e807ce698cbe47" providerId="LiveId" clId="{1092521D-9E27-4845-A8DE-FD30650E1D1B}" dt="2024-04-01T09:49:19.635" v="440" actId="2696"/>
        <pc:sldMkLst>
          <pc:docMk/>
          <pc:sldMk cId="1074618457" sldId="284"/>
        </pc:sldMkLst>
        <pc:spChg chg="mod">
          <ac:chgData name="Alina Pandey" userId="52e807ce698cbe47" providerId="LiveId" clId="{1092521D-9E27-4845-A8DE-FD30650E1D1B}" dt="2024-04-01T09:45:32.695" v="305" actId="20577"/>
          <ac:spMkLst>
            <pc:docMk/>
            <pc:sldMk cId="1074618457" sldId="284"/>
            <ac:spMk id="157" creationId="{00000000-0000-0000-0000-000000000000}"/>
          </ac:spMkLst>
        </pc:spChg>
      </pc:sldChg>
      <pc:sldChg chg="modSp del mod">
        <pc:chgData name="Alina Pandey" userId="52e807ce698cbe47" providerId="LiveId" clId="{1092521D-9E27-4845-A8DE-FD30650E1D1B}" dt="2024-04-01T09:49:19.635" v="440" actId="2696"/>
        <pc:sldMkLst>
          <pc:docMk/>
          <pc:sldMk cId="92841898" sldId="285"/>
        </pc:sldMkLst>
        <pc:spChg chg="mod">
          <ac:chgData name="Alina Pandey" userId="52e807ce698cbe47" providerId="LiveId" clId="{1092521D-9E27-4845-A8DE-FD30650E1D1B}" dt="2024-04-01T09:46:40.597" v="323" actId="20577"/>
          <ac:spMkLst>
            <pc:docMk/>
            <pc:sldMk cId="92841898" sldId="285"/>
            <ac:spMk id="157" creationId="{00000000-0000-0000-0000-000000000000}"/>
          </ac:spMkLst>
        </pc:spChg>
      </pc:sldChg>
      <pc:sldChg chg="modSp del mod">
        <pc:chgData name="Alina Pandey" userId="52e807ce698cbe47" providerId="LiveId" clId="{1092521D-9E27-4845-A8DE-FD30650E1D1B}" dt="2024-04-01T09:49:19.635" v="440" actId="2696"/>
        <pc:sldMkLst>
          <pc:docMk/>
          <pc:sldMk cId="4104623152" sldId="286"/>
        </pc:sldMkLst>
        <pc:spChg chg="mod">
          <ac:chgData name="Alina Pandey" userId="52e807ce698cbe47" providerId="LiveId" clId="{1092521D-9E27-4845-A8DE-FD30650E1D1B}" dt="2024-04-01T09:46:50.618" v="341" actId="20577"/>
          <ac:spMkLst>
            <pc:docMk/>
            <pc:sldMk cId="4104623152" sldId="286"/>
            <ac:spMk id="157" creationId="{00000000-0000-0000-0000-000000000000}"/>
          </ac:spMkLst>
        </pc:spChg>
      </pc:sldChg>
      <pc:sldChg chg="modSp del mod">
        <pc:chgData name="Alina Pandey" userId="52e807ce698cbe47" providerId="LiveId" clId="{1092521D-9E27-4845-A8DE-FD30650E1D1B}" dt="2024-04-01T09:49:19.635" v="440" actId="2696"/>
        <pc:sldMkLst>
          <pc:docMk/>
          <pc:sldMk cId="1810189942" sldId="287"/>
        </pc:sldMkLst>
        <pc:spChg chg="mod">
          <ac:chgData name="Alina Pandey" userId="52e807ce698cbe47" providerId="LiveId" clId="{1092521D-9E27-4845-A8DE-FD30650E1D1B}" dt="2024-04-01T09:46:59.981" v="359" actId="20577"/>
          <ac:spMkLst>
            <pc:docMk/>
            <pc:sldMk cId="1810189942" sldId="287"/>
            <ac:spMk id="157" creationId="{00000000-0000-0000-0000-000000000000}"/>
          </ac:spMkLst>
        </pc:spChg>
      </pc:sldChg>
      <pc:sldMasterChg chg="delSldLayout">
        <pc:chgData name="Alina Pandey" userId="52e807ce698cbe47" providerId="LiveId" clId="{1092521D-9E27-4845-A8DE-FD30650E1D1B}" dt="2024-04-01T09:31:30.145" v="5" actId="2696"/>
        <pc:sldMasterMkLst>
          <pc:docMk/>
          <pc:sldMasterMk cId="0" sldId="2147483648"/>
        </pc:sldMasterMkLst>
        <pc:sldLayoutChg chg="del">
          <pc:chgData name="Alina Pandey" userId="52e807ce698cbe47" providerId="LiveId" clId="{1092521D-9E27-4845-A8DE-FD30650E1D1B}" dt="2024-04-01T09:31:30.145" v="5" actId="2696"/>
          <pc:sldLayoutMkLst>
            <pc:docMk/>
            <pc:sldMasterMk cId="0" sldId="2147483648"/>
            <pc:sldLayoutMk cId="0" sldId="214748365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2866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0459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8386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373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4832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8457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6685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9117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Justice</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lang="en-US" sz="2700" b="1" i="0" u="none" strike="noStrike" cap="none"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Shashikala </a:t>
            </a:r>
            <a:r>
              <a:rPr lang="en-US" sz="2200" b="1" dirty="0" err="1">
                <a:solidFill>
                  <a:srgbClr val="003399"/>
                </a:solidFill>
                <a:latin typeface="Century Gothic"/>
                <a:ea typeface="Century Gothic"/>
                <a:cs typeface="Century Gothic"/>
                <a:sym typeface="Century Gothic"/>
              </a:rPr>
              <a:t>Gurpur</a:t>
            </a:r>
            <a:r>
              <a:rPr lang="en-US" sz="2200" b="1" dirty="0">
                <a:solidFill>
                  <a:srgbClr val="003399"/>
                </a:solidFill>
                <a:latin typeface="Century Gothic"/>
                <a:ea typeface="Century Gothic"/>
                <a:cs typeface="Century Gothic"/>
                <a:sym typeface="Century Gothic"/>
              </a:rPr>
              <a:t>, Dr. Sujata Arya</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 Climate Justice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894447" y="1430991"/>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Clr>
                <a:srgbClr val="000000"/>
              </a:buClr>
              <a:buSzPts val="1600"/>
              <a:buFont typeface="Arial"/>
              <a:buNone/>
            </a:pPr>
            <a:r>
              <a:rPr lang="en-US" sz="1600" dirty="0">
                <a:latin typeface="Segoe UI" panose="020B0502040204020203" pitchFamily="34" charset="0"/>
                <a:ea typeface="Quattrocento Sans"/>
                <a:cs typeface="Segoe UI" panose="020B0502040204020203" pitchFamily="34" charset="0"/>
                <a:sym typeface="Quattrocento Sans"/>
              </a:rPr>
              <a:t>This module: Climate Justice has been divided into 4 sub-sections:</a:t>
            </a:r>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graphicFrame>
        <p:nvGraphicFramePr>
          <p:cNvPr id="2" name="Table 1">
            <a:extLst>
              <a:ext uri="{FF2B5EF4-FFF2-40B4-BE49-F238E27FC236}">
                <a16:creationId xmlns:a16="http://schemas.microsoft.com/office/drawing/2014/main" id="{63700C98-4501-870D-0430-7D43EEC005CD}"/>
              </a:ext>
            </a:extLst>
          </p:cNvPr>
          <p:cNvGraphicFramePr>
            <a:graphicFrameLocks noGrp="1"/>
          </p:cNvGraphicFramePr>
          <p:nvPr>
            <p:extLst>
              <p:ext uri="{D42A27DB-BD31-4B8C-83A1-F6EECF244321}">
                <p14:modId xmlns:p14="http://schemas.microsoft.com/office/powerpoint/2010/main" val="3775567173"/>
              </p:ext>
            </p:extLst>
          </p:nvPr>
        </p:nvGraphicFramePr>
        <p:xfrm>
          <a:off x="1335741" y="1989056"/>
          <a:ext cx="8402148" cy="3191795"/>
        </p:xfrm>
        <a:graphic>
          <a:graphicData uri="http://schemas.openxmlformats.org/drawingml/2006/table">
            <a:tbl>
              <a:tblPr>
                <a:tableStyleId>{2D5ABB26-0587-4C30-8999-92F81FD0307C}</a:tableStyleId>
              </a:tblPr>
              <a:tblGrid>
                <a:gridCol w="8402148">
                  <a:extLst>
                    <a:ext uri="{9D8B030D-6E8A-4147-A177-3AD203B41FA5}">
                      <a16:colId xmlns:a16="http://schemas.microsoft.com/office/drawing/2014/main" val="3368122997"/>
                    </a:ext>
                  </a:extLst>
                </a:gridCol>
              </a:tblGrid>
              <a:tr h="3191795">
                <a:tc>
                  <a:txBody>
                    <a:bodyPr/>
                    <a:lstStyle/>
                    <a:p>
                      <a:pPr marL="685800" lvl="1" indent="-228600" algn="l">
                        <a:lnSpc>
                          <a:spcPct val="100000"/>
                        </a:lnSpc>
                        <a:spcBef>
                          <a:spcPts val="1200"/>
                        </a:spcBef>
                        <a:spcAft>
                          <a:spcPts val="0"/>
                        </a:spcAft>
                        <a:buFont typeface="+mj-lt"/>
                        <a:buAutoNum type="arabicPeriod"/>
                      </a:pPr>
                      <a:r>
                        <a:rPr lang="en-US" sz="1200" b="1" dirty="0">
                          <a:effectLst/>
                        </a:rPr>
                        <a:t>Concept and Perspectives</a:t>
                      </a:r>
                    </a:p>
                    <a:p>
                      <a:pPr marL="628650" lvl="1" indent="-171450" algn="l">
                        <a:lnSpc>
                          <a:spcPct val="100000"/>
                        </a:lnSpc>
                        <a:spcBef>
                          <a:spcPts val="500"/>
                        </a:spcBef>
                        <a:spcAft>
                          <a:spcPts val="0"/>
                        </a:spcAft>
                        <a:buFont typeface="Wingdings" panose="05000000000000000000" pitchFamily="2" charset="2"/>
                        <a:buChar char="§"/>
                      </a:pPr>
                      <a:r>
                        <a:rPr lang="en-US" sz="1200" dirty="0">
                          <a:effectLst/>
                        </a:rPr>
                        <a:t>Approaches to Climate Justice</a:t>
                      </a:r>
                    </a:p>
                    <a:p>
                      <a:pPr marL="540000" lvl="1" indent="-171450" algn="l">
                        <a:lnSpc>
                          <a:spcPct val="100000"/>
                        </a:lnSpc>
                        <a:spcBef>
                          <a:spcPts val="500"/>
                        </a:spcBef>
                        <a:spcAft>
                          <a:spcPts val="0"/>
                        </a:spcAft>
                        <a:buFont typeface="Wingdings" panose="05000000000000000000" pitchFamily="2" charset="2"/>
                        <a:buChar char="§"/>
                      </a:pPr>
                      <a:r>
                        <a:rPr lang="en-US" sz="1200" dirty="0">
                          <a:effectLst/>
                        </a:rPr>
                        <a:t>. Principle of Climate Justice</a:t>
                      </a:r>
                    </a:p>
                    <a:p>
                      <a:pPr marL="540000" lvl="1" indent="-171450" algn="l">
                        <a:lnSpc>
                          <a:spcPct val="100000"/>
                        </a:lnSpc>
                        <a:spcBef>
                          <a:spcPts val="500"/>
                        </a:spcBef>
                        <a:spcAft>
                          <a:spcPts val="0"/>
                        </a:spcAft>
                        <a:buFont typeface="Wingdings" panose="05000000000000000000" pitchFamily="2" charset="2"/>
                        <a:buChar char="§"/>
                      </a:pPr>
                      <a:r>
                        <a:rPr lang="en-US" sz="1200" dirty="0">
                          <a:effectLst/>
                        </a:rPr>
                        <a:t> Climate change and Human Rights</a:t>
                      </a:r>
                    </a:p>
                    <a:p>
                      <a:pPr marL="540000" lvl="1" indent="-171450" algn="l">
                        <a:lnSpc>
                          <a:spcPct val="100000"/>
                        </a:lnSpc>
                        <a:spcBef>
                          <a:spcPts val="500"/>
                        </a:spcBef>
                        <a:spcAft>
                          <a:spcPts val="0"/>
                        </a:spcAft>
                        <a:buFont typeface="Wingdings" panose="05000000000000000000" pitchFamily="2" charset="2"/>
                        <a:buChar char="§"/>
                      </a:pPr>
                      <a:r>
                        <a:rPr lang="en-US" sz="1200" dirty="0">
                          <a:effectLst/>
                        </a:rPr>
                        <a:t> Climate change and trade</a:t>
                      </a:r>
                    </a:p>
                    <a:p>
                      <a:pPr marL="540000" lvl="1" indent="-171450" algn="l">
                        <a:lnSpc>
                          <a:spcPct val="100000"/>
                        </a:lnSpc>
                        <a:spcBef>
                          <a:spcPts val="500"/>
                        </a:spcBef>
                        <a:spcAft>
                          <a:spcPts val="0"/>
                        </a:spcAft>
                        <a:buFont typeface="Wingdings" panose="05000000000000000000" pitchFamily="2" charset="2"/>
                        <a:buChar char="§"/>
                      </a:pPr>
                      <a:r>
                        <a:rPr lang="en-US" sz="1200" dirty="0">
                          <a:effectLst/>
                        </a:rPr>
                        <a:t>Climate change and armed conflict</a:t>
                      </a:r>
                    </a:p>
                    <a:p>
                      <a:pPr marL="540000" lvl="1" indent="-171450" algn="l">
                        <a:lnSpc>
                          <a:spcPct val="100000"/>
                        </a:lnSpc>
                        <a:spcBef>
                          <a:spcPts val="500"/>
                        </a:spcBef>
                        <a:spcAft>
                          <a:spcPts val="0"/>
                        </a:spcAft>
                        <a:buFont typeface="Wingdings" panose="05000000000000000000" pitchFamily="2" charset="2"/>
                        <a:buChar char="§"/>
                      </a:pPr>
                      <a:endParaRPr lang="en-US" sz="1200" b="0" dirty="0">
                        <a:effectLst/>
                      </a:endParaRPr>
                    </a:p>
                    <a:p>
                      <a:pPr marL="368550" lvl="1" indent="0" algn="l">
                        <a:lnSpc>
                          <a:spcPct val="100000"/>
                        </a:lnSpc>
                        <a:spcBef>
                          <a:spcPts val="500"/>
                        </a:spcBef>
                        <a:spcAft>
                          <a:spcPts val="0"/>
                        </a:spcAft>
                        <a:buFont typeface="Wingdings" panose="05000000000000000000" pitchFamily="2" charset="2"/>
                        <a:buNone/>
                      </a:pPr>
                      <a:r>
                        <a:rPr lang="en-US" sz="1200" b="1" dirty="0">
                          <a:effectLst/>
                        </a:rPr>
                        <a:t>2.  Mitigation and Adaptation</a:t>
                      </a:r>
                    </a:p>
                    <a:p>
                      <a:pPr marL="438150" indent="-171450" algn="l">
                        <a:lnSpc>
                          <a:spcPct val="100000"/>
                        </a:lnSpc>
                        <a:buFont typeface="Wingdings" panose="05000000000000000000" pitchFamily="2" charset="2"/>
                        <a:buChar char="§"/>
                      </a:pPr>
                      <a:r>
                        <a:rPr lang="en-US" sz="1200" dirty="0">
                          <a:effectLst/>
                        </a:rPr>
                        <a:t> International approach</a:t>
                      </a:r>
                    </a:p>
                    <a:p>
                      <a:pPr marL="438150" indent="-171450" algn="l">
                        <a:lnSpc>
                          <a:spcPct val="100000"/>
                        </a:lnSpc>
                        <a:buFont typeface="Wingdings" panose="05000000000000000000" pitchFamily="2" charset="2"/>
                        <a:buChar char="§"/>
                      </a:pPr>
                      <a:r>
                        <a:rPr lang="en-US" sz="1200" dirty="0">
                          <a:effectLst/>
                        </a:rPr>
                        <a:t>Comparative approach: European Union, Asia</a:t>
                      </a:r>
                    </a:p>
                    <a:p>
                      <a:pPr marL="438150" indent="-171450" algn="l">
                        <a:lnSpc>
                          <a:spcPct val="100000"/>
                        </a:lnSpc>
                        <a:buFont typeface="Wingdings" panose="05000000000000000000" pitchFamily="2" charset="2"/>
                        <a:buChar char="§"/>
                      </a:pPr>
                      <a:endParaRPr lang="en-US" sz="1200" b="0" dirty="0">
                        <a:effectLst/>
                      </a:endParaRPr>
                    </a:p>
                    <a:p>
                      <a:pPr marL="495300" indent="-228600" algn="l">
                        <a:lnSpc>
                          <a:spcPct val="100000"/>
                        </a:lnSpc>
                        <a:buFont typeface="Wingdings" panose="05000000000000000000" pitchFamily="2" charset="2"/>
                        <a:buAutoNum type="arabicPeriod" startAt="3"/>
                      </a:pPr>
                      <a:r>
                        <a:rPr lang="en-US" sz="1200" b="1" dirty="0">
                          <a:effectLst/>
                        </a:rPr>
                        <a:t>Climate Change Litigation: International judicial institutions</a:t>
                      </a:r>
                    </a:p>
                    <a:p>
                      <a:pPr marL="495300" indent="-228600" algn="l">
                        <a:lnSpc>
                          <a:spcPct val="100000"/>
                        </a:lnSpc>
                        <a:buFont typeface="Wingdings" panose="05000000000000000000" pitchFamily="2" charset="2"/>
                        <a:buAutoNum type="arabicPeriod" startAt="3"/>
                      </a:pPr>
                      <a:endParaRPr lang="en-US" sz="1200" b="1" dirty="0">
                        <a:effectLst/>
                      </a:endParaRPr>
                    </a:p>
                    <a:p>
                      <a:pPr marL="266700" indent="0" algn="l">
                        <a:lnSpc>
                          <a:spcPct val="100000"/>
                        </a:lnSpc>
                        <a:buFont typeface="Wingdings" panose="05000000000000000000" pitchFamily="2" charset="2"/>
                        <a:buNone/>
                      </a:pPr>
                      <a:r>
                        <a:rPr lang="en-US" sz="1200" b="1" dirty="0">
                          <a:effectLst/>
                        </a:rPr>
                        <a:t>4.  Alternative Dispute Settlement Mechanisms for Climate Justice</a:t>
                      </a:r>
                      <a:endParaRPr lang="en-US" sz="1200" b="1" dirty="0">
                        <a:effectLst/>
                        <a:latin typeface="Arial" panose="020B0604020202020204" pitchFamily="34" charset="0"/>
                        <a:ea typeface="Arial" panose="020B0604020202020204" pitchFamily="34" charset="0"/>
                      </a:endParaRPr>
                    </a:p>
                  </a:txBody>
                  <a:tcPr marL="71755" marR="68580" marT="0" marB="0"/>
                </a:tc>
                <a:extLst>
                  <a:ext uri="{0D108BD9-81ED-4DB2-BD59-A6C34878D82A}">
                    <a16:rowId xmlns:a16="http://schemas.microsoft.com/office/drawing/2014/main" val="3138742832"/>
                  </a:ext>
                </a:extLst>
              </a:tr>
            </a:tbl>
          </a:graphicData>
        </a:graphic>
      </p:graphicFrame>
    </p:spTree>
    <p:extLst>
      <p:ext uri="{BB962C8B-B14F-4D97-AF65-F5344CB8AC3E}">
        <p14:creationId xmlns:p14="http://schemas.microsoft.com/office/powerpoint/2010/main" val="127857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Concept of Climate Justice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3"/>
            <a:ext cx="9488131" cy="108251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US" sz="2400" dirty="0">
                <a:latin typeface="Segoe UI" panose="020B0502040204020203" pitchFamily="34" charset="0"/>
                <a:cs typeface="Segoe UI" panose="020B0502040204020203" pitchFamily="34" charset="0"/>
              </a:rPr>
              <a:t>Introduction to Climate Justice</a:t>
            </a:r>
            <a:endParaRPr lang="LID4096" sz="2400" dirty="0">
              <a:latin typeface="Segoe UI" panose="020B0502040204020203" pitchFamily="34" charset="0"/>
              <a:cs typeface="Segoe UI" panose="020B0502040204020203" pitchFamily="34" charset="0"/>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7" y="2436046"/>
            <a:ext cx="9585295" cy="318243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l">
              <a:buFont typeface="Arial" panose="020B0604020202020204" pitchFamily="34" charset="0"/>
              <a:buChar char="•"/>
            </a:pPr>
            <a:r>
              <a:rPr lang="en-US" sz="2000" b="0" i="0" dirty="0">
                <a:solidFill>
                  <a:srgbClr val="0D0D0D"/>
                </a:solidFill>
                <a:effectLst/>
                <a:latin typeface="+mn-lt"/>
              </a:rPr>
              <a:t>People of color, indigenous communities, and global South nations face disproportionate ecological, economic, and health impacts from climate disruption.</a:t>
            </a:r>
          </a:p>
          <a:p>
            <a:pPr algn="l">
              <a:buFont typeface="Arial" panose="020B0604020202020204" pitchFamily="34" charset="0"/>
              <a:buChar char="•"/>
            </a:pPr>
            <a:r>
              <a:rPr lang="en-US" sz="2000" b="0" i="0" dirty="0">
                <a:solidFill>
                  <a:srgbClr val="0D0D0D"/>
                </a:solidFill>
                <a:effectLst/>
                <a:latin typeface="+mn-lt"/>
              </a:rPr>
              <a:t>Climate change is often seen as a natural process, ignoring its link to specific human activities.</a:t>
            </a:r>
          </a:p>
          <a:p>
            <a:pPr algn="l">
              <a:buFont typeface="Arial" panose="020B0604020202020204" pitchFamily="34" charset="0"/>
              <a:buChar char="•"/>
            </a:pPr>
            <a:r>
              <a:rPr lang="en-US" sz="2000" b="0" i="0" dirty="0">
                <a:solidFill>
                  <a:srgbClr val="0D0D0D"/>
                </a:solidFill>
                <a:effectLst/>
                <a:latin typeface="+mn-lt"/>
              </a:rPr>
              <a:t>Climate justice acknowledges that fighting climate change is intertwined with racial and economic justice.</a:t>
            </a:r>
          </a:p>
          <a:p>
            <a:pPr algn="l">
              <a:buFont typeface="Arial" panose="020B0604020202020204" pitchFamily="34" charset="0"/>
              <a:buChar char="•"/>
            </a:pPr>
            <a:r>
              <a:rPr lang="en-US" sz="2000" b="0" i="0" dirty="0">
                <a:solidFill>
                  <a:srgbClr val="0D0D0D"/>
                </a:solidFill>
                <a:effectLst/>
                <a:latin typeface="+mn-lt"/>
              </a:rPr>
              <a:t>It views climate injustice as a core element of climate disruption that must be addressed to reverse its effects.</a:t>
            </a:r>
          </a:p>
          <a:p>
            <a:endParaRPr lang="LID4096" sz="1800" dirty="0">
              <a:latin typeface="Segoe UI" panose="020B0502040204020203" pitchFamily="34" charset="0"/>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184161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Concept of Climate Justice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3"/>
            <a:ext cx="9488131" cy="108251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US" sz="2400" dirty="0">
                <a:latin typeface="Segoe UI" panose="020B0502040204020203" pitchFamily="34" charset="0"/>
                <a:cs typeface="Segoe UI" panose="020B0502040204020203" pitchFamily="34" charset="0"/>
              </a:rPr>
              <a:t>History of Climate Justice</a:t>
            </a:r>
            <a:endParaRPr lang="LID4096" sz="2400" dirty="0">
              <a:latin typeface="Segoe UI" panose="020B0502040204020203" pitchFamily="34" charset="0"/>
              <a:cs typeface="Segoe UI" panose="020B0502040204020203" pitchFamily="34" charset="0"/>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7" y="2436046"/>
            <a:ext cx="9585295" cy="318243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US" sz="1400" dirty="0">
                <a:latin typeface="+mn-lt"/>
                <a:cs typeface="Segoe UI" panose="020B0502040204020203" pitchFamily="34" charset="0"/>
              </a:rPr>
              <a:t>Climate Justice Summit aims to "build alliances across states and borders" against climate change and in favor of</a:t>
            </a:r>
          </a:p>
          <a:p>
            <a:pPr marL="114300" indent="0">
              <a:buNone/>
            </a:pPr>
            <a:r>
              <a:rPr lang="en-US" sz="1400" dirty="0">
                <a:latin typeface="+mn-lt"/>
                <a:cs typeface="Segoe UI" panose="020B0502040204020203" pitchFamily="34" charset="0"/>
              </a:rPr>
              <a:t>sustainable development. In 2000, at the same time as the Sixth Conference of the Parties (COP 6), the first Climate</a:t>
            </a:r>
          </a:p>
          <a:p>
            <a:pPr marL="114300" indent="0">
              <a:buNone/>
            </a:pPr>
            <a:r>
              <a:rPr lang="en-US" sz="1400" dirty="0">
                <a:latin typeface="+mn-lt"/>
                <a:cs typeface="Segoe UI" panose="020B0502040204020203" pitchFamily="34" charset="0"/>
              </a:rPr>
              <a:t>Justice Summit took place in The Hague.</a:t>
            </a:r>
          </a:p>
          <a:p>
            <a:r>
              <a:rPr lang="en-US" sz="1400" dirty="0">
                <a:latin typeface="+mn-lt"/>
                <a:cs typeface="Segoe UI" panose="020B0502040204020203" pitchFamily="34" charset="0"/>
              </a:rPr>
              <a:t>Subsequently, international environmental groups met in August–September 2002 for the Earth Summit in Johannesburg, South Africa.</a:t>
            </a:r>
          </a:p>
          <a:p>
            <a:r>
              <a:rPr lang="en-US" sz="1400" dirty="0">
                <a:latin typeface="+mn-lt"/>
                <a:cs typeface="Segoe UI" panose="020B0502040204020203" pitchFamily="34" charset="0"/>
              </a:rPr>
              <a:t>The Durban Group for Climate Justice was formed at an international meeting in Durban, South Africa. In 2004,</a:t>
            </a:r>
          </a:p>
          <a:p>
            <a:pPr marL="114300" indent="0">
              <a:buNone/>
            </a:pPr>
            <a:r>
              <a:rPr lang="en-US" sz="1400" dirty="0">
                <a:latin typeface="+mn-lt"/>
                <a:cs typeface="Segoe UI" panose="020B0502040204020203" pitchFamily="34" charset="0"/>
              </a:rPr>
              <a:t>representatives from NGOs and people’s movements discussed realistic policies for addressing climate change.</a:t>
            </a:r>
          </a:p>
          <a:p>
            <a:r>
              <a:rPr lang="en-US" sz="1400" dirty="0">
                <a:latin typeface="+mn-lt"/>
                <a:cs typeface="Segoe UI" panose="020B0502040204020203" pitchFamily="34" charset="0"/>
              </a:rPr>
              <a:t>During COP 13 in Bali in 2007, a number of NGOs exited the Climate Action Network to from a new movement called Climate Justice Now! with a significantly more system- critical orientation.</a:t>
            </a: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312252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Concept of Climate Justice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3"/>
            <a:ext cx="9488131" cy="108251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US" sz="2400" dirty="0">
                <a:latin typeface="Segoe UI" panose="020B0502040204020203" pitchFamily="34" charset="0"/>
                <a:cs typeface="Segoe UI" panose="020B0502040204020203" pitchFamily="34" charset="0"/>
              </a:rPr>
              <a:t>History of Climate Justice</a:t>
            </a:r>
            <a:endParaRPr lang="LID4096" sz="2400" dirty="0">
              <a:latin typeface="Segoe UI" panose="020B0502040204020203" pitchFamily="34" charset="0"/>
              <a:cs typeface="Segoe UI" panose="020B0502040204020203" pitchFamily="34" charset="0"/>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2512723"/>
            <a:ext cx="9585295" cy="318243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US" sz="1600" dirty="0">
                <a:latin typeface="+mn-lt"/>
                <a:cs typeface="Segoe UI" panose="020B0502040204020203" pitchFamily="34" charset="0"/>
              </a:rPr>
              <a:t>Today however climate justice encompasses a very large ensemble of positions.</a:t>
            </a:r>
          </a:p>
          <a:p>
            <a:r>
              <a:rPr lang="en-US" sz="1600" dirty="0">
                <a:latin typeface="+mn-lt"/>
                <a:cs typeface="Segoe UI" panose="020B0502040204020203" pitchFamily="34" charset="0"/>
              </a:rPr>
              <a:t>It has become a central discursive element for a wide variety of actors whose social and political visions are different, sometimes distant and even conflicting.</a:t>
            </a:r>
          </a:p>
          <a:p>
            <a:pPr>
              <a:buFont typeface="Arial" panose="020B0604020202020204" pitchFamily="34" charset="0"/>
              <a:buChar char="•"/>
            </a:pPr>
            <a:r>
              <a:rPr lang="en-US" sz="1600" dirty="0">
                <a:latin typeface="+mn-lt"/>
                <a:cs typeface="Segoe UI" panose="020B0502040204020203" pitchFamily="34" charset="0"/>
              </a:rPr>
              <a:t>Mary , Robinson’s Climate Justice Foundation, 350.org, </a:t>
            </a:r>
            <a:r>
              <a:rPr lang="en-US" sz="1600" dirty="0" err="1">
                <a:latin typeface="+mn-lt"/>
                <a:cs typeface="Segoe UI" panose="020B0502040204020203" pitchFamily="34" charset="0"/>
              </a:rPr>
              <a:t>TckTckTck</a:t>
            </a:r>
            <a:r>
              <a:rPr lang="en-US" sz="1600" dirty="0">
                <a:latin typeface="+mn-lt"/>
                <a:cs typeface="Segoe UI" panose="020B0502040204020203" pitchFamily="34" charset="0"/>
              </a:rPr>
              <a:t>, Caritas, Pan African Alliance for Climate Justice, The Durban Climate Justice group, Climate Justice Now! Time for Climate Justice Movement: all these actors and organizations operate in </a:t>
            </a:r>
            <a:r>
              <a:rPr lang="en-US" sz="1600" dirty="0" err="1">
                <a:latin typeface="+mn-lt"/>
                <a:cs typeface="Segoe UI" panose="020B0502040204020203" pitchFamily="34" charset="0"/>
              </a:rPr>
              <a:t>thediscursive</a:t>
            </a:r>
            <a:r>
              <a:rPr lang="en-US" sz="1600" dirty="0">
                <a:latin typeface="+mn-lt"/>
                <a:cs typeface="Segoe UI" panose="020B0502040204020203" pitchFamily="34" charset="0"/>
              </a:rPr>
              <a:t> field of climate change.</a:t>
            </a: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542905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Concept of Climate Justice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3"/>
            <a:ext cx="9488131" cy="108251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US" sz="2400" dirty="0">
                <a:latin typeface="Segoe UI" panose="020B0502040204020203" pitchFamily="34" charset="0"/>
                <a:cs typeface="Segoe UI" panose="020B0502040204020203" pitchFamily="34" charset="0"/>
              </a:rPr>
              <a:t>History of Climate Justice</a:t>
            </a:r>
            <a:endParaRPr lang="LID4096" sz="2400" dirty="0">
              <a:latin typeface="Segoe UI" panose="020B0502040204020203" pitchFamily="34" charset="0"/>
              <a:cs typeface="Segoe UI" panose="020B0502040204020203" pitchFamily="34" charset="0"/>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7" y="2436046"/>
            <a:ext cx="9585295" cy="318243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US" sz="1400" dirty="0">
                <a:latin typeface="+mn-lt"/>
                <a:cs typeface="Segoe UI" panose="020B0502040204020203" pitchFamily="34" charset="0"/>
              </a:rPr>
              <a:t>The 15th Conference of the Parties to the UNFCCC, held in Copenhagen in 2009, was a crucial turning point for the climate regime and the discourse of climate justice. Dubbed “ </a:t>
            </a:r>
            <a:r>
              <a:rPr lang="en-US" sz="1400" dirty="0" err="1">
                <a:latin typeface="+mn-lt"/>
                <a:cs typeface="Segoe UI" panose="020B0502040204020203" pitchFamily="34" charset="0"/>
              </a:rPr>
              <a:t>Hopenhagen</a:t>
            </a:r>
            <a:r>
              <a:rPr lang="en-US" sz="1400" dirty="0">
                <a:latin typeface="+mn-lt"/>
                <a:cs typeface="Segoe UI" panose="020B0502040204020203" pitchFamily="34" charset="0"/>
              </a:rPr>
              <a:t>” by a UN global marketing campaign, climate justice assumed a significant role.</a:t>
            </a:r>
          </a:p>
          <a:p>
            <a:r>
              <a:rPr lang="en-US" sz="1400" dirty="0">
                <a:latin typeface="+mn-lt"/>
                <a:cs typeface="Segoe UI" panose="020B0502040204020203" pitchFamily="34" charset="0"/>
              </a:rPr>
              <a:t>Climate Justice’s core element is grounded on the sharp asymmetry existing between those who done the least to cause global warming- poor people in poor countries and the high emitting countries which have benefitted from such emissions and are best placed to finance mitigation of, and adaptation to, climate changes.</a:t>
            </a:r>
          </a:p>
          <a:p>
            <a:r>
              <a:rPr lang="en-US" sz="1400" dirty="0">
                <a:latin typeface="+mn-lt"/>
                <a:cs typeface="Segoe UI" panose="020B0502040204020203" pitchFamily="34" charset="0"/>
              </a:rPr>
              <a:t>In 2010, the World People's Conference on Climate Change and the Rights of Mother Earth took place in </a:t>
            </a:r>
            <a:r>
              <a:rPr lang="en-US" sz="1400" dirty="0" err="1">
                <a:latin typeface="+mn-lt"/>
                <a:cs typeface="Segoe UI" panose="020B0502040204020203" pitchFamily="34" charset="0"/>
              </a:rPr>
              <a:t>Tiquipaya</a:t>
            </a:r>
            <a:r>
              <a:rPr lang="en-US" sz="1400" dirty="0">
                <a:latin typeface="+mn-lt"/>
                <a:cs typeface="Segoe UI" panose="020B0502040204020203" pitchFamily="34" charset="0"/>
              </a:rPr>
              <a:t>, Bolivia. The conference published a "People's Agreement“ calling for greater climate justice. In December 2018, the People's Demands for Climate Justice were signed by 292,000 individuals and 366 </a:t>
            </a:r>
            <a:r>
              <a:rPr lang="en-US" sz="1400" dirty="0" err="1">
                <a:latin typeface="+mn-lt"/>
                <a:cs typeface="Segoe UI" panose="020B0502040204020203" pitchFamily="34" charset="0"/>
              </a:rPr>
              <a:t>organisations</a:t>
            </a:r>
            <a:r>
              <a:rPr lang="en-US" sz="1400" dirty="0">
                <a:latin typeface="+mn-lt"/>
                <a:cs typeface="Segoe UI" panose="020B0502040204020203" pitchFamily="34" charset="0"/>
              </a:rPr>
              <a:t>.</a:t>
            </a: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1513148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Concept of Climate Justice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3"/>
            <a:ext cx="9488131" cy="108251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US" sz="2400" dirty="0">
                <a:latin typeface="Segoe UI" panose="020B0502040204020203" pitchFamily="34" charset="0"/>
                <a:cs typeface="Segoe UI" panose="020B0502040204020203" pitchFamily="34" charset="0"/>
              </a:rPr>
              <a:t>Legislative International History of Climate Justice</a:t>
            </a:r>
            <a:endParaRPr lang="LID4096" sz="2400" dirty="0">
              <a:latin typeface="Segoe UI" panose="020B0502040204020203" pitchFamily="34" charset="0"/>
              <a:cs typeface="Segoe UI" panose="020B0502040204020203" pitchFamily="34" charset="0"/>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7" y="2436046"/>
            <a:ext cx="9585295" cy="318243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114300" indent="0">
              <a:buNone/>
            </a:pPr>
            <a:r>
              <a:rPr lang="en-US" sz="1400" dirty="0">
                <a:latin typeface="+mn-lt"/>
                <a:cs typeface="Segoe UI" panose="020B0502040204020203" pitchFamily="34" charset="0"/>
              </a:rPr>
              <a:t>1. Conference in Japan in 1997.</a:t>
            </a:r>
          </a:p>
          <a:p>
            <a:endParaRPr lang="en-US" sz="1400" dirty="0">
              <a:latin typeface="+mn-lt"/>
              <a:cs typeface="Segoe UI" panose="020B0502040204020203" pitchFamily="34" charset="0"/>
            </a:endParaRPr>
          </a:p>
          <a:p>
            <a:r>
              <a:rPr lang="en-US" sz="1400" dirty="0">
                <a:latin typeface="+mn-lt"/>
                <a:cs typeface="Segoe UI" panose="020B0502040204020203" pitchFamily="34" charset="0"/>
              </a:rPr>
              <a:t>The Kyoto Protocol</a:t>
            </a:r>
          </a:p>
          <a:p>
            <a:endParaRPr lang="en-US" sz="1400" dirty="0">
              <a:latin typeface="+mn-lt"/>
              <a:cs typeface="Segoe UI" panose="020B0502040204020203" pitchFamily="34" charset="0"/>
            </a:endParaRPr>
          </a:p>
          <a:p>
            <a:pPr marL="114300" indent="0">
              <a:buNone/>
            </a:pPr>
            <a:r>
              <a:rPr lang="en-US" sz="1400" dirty="0">
                <a:latin typeface="+mn-lt"/>
                <a:cs typeface="Segoe UI" panose="020B0502040204020203" pitchFamily="34" charset="0"/>
              </a:rPr>
              <a:t>2. The Paris Climate Agreement in 2015.</a:t>
            </a:r>
          </a:p>
          <a:p>
            <a:endParaRPr lang="en-US" sz="1400" dirty="0">
              <a:latin typeface="+mn-lt"/>
              <a:cs typeface="Segoe UI" panose="020B0502040204020203" pitchFamily="34" charset="0"/>
            </a:endParaRPr>
          </a:p>
          <a:p>
            <a:pPr marL="114300" indent="0">
              <a:buNone/>
            </a:pPr>
            <a:r>
              <a:rPr lang="en-US" sz="1400" dirty="0">
                <a:latin typeface="+mn-lt"/>
                <a:cs typeface="Segoe UI" panose="020B0502040204020203" pitchFamily="34" charset="0"/>
              </a:rPr>
              <a:t>3. European Green Deal in 2019.</a:t>
            </a: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pic>
        <p:nvPicPr>
          <p:cNvPr id="3" name="Picture 2">
            <a:extLst>
              <a:ext uri="{FF2B5EF4-FFF2-40B4-BE49-F238E27FC236}">
                <a16:creationId xmlns:a16="http://schemas.microsoft.com/office/drawing/2014/main" id="{0BF37C18-2EE6-4367-1609-CF6A9CD013DE}"/>
              </a:ext>
            </a:extLst>
          </p:cNvPr>
          <p:cNvPicPr>
            <a:picLocks noChangeAspect="1"/>
          </p:cNvPicPr>
          <p:nvPr/>
        </p:nvPicPr>
        <p:blipFill>
          <a:blip r:embed="rId4"/>
          <a:srcRect/>
          <a:stretch/>
        </p:blipFill>
        <p:spPr>
          <a:xfrm>
            <a:off x="5147457" y="2794313"/>
            <a:ext cx="4803701" cy="2465900"/>
          </a:xfrm>
          <a:prstGeom prst="rect">
            <a:avLst/>
          </a:prstGeom>
        </p:spPr>
      </p:pic>
    </p:spTree>
    <p:extLst>
      <p:ext uri="{BB962C8B-B14F-4D97-AF65-F5344CB8AC3E}">
        <p14:creationId xmlns:p14="http://schemas.microsoft.com/office/powerpoint/2010/main" val="2059337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Concept of Climate Justice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3"/>
            <a:ext cx="9488131" cy="108251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US" sz="2400" dirty="0">
                <a:latin typeface="Segoe UI" panose="020B0502040204020203" pitchFamily="34" charset="0"/>
                <a:cs typeface="Segoe UI" panose="020B0502040204020203" pitchFamily="34" charset="0"/>
              </a:rPr>
              <a:t>Principles related to Climate Justice</a:t>
            </a:r>
            <a:endParaRPr lang="LID4096" sz="2400" dirty="0">
              <a:latin typeface="Segoe UI" panose="020B0502040204020203" pitchFamily="34" charset="0"/>
              <a:cs typeface="Segoe UI" panose="020B0502040204020203" pitchFamily="34" charset="0"/>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7" y="2436046"/>
            <a:ext cx="9585295" cy="318243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114300" indent="0">
              <a:lnSpc>
                <a:spcPct val="150000"/>
              </a:lnSpc>
              <a:buNone/>
            </a:pPr>
            <a:r>
              <a:rPr lang="en-US" sz="1400" dirty="0">
                <a:latin typeface="+mn-lt"/>
                <a:cs typeface="Segoe UI" panose="020B0502040204020203" pitchFamily="34" charset="0"/>
              </a:rPr>
              <a:t>1. Equity in distributing the burdens and sharing the benefits of climate change in communities and among nations;</a:t>
            </a:r>
          </a:p>
          <a:p>
            <a:pPr marL="114300" indent="0">
              <a:lnSpc>
                <a:spcPct val="150000"/>
              </a:lnSpc>
              <a:buNone/>
            </a:pPr>
            <a:r>
              <a:rPr lang="en-US" sz="1400" dirty="0">
                <a:latin typeface="+mn-lt"/>
                <a:cs typeface="Segoe UI" panose="020B0502040204020203" pitchFamily="34" charset="0"/>
              </a:rPr>
              <a:t>2. Social and political processes that recognize currently or previously marginalized groups as rightful participants in the governance and management of climate change;</a:t>
            </a:r>
          </a:p>
          <a:p>
            <a:pPr marL="114300" indent="0">
              <a:lnSpc>
                <a:spcPct val="150000"/>
              </a:lnSpc>
              <a:buNone/>
            </a:pPr>
            <a:r>
              <a:rPr lang="en-US" sz="1400" dirty="0">
                <a:latin typeface="+mn-lt"/>
                <a:cs typeface="Segoe UI" panose="020B0502040204020203" pitchFamily="34" charset="0"/>
              </a:rPr>
              <a:t>3. Freedom of peoples to make choices that maximize their capabilities to survive now and in the future;</a:t>
            </a:r>
          </a:p>
          <a:p>
            <a:pPr marL="114300" indent="0">
              <a:lnSpc>
                <a:spcPct val="150000"/>
              </a:lnSpc>
              <a:buNone/>
            </a:pPr>
            <a:r>
              <a:rPr lang="en-US" sz="1400" dirty="0">
                <a:latin typeface="+mn-lt"/>
                <a:cs typeface="Segoe UI" panose="020B0502040204020203" pitchFamily="34" charset="0"/>
              </a:rPr>
              <a:t>4. Rebuilding damaged historical relationships between parties, correcting past wrongs against humanity, and restoring the Earth.</a:t>
            </a: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1682919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Perspective of Climate Justice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3"/>
            <a:ext cx="9488131" cy="523219"/>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US" altLang="en-US" sz="2400" dirty="0"/>
              <a:t>Development of the modern international protection: international perspective</a:t>
            </a:r>
            <a:endParaRPr lang="LID4096" sz="2400" dirty="0">
              <a:latin typeface="Segoe UI" panose="020B0502040204020203" pitchFamily="34" charset="0"/>
              <a:cs typeface="Segoe UI" panose="020B0502040204020203" pitchFamily="34" charset="0"/>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1011912" y="1791093"/>
            <a:ext cx="4737182" cy="383681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pPr eaLnBrk="1" hangingPunct="1">
              <a:lnSpc>
                <a:spcPct val="120000"/>
              </a:lnSpc>
              <a:buFont typeface="Wingdings" panose="05000000000000000000" pitchFamily="2" charset="2"/>
              <a:buNone/>
            </a:pPr>
            <a:r>
              <a:rPr lang="en-US" altLang="en-US" sz="2500" b="1" dirty="0">
                <a:solidFill>
                  <a:schemeClr val="tx1"/>
                </a:solidFill>
                <a:latin typeface="+mn-lt"/>
              </a:rPr>
              <a:t>Protecting individuals</a:t>
            </a:r>
          </a:p>
          <a:p>
            <a:pPr eaLnBrk="1" hangingPunct="1">
              <a:lnSpc>
                <a:spcPct val="120000"/>
              </a:lnSpc>
              <a:buFont typeface="Wingdings" panose="05000000000000000000" pitchFamily="2" charset="2"/>
              <a:buNone/>
            </a:pPr>
            <a:endParaRPr lang="en-US" altLang="en-US" sz="2000" dirty="0">
              <a:solidFill>
                <a:srgbClr val="FF0000"/>
              </a:solidFill>
              <a:latin typeface="+mn-lt"/>
            </a:endParaRPr>
          </a:p>
          <a:p>
            <a:pPr eaLnBrk="1" hangingPunct="1">
              <a:lnSpc>
                <a:spcPct val="120000"/>
              </a:lnSpc>
            </a:pPr>
            <a:r>
              <a:rPr lang="en-US" altLang="en-US" sz="2200" dirty="0">
                <a:latin typeface="+mn-lt"/>
              </a:rPr>
              <a:t>1948: Universal Declaration of Human Rights (UDHR)</a:t>
            </a:r>
          </a:p>
          <a:p>
            <a:pPr eaLnBrk="1" hangingPunct="1">
              <a:lnSpc>
                <a:spcPct val="120000"/>
              </a:lnSpc>
            </a:pPr>
            <a:r>
              <a:rPr lang="en-US" altLang="en-US" sz="2200" dirty="0">
                <a:latin typeface="+mn-lt"/>
              </a:rPr>
              <a:t>1966: Covenant on Civil and Political Rights (CCRR) - classic rights</a:t>
            </a:r>
          </a:p>
          <a:p>
            <a:pPr eaLnBrk="1" hangingPunct="1">
              <a:lnSpc>
                <a:spcPct val="120000"/>
              </a:lnSpc>
            </a:pPr>
            <a:r>
              <a:rPr lang="en-US" altLang="en-US" sz="2200" dirty="0">
                <a:latin typeface="+mn-lt"/>
              </a:rPr>
              <a:t>1966: Covenant on Economic, Social and Cultural Rights (CESCR)</a:t>
            </a:r>
          </a:p>
          <a:p>
            <a:pPr eaLnBrk="1" hangingPunct="1">
              <a:lnSpc>
                <a:spcPct val="120000"/>
              </a:lnSpc>
            </a:pPr>
            <a:r>
              <a:rPr lang="en-US" altLang="en-US" sz="2200" dirty="0">
                <a:latin typeface="+mn-lt"/>
              </a:rPr>
              <a:t>1966: Convention on the Elimination of All Forms of Racial Discrimination</a:t>
            </a:r>
          </a:p>
          <a:p>
            <a:pPr eaLnBrk="1" hangingPunct="1">
              <a:lnSpc>
                <a:spcPct val="120000"/>
              </a:lnSpc>
            </a:pPr>
            <a:r>
              <a:rPr lang="en-US" altLang="en-US" sz="2200" dirty="0">
                <a:latin typeface="+mn-lt"/>
              </a:rPr>
              <a:t>1979: Convention on the Elimination of All Forms of Discrimination against women</a:t>
            </a:r>
          </a:p>
          <a:p>
            <a:pPr eaLnBrk="1" hangingPunct="1">
              <a:lnSpc>
                <a:spcPct val="120000"/>
              </a:lnSpc>
            </a:pPr>
            <a:r>
              <a:rPr lang="en-US" altLang="en-US" sz="2200" dirty="0">
                <a:latin typeface="+mn-lt"/>
              </a:rPr>
              <a:t>1989: Convention on the Rights of the Child</a:t>
            </a:r>
          </a:p>
          <a:p>
            <a:endParaRPr lang="LID4096" sz="1800" dirty="0">
              <a:latin typeface="Segoe UI" panose="020B0502040204020203" pitchFamily="34" charset="0"/>
              <a:cs typeface="Segoe UI" panose="020B0502040204020203" pitchFamily="34"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5811521" y="1781666"/>
            <a:ext cx="4669668" cy="3836815"/>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114300" indent="0" eaLnBrk="1" hangingPunct="1">
              <a:lnSpc>
                <a:spcPct val="80000"/>
              </a:lnSpc>
              <a:spcBef>
                <a:spcPct val="20000"/>
              </a:spcBef>
              <a:buNone/>
            </a:pPr>
            <a:r>
              <a:rPr lang="en-US" altLang="en-US" sz="1400" b="1" dirty="0">
                <a:solidFill>
                  <a:schemeClr val="tx1"/>
                </a:solidFill>
                <a:latin typeface="Arial" panose="020B0604020202020204" pitchFamily="34" charset="0"/>
              </a:rPr>
              <a:t>Protecting  the environment</a:t>
            </a:r>
          </a:p>
          <a:p>
            <a:pPr eaLnBrk="1" hangingPunct="1">
              <a:lnSpc>
                <a:spcPct val="80000"/>
              </a:lnSpc>
              <a:spcBef>
                <a:spcPct val="20000"/>
              </a:spcBef>
            </a:pPr>
            <a:endParaRPr lang="en-US" altLang="en-US" sz="1400" b="1" dirty="0">
              <a:solidFill>
                <a:srgbClr val="FF0000"/>
              </a:solidFill>
              <a:latin typeface="Arial" panose="020B0604020202020204" pitchFamily="34" charset="0"/>
            </a:endParaRPr>
          </a:p>
          <a:p>
            <a:pPr eaLnBrk="1" hangingPunct="1">
              <a:lnSpc>
                <a:spcPct val="80000"/>
              </a:lnSpc>
              <a:spcBef>
                <a:spcPct val="20000"/>
              </a:spcBef>
              <a:buFont typeface="Arial" panose="020B0604020202020204" pitchFamily="34" charset="0"/>
              <a:buChar char="•"/>
            </a:pPr>
            <a:r>
              <a:rPr lang="en-US" altLang="en-US" sz="1400" dirty="0">
                <a:latin typeface="Arial" panose="020B0604020202020204" pitchFamily="34" charset="0"/>
              </a:rPr>
              <a:t>1972: </a:t>
            </a:r>
            <a:r>
              <a:rPr lang="en-GB" altLang="en-US" sz="1400" dirty="0">
                <a:latin typeface="Arial" panose="020B0604020202020204" pitchFamily="34" charset="0"/>
              </a:rPr>
              <a:t>the Declaration of the United Nations Conference on the Human Environment</a:t>
            </a:r>
            <a:endParaRPr lang="en-US" altLang="en-US" sz="1400" dirty="0">
              <a:latin typeface="Arial" panose="020B0604020202020204" pitchFamily="34" charset="0"/>
            </a:endParaRPr>
          </a:p>
          <a:p>
            <a:pPr eaLnBrk="1" hangingPunct="1">
              <a:lnSpc>
                <a:spcPct val="80000"/>
              </a:lnSpc>
              <a:spcBef>
                <a:spcPct val="20000"/>
              </a:spcBef>
              <a:buFont typeface="Arial" panose="020B0604020202020204" pitchFamily="34" charset="0"/>
              <a:buNone/>
            </a:pPr>
            <a:endParaRPr lang="en-US" altLang="en-US" sz="1400" dirty="0">
              <a:solidFill>
                <a:schemeClr val="accent1"/>
              </a:solidFill>
              <a:latin typeface="Calibri" panose="020F0502020204030204" pitchFamily="34" charset="0"/>
            </a:endParaRPr>
          </a:p>
          <a:p>
            <a:pPr eaLnBrk="1" hangingPunct="1">
              <a:lnSpc>
                <a:spcPct val="80000"/>
              </a:lnSpc>
              <a:spcBef>
                <a:spcPct val="20000"/>
              </a:spcBef>
              <a:buFont typeface="Arial" panose="020B0604020202020204" pitchFamily="34" charset="0"/>
              <a:buChar char="•"/>
            </a:pPr>
            <a:r>
              <a:rPr lang="en-US" altLang="en-US" sz="1400" dirty="0">
                <a:latin typeface="Arial" panose="020B0604020202020204" pitchFamily="34" charset="0"/>
              </a:rPr>
              <a:t>1992:</a:t>
            </a:r>
            <a:r>
              <a:rPr lang="en-GB" altLang="en-US" sz="1400" dirty="0">
                <a:latin typeface="Arial" panose="020B0604020202020204" pitchFamily="34" charset="0"/>
              </a:rPr>
              <a:t> the Rio Declaration on Environment and Development</a:t>
            </a:r>
            <a:endParaRPr lang="en-US" altLang="en-US" sz="1400" dirty="0">
              <a:latin typeface="Arial" panose="020B0604020202020204" pitchFamily="34" charset="0"/>
            </a:endParaRPr>
          </a:p>
          <a:p>
            <a:pPr eaLnBrk="1" hangingPunct="1">
              <a:lnSpc>
                <a:spcPct val="80000"/>
              </a:lnSpc>
              <a:spcBef>
                <a:spcPct val="20000"/>
              </a:spcBef>
              <a:buFont typeface="Wingdings" panose="05000000000000000000" pitchFamily="2" charset="2"/>
              <a:buNone/>
            </a:pPr>
            <a:endParaRPr lang="en-US" altLang="en-US" sz="1400" dirty="0">
              <a:latin typeface="Calibri" panose="020F0502020204030204" pitchFamily="34" charset="0"/>
            </a:endParaRPr>
          </a:p>
          <a:p>
            <a:pPr eaLnBrk="1" hangingPunct="1">
              <a:lnSpc>
                <a:spcPct val="80000"/>
              </a:lnSpc>
              <a:spcBef>
                <a:spcPct val="20000"/>
              </a:spcBef>
              <a:buFont typeface="Arial" panose="020B0604020202020204" pitchFamily="34" charset="0"/>
              <a:buChar char="•"/>
            </a:pPr>
            <a:r>
              <a:rPr lang="en-US" altLang="en-US" sz="1400" dirty="0">
                <a:latin typeface="Arial" panose="020B0604020202020204" pitchFamily="34" charset="0"/>
              </a:rPr>
              <a:t>2000: Millennium Development Goals</a:t>
            </a:r>
            <a:endParaRPr lang="en-US" altLang="en-US" sz="1400" dirty="0">
              <a:solidFill>
                <a:schemeClr val="accent1"/>
              </a:solidFill>
              <a:latin typeface="Calibri" panose="020F0502020204030204" pitchFamily="34" charset="0"/>
            </a:endParaRPr>
          </a:p>
          <a:p>
            <a:pPr eaLnBrk="1" hangingPunct="1">
              <a:lnSpc>
                <a:spcPct val="80000"/>
              </a:lnSpc>
              <a:spcBef>
                <a:spcPct val="20000"/>
              </a:spcBef>
              <a:buFont typeface="Arial" panose="020B0604020202020204" pitchFamily="34" charset="0"/>
              <a:buChar char="•"/>
            </a:pPr>
            <a:endParaRPr lang="en-GB" altLang="en-US" sz="1400" dirty="0">
              <a:latin typeface="Calibri" panose="020F0502020204030204" pitchFamily="34" charset="0"/>
            </a:endParaRPr>
          </a:p>
          <a:p>
            <a:pPr eaLnBrk="1" hangingPunct="1">
              <a:lnSpc>
                <a:spcPct val="80000"/>
              </a:lnSpc>
              <a:spcBef>
                <a:spcPct val="20000"/>
              </a:spcBef>
              <a:buFont typeface="Arial" panose="020B0604020202020204" pitchFamily="34" charset="0"/>
              <a:buChar char="•"/>
            </a:pPr>
            <a:r>
              <a:rPr lang="en-GB" altLang="en-US" sz="1400" dirty="0">
                <a:latin typeface="Arial" panose="020B0604020202020204" pitchFamily="34" charset="0"/>
              </a:rPr>
              <a:t>2002: Johannesburg Declaration on Sustainable Development</a:t>
            </a:r>
            <a:endParaRPr lang="en-US" altLang="en-US" sz="1400" dirty="0">
              <a:latin typeface="Arial" panose="020B0604020202020204" pitchFamily="34" charset="0"/>
            </a:endParaRPr>
          </a:p>
          <a:p>
            <a:endParaRPr lang="LID4096" sz="1800" dirty="0">
              <a:latin typeface="Segoe UI" panose="020B0502040204020203" pitchFamily="34" charset="0"/>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72818226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4997</TotalTime>
  <Words>911</Words>
  <Application>Microsoft Office PowerPoint</Application>
  <PresentationFormat>Widescreen</PresentationFormat>
  <Paragraphs>83</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Segoe UI</vt:lpstr>
      <vt:lpstr>Century Gothic</vt:lpstr>
      <vt:lpstr>Wingdings</vt:lpstr>
      <vt:lpstr>Office Theme</vt:lpstr>
      <vt:lpstr>Θέμα του Office</vt:lpstr>
      <vt:lpstr>PowerPoint Presentation</vt:lpstr>
      <vt:lpstr>PowerPoint Presentation</vt:lpstr>
      <vt:lpstr>Introduction to Climate Justice</vt:lpstr>
      <vt:lpstr>History of Climate Justice</vt:lpstr>
      <vt:lpstr>History of Climate Justice</vt:lpstr>
      <vt:lpstr>History of Climate Justice</vt:lpstr>
      <vt:lpstr>Legislative International History of Climate Justice</vt:lpstr>
      <vt:lpstr>Principles related to Climate Justice</vt:lpstr>
      <vt:lpstr>Development of the modern international protection: international perspective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Alina Pandey</cp:lastModifiedBy>
  <cp:revision>7</cp:revision>
  <dcterms:created xsi:type="dcterms:W3CDTF">2020-01-02T01:56:26Z</dcterms:created>
  <dcterms:modified xsi:type="dcterms:W3CDTF">2024-04-01T09:52:22Z</dcterms:modified>
</cp:coreProperties>
</file>