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8"/>
  </p:notesMasterIdLst>
  <p:sldIdLst>
    <p:sldId id="256" r:id="rId3"/>
    <p:sldId id="258" r:id="rId4"/>
    <p:sldId id="257" r:id="rId5"/>
    <p:sldId id="260" r:id="rId6"/>
    <p:sldId id="261" r:id="rId7"/>
  </p:sldIdLst>
  <p:sldSz cx="12192000" cy="6858000"/>
  <p:notesSz cx="6951663" cy="10082213"/>
  <p:embeddedFontLst>
    <p:embeddedFont>
      <p:font typeface="Century Gothic" panose="020B0502020202020204" pitchFamily="34" charset="0"/>
      <p:regular r:id="rId9"/>
      <p:bold r:id="rId10"/>
      <p:italic r:id="rId11"/>
      <p:boldItalic r:id="rId12"/>
    </p:embeddedFont>
    <p:embeddedFont>
      <p:font typeface="Segoe UI" panose="020B0502040204020203"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font" Target="fonts/font8.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7.fntdata"/><Relationship Id="rId23"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7571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5096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ww.researchgate.net/publication/327125044_Green_political_theory"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Introduction-Green Politics and its Influence</a:t>
            </a: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8" y="1351035"/>
            <a:ext cx="3915690" cy="6052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341313" indent="0"/>
            <a:r>
              <a:rPr lang="en-US" sz="1800" dirty="0">
                <a:latin typeface="Segoe UI" panose="020B0502040204020203" pitchFamily="34" charset="0"/>
                <a:cs typeface="Segoe UI" panose="020B0502040204020203" pitchFamily="34" charset="0"/>
              </a:rPr>
              <a:t>Green Politics and its Influence</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15" name="Picture Placeholder 14">
            <a:extLst>
              <a:ext uri="{FF2B5EF4-FFF2-40B4-BE49-F238E27FC236}">
                <a16:creationId xmlns:a16="http://schemas.microsoft.com/office/drawing/2014/main" id="{294161D1-9472-B5B0-72DB-6DA57980C651}"/>
              </a:ext>
            </a:extLst>
          </p:cNvPr>
          <p:cNvSpPr>
            <a:spLocks noGrp="1"/>
          </p:cNvSpPr>
          <p:nvPr>
            <p:ph type="pic" idx="2"/>
          </p:nvPr>
        </p:nvSpPr>
        <p:spPr>
          <a:xfrm>
            <a:off x="5183188" y="1290394"/>
            <a:ext cx="5887937" cy="4352760"/>
          </a:xfrm>
        </p:spPr>
      </p:sp>
      <p:pic>
        <p:nvPicPr>
          <p:cNvPr id="17" name="Picture 16">
            <a:extLst>
              <a:ext uri="{FF2B5EF4-FFF2-40B4-BE49-F238E27FC236}">
                <a16:creationId xmlns:a16="http://schemas.microsoft.com/office/drawing/2014/main" id="{38710F83-7023-AAF5-44AA-931E937A2A81}"/>
              </a:ext>
            </a:extLst>
          </p:cNvPr>
          <p:cNvPicPr>
            <a:picLocks noChangeAspect="1"/>
          </p:cNvPicPr>
          <p:nvPr/>
        </p:nvPicPr>
        <p:blipFill>
          <a:blip r:embed="rId4"/>
          <a:stretch>
            <a:fillRect/>
          </a:stretch>
        </p:blipFill>
        <p:spPr>
          <a:xfrm>
            <a:off x="5183188" y="1297538"/>
            <a:ext cx="5764592" cy="4270068"/>
          </a:xfrm>
          <a:prstGeom prst="rect">
            <a:avLst/>
          </a:prstGeom>
        </p:spPr>
      </p:pic>
      <p:sp>
        <p:nvSpPr>
          <p:cNvPr id="18" name="Θέση κειμένου 2">
            <a:extLst>
              <a:ext uri="{FF2B5EF4-FFF2-40B4-BE49-F238E27FC236}">
                <a16:creationId xmlns:a16="http://schemas.microsoft.com/office/drawing/2014/main" id="{9412F6DE-A280-8A4C-EE15-DB769A5DC0BF}"/>
              </a:ext>
            </a:extLst>
          </p:cNvPr>
          <p:cNvSpPr txBox="1">
            <a:spLocks/>
          </p:cNvSpPr>
          <p:nvPr/>
        </p:nvSpPr>
        <p:spPr>
          <a:xfrm>
            <a:off x="1001767" y="2657765"/>
            <a:ext cx="3915690" cy="83953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fontScale="85000"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pPr marL="341313" indent="0"/>
            <a:r>
              <a:rPr lang="en-US" sz="1800" dirty="0">
                <a:latin typeface="Segoe UI" panose="020B0502040204020203" pitchFamily="34" charset="0"/>
                <a:cs typeface="Segoe UI" panose="020B0502040204020203" pitchFamily="34" charset="0"/>
              </a:rPr>
              <a:t>Origins, applied Theory &amp; State, Market, Community, Existing Unsustainability and Human Flourishing</a:t>
            </a:r>
            <a:endParaRPr lang="en-IN" sz="1800" dirty="0">
              <a:latin typeface="Segoe UI" panose="020B0502040204020203" pitchFamily="34" charset="0"/>
              <a:cs typeface="Segoe UI" panose="020B0502040204020203" pitchFamily="34" charset="0"/>
            </a:endParaRPr>
          </a:p>
        </p:txBody>
      </p:sp>
      <p:sp>
        <p:nvSpPr>
          <p:cNvPr id="19" name="Θέση κειμένου 2">
            <a:extLst>
              <a:ext uri="{FF2B5EF4-FFF2-40B4-BE49-F238E27FC236}">
                <a16:creationId xmlns:a16="http://schemas.microsoft.com/office/drawing/2014/main" id="{37FC5BAE-EFFC-1FB7-D7BA-DD37449FACB1}"/>
              </a:ext>
            </a:extLst>
          </p:cNvPr>
          <p:cNvSpPr txBox="1">
            <a:spLocks/>
          </p:cNvSpPr>
          <p:nvPr/>
        </p:nvSpPr>
        <p:spPr>
          <a:xfrm>
            <a:off x="993058" y="4233769"/>
            <a:ext cx="3915690" cy="95794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pPr marL="341313" indent="0"/>
            <a:r>
              <a:rPr lang="en-US" sz="1800" dirty="0">
                <a:latin typeface="Segoe UI" panose="020B0502040204020203" pitchFamily="34" charset="0"/>
                <a:cs typeface="Segoe UI" panose="020B0502040204020203" pitchFamily="34" charset="0"/>
              </a:rPr>
              <a:t>Four Pillars into Ten Key Values and Green Theory in International Relations</a:t>
            </a:r>
          </a:p>
        </p:txBody>
      </p:sp>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Introduction-Green Politics and its Influence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It claims to be focused on the very survival of the whole natural ecosystem of the planet.</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In consequence, it also addresses the conditions for our biological continuance as a species.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From our own species’ perspective, green theory could thus be said to be articulating the conditions whereby further meaningful human life is possible.</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Exactly how we address these conditions is not just a question of choice in a plural framework of values.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Environmental conditions are far too important for such a response.</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Thus, green political theory often claims, with some justification, to be markedly different from most political theories to date.</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It carries a health warning. This whole perspective gives green political theory a unique signature. The purpose of this chapter is to analyze this unique signature with particular reference to political theory.</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Introduction-Green Politics and its Influence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 key element of this signature is ‘nature’. Green political theory conceives of itself as ‘green’, ‘environmental’, or ‘ecological’ because of its key focus on nature.</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Nature is seen as a crucial entity in its own right – of which we are just a very minor part. Thus, green theory is not a conventional theory, disinterestedly examining the value status of the non-human world.</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If this more conventional philosophical path were its sole brief, there would be no purpose in overtly labeling itself green, ecological, or environmental. Nature, qua green, is the key theme. The underlying issue therefore concerns the relation between nature and political theory.</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If green theory does articulate the conditions of ecological and biological survival and flourishing, then politics must be imbricated, in the sense that how humans act politically has a crucial impact on nature and, thus, indirectly upon our survival as a species.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It follows that the character of politics itself would need to be adapted to the imperatives of green political theory. Green theory articulates a politics that is responsive to nature and therefore the conditions for human continuance. The same point would hold for green political economy.</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1724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Further reading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dirty="0">
                <a:latin typeface="Segoe UI" panose="020B0502040204020203" pitchFamily="34" charset="0"/>
                <a:cs typeface="Segoe UI" panose="020B0502040204020203" pitchFamily="34" charset="0"/>
              </a:rPr>
              <a:t>Green political theory by </a:t>
            </a:r>
            <a:r>
              <a:rPr lang="en-IN" sz="1600" i="1" dirty="0">
                <a:latin typeface="Segoe UI" panose="020B0502040204020203" pitchFamily="34" charset="0"/>
                <a:cs typeface="Segoe UI" panose="020B0502040204020203" pitchFamily="34" charset="0"/>
              </a:rPr>
              <a:t>Andrew Vincent</a:t>
            </a:r>
            <a:endParaRPr lang="en-IN" sz="1600" dirty="0">
              <a:latin typeface="Segoe UI" panose="020B0502040204020203" pitchFamily="34" charset="0"/>
              <a:ea typeface="Quattrocento Sans"/>
              <a:cs typeface="Segoe UI" panose="020B0502040204020203" pitchFamily="34" charset="0"/>
              <a:sym typeface="Quattrocento Sans"/>
              <a:hlinkClick r:id="rId3"/>
            </a:endParaRPr>
          </a:p>
          <a:p>
            <a:pPr marL="457200"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hlinkClick r:id="rId3"/>
              </a:rPr>
              <a:t>https://www.researchgate.net/publication/327125044_Green_political_theory</a:t>
            </a:r>
            <a:r>
              <a:rPr lang="en-IN"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8177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4425</TotalTime>
  <Words>522</Words>
  <Application>Microsoft Office PowerPoint</Application>
  <PresentationFormat>Widescreen</PresentationFormat>
  <Paragraphs>28</Paragraphs>
  <Slides>5</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vt:i4>
      </vt:variant>
    </vt:vector>
  </HeadingPairs>
  <TitlesOfParts>
    <vt:vector size="12"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12</cp:revision>
  <dcterms:created xsi:type="dcterms:W3CDTF">2020-01-02T01:56:26Z</dcterms:created>
  <dcterms:modified xsi:type="dcterms:W3CDTF">2024-06-10T05:04:11Z</dcterms:modified>
</cp:coreProperties>
</file>