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6"/>
  </p:notesMasterIdLst>
  <p:sldIdLst>
    <p:sldId id="256" r:id="rId3"/>
    <p:sldId id="295" r:id="rId4"/>
    <p:sldId id="260" r:id="rId5"/>
    <p:sldId id="365" r:id="rId6"/>
    <p:sldId id="354" r:id="rId7"/>
    <p:sldId id="355" r:id="rId8"/>
    <p:sldId id="356" r:id="rId9"/>
    <p:sldId id="357" r:id="rId10"/>
    <p:sldId id="366" r:id="rId11"/>
    <p:sldId id="359" r:id="rId12"/>
    <p:sldId id="367" r:id="rId13"/>
    <p:sldId id="368" r:id="rId14"/>
    <p:sldId id="353" r:id="rId15"/>
  </p:sldIdLst>
  <p:sldSz cx="12192000" cy="6858000"/>
  <p:notesSz cx="6951663" cy="10082213"/>
  <p:embeddedFontLst>
    <p:embeddedFont>
      <p:font typeface="Barlow" panose="00000500000000000000" pitchFamily="2"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90985-6DB7-4568-B4AB-08BBFCD23328}" v="11" dt="2024-06-29T03:31:39.093"/>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33" autoAdjust="0"/>
    <p:restoredTop sz="94660"/>
  </p:normalViewPr>
  <p:slideViewPr>
    <p:cSldViewPr snapToGrid="0">
      <p:cViewPr varScale="1">
        <p:scale>
          <a:sx n="61" d="100"/>
          <a:sy n="61" d="100"/>
        </p:scale>
        <p:origin x="980"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109" Type="http://schemas.openxmlformats.org/officeDocument/2006/relationships/presProps" Target="presProps.xml"/><Relationship Id="rId21" Type="http://schemas.openxmlformats.org/officeDocument/2006/relationships/font" Target="fonts/font5.fntdata"/><Relationship Id="rId11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10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11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14"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11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Wan Norhayati Binti Wan Ahmad" userId="e5497643-389a-4a03-ba60-04d6bd9196cb" providerId="ADAL" clId="{E2C90985-6DB7-4568-B4AB-08BBFCD23328}"/>
    <pc:docChg chg="undo custSel addSld delSld modSld">
      <pc:chgData name="Dr. Wan Norhayati Binti Wan Ahmad" userId="e5497643-389a-4a03-ba60-04d6bd9196cb" providerId="ADAL" clId="{E2C90985-6DB7-4568-B4AB-08BBFCD23328}" dt="2024-06-29T03:33:02.847" v="315" actId="47"/>
      <pc:docMkLst>
        <pc:docMk/>
      </pc:docMkLst>
      <pc:sldChg chg="del">
        <pc:chgData name="Dr. Wan Norhayati Binti Wan Ahmad" userId="e5497643-389a-4a03-ba60-04d6bd9196cb" providerId="ADAL" clId="{E2C90985-6DB7-4568-B4AB-08BBFCD23328}" dt="2024-06-28T03:51:26.917" v="0" actId="47"/>
        <pc:sldMkLst>
          <pc:docMk/>
          <pc:sldMk cId="0" sldId="257"/>
        </pc:sldMkLst>
      </pc:sldChg>
      <pc:sldChg chg="modSp mod">
        <pc:chgData name="Dr. Wan Norhayati Binti Wan Ahmad" userId="e5497643-389a-4a03-ba60-04d6bd9196cb" providerId="ADAL" clId="{E2C90985-6DB7-4568-B4AB-08BBFCD23328}" dt="2024-06-29T02:09:03.627" v="58" actId="207"/>
        <pc:sldMkLst>
          <pc:docMk/>
          <pc:sldMk cId="2716199034" sldId="260"/>
        </pc:sldMkLst>
        <pc:spChg chg="mod">
          <ac:chgData name="Dr. Wan Norhayati Binti Wan Ahmad" userId="e5497643-389a-4a03-ba60-04d6bd9196cb" providerId="ADAL" clId="{E2C90985-6DB7-4568-B4AB-08BBFCD23328}" dt="2024-06-29T02:07:48.408" v="39" actId="20577"/>
          <ac:spMkLst>
            <pc:docMk/>
            <pc:sldMk cId="2716199034" sldId="260"/>
            <ac:spMk id="157" creationId="{00000000-0000-0000-0000-000000000000}"/>
          </ac:spMkLst>
        </pc:spChg>
        <pc:spChg chg="mod">
          <ac:chgData name="Dr. Wan Norhayati Binti Wan Ahmad" userId="e5497643-389a-4a03-ba60-04d6bd9196cb" providerId="ADAL" clId="{E2C90985-6DB7-4568-B4AB-08BBFCD23328}" dt="2024-06-29T02:09:03.627" v="58" actId="207"/>
          <ac:spMkLst>
            <pc:docMk/>
            <pc:sldMk cId="2716199034" sldId="260"/>
            <ac:spMk id="158" creationId="{00000000-0000-0000-0000-000000000000}"/>
          </ac:spMkLst>
        </pc:spChg>
      </pc:sldChg>
      <pc:sldChg chg="addSp delSp modSp mod">
        <pc:chgData name="Dr. Wan Norhayati Binti Wan Ahmad" userId="e5497643-389a-4a03-ba60-04d6bd9196cb" providerId="ADAL" clId="{E2C90985-6DB7-4568-B4AB-08BBFCD23328}" dt="2024-06-28T03:55:43.337" v="6" actId="1076"/>
        <pc:sldMkLst>
          <pc:docMk/>
          <pc:sldMk cId="1487690051" sldId="295"/>
        </pc:sldMkLst>
        <pc:spChg chg="mod">
          <ac:chgData name="Dr. Wan Norhayati Binti Wan Ahmad" userId="e5497643-389a-4a03-ba60-04d6bd9196cb" providerId="ADAL" clId="{E2C90985-6DB7-4568-B4AB-08BBFCD23328}" dt="2024-06-28T03:51:34.686" v="1"/>
          <ac:spMkLst>
            <pc:docMk/>
            <pc:sldMk cId="1487690051" sldId="295"/>
            <ac:spMk id="157" creationId="{00000000-0000-0000-0000-000000000000}"/>
          </ac:spMkLst>
        </pc:spChg>
        <pc:picChg chg="del">
          <ac:chgData name="Dr. Wan Norhayati Binti Wan Ahmad" userId="e5497643-389a-4a03-ba60-04d6bd9196cb" providerId="ADAL" clId="{E2C90985-6DB7-4568-B4AB-08BBFCD23328}" dt="2024-06-28T03:51:40.093" v="2" actId="478"/>
          <ac:picMkLst>
            <pc:docMk/>
            <pc:sldMk cId="1487690051" sldId="295"/>
            <ac:picMk id="2" creationId="{769EDA46-453A-8D02-5D3A-BDBF441ED8E8}"/>
          </ac:picMkLst>
        </pc:picChg>
        <pc:picChg chg="add mod">
          <ac:chgData name="Dr. Wan Norhayati Binti Wan Ahmad" userId="e5497643-389a-4a03-ba60-04d6bd9196cb" providerId="ADAL" clId="{E2C90985-6DB7-4568-B4AB-08BBFCD23328}" dt="2024-06-28T03:55:43.337" v="6" actId="1076"/>
          <ac:picMkLst>
            <pc:docMk/>
            <pc:sldMk cId="1487690051" sldId="295"/>
            <ac:picMk id="3" creationId="{7EE8E5C5-B2B0-E3EE-E57A-3B11FDFEE9A3}"/>
          </ac:picMkLst>
        </pc:picChg>
      </pc:sldChg>
      <pc:sldChg chg="addSp delSp modSp mod">
        <pc:chgData name="Dr. Wan Norhayati Binti Wan Ahmad" userId="e5497643-389a-4a03-ba60-04d6bd9196cb" providerId="ADAL" clId="{E2C90985-6DB7-4568-B4AB-08BBFCD23328}" dt="2024-06-29T02:28:35.663" v="125" actId="14100"/>
        <pc:sldMkLst>
          <pc:docMk/>
          <pc:sldMk cId="3959961341" sldId="354"/>
        </pc:sldMkLst>
        <pc:spChg chg="add del mod">
          <ac:chgData name="Dr. Wan Norhayati Binti Wan Ahmad" userId="e5497643-389a-4a03-ba60-04d6bd9196cb" providerId="ADAL" clId="{E2C90985-6DB7-4568-B4AB-08BBFCD23328}" dt="2024-06-29T02:28:06.303" v="121" actId="478"/>
          <ac:spMkLst>
            <pc:docMk/>
            <pc:sldMk cId="3959961341" sldId="354"/>
            <ac:spMk id="2" creationId="{AEE25DAC-09A5-7B73-FDC8-C6F784374DEA}"/>
          </ac:spMkLst>
        </pc:spChg>
        <pc:spChg chg="add mod">
          <ac:chgData name="Dr. Wan Norhayati Binti Wan Ahmad" userId="e5497643-389a-4a03-ba60-04d6bd9196cb" providerId="ADAL" clId="{E2C90985-6DB7-4568-B4AB-08BBFCD23328}" dt="2024-06-29T02:28:35.663" v="125" actId="14100"/>
          <ac:spMkLst>
            <pc:docMk/>
            <pc:sldMk cId="3959961341" sldId="354"/>
            <ac:spMk id="4" creationId="{47D11294-B3C5-2957-F851-DC953EDA2B88}"/>
          </ac:spMkLst>
        </pc:spChg>
        <pc:spChg chg="add mod">
          <ac:chgData name="Dr. Wan Norhayati Binti Wan Ahmad" userId="e5497643-389a-4a03-ba60-04d6bd9196cb" providerId="ADAL" clId="{E2C90985-6DB7-4568-B4AB-08BBFCD23328}" dt="2024-06-29T02:28:35.663" v="125" actId="14100"/>
          <ac:spMkLst>
            <pc:docMk/>
            <pc:sldMk cId="3959961341" sldId="354"/>
            <ac:spMk id="5" creationId="{863BB291-74C8-E235-E037-D89EFD67D50B}"/>
          </ac:spMkLst>
        </pc:spChg>
        <pc:spChg chg="add mod">
          <ac:chgData name="Dr. Wan Norhayati Binti Wan Ahmad" userId="e5497643-389a-4a03-ba60-04d6bd9196cb" providerId="ADAL" clId="{E2C90985-6DB7-4568-B4AB-08BBFCD23328}" dt="2024-06-29T02:28:35.663" v="125" actId="14100"/>
          <ac:spMkLst>
            <pc:docMk/>
            <pc:sldMk cId="3959961341" sldId="354"/>
            <ac:spMk id="7" creationId="{07351064-BE74-D393-1E01-3C2419A65803}"/>
          </ac:spMkLst>
        </pc:spChg>
        <pc:spChg chg="add mod">
          <ac:chgData name="Dr. Wan Norhayati Binti Wan Ahmad" userId="e5497643-389a-4a03-ba60-04d6bd9196cb" providerId="ADAL" clId="{E2C90985-6DB7-4568-B4AB-08BBFCD23328}" dt="2024-06-29T02:28:35.663" v="125" actId="14100"/>
          <ac:spMkLst>
            <pc:docMk/>
            <pc:sldMk cId="3959961341" sldId="354"/>
            <ac:spMk id="8" creationId="{EE86D479-0EAE-9A6F-FB0F-103F8FE4B8DB}"/>
          </ac:spMkLst>
        </pc:spChg>
        <pc:spChg chg="add mod">
          <ac:chgData name="Dr. Wan Norhayati Binti Wan Ahmad" userId="e5497643-389a-4a03-ba60-04d6bd9196cb" providerId="ADAL" clId="{E2C90985-6DB7-4568-B4AB-08BBFCD23328}" dt="2024-06-29T02:28:35.663" v="125" actId="14100"/>
          <ac:spMkLst>
            <pc:docMk/>
            <pc:sldMk cId="3959961341" sldId="354"/>
            <ac:spMk id="10" creationId="{12925BB4-6D65-33EA-2951-0F17321E628D}"/>
          </ac:spMkLst>
        </pc:spChg>
        <pc:spChg chg="add mod">
          <ac:chgData name="Dr. Wan Norhayati Binti Wan Ahmad" userId="e5497643-389a-4a03-ba60-04d6bd9196cb" providerId="ADAL" clId="{E2C90985-6DB7-4568-B4AB-08BBFCD23328}" dt="2024-06-29T02:28:35.663" v="125" actId="14100"/>
          <ac:spMkLst>
            <pc:docMk/>
            <pc:sldMk cId="3959961341" sldId="354"/>
            <ac:spMk id="11" creationId="{77417B96-4144-2A4F-74DD-5FD3EB408DB9}"/>
          </ac:spMkLst>
        </pc:spChg>
        <pc:spChg chg="mod">
          <ac:chgData name="Dr. Wan Norhayati Binti Wan Ahmad" userId="e5497643-389a-4a03-ba60-04d6bd9196cb" providerId="ADAL" clId="{E2C90985-6DB7-4568-B4AB-08BBFCD23328}" dt="2024-06-29T02:28:02.336" v="120"/>
          <ac:spMkLst>
            <pc:docMk/>
            <pc:sldMk cId="3959961341" sldId="354"/>
            <ac:spMk id="157" creationId="{00000000-0000-0000-0000-000000000000}"/>
          </ac:spMkLst>
        </pc:spChg>
        <pc:spChg chg="del">
          <ac:chgData name="Dr. Wan Norhayati Binti Wan Ahmad" userId="e5497643-389a-4a03-ba60-04d6bd9196cb" providerId="ADAL" clId="{E2C90985-6DB7-4568-B4AB-08BBFCD23328}" dt="2024-06-29T02:27:31.300" v="117" actId="478"/>
          <ac:spMkLst>
            <pc:docMk/>
            <pc:sldMk cId="3959961341" sldId="354"/>
            <ac:spMk id="158" creationId="{00000000-0000-0000-0000-000000000000}"/>
          </ac:spMkLst>
        </pc:spChg>
        <pc:picChg chg="add mod">
          <ac:chgData name="Dr. Wan Norhayati Binti Wan Ahmad" userId="e5497643-389a-4a03-ba60-04d6bd9196cb" providerId="ADAL" clId="{E2C90985-6DB7-4568-B4AB-08BBFCD23328}" dt="2024-06-29T02:28:35.663" v="125" actId="14100"/>
          <ac:picMkLst>
            <pc:docMk/>
            <pc:sldMk cId="3959961341" sldId="354"/>
            <ac:picMk id="3" creationId="{6ED9EC95-DC07-0768-657F-EA27A70F1118}"/>
          </ac:picMkLst>
        </pc:picChg>
        <pc:picChg chg="add mod">
          <ac:chgData name="Dr. Wan Norhayati Binti Wan Ahmad" userId="e5497643-389a-4a03-ba60-04d6bd9196cb" providerId="ADAL" clId="{E2C90985-6DB7-4568-B4AB-08BBFCD23328}" dt="2024-06-29T02:28:35.663" v="125" actId="14100"/>
          <ac:picMkLst>
            <pc:docMk/>
            <pc:sldMk cId="3959961341" sldId="354"/>
            <ac:picMk id="6" creationId="{561FC731-1DDC-E317-6B8F-99164FDC3626}"/>
          </ac:picMkLst>
        </pc:picChg>
        <pc:picChg chg="add mod">
          <ac:chgData name="Dr. Wan Norhayati Binti Wan Ahmad" userId="e5497643-389a-4a03-ba60-04d6bd9196cb" providerId="ADAL" clId="{E2C90985-6DB7-4568-B4AB-08BBFCD23328}" dt="2024-06-29T02:28:35.663" v="125" actId="14100"/>
          <ac:picMkLst>
            <pc:docMk/>
            <pc:sldMk cId="3959961341" sldId="354"/>
            <ac:picMk id="9" creationId="{94806FF0-95D9-D766-CA70-F03BB0F66E0B}"/>
          </ac:picMkLst>
        </pc:picChg>
      </pc:sldChg>
      <pc:sldChg chg="modSp mod">
        <pc:chgData name="Dr. Wan Norhayati Binti Wan Ahmad" userId="e5497643-389a-4a03-ba60-04d6bd9196cb" providerId="ADAL" clId="{E2C90985-6DB7-4568-B4AB-08BBFCD23328}" dt="2024-06-29T02:31:23.553" v="134" actId="207"/>
        <pc:sldMkLst>
          <pc:docMk/>
          <pc:sldMk cId="2294908864" sldId="355"/>
        </pc:sldMkLst>
        <pc:spChg chg="mod">
          <ac:chgData name="Dr. Wan Norhayati Binti Wan Ahmad" userId="e5497643-389a-4a03-ba60-04d6bd9196cb" providerId="ADAL" clId="{E2C90985-6DB7-4568-B4AB-08BBFCD23328}" dt="2024-06-29T02:30:06.558" v="126"/>
          <ac:spMkLst>
            <pc:docMk/>
            <pc:sldMk cId="2294908864" sldId="355"/>
            <ac:spMk id="157" creationId="{00000000-0000-0000-0000-000000000000}"/>
          </ac:spMkLst>
        </pc:spChg>
        <pc:spChg chg="mod">
          <ac:chgData name="Dr. Wan Norhayati Binti Wan Ahmad" userId="e5497643-389a-4a03-ba60-04d6bd9196cb" providerId="ADAL" clId="{E2C90985-6DB7-4568-B4AB-08BBFCD23328}" dt="2024-06-29T02:31:23.553" v="134" actId="207"/>
          <ac:spMkLst>
            <pc:docMk/>
            <pc:sldMk cId="2294908864" sldId="355"/>
            <ac:spMk id="158" creationId="{00000000-0000-0000-0000-000000000000}"/>
          </ac:spMkLst>
        </pc:spChg>
      </pc:sldChg>
      <pc:sldChg chg="modSp mod">
        <pc:chgData name="Dr. Wan Norhayati Binti Wan Ahmad" userId="e5497643-389a-4a03-ba60-04d6bd9196cb" providerId="ADAL" clId="{E2C90985-6DB7-4568-B4AB-08BBFCD23328}" dt="2024-06-29T02:36:22.428" v="162" actId="5793"/>
        <pc:sldMkLst>
          <pc:docMk/>
          <pc:sldMk cId="2987772680" sldId="356"/>
        </pc:sldMkLst>
        <pc:spChg chg="mod">
          <ac:chgData name="Dr. Wan Norhayati Binti Wan Ahmad" userId="e5497643-389a-4a03-ba60-04d6bd9196cb" providerId="ADAL" clId="{E2C90985-6DB7-4568-B4AB-08BBFCD23328}" dt="2024-06-29T02:35:22.208" v="151" actId="20577"/>
          <ac:spMkLst>
            <pc:docMk/>
            <pc:sldMk cId="2987772680" sldId="356"/>
            <ac:spMk id="157" creationId="{00000000-0000-0000-0000-000000000000}"/>
          </ac:spMkLst>
        </pc:spChg>
        <pc:spChg chg="mod">
          <ac:chgData name="Dr. Wan Norhayati Binti Wan Ahmad" userId="e5497643-389a-4a03-ba60-04d6bd9196cb" providerId="ADAL" clId="{E2C90985-6DB7-4568-B4AB-08BBFCD23328}" dt="2024-06-29T02:36:22.428" v="162" actId="5793"/>
          <ac:spMkLst>
            <pc:docMk/>
            <pc:sldMk cId="2987772680" sldId="356"/>
            <ac:spMk id="158" creationId="{00000000-0000-0000-0000-000000000000}"/>
          </ac:spMkLst>
        </pc:spChg>
      </pc:sldChg>
      <pc:sldChg chg="modSp mod">
        <pc:chgData name="Dr. Wan Norhayati Binti Wan Ahmad" userId="e5497643-389a-4a03-ba60-04d6bd9196cb" providerId="ADAL" clId="{E2C90985-6DB7-4568-B4AB-08BBFCD23328}" dt="2024-06-29T02:39:09.724" v="192" actId="14100"/>
        <pc:sldMkLst>
          <pc:docMk/>
          <pc:sldMk cId="2804472777" sldId="357"/>
        </pc:sldMkLst>
        <pc:spChg chg="mod">
          <ac:chgData name="Dr. Wan Norhayati Binti Wan Ahmad" userId="e5497643-389a-4a03-ba60-04d6bd9196cb" providerId="ADAL" clId="{E2C90985-6DB7-4568-B4AB-08BBFCD23328}" dt="2024-06-29T02:36:37.788" v="171" actId="20577"/>
          <ac:spMkLst>
            <pc:docMk/>
            <pc:sldMk cId="2804472777" sldId="357"/>
            <ac:spMk id="157" creationId="{00000000-0000-0000-0000-000000000000}"/>
          </ac:spMkLst>
        </pc:spChg>
        <pc:spChg chg="mod">
          <ac:chgData name="Dr. Wan Norhayati Binti Wan Ahmad" userId="e5497643-389a-4a03-ba60-04d6bd9196cb" providerId="ADAL" clId="{E2C90985-6DB7-4568-B4AB-08BBFCD23328}" dt="2024-06-29T02:39:09.724" v="192" actId="14100"/>
          <ac:spMkLst>
            <pc:docMk/>
            <pc:sldMk cId="2804472777" sldId="357"/>
            <ac:spMk id="158" creationId="{00000000-0000-0000-0000-000000000000}"/>
          </ac:spMkLst>
        </pc:spChg>
      </pc:sldChg>
      <pc:sldChg chg="del">
        <pc:chgData name="Dr. Wan Norhayati Binti Wan Ahmad" userId="e5497643-389a-4a03-ba60-04d6bd9196cb" providerId="ADAL" clId="{E2C90985-6DB7-4568-B4AB-08BBFCD23328}" dt="2024-06-29T02:42:46.952" v="233" actId="47"/>
        <pc:sldMkLst>
          <pc:docMk/>
          <pc:sldMk cId="758186210" sldId="358"/>
        </pc:sldMkLst>
      </pc:sldChg>
      <pc:sldChg chg="modSp mod">
        <pc:chgData name="Dr. Wan Norhayati Binti Wan Ahmad" userId="e5497643-389a-4a03-ba60-04d6bd9196cb" providerId="ADAL" clId="{E2C90985-6DB7-4568-B4AB-08BBFCD23328}" dt="2024-06-29T02:44:08.674" v="287" actId="20577"/>
        <pc:sldMkLst>
          <pc:docMk/>
          <pc:sldMk cId="874326737" sldId="359"/>
        </pc:sldMkLst>
        <pc:spChg chg="mod">
          <ac:chgData name="Dr. Wan Norhayati Binti Wan Ahmad" userId="e5497643-389a-4a03-ba60-04d6bd9196cb" providerId="ADAL" clId="{E2C90985-6DB7-4568-B4AB-08BBFCD23328}" dt="2024-06-29T02:44:08.674" v="287" actId="20577"/>
          <ac:spMkLst>
            <pc:docMk/>
            <pc:sldMk cId="874326737" sldId="359"/>
            <ac:spMk id="157" creationId="{00000000-0000-0000-0000-000000000000}"/>
          </ac:spMkLst>
        </pc:spChg>
        <pc:spChg chg="mod">
          <ac:chgData name="Dr. Wan Norhayati Binti Wan Ahmad" userId="e5497643-389a-4a03-ba60-04d6bd9196cb" providerId="ADAL" clId="{E2C90985-6DB7-4568-B4AB-08BBFCD23328}" dt="2024-06-29T02:43:57.380" v="284" actId="207"/>
          <ac:spMkLst>
            <pc:docMk/>
            <pc:sldMk cId="874326737" sldId="359"/>
            <ac:spMk id="158" creationId="{00000000-0000-0000-0000-000000000000}"/>
          </ac:spMkLst>
        </pc:spChg>
      </pc:sldChg>
      <pc:sldChg chg="del">
        <pc:chgData name="Dr. Wan Norhayati Binti Wan Ahmad" userId="e5497643-389a-4a03-ba60-04d6bd9196cb" providerId="ADAL" clId="{E2C90985-6DB7-4568-B4AB-08BBFCD23328}" dt="2024-06-29T03:33:02.847" v="315" actId="47"/>
        <pc:sldMkLst>
          <pc:docMk/>
          <pc:sldMk cId="1601420300" sldId="360"/>
        </pc:sldMkLst>
      </pc:sldChg>
      <pc:sldChg chg="del">
        <pc:chgData name="Dr. Wan Norhayati Binti Wan Ahmad" userId="e5497643-389a-4a03-ba60-04d6bd9196cb" providerId="ADAL" clId="{E2C90985-6DB7-4568-B4AB-08BBFCD23328}" dt="2024-06-29T03:33:02.847" v="315" actId="47"/>
        <pc:sldMkLst>
          <pc:docMk/>
          <pc:sldMk cId="63944655" sldId="361"/>
        </pc:sldMkLst>
      </pc:sldChg>
      <pc:sldChg chg="del">
        <pc:chgData name="Dr. Wan Norhayati Binti Wan Ahmad" userId="e5497643-389a-4a03-ba60-04d6bd9196cb" providerId="ADAL" clId="{E2C90985-6DB7-4568-B4AB-08BBFCD23328}" dt="2024-06-29T03:33:02.847" v="315" actId="47"/>
        <pc:sldMkLst>
          <pc:docMk/>
          <pc:sldMk cId="3834306590" sldId="362"/>
        </pc:sldMkLst>
      </pc:sldChg>
      <pc:sldChg chg="del">
        <pc:chgData name="Dr. Wan Norhayati Binti Wan Ahmad" userId="e5497643-389a-4a03-ba60-04d6bd9196cb" providerId="ADAL" clId="{E2C90985-6DB7-4568-B4AB-08BBFCD23328}" dt="2024-06-29T03:33:02.847" v="315" actId="47"/>
        <pc:sldMkLst>
          <pc:docMk/>
          <pc:sldMk cId="1138392349" sldId="363"/>
        </pc:sldMkLst>
      </pc:sldChg>
      <pc:sldChg chg="del">
        <pc:chgData name="Dr. Wan Norhayati Binti Wan Ahmad" userId="e5497643-389a-4a03-ba60-04d6bd9196cb" providerId="ADAL" clId="{E2C90985-6DB7-4568-B4AB-08BBFCD23328}" dt="2024-06-29T03:30:26.782" v="303" actId="47"/>
        <pc:sldMkLst>
          <pc:docMk/>
          <pc:sldMk cId="2823668953" sldId="364"/>
        </pc:sldMkLst>
      </pc:sldChg>
      <pc:sldChg chg="addSp delSp modSp new mod">
        <pc:chgData name="Dr. Wan Norhayati Binti Wan Ahmad" userId="e5497643-389a-4a03-ba60-04d6bd9196cb" providerId="ADAL" clId="{E2C90985-6DB7-4568-B4AB-08BBFCD23328}" dt="2024-06-29T02:16:18.897" v="116" actId="14100"/>
        <pc:sldMkLst>
          <pc:docMk/>
          <pc:sldMk cId="2120810926" sldId="365"/>
        </pc:sldMkLst>
        <pc:spChg chg="add del mod">
          <ac:chgData name="Dr. Wan Norhayati Binti Wan Ahmad" userId="e5497643-389a-4a03-ba60-04d6bd9196cb" providerId="ADAL" clId="{E2C90985-6DB7-4568-B4AB-08BBFCD23328}" dt="2024-06-29T02:15:36.597" v="90" actId="478"/>
          <ac:spMkLst>
            <pc:docMk/>
            <pc:sldMk cId="2120810926" sldId="365"/>
            <ac:spMk id="3" creationId="{DA7B28A7-6284-0FC9-C08D-C767E2CE6447}"/>
          </ac:spMkLst>
        </pc:spChg>
        <pc:spChg chg="add mod">
          <ac:chgData name="Dr. Wan Norhayati Binti Wan Ahmad" userId="e5497643-389a-4a03-ba60-04d6bd9196cb" providerId="ADAL" clId="{E2C90985-6DB7-4568-B4AB-08BBFCD23328}" dt="2024-06-29T02:15:16.735" v="87" actId="1076"/>
          <ac:spMkLst>
            <pc:docMk/>
            <pc:sldMk cId="2120810926" sldId="365"/>
            <ac:spMk id="4" creationId="{99EBF04E-E0C0-502D-57BE-0EED4C8A11E7}"/>
          </ac:spMkLst>
        </pc:spChg>
        <pc:spChg chg="add mod">
          <ac:chgData name="Dr. Wan Norhayati Binti Wan Ahmad" userId="e5497643-389a-4a03-ba60-04d6bd9196cb" providerId="ADAL" clId="{E2C90985-6DB7-4568-B4AB-08BBFCD23328}" dt="2024-06-29T02:15:16.735" v="87" actId="1076"/>
          <ac:spMkLst>
            <pc:docMk/>
            <pc:sldMk cId="2120810926" sldId="365"/>
            <ac:spMk id="5" creationId="{071ACD59-725E-D9DB-9EEF-1B00AE7432DC}"/>
          </ac:spMkLst>
        </pc:spChg>
        <pc:spChg chg="add mod">
          <ac:chgData name="Dr. Wan Norhayati Binti Wan Ahmad" userId="e5497643-389a-4a03-ba60-04d6bd9196cb" providerId="ADAL" clId="{E2C90985-6DB7-4568-B4AB-08BBFCD23328}" dt="2024-06-29T02:15:16.735" v="87" actId="1076"/>
          <ac:spMkLst>
            <pc:docMk/>
            <pc:sldMk cId="2120810926" sldId="365"/>
            <ac:spMk id="6" creationId="{5CDEC387-34F7-E0C8-D059-F104CE435125}"/>
          </ac:spMkLst>
        </pc:spChg>
        <pc:spChg chg="add mod">
          <ac:chgData name="Dr. Wan Norhayati Binti Wan Ahmad" userId="e5497643-389a-4a03-ba60-04d6bd9196cb" providerId="ADAL" clId="{E2C90985-6DB7-4568-B4AB-08BBFCD23328}" dt="2024-06-29T02:15:22.268" v="88" actId="1076"/>
          <ac:spMkLst>
            <pc:docMk/>
            <pc:sldMk cId="2120810926" sldId="365"/>
            <ac:spMk id="7" creationId="{23EE5CE2-1C69-16E6-E2A2-4F3D2D6E702B}"/>
          </ac:spMkLst>
        </pc:spChg>
        <pc:spChg chg="add mod">
          <ac:chgData name="Dr. Wan Norhayati Binti Wan Ahmad" userId="e5497643-389a-4a03-ba60-04d6bd9196cb" providerId="ADAL" clId="{E2C90985-6DB7-4568-B4AB-08BBFCD23328}" dt="2024-06-29T02:15:16.735" v="87" actId="1076"/>
          <ac:spMkLst>
            <pc:docMk/>
            <pc:sldMk cId="2120810926" sldId="365"/>
            <ac:spMk id="8" creationId="{35E17125-D3B4-4B60-4714-99CC2B8115AE}"/>
          </ac:spMkLst>
        </pc:spChg>
        <pc:spChg chg="add mod">
          <ac:chgData name="Dr. Wan Norhayati Binti Wan Ahmad" userId="e5497643-389a-4a03-ba60-04d6bd9196cb" providerId="ADAL" clId="{E2C90985-6DB7-4568-B4AB-08BBFCD23328}" dt="2024-06-29T02:15:16.735" v="87" actId="1076"/>
          <ac:spMkLst>
            <pc:docMk/>
            <pc:sldMk cId="2120810926" sldId="365"/>
            <ac:spMk id="9" creationId="{D33AA762-2429-8B99-B795-CA2509EB7E1C}"/>
          </ac:spMkLst>
        </pc:spChg>
        <pc:spChg chg="add mod">
          <ac:chgData name="Dr. Wan Norhayati Binti Wan Ahmad" userId="e5497643-389a-4a03-ba60-04d6bd9196cb" providerId="ADAL" clId="{E2C90985-6DB7-4568-B4AB-08BBFCD23328}" dt="2024-06-29T02:15:16.735" v="87" actId="1076"/>
          <ac:spMkLst>
            <pc:docMk/>
            <pc:sldMk cId="2120810926" sldId="365"/>
            <ac:spMk id="10" creationId="{28686497-7210-0281-1B5B-AFFC216F660E}"/>
          </ac:spMkLst>
        </pc:spChg>
        <pc:spChg chg="add mod">
          <ac:chgData name="Dr. Wan Norhayati Binti Wan Ahmad" userId="e5497643-389a-4a03-ba60-04d6bd9196cb" providerId="ADAL" clId="{E2C90985-6DB7-4568-B4AB-08BBFCD23328}" dt="2024-06-29T02:15:16.735" v="87" actId="1076"/>
          <ac:spMkLst>
            <pc:docMk/>
            <pc:sldMk cId="2120810926" sldId="365"/>
            <ac:spMk id="11" creationId="{3893FEF2-68F9-E573-5E9E-C64FCEDB4046}"/>
          </ac:spMkLst>
        </pc:spChg>
        <pc:spChg chg="add mod">
          <ac:chgData name="Dr. Wan Norhayati Binti Wan Ahmad" userId="e5497643-389a-4a03-ba60-04d6bd9196cb" providerId="ADAL" clId="{E2C90985-6DB7-4568-B4AB-08BBFCD23328}" dt="2024-06-29T02:15:16.735" v="87" actId="1076"/>
          <ac:spMkLst>
            <pc:docMk/>
            <pc:sldMk cId="2120810926" sldId="365"/>
            <ac:spMk id="12" creationId="{41878097-6F23-7D45-545C-5170CCB993E0}"/>
          </ac:spMkLst>
        </pc:spChg>
        <pc:spChg chg="add mod">
          <ac:chgData name="Dr. Wan Norhayati Binti Wan Ahmad" userId="e5497643-389a-4a03-ba60-04d6bd9196cb" providerId="ADAL" clId="{E2C90985-6DB7-4568-B4AB-08BBFCD23328}" dt="2024-06-29T02:15:16.735" v="87" actId="1076"/>
          <ac:spMkLst>
            <pc:docMk/>
            <pc:sldMk cId="2120810926" sldId="365"/>
            <ac:spMk id="13" creationId="{1ECF0BEB-F56B-2067-6378-5777C11C657D}"/>
          </ac:spMkLst>
        </pc:spChg>
        <pc:spChg chg="add mod">
          <ac:chgData name="Dr. Wan Norhayati Binti Wan Ahmad" userId="e5497643-389a-4a03-ba60-04d6bd9196cb" providerId="ADAL" clId="{E2C90985-6DB7-4568-B4AB-08BBFCD23328}" dt="2024-06-29T02:15:16.735" v="87" actId="1076"/>
          <ac:spMkLst>
            <pc:docMk/>
            <pc:sldMk cId="2120810926" sldId="365"/>
            <ac:spMk id="14" creationId="{991873B5-AEA1-E8A2-1DB9-0B4D4F05E044}"/>
          </ac:spMkLst>
        </pc:spChg>
        <pc:spChg chg="add mod">
          <ac:chgData name="Dr. Wan Norhayati Binti Wan Ahmad" userId="e5497643-389a-4a03-ba60-04d6bd9196cb" providerId="ADAL" clId="{E2C90985-6DB7-4568-B4AB-08BBFCD23328}" dt="2024-06-29T02:15:16.735" v="87" actId="1076"/>
          <ac:spMkLst>
            <pc:docMk/>
            <pc:sldMk cId="2120810926" sldId="365"/>
            <ac:spMk id="15" creationId="{C8085290-4711-FFC4-CAB7-E57D6204BC83}"/>
          </ac:spMkLst>
        </pc:spChg>
        <pc:spChg chg="add mod">
          <ac:chgData name="Dr. Wan Norhayati Binti Wan Ahmad" userId="e5497643-389a-4a03-ba60-04d6bd9196cb" providerId="ADAL" clId="{E2C90985-6DB7-4568-B4AB-08BBFCD23328}" dt="2024-06-29T02:16:01.635" v="115" actId="20577"/>
          <ac:spMkLst>
            <pc:docMk/>
            <pc:sldMk cId="2120810926" sldId="365"/>
            <ac:spMk id="16" creationId="{80C79703-2907-7A24-B189-F9E5C12E7D4B}"/>
          </ac:spMkLst>
        </pc:spChg>
        <pc:picChg chg="add mod">
          <ac:chgData name="Dr. Wan Norhayati Binti Wan Ahmad" userId="e5497643-389a-4a03-ba60-04d6bd9196cb" providerId="ADAL" clId="{E2C90985-6DB7-4568-B4AB-08BBFCD23328}" dt="2024-06-29T02:16:18.897" v="116" actId="14100"/>
          <ac:picMkLst>
            <pc:docMk/>
            <pc:sldMk cId="2120810926" sldId="365"/>
            <ac:picMk id="2" creationId="{2D90AB05-C9C0-855C-0134-70663F8D26F0}"/>
          </ac:picMkLst>
        </pc:picChg>
      </pc:sldChg>
      <pc:sldChg chg="del">
        <pc:chgData name="Dr. Wan Norhayati Binti Wan Ahmad" userId="e5497643-389a-4a03-ba60-04d6bd9196cb" providerId="ADAL" clId="{E2C90985-6DB7-4568-B4AB-08BBFCD23328}" dt="2024-06-28T03:56:31.706" v="7" actId="47"/>
        <pc:sldMkLst>
          <pc:docMk/>
          <pc:sldMk cId="2920272064" sldId="365"/>
        </pc:sldMkLst>
      </pc:sldChg>
      <pc:sldChg chg="modSp add mod">
        <pc:chgData name="Dr. Wan Norhayati Binti Wan Ahmad" userId="e5497643-389a-4a03-ba60-04d6bd9196cb" providerId="ADAL" clId="{E2C90985-6DB7-4568-B4AB-08BBFCD23328}" dt="2024-06-29T02:42:10.630" v="232" actId="207"/>
        <pc:sldMkLst>
          <pc:docMk/>
          <pc:sldMk cId="3705693021" sldId="366"/>
        </pc:sldMkLst>
        <pc:spChg chg="mod">
          <ac:chgData name="Dr. Wan Norhayati Binti Wan Ahmad" userId="e5497643-389a-4a03-ba60-04d6bd9196cb" providerId="ADAL" clId="{E2C90985-6DB7-4568-B4AB-08BBFCD23328}" dt="2024-06-29T02:39:43.805" v="215" actId="20577"/>
          <ac:spMkLst>
            <pc:docMk/>
            <pc:sldMk cId="3705693021" sldId="366"/>
            <ac:spMk id="157" creationId="{00000000-0000-0000-0000-000000000000}"/>
          </ac:spMkLst>
        </pc:spChg>
        <pc:spChg chg="mod">
          <ac:chgData name="Dr. Wan Norhayati Binti Wan Ahmad" userId="e5497643-389a-4a03-ba60-04d6bd9196cb" providerId="ADAL" clId="{E2C90985-6DB7-4568-B4AB-08BBFCD23328}" dt="2024-06-29T02:42:10.630" v="232" actId="207"/>
          <ac:spMkLst>
            <pc:docMk/>
            <pc:sldMk cId="3705693021" sldId="366"/>
            <ac:spMk id="158" creationId="{00000000-0000-0000-0000-000000000000}"/>
          </ac:spMkLst>
        </pc:spChg>
      </pc:sldChg>
      <pc:sldChg chg="addSp modSp new mod">
        <pc:chgData name="Dr. Wan Norhayati Binti Wan Ahmad" userId="e5497643-389a-4a03-ba60-04d6bd9196cb" providerId="ADAL" clId="{E2C90985-6DB7-4568-B4AB-08BBFCD23328}" dt="2024-06-29T03:30:18.191" v="302" actId="14100"/>
        <pc:sldMkLst>
          <pc:docMk/>
          <pc:sldMk cId="215781348" sldId="367"/>
        </pc:sldMkLst>
        <pc:spChg chg="add mod">
          <ac:chgData name="Dr. Wan Norhayati Binti Wan Ahmad" userId="e5497643-389a-4a03-ba60-04d6bd9196cb" providerId="ADAL" clId="{E2C90985-6DB7-4568-B4AB-08BBFCD23328}" dt="2024-06-29T03:29:55.754" v="299" actId="14100"/>
          <ac:spMkLst>
            <pc:docMk/>
            <pc:sldMk cId="215781348" sldId="367"/>
            <ac:spMk id="3" creationId="{CB8EE4AD-7D25-5FF0-3C33-DC0A6D54D78C}"/>
          </ac:spMkLst>
        </pc:spChg>
        <pc:spChg chg="add mod">
          <ac:chgData name="Dr. Wan Norhayati Binti Wan Ahmad" userId="e5497643-389a-4a03-ba60-04d6bd9196cb" providerId="ADAL" clId="{E2C90985-6DB7-4568-B4AB-08BBFCD23328}" dt="2024-06-29T03:30:18.191" v="302" actId="14100"/>
          <ac:spMkLst>
            <pc:docMk/>
            <pc:sldMk cId="215781348" sldId="367"/>
            <ac:spMk id="4" creationId="{FD46CD28-F87E-C76C-DEDD-46ED6AD93300}"/>
          </ac:spMkLst>
        </pc:spChg>
        <pc:spChg chg="add mod">
          <ac:chgData name="Dr. Wan Norhayati Binti Wan Ahmad" userId="e5497643-389a-4a03-ba60-04d6bd9196cb" providerId="ADAL" clId="{E2C90985-6DB7-4568-B4AB-08BBFCD23328}" dt="2024-06-29T03:30:18.191" v="302" actId="14100"/>
          <ac:spMkLst>
            <pc:docMk/>
            <pc:sldMk cId="215781348" sldId="367"/>
            <ac:spMk id="5" creationId="{B691A696-8D88-7BF1-2C2F-A2462E2A37EC}"/>
          </ac:spMkLst>
        </pc:spChg>
        <pc:spChg chg="add mod">
          <ac:chgData name="Dr. Wan Norhayati Binti Wan Ahmad" userId="e5497643-389a-4a03-ba60-04d6bd9196cb" providerId="ADAL" clId="{E2C90985-6DB7-4568-B4AB-08BBFCD23328}" dt="2024-06-29T03:30:18.191" v="302" actId="14100"/>
          <ac:spMkLst>
            <pc:docMk/>
            <pc:sldMk cId="215781348" sldId="367"/>
            <ac:spMk id="6" creationId="{1452D48A-46A0-6A53-0C19-A2D62E616B81}"/>
          </ac:spMkLst>
        </pc:spChg>
        <pc:spChg chg="add mod">
          <ac:chgData name="Dr. Wan Norhayati Binti Wan Ahmad" userId="e5497643-389a-4a03-ba60-04d6bd9196cb" providerId="ADAL" clId="{E2C90985-6DB7-4568-B4AB-08BBFCD23328}" dt="2024-06-29T03:30:18.191" v="302" actId="14100"/>
          <ac:spMkLst>
            <pc:docMk/>
            <pc:sldMk cId="215781348" sldId="367"/>
            <ac:spMk id="7" creationId="{E7B336CD-6F39-7AC1-D8D3-739FBA9578EB}"/>
          </ac:spMkLst>
        </pc:spChg>
        <pc:spChg chg="add mod">
          <ac:chgData name="Dr. Wan Norhayati Binti Wan Ahmad" userId="e5497643-389a-4a03-ba60-04d6bd9196cb" providerId="ADAL" clId="{E2C90985-6DB7-4568-B4AB-08BBFCD23328}" dt="2024-06-29T03:30:18.191" v="302" actId="14100"/>
          <ac:spMkLst>
            <pc:docMk/>
            <pc:sldMk cId="215781348" sldId="367"/>
            <ac:spMk id="8" creationId="{F748DE50-A628-1028-1871-54EF9472390C}"/>
          </ac:spMkLst>
        </pc:spChg>
        <pc:spChg chg="add mod">
          <ac:chgData name="Dr. Wan Norhayati Binti Wan Ahmad" userId="e5497643-389a-4a03-ba60-04d6bd9196cb" providerId="ADAL" clId="{E2C90985-6DB7-4568-B4AB-08BBFCD23328}" dt="2024-06-29T03:30:18.191" v="302" actId="14100"/>
          <ac:spMkLst>
            <pc:docMk/>
            <pc:sldMk cId="215781348" sldId="367"/>
            <ac:spMk id="9" creationId="{056887BC-A070-5ED4-6B6A-F39FAEE5D26C}"/>
          </ac:spMkLst>
        </pc:spChg>
        <pc:spChg chg="add mod">
          <ac:chgData name="Dr. Wan Norhayati Binti Wan Ahmad" userId="e5497643-389a-4a03-ba60-04d6bd9196cb" providerId="ADAL" clId="{E2C90985-6DB7-4568-B4AB-08BBFCD23328}" dt="2024-06-29T03:30:18.191" v="302" actId="14100"/>
          <ac:spMkLst>
            <pc:docMk/>
            <pc:sldMk cId="215781348" sldId="367"/>
            <ac:spMk id="10" creationId="{831C24D7-9149-1B42-DDE1-8D9606A86A98}"/>
          </ac:spMkLst>
        </pc:spChg>
        <pc:spChg chg="add mod">
          <ac:chgData name="Dr. Wan Norhayati Binti Wan Ahmad" userId="e5497643-389a-4a03-ba60-04d6bd9196cb" providerId="ADAL" clId="{E2C90985-6DB7-4568-B4AB-08BBFCD23328}" dt="2024-06-29T03:30:18.191" v="302" actId="14100"/>
          <ac:spMkLst>
            <pc:docMk/>
            <pc:sldMk cId="215781348" sldId="367"/>
            <ac:spMk id="11" creationId="{FC899884-1FE7-A0EF-AE56-3CC16F116652}"/>
          </ac:spMkLst>
        </pc:spChg>
        <pc:picChg chg="add mod">
          <ac:chgData name="Dr. Wan Norhayati Binti Wan Ahmad" userId="e5497643-389a-4a03-ba60-04d6bd9196cb" providerId="ADAL" clId="{E2C90985-6DB7-4568-B4AB-08BBFCD23328}" dt="2024-06-29T03:30:01.427" v="300" actId="14100"/>
          <ac:picMkLst>
            <pc:docMk/>
            <pc:sldMk cId="215781348" sldId="367"/>
            <ac:picMk id="2" creationId="{6ACE5E7C-B0B2-22B8-10DD-A9706CA6BDEE}"/>
          </ac:picMkLst>
        </pc:picChg>
      </pc:sldChg>
      <pc:sldChg chg="addSp modSp new mod">
        <pc:chgData name="Dr. Wan Norhayati Binti Wan Ahmad" userId="e5497643-389a-4a03-ba60-04d6bd9196cb" providerId="ADAL" clId="{E2C90985-6DB7-4568-B4AB-08BBFCD23328}" dt="2024-06-29T03:32:48.631" v="314" actId="1076"/>
        <pc:sldMkLst>
          <pc:docMk/>
          <pc:sldMk cId="4147840328" sldId="368"/>
        </pc:sldMkLst>
        <pc:spChg chg="add mod">
          <ac:chgData name="Dr. Wan Norhayati Binti Wan Ahmad" userId="e5497643-389a-4a03-ba60-04d6bd9196cb" providerId="ADAL" clId="{E2C90985-6DB7-4568-B4AB-08BBFCD23328}" dt="2024-06-29T03:32:19.791" v="311" actId="1076"/>
          <ac:spMkLst>
            <pc:docMk/>
            <pc:sldMk cId="4147840328" sldId="368"/>
            <ac:spMk id="3" creationId="{240BA1ED-54D1-1C64-56BD-874A230201F9}"/>
          </ac:spMkLst>
        </pc:spChg>
        <pc:spChg chg="add mod">
          <ac:chgData name="Dr. Wan Norhayati Binti Wan Ahmad" userId="e5497643-389a-4a03-ba60-04d6bd9196cb" providerId="ADAL" clId="{E2C90985-6DB7-4568-B4AB-08BBFCD23328}" dt="2024-06-29T03:32:48.631" v="314" actId="1076"/>
          <ac:spMkLst>
            <pc:docMk/>
            <pc:sldMk cId="4147840328" sldId="368"/>
            <ac:spMk id="4" creationId="{4F3D6F56-51D3-8A1D-F0AC-043B852065D7}"/>
          </ac:spMkLst>
        </pc:spChg>
        <pc:spChg chg="add mod">
          <ac:chgData name="Dr. Wan Norhayati Binti Wan Ahmad" userId="e5497643-389a-4a03-ba60-04d6bd9196cb" providerId="ADAL" clId="{E2C90985-6DB7-4568-B4AB-08BBFCD23328}" dt="2024-06-29T03:32:48.631" v="314" actId="1076"/>
          <ac:spMkLst>
            <pc:docMk/>
            <pc:sldMk cId="4147840328" sldId="368"/>
            <ac:spMk id="5" creationId="{E4613D2C-482E-AEC4-82B1-1A089A95AC89}"/>
          </ac:spMkLst>
        </pc:spChg>
        <pc:spChg chg="add mod">
          <ac:chgData name="Dr. Wan Norhayati Binti Wan Ahmad" userId="e5497643-389a-4a03-ba60-04d6bd9196cb" providerId="ADAL" clId="{E2C90985-6DB7-4568-B4AB-08BBFCD23328}" dt="2024-06-29T03:32:48.631" v="314" actId="1076"/>
          <ac:spMkLst>
            <pc:docMk/>
            <pc:sldMk cId="4147840328" sldId="368"/>
            <ac:spMk id="6" creationId="{D2184D49-1697-01B7-E66D-603102477110}"/>
          </ac:spMkLst>
        </pc:spChg>
        <pc:spChg chg="add mod">
          <ac:chgData name="Dr. Wan Norhayati Binti Wan Ahmad" userId="e5497643-389a-4a03-ba60-04d6bd9196cb" providerId="ADAL" clId="{E2C90985-6DB7-4568-B4AB-08BBFCD23328}" dt="2024-06-29T03:32:48.631" v="314" actId="1076"/>
          <ac:spMkLst>
            <pc:docMk/>
            <pc:sldMk cId="4147840328" sldId="368"/>
            <ac:spMk id="7" creationId="{8F829B3D-5BAE-CDD9-14E3-513437315093}"/>
          </ac:spMkLst>
        </pc:spChg>
        <pc:spChg chg="add mod">
          <ac:chgData name="Dr. Wan Norhayati Binti Wan Ahmad" userId="e5497643-389a-4a03-ba60-04d6bd9196cb" providerId="ADAL" clId="{E2C90985-6DB7-4568-B4AB-08BBFCD23328}" dt="2024-06-29T03:32:48.631" v="314" actId="1076"/>
          <ac:spMkLst>
            <pc:docMk/>
            <pc:sldMk cId="4147840328" sldId="368"/>
            <ac:spMk id="8" creationId="{7AF43D1F-83C2-789F-71ED-10242D241C8E}"/>
          </ac:spMkLst>
        </pc:spChg>
        <pc:spChg chg="add mod">
          <ac:chgData name="Dr. Wan Norhayati Binti Wan Ahmad" userId="e5497643-389a-4a03-ba60-04d6bd9196cb" providerId="ADAL" clId="{E2C90985-6DB7-4568-B4AB-08BBFCD23328}" dt="2024-06-29T03:32:48.631" v="314" actId="1076"/>
          <ac:spMkLst>
            <pc:docMk/>
            <pc:sldMk cId="4147840328" sldId="368"/>
            <ac:spMk id="9" creationId="{BFAD3DE2-1A9E-6644-187A-3443C25979CD}"/>
          </ac:spMkLst>
        </pc:spChg>
        <pc:spChg chg="add mod">
          <ac:chgData name="Dr. Wan Norhayati Binti Wan Ahmad" userId="e5497643-389a-4a03-ba60-04d6bd9196cb" providerId="ADAL" clId="{E2C90985-6DB7-4568-B4AB-08BBFCD23328}" dt="2024-06-29T03:32:48.631" v="314" actId="1076"/>
          <ac:spMkLst>
            <pc:docMk/>
            <pc:sldMk cId="4147840328" sldId="368"/>
            <ac:spMk id="10" creationId="{278D0A2E-6691-2205-614A-33094A4698FF}"/>
          </ac:spMkLst>
        </pc:spChg>
        <pc:spChg chg="add mod">
          <ac:chgData name="Dr. Wan Norhayati Binti Wan Ahmad" userId="e5497643-389a-4a03-ba60-04d6bd9196cb" providerId="ADAL" clId="{E2C90985-6DB7-4568-B4AB-08BBFCD23328}" dt="2024-06-29T03:32:48.631" v="314" actId="1076"/>
          <ac:spMkLst>
            <pc:docMk/>
            <pc:sldMk cId="4147840328" sldId="368"/>
            <ac:spMk id="11" creationId="{3E2A5A15-56EF-E81E-A17D-6B530C08E7CC}"/>
          </ac:spMkLst>
        </pc:spChg>
        <pc:spChg chg="add mod">
          <ac:chgData name="Dr. Wan Norhayati Binti Wan Ahmad" userId="e5497643-389a-4a03-ba60-04d6bd9196cb" providerId="ADAL" clId="{E2C90985-6DB7-4568-B4AB-08BBFCD23328}" dt="2024-06-29T03:32:48.631" v="314" actId="1076"/>
          <ac:spMkLst>
            <pc:docMk/>
            <pc:sldMk cId="4147840328" sldId="368"/>
            <ac:spMk id="12" creationId="{A542963E-CE47-3946-CAA2-9E3E8AD252A7}"/>
          </ac:spMkLst>
        </pc:spChg>
        <pc:spChg chg="add mod">
          <ac:chgData name="Dr. Wan Norhayati Binti Wan Ahmad" userId="e5497643-389a-4a03-ba60-04d6bd9196cb" providerId="ADAL" clId="{E2C90985-6DB7-4568-B4AB-08BBFCD23328}" dt="2024-06-29T03:32:48.631" v="314" actId="1076"/>
          <ac:spMkLst>
            <pc:docMk/>
            <pc:sldMk cId="4147840328" sldId="368"/>
            <ac:spMk id="13" creationId="{C0A31FF4-5868-F328-9B5C-13F0DE8D5EFD}"/>
          </ac:spMkLst>
        </pc:spChg>
        <pc:picChg chg="add mod">
          <ac:chgData name="Dr. Wan Norhayati Binti Wan Ahmad" userId="e5497643-389a-4a03-ba60-04d6bd9196cb" providerId="ADAL" clId="{E2C90985-6DB7-4568-B4AB-08BBFCD23328}" dt="2024-06-29T03:32:24.758" v="312" actId="14100"/>
          <ac:picMkLst>
            <pc:docMk/>
            <pc:sldMk cId="4147840328" sldId="368"/>
            <ac:picMk id="2" creationId="{3E249113-6589-76DE-5ADA-95615E64B1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12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8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44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48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0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63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603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4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38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75415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a:t>
            </a:r>
            <a:r>
              <a:rPr lang="en-US" sz="2700" b="1" dirty="0">
                <a:solidFill>
                  <a:srgbClr val="003399"/>
                </a:solidFill>
                <a:latin typeface="Century Gothic"/>
                <a:ea typeface="Century Gothic"/>
                <a:cs typeface="Century Gothic"/>
                <a:sym typeface="Century Gothic"/>
              </a:rPr>
              <a:t>3:</a:t>
            </a:r>
            <a:r>
              <a:rPr lang="en-GB" sz="2700" b="1" i="0" u="none" strike="noStrike" cap="none" dirty="0">
                <a:solidFill>
                  <a:srgbClr val="003399"/>
                </a:solidFill>
                <a:latin typeface="Century Gothic"/>
                <a:ea typeface="Century Gothic"/>
                <a:cs typeface="Century Gothic"/>
                <a:sym typeface="Century Gothic"/>
              </a:rPr>
              <a:t>Governance, Risk Management and Internal Controls </a:t>
            </a: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Key Components for Successful Integration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Leadership Commitment: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Strong support from top management and the board of directors is essential for integrating governance, risk management, and internal control.</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Clear Communication: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Transparent communication channels between all levels of the organization to ensure everyone understands their role in the integrated framework.</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Training and Awareness: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Regular training programs to ensure that employees are aware of governance, risk management, and internal control practices and their importance.</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Technology and Tools: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Utilize technology solutions to streamline processes, enhance data analysis, and improve reporting capabilities.</a:t>
            </a:r>
          </a:p>
        </p:txBody>
      </p:sp>
    </p:spTree>
    <p:extLst>
      <p:ext uri="{BB962C8B-B14F-4D97-AF65-F5344CB8AC3E}">
        <p14:creationId xmlns:p14="http://schemas.microsoft.com/office/powerpoint/2010/main" val="87432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6ACE5E7C-B0B2-22B8-10DD-A9706CA6BDEE}"/>
              </a:ext>
            </a:extLst>
          </p:cNvPr>
          <p:cNvPicPr>
            <a:picLocks noChangeAspect="1"/>
          </p:cNvPicPr>
          <p:nvPr/>
        </p:nvPicPr>
        <p:blipFill>
          <a:blip r:embed="rId2"/>
          <a:stretch>
            <a:fillRect/>
          </a:stretch>
        </p:blipFill>
        <p:spPr>
          <a:xfrm>
            <a:off x="9238593" y="903890"/>
            <a:ext cx="2953408" cy="5065986"/>
          </a:xfrm>
          <a:prstGeom prst="rect">
            <a:avLst/>
          </a:prstGeom>
        </p:spPr>
      </p:pic>
      <p:sp>
        <p:nvSpPr>
          <p:cNvPr id="3" name="Text 1">
            <a:extLst>
              <a:ext uri="{FF2B5EF4-FFF2-40B4-BE49-F238E27FC236}">
                <a16:creationId xmlns:a16="http://schemas.microsoft.com/office/drawing/2014/main" id="{CB8EE4AD-7D25-5FF0-3C33-DC0A6D54D78C}"/>
              </a:ext>
            </a:extLst>
          </p:cNvPr>
          <p:cNvSpPr/>
          <p:nvPr/>
        </p:nvSpPr>
        <p:spPr>
          <a:xfrm>
            <a:off x="878269" y="278263"/>
            <a:ext cx="9505951" cy="931019"/>
          </a:xfrm>
          <a:prstGeom prst="rect">
            <a:avLst/>
          </a:prstGeom>
          <a:noFill/>
          <a:ln/>
        </p:spPr>
        <p:txBody>
          <a:bodyPr wrap="square" rtlCol="0" anchor="t"/>
          <a:lstStyle/>
          <a:p>
            <a:pPr marL="0" indent="0">
              <a:lnSpc>
                <a:spcPts val="4476"/>
              </a:lnSpc>
              <a:buNone/>
            </a:pPr>
            <a:r>
              <a:rPr lang="en-US" sz="2800" b="1" dirty="0">
                <a:solidFill>
                  <a:srgbClr val="396AF1"/>
                </a:solidFill>
                <a:latin typeface="Barlow" pitchFamily="34" charset="0"/>
                <a:ea typeface="Barlow" pitchFamily="34" charset="-122"/>
                <a:cs typeface="Barlow" pitchFamily="34" charset="-120"/>
              </a:rPr>
              <a:t>Benefits of Aligning Governance, Risk, and Internal Control</a:t>
            </a:r>
            <a:endParaRPr lang="en-US" sz="2800" dirty="0"/>
          </a:p>
        </p:txBody>
      </p:sp>
      <p:sp>
        <p:nvSpPr>
          <p:cNvPr id="4" name="Text 2">
            <a:extLst>
              <a:ext uri="{FF2B5EF4-FFF2-40B4-BE49-F238E27FC236}">
                <a16:creationId xmlns:a16="http://schemas.microsoft.com/office/drawing/2014/main" id="{FD46CD28-F87E-C76C-DEDD-46ED6AD93300}"/>
              </a:ext>
            </a:extLst>
          </p:cNvPr>
          <p:cNvSpPr/>
          <p:nvPr/>
        </p:nvSpPr>
        <p:spPr>
          <a:xfrm>
            <a:off x="577197" y="996642"/>
            <a:ext cx="2740130" cy="232706"/>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Improved Decision-Making</a:t>
            </a:r>
            <a:endParaRPr lang="en-US" sz="1791" dirty="0"/>
          </a:p>
        </p:txBody>
      </p:sp>
      <p:sp>
        <p:nvSpPr>
          <p:cNvPr id="5" name="Text 3">
            <a:extLst>
              <a:ext uri="{FF2B5EF4-FFF2-40B4-BE49-F238E27FC236}">
                <a16:creationId xmlns:a16="http://schemas.microsoft.com/office/drawing/2014/main" id="{B691A696-8D88-7BF1-2C2F-A2462E2A37EC}"/>
              </a:ext>
            </a:extLst>
          </p:cNvPr>
          <p:cNvSpPr/>
          <p:nvPr/>
        </p:nvSpPr>
        <p:spPr>
          <a:xfrm>
            <a:off x="668062" y="1384428"/>
            <a:ext cx="8160627" cy="452933"/>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Aligned governance, risk, and internal control enhance the quality of strategic and operational decision-making.</a:t>
            </a:r>
            <a:endParaRPr lang="en-US" sz="1361" dirty="0"/>
          </a:p>
        </p:txBody>
      </p:sp>
      <p:sp>
        <p:nvSpPr>
          <p:cNvPr id="6" name="Text 4">
            <a:extLst>
              <a:ext uri="{FF2B5EF4-FFF2-40B4-BE49-F238E27FC236}">
                <a16:creationId xmlns:a16="http://schemas.microsoft.com/office/drawing/2014/main" id="{1452D48A-46A0-6A53-0C19-A2D62E616B81}"/>
              </a:ext>
            </a:extLst>
          </p:cNvPr>
          <p:cNvSpPr/>
          <p:nvPr/>
        </p:nvSpPr>
        <p:spPr>
          <a:xfrm>
            <a:off x="570467" y="2309235"/>
            <a:ext cx="2338711" cy="232706"/>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Enhanced Resilience</a:t>
            </a:r>
            <a:endParaRPr lang="en-US" sz="1791" dirty="0"/>
          </a:p>
        </p:txBody>
      </p:sp>
      <p:sp>
        <p:nvSpPr>
          <p:cNvPr id="7" name="Text 5">
            <a:extLst>
              <a:ext uri="{FF2B5EF4-FFF2-40B4-BE49-F238E27FC236}">
                <a16:creationId xmlns:a16="http://schemas.microsoft.com/office/drawing/2014/main" id="{E7B336CD-6F39-7AC1-D8D3-739FBA9578EB}"/>
              </a:ext>
            </a:extLst>
          </p:cNvPr>
          <p:cNvSpPr/>
          <p:nvPr/>
        </p:nvSpPr>
        <p:spPr>
          <a:xfrm>
            <a:off x="668062" y="2697022"/>
            <a:ext cx="8160627" cy="452933"/>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The integration helps organizations better anticipate, respond to, and recover from potential disruptions.</a:t>
            </a:r>
            <a:endParaRPr lang="en-US" sz="1361" dirty="0"/>
          </a:p>
        </p:txBody>
      </p:sp>
      <p:sp>
        <p:nvSpPr>
          <p:cNvPr id="8" name="Text 6">
            <a:extLst>
              <a:ext uri="{FF2B5EF4-FFF2-40B4-BE49-F238E27FC236}">
                <a16:creationId xmlns:a16="http://schemas.microsoft.com/office/drawing/2014/main" id="{F748DE50-A628-1028-1871-54EF9472390C}"/>
              </a:ext>
            </a:extLst>
          </p:cNvPr>
          <p:cNvSpPr/>
          <p:nvPr/>
        </p:nvSpPr>
        <p:spPr>
          <a:xfrm>
            <a:off x="570467" y="3697960"/>
            <a:ext cx="2338711" cy="232706"/>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Increased Efficiency</a:t>
            </a:r>
            <a:endParaRPr lang="en-US" sz="1791" dirty="0"/>
          </a:p>
        </p:txBody>
      </p:sp>
      <p:sp>
        <p:nvSpPr>
          <p:cNvPr id="9" name="Text 7">
            <a:extLst>
              <a:ext uri="{FF2B5EF4-FFF2-40B4-BE49-F238E27FC236}">
                <a16:creationId xmlns:a16="http://schemas.microsoft.com/office/drawing/2014/main" id="{056887BC-A070-5ED4-6B6A-F39FAEE5D26C}"/>
              </a:ext>
            </a:extLst>
          </p:cNvPr>
          <p:cNvSpPr/>
          <p:nvPr/>
        </p:nvSpPr>
        <p:spPr>
          <a:xfrm>
            <a:off x="668062" y="4085746"/>
            <a:ext cx="8160627" cy="452933"/>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Streamlined processes and reduced duplication of efforts lead to greater organizational efficiency.</a:t>
            </a:r>
            <a:endParaRPr lang="en-US" sz="1361" dirty="0"/>
          </a:p>
        </p:txBody>
      </p:sp>
      <p:sp>
        <p:nvSpPr>
          <p:cNvPr id="10" name="Text 8">
            <a:extLst>
              <a:ext uri="{FF2B5EF4-FFF2-40B4-BE49-F238E27FC236}">
                <a16:creationId xmlns:a16="http://schemas.microsoft.com/office/drawing/2014/main" id="{831C24D7-9149-1B42-DDE1-8D9606A86A98}"/>
              </a:ext>
            </a:extLst>
          </p:cNvPr>
          <p:cNvSpPr/>
          <p:nvPr/>
        </p:nvSpPr>
        <p:spPr>
          <a:xfrm>
            <a:off x="578474" y="4969137"/>
            <a:ext cx="2816298" cy="232706"/>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Stronger Stakeholder Trust</a:t>
            </a:r>
            <a:endParaRPr lang="en-US" sz="1791" dirty="0"/>
          </a:p>
        </p:txBody>
      </p:sp>
      <p:sp>
        <p:nvSpPr>
          <p:cNvPr id="11" name="Text 9">
            <a:extLst>
              <a:ext uri="{FF2B5EF4-FFF2-40B4-BE49-F238E27FC236}">
                <a16:creationId xmlns:a16="http://schemas.microsoft.com/office/drawing/2014/main" id="{FC899884-1FE7-A0EF-AE56-3CC16F116652}"/>
              </a:ext>
            </a:extLst>
          </p:cNvPr>
          <p:cNvSpPr/>
          <p:nvPr/>
        </p:nvSpPr>
        <p:spPr>
          <a:xfrm>
            <a:off x="668062" y="5356924"/>
            <a:ext cx="8160627" cy="452933"/>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Demonstrating a robust, integrated approach fosters confidence among internal and external stakeholders.</a:t>
            </a:r>
            <a:endParaRPr lang="en-US" sz="1361" dirty="0"/>
          </a:p>
        </p:txBody>
      </p:sp>
    </p:spTree>
    <p:extLst>
      <p:ext uri="{BB962C8B-B14F-4D97-AF65-F5344CB8AC3E}">
        <p14:creationId xmlns:p14="http://schemas.microsoft.com/office/powerpoint/2010/main" val="21578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3E249113-6589-76DE-5ADA-95615E64B1B1}"/>
              </a:ext>
            </a:extLst>
          </p:cNvPr>
          <p:cNvPicPr>
            <a:picLocks noChangeAspect="1"/>
          </p:cNvPicPr>
          <p:nvPr/>
        </p:nvPicPr>
        <p:blipFill>
          <a:blip r:embed="rId2"/>
          <a:stretch>
            <a:fillRect/>
          </a:stretch>
        </p:blipFill>
        <p:spPr>
          <a:xfrm>
            <a:off x="0" y="0"/>
            <a:ext cx="3773214" cy="6022428"/>
          </a:xfrm>
          <a:prstGeom prst="rect">
            <a:avLst/>
          </a:prstGeom>
        </p:spPr>
      </p:pic>
      <p:sp>
        <p:nvSpPr>
          <p:cNvPr id="3" name="Text 1">
            <a:extLst>
              <a:ext uri="{FF2B5EF4-FFF2-40B4-BE49-F238E27FC236}">
                <a16:creationId xmlns:a16="http://schemas.microsoft.com/office/drawing/2014/main" id="{240BA1ED-54D1-1C64-56BD-874A230201F9}"/>
              </a:ext>
            </a:extLst>
          </p:cNvPr>
          <p:cNvSpPr/>
          <p:nvPr/>
        </p:nvSpPr>
        <p:spPr>
          <a:xfrm>
            <a:off x="4314990" y="0"/>
            <a:ext cx="6548099" cy="1142472"/>
          </a:xfrm>
          <a:prstGeom prst="rect">
            <a:avLst/>
          </a:prstGeom>
          <a:noFill/>
          <a:ln/>
        </p:spPr>
        <p:txBody>
          <a:bodyPr wrap="square" rtlCol="0" anchor="t"/>
          <a:lstStyle/>
          <a:p>
            <a:pPr marL="0" indent="0">
              <a:lnSpc>
                <a:spcPts val="4476"/>
              </a:lnSpc>
              <a:buNone/>
            </a:pPr>
            <a:r>
              <a:rPr lang="en-US" sz="3581" b="1" dirty="0">
                <a:solidFill>
                  <a:srgbClr val="396AF1"/>
                </a:solidFill>
                <a:latin typeface="Barlow" pitchFamily="34" charset="0"/>
                <a:ea typeface="Barlow" pitchFamily="34" charset="-122"/>
                <a:cs typeface="Barlow" pitchFamily="34" charset="-120"/>
              </a:rPr>
              <a:t>Challenges in Implementing the Integration</a:t>
            </a:r>
            <a:endParaRPr lang="en-US" sz="3581" dirty="0"/>
          </a:p>
        </p:txBody>
      </p:sp>
      <p:sp>
        <p:nvSpPr>
          <p:cNvPr id="4" name="Text 2">
            <a:extLst>
              <a:ext uri="{FF2B5EF4-FFF2-40B4-BE49-F238E27FC236}">
                <a16:creationId xmlns:a16="http://schemas.microsoft.com/office/drawing/2014/main" id="{4F3D6F56-51D3-8A1D-F0AC-043B852065D7}"/>
              </a:ext>
            </a:extLst>
          </p:cNvPr>
          <p:cNvSpPr/>
          <p:nvPr/>
        </p:nvSpPr>
        <p:spPr>
          <a:xfrm>
            <a:off x="4487749" y="1373337"/>
            <a:ext cx="3249802" cy="277902"/>
          </a:xfrm>
          <a:prstGeom prst="rect">
            <a:avLst/>
          </a:prstGeom>
          <a:noFill/>
          <a:ln/>
        </p:spPr>
        <p:txBody>
          <a:bodyPr wrap="non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Siloed Mindsets</a:t>
            </a:r>
            <a:endParaRPr lang="en-US" sz="1361" dirty="0"/>
          </a:p>
        </p:txBody>
      </p:sp>
      <p:sp>
        <p:nvSpPr>
          <p:cNvPr id="5" name="Text 3">
            <a:extLst>
              <a:ext uri="{FF2B5EF4-FFF2-40B4-BE49-F238E27FC236}">
                <a16:creationId xmlns:a16="http://schemas.microsoft.com/office/drawing/2014/main" id="{E4613D2C-482E-AEC4-82B1-1A089A95AC89}"/>
              </a:ext>
            </a:extLst>
          </p:cNvPr>
          <p:cNvSpPr/>
          <p:nvPr/>
        </p:nvSpPr>
        <p:spPr>
          <a:xfrm>
            <a:off x="8458722" y="1340501"/>
            <a:ext cx="3249802" cy="1111608"/>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Overcoming the tendency for departments to operate in isolation, rather than collaborating across functions.</a:t>
            </a:r>
            <a:endParaRPr lang="en-US" sz="1361" dirty="0"/>
          </a:p>
        </p:txBody>
      </p:sp>
      <p:sp>
        <p:nvSpPr>
          <p:cNvPr id="6" name="Shape 4">
            <a:extLst>
              <a:ext uri="{FF2B5EF4-FFF2-40B4-BE49-F238E27FC236}">
                <a16:creationId xmlns:a16="http://schemas.microsoft.com/office/drawing/2014/main" id="{D2184D49-1697-01B7-E66D-603102477110}"/>
              </a:ext>
            </a:extLst>
          </p:cNvPr>
          <p:cNvSpPr/>
          <p:nvPr/>
        </p:nvSpPr>
        <p:spPr>
          <a:xfrm>
            <a:off x="4314990" y="2560178"/>
            <a:ext cx="7127191" cy="1057176"/>
          </a:xfrm>
          <a:prstGeom prst="rect">
            <a:avLst/>
          </a:prstGeom>
          <a:solidFill>
            <a:srgbClr val="4B54FF">
              <a:alpha val="5000"/>
            </a:srgbClr>
          </a:solidFill>
          <a:ln/>
        </p:spPr>
        <p:txBody>
          <a:bodyPr/>
          <a:lstStyle/>
          <a:p>
            <a:endParaRPr lang="en-GB"/>
          </a:p>
        </p:txBody>
      </p:sp>
      <p:sp>
        <p:nvSpPr>
          <p:cNvPr id="7" name="Text 5">
            <a:extLst>
              <a:ext uri="{FF2B5EF4-FFF2-40B4-BE49-F238E27FC236}">
                <a16:creationId xmlns:a16="http://schemas.microsoft.com/office/drawing/2014/main" id="{8F829B3D-5BAE-CDD9-14E3-513437315093}"/>
              </a:ext>
            </a:extLst>
          </p:cNvPr>
          <p:cNvSpPr/>
          <p:nvPr/>
        </p:nvSpPr>
        <p:spPr>
          <a:xfrm>
            <a:off x="4487749" y="2702074"/>
            <a:ext cx="3249802" cy="277902"/>
          </a:xfrm>
          <a:prstGeom prst="rect">
            <a:avLst/>
          </a:prstGeom>
          <a:noFill/>
          <a:ln/>
        </p:spPr>
        <p:txBody>
          <a:bodyPr wrap="non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Conflicting Priorities</a:t>
            </a:r>
            <a:endParaRPr lang="en-US" sz="1361" dirty="0"/>
          </a:p>
        </p:txBody>
      </p:sp>
      <p:sp>
        <p:nvSpPr>
          <p:cNvPr id="8" name="Text 6">
            <a:extLst>
              <a:ext uri="{FF2B5EF4-FFF2-40B4-BE49-F238E27FC236}">
                <a16:creationId xmlns:a16="http://schemas.microsoft.com/office/drawing/2014/main" id="{7AF43D1F-83C2-789F-71ED-10242D241C8E}"/>
              </a:ext>
            </a:extLst>
          </p:cNvPr>
          <p:cNvSpPr/>
          <p:nvPr/>
        </p:nvSpPr>
        <p:spPr>
          <a:xfrm>
            <a:off x="8458722" y="2680184"/>
            <a:ext cx="3249802" cy="833706"/>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Balancing the sometimes-competing priorities of governance, risk management, and internal control.</a:t>
            </a:r>
            <a:endParaRPr lang="en-US" sz="1361" dirty="0"/>
          </a:p>
        </p:txBody>
      </p:sp>
      <p:sp>
        <p:nvSpPr>
          <p:cNvPr id="9" name="Text 7">
            <a:extLst>
              <a:ext uri="{FF2B5EF4-FFF2-40B4-BE49-F238E27FC236}">
                <a16:creationId xmlns:a16="http://schemas.microsoft.com/office/drawing/2014/main" id="{BFAD3DE2-1A9E-6644-187A-3443C25979CD}"/>
              </a:ext>
            </a:extLst>
          </p:cNvPr>
          <p:cNvSpPr/>
          <p:nvPr/>
        </p:nvSpPr>
        <p:spPr>
          <a:xfrm>
            <a:off x="4487749" y="3754229"/>
            <a:ext cx="3249802" cy="277902"/>
          </a:xfrm>
          <a:prstGeom prst="rect">
            <a:avLst/>
          </a:prstGeom>
          <a:noFill/>
          <a:ln/>
        </p:spPr>
        <p:txBody>
          <a:bodyPr wrap="non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Lack of Resources</a:t>
            </a:r>
            <a:endParaRPr lang="en-US" sz="1361" dirty="0"/>
          </a:p>
        </p:txBody>
      </p:sp>
      <p:sp>
        <p:nvSpPr>
          <p:cNvPr id="10" name="Text 8">
            <a:extLst>
              <a:ext uri="{FF2B5EF4-FFF2-40B4-BE49-F238E27FC236}">
                <a16:creationId xmlns:a16="http://schemas.microsoft.com/office/drawing/2014/main" id="{278D0A2E-6691-2205-614A-33094A4698FF}"/>
              </a:ext>
            </a:extLst>
          </p:cNvPr>
          <p:cNvSpPr/>
          <p:nvPr/>
        </p:nvSpPr>
        <p:spPr>
          <a:xfrm>
            <a:off x="8458722" y="3732339"/>
            <a:ext cx="3249802" cy="833706"/>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Ensuring sufficient human, financial, and technological resources to effectively integrate these elements.</a:t>
            </a:r>
            <a:endParaRPr lang="en-US" sz="1361" dirty="0"/>
          </a:p>
        </p:txBody>
      </p:sp>
      <p:sp>
        <p:nvSpPr>
          <p:cNvPr id="11" name="Shape 9">
            <a:extLst>
              <a:ext uri="{FF2B5EF4-FFF2-40B4-BE49-F238E27FC236}">
                <a16:creationId xmlns:a16="http://schemas.microsoft.com/office/drawing/2014/main" id="{3E2A5A15-56EF-E81E-A17D-6B530C08E7CC}"/>
              </a:ext>
            </a:extLst>
          </p:cNvPr>
          <p:cNvSpPr/>
          <p:nvPr/>
        </p:nvSpPr>
        <p:spPr>
          <a:xfrm>
            <a:off x="4314990" y="4664488"/>
            <a:ext cx="7127191" cy="1057176"/>
          </a:xfrm>
          <a:prstGeom prst="rect">
            <a:avLst/>
          </a:prstGeom>
          <a:solidFill>
            <a:srgbClr val="4B54FF">
              <a:alpha val="5000"/>
            </a:srgbClr>
          </a:solidFill>
          <a:ln/>
        </p:spPr>
        <p:txBody>
          <a:bodyPr/>
          <a:lstStyle/>
          <a:p>
            <a:endParaRPr lang="en-GB"/>
          </a:p>
        </p:txBody>
      </p:sp>
      <p:sp>
        <p:nvSpPr>
          <p:cNvPr id="12" name="Text 10">
            <a:extLst>
              <a:ext uri="{FF2B5EF4-FFF2-40B4-BE49-F238E27FC236}">
                <a16:creationId xmlns:a16="http://schemas.microsoft.com/office/drawing/2014/main" id="{A542963E-CE47-3946-CAA2-9E3E8AD252A7}"/>
              </a:ext>
            </a:extLst>
          </p:cNvPr>
          <p:cNvSpPr/>
          <p:nvPr/>
        </p:nvSpPr>
        <p:spPr>
          <a:xfrm>
            <a:off x="4487749" y="4806385"/>
            <a:ext cx="3249802" cy="277902"/>
          </a:xfrm>
          <a:prstGeom prst="rect">
            <a:avLst/>
          </a:prstGeom>
          <a:noFill/>
          <a:ln/>
        </p:spPr>
        <p:txBody>
          <a:bodyPr wrap="non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Cultural Resistance</a:t>
            </a:r>
            <a:endParaRPr lang="en-US" sz="1361" dirty="0"/>
          </a:p>
        </p:txBody>
      </p:sp>
      <p:sp>
        <p:nvSpPr>
          <p:cNvPr id="13" name="Text 11">
            <a:extLst>
              <a:ext uri="{FF2B5EF4-FFF2-40B4-BE49-F238E27FC236}">
                <a16:creationId xmlns:a16="http://schemas.microsoft.com/office/drawing/2014/main" id="{C0A31FF4-5868-F328-9B5C-13F0DE8D5EFD}"/>
              </a:ext>
            </a:extLst>
          </p:cNvPr>
          <p:cNvSpPr/>
          <p:nvPr/>
        </p:nvSpPr>
        <p:spPr>
          <a:xfrm>
            <a:off x="8458722" y="4784495"/>
            <a:ext cx="3249802" cy="833706"/>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Addressing the cultural barriers and change management challenges in embedding the integrated approach.</a:t>
            </a:r>
            <a:endParaRPr lang="en-US" sz="1361" dirty="0"/>
          </a:p>
        </p:txBody>
      </p:sp>
    </p:spTree>
    <p:extLst>
      <p:ext uri="{BB962C8B-B14F-4D97-AF65-F5344CB8AC3E}">
        <p14:creationId xmlns:p14="http://schemas.microsoft.com/office/powerpoint/2010/main" val="414784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3">
            <a:extLst>
              <a:ext uri="{FF2B5EF4-FFF2-40B4-BE49-F238E27FC236}">
                <a16:creationId xmlns:a16="http://schemas.microsoft.com/office/drawing/2014/main" id="{6519D2CF-5579-2093-4602-5852D555357B}"/>
              </a:ext>
            </a:extLst>
          </p:cNvPr>
          <p:cNvPicPr>
            <a:picLocks noChangeAspect="1"/>
          </p:cNvPicPr>
          <p:nvPr/>
        </p:nvPicPr>
        <p:blipFill>
          <a:blip r:embed="rId3"/>
          <a:stretch>
            <a:fillRect/>
          </a:stretch>
        </p:blipFill>
        <p:spPr>
          <a:xfrm>
            <a:off x="2406869" y="1524000"/>
            <a:ext cx="7409793" cy="3909848"/>
          </a:xfrm>
          <a:prstGeom prst="rect">
            <a:avLst/>
          </a:prstGeom>
        </p:spPr>
      </p:pic>
    </p:spTree>
    <p:extLst>
      <p:ext uri="{BB962C8B-B14F-4D97-AF65-F5344CB8AC3E}">
        <p14:creationId xmlns:p14="http://schemas.microsoft.com/office/powerpoint/2010/main" val="330203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8" y="1371599"/>
            <a:ext cx="6519857" cy="341627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Relationship between governance, risk and control</a:t>
            </a:r>
          </a:p>
        </p:txBody>
      </p:sp>
      <p:pic>
        <p:nvPicPr>
          <p:cNvPr id="3" name="Picture 2">
            <a:extLst>
              <a:ext uri="{FF2B5EF4-FFF2-40B4-BE49-F238E27FC236}">
                <a16:creationId xmlns:a16="http://schemas.microsoft.com/office/drawing/2014/main" id="{7EE8E5C5-B2B0-E3EE-E57A-3B11FDFEE9A3}"/>
              </a:ext>
            </a:extLst>
          </p:cNvPr>
          <p:cNvPicPr>
            <a:picLocks noChangeAspect="1"/>
          </p:cNvPicPr>
          <p:nvPr/>
        </p:nvPicPr>
        <p:blipFill>
          <a:blip r:embed="rId3"/>
          <a:stretch>
            <a:fillRect/>
          </a:stretch>
        </p:blipFill>
        <p:spPr>
          <a:xfrm>
            <a:off x="8510094" y="1596833"/>
            <a:ext cx="2893629" cy="2804790"/>
          </a:xfrm>
          <a:prstGeom prst="rect">
            <a:avLst/>
          </a:prstGeom>
        </p:spPr>
      </p:pic>
    </p:spTree>
    <p:extLst>
      <p:ext uri="{BB962C8B-B14F-4D97-AF65-F5344CB8AC3E}">
        <p14:creationId xmlns:p14="http://schemas.microsoft.com/office/powerpoint/2010/main" val="148769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Internal Control</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457200" lvl="1">
              <a:lnSpc>
                <a:spcPct val="150000"/>
              </a:lnSpc>
              <a:buSzPts val="1600"/>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Definition: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Mechanisms, rules, and procedures implemented to ensure the integrity of financial and accounting information, promote accountability, and prevent fraud.</a:t>
            </a:r>
          </a:p>
          <a:p>
            <a:pPr marL="457200" lvl="1">
              <a:lnSpc>
                <a:spcPct val="150000"/>
              </a:lnSpc>
              <a:buSzPts val="1600"/>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Key Elements:</a:t>
            </a:r>
          </a:p>
          <a:p>
            <a:pPr marL="91440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Control Environment: </a:t>
            </a: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Organizational culture and governance structure.</a:t>
            </a:r>
          </a:p>
          <a:p>
            <a:pPr marL="91440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Risk Assessment: </a:t>
            </a: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Ongoing process to identify and evaluate risks.</a:t>
            </a:r>
          </a:p>
          <a:p>
            <a:pPr marL="91440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Control Activities: </a:t>
            </a: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Actions to mitigate risks.</a:t>
            </a:r>
          </a:p>
          <a:p>
            <a:pPr marL="91440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Information and Communication: </a:t>
            </a: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Effective dissemination of information.</a:t>
            </a:r>
          </a:p>
          <a:p>
            <a:pPr marL="91440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Monitoring: </a:t>
            </a: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Regular reviews and audits.</a:t>
            </a:r>
            <a:endParaRPr lang="en-GB"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71619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2D90AB05-C9C0-855C-0134-70663F8D26F0}"/>
              </a:ext>
            </a:extLst>
          </p:cNvPr>
          <p:cNvPicPr>
            <a:picLocks noChangeAspect="1"/>
          </p:cNvPicPr>
          <p:nvPr/>
        </p:nvPicPr>
        <p:blipFill>
          <a:blip r:embed="rId2"/>
          <a:stretch>
            <a:fillRect/>
          </a:stretch>
        </p:blipFill>
        <p:spPr>
          <a:xfrm>
            <a:off x="8492359" y="468079"/>
            <a:ext cx="3699641" cy="5533327"/>
          </a:xfrm>
          <a:prstGeom prst="rect">
            <a:avLst/>
          </a:prstGeom>
        </p:spPr>
      </p:pic>
      <p:sp>
        <p:nvSpPr>
          <p:cNvPr id="4" name="Shape 2">
            <a:extLst>
              <a:ext uri="{FF2B5EF4-FFF2-40B4-BE49-F238E27FC236}">
                <a16:creationId xmlns:a16="http://schemas.microsoft.com/office/drawing/2014/main" id="{99EBF04E-E0C0-502D-57BE-0EED4C8A11E7}"/>
              </a:ext>
            </a:extLst>
          </p:cNvPr>
          <p:cNvSpPr/>
          <p:nvPr/>
        </p:nvSpPr>
        <p:spPr>
          <a:xfrm>
            <a:off x="471233" y="1189120"/>
            <a:ext cx="549638" cy="519107"/>
          </a:xfrm>
          <a:prstGeom prst="roundRect">
            <a:avLst>
              <a:gd name="adj" fmla="val 26667"/>
            </a:avLst>
          </a:prstGeom>
          <a:solidFill>
            <a:srgbClr val="EEEFF5"/>
          </a:solidFill>
          <a:ln/>
        </p:spPr>
        <p:txBody>
          <a:bodyPr/>
          <a:lstStyle/>
          <a:p>
            <a:endParaRPr lang="en-GB"/>
          </a:p>
        </p:txBody>
      </p:sp>
      <p:sp>
        <p:nvSpPr>
          <p:cNvPr id="5" name="Text 3">
            <a:extLst>
              <a:ext uri="{FF2B5EF4-FFF2-40B4-BE49-F238E27FC236}">
                <a16:creationId xmlns:a16="http://schemas.microsoft.com/office/drawing/2014/main" id="{071ACD59-725E-D9DB-9EEF-1B00AE7432DC}"/>
              </a:ext>
            </a:extLst>
          </p:cNvPr>
          <p:cNvSpPr/>
          <p:nvPr/>
        </p:nvSpPr>
        <p:spPr>
          <a:xfrm>
            <a:off x="649979" y="1263338"/>
            <a:ext cx="136608" cy="282753"/>
          </a:xfrm>
          <a:prstGeom prst="rect">
            <a:avLst/>
          </a:prstGeom>
          <a:noFill/>
          <a:ln/>
        </p:spPr>
        <p:txBody>
          <a:bodyPr wrap="none" rtlCol="0" anchor="t"/>
          <a:lstStyle/>
          <a:p>
            <a:pPr marL="0" indent="0" algn="ctr">
              <a:lnSpc>
                <a:spcPts val="3044"/>
              </a:lnSpc>
              <a:buNone/>
            </a:pPr>
            <a:r>
              <a:rPr lang="en-US" sz="3044" b="1" dirty="0">
                <a:solidFill>
                  <a:srgbClr val="396AF1"/>
                </a:solidFill>
                <a:latin typeface="Barlow" pitchFamily="34" charset="0"/>
                <a:ea typeface="Barlow" pitchFamily="34" charset="-122"/>
                <a:cs typeface="Barlow" pitchFamily="34" charset="-120"/>
              </a:rPr>
              <a:t>1</a:t>
            </a:r>
            <a:endParaRPr lang="en-US" sz="3044" dirty="0"/>
          </a:p>
        </p:txBody>
      </p:sp>
      <p:sp>
        <p:nvSpPr>
          <p:cNvPr id="6" name="Text 4">
            <a:extLst>
              <a:ext uri="{FF2B5EF4-FFF2-40B4-BE49-F238E27FC236}">
                <a16:creationId xmlns:a16="http://schemas.microsoft.com/office/drawing/2014/main" id="{5CDEC387-34F7-E0C8-D059-F104CE435125}"/>
              </a:ext>
            </a:extLst>
          </p:cNvPr>
          <p:cNvSpPr/>
          <p:nvPr/>
        </p:nvSpPr>
        <p:spPr>
          <a:xfrm>
            <a:off x="1164850" y="1212628"/>
            <a:ext cx="3214203" cy="294509"/>
          </a:xfrm>
          <a:prstGeom prst="rect">
            <a:avLst/>
          </a:prstGeom>
          <a:noFill/>
          <a:ln/>
        </p:spPr>
        <p:txBody>
          <a:bodyPr wrap="none" rtlCol="0" anchor="t"/>
          <a:lstStyle/>
          <a:p>
            <a:pPr marL="0" indent="0">
              <a:lnSpc>
                <a:spcPts val="3171"/>
              </a:lnSpc>
              <a:buNone/>
            </a:pPr>
            <a:r>
              <a:rPr lang="en-US" sz="2537" b="1" dirty="0">
                <a:solidFill>
                  <a:srgbClr val="396AF1"/>
                </a:solidFill>
                <a:latin typeface="Barlow" pitchFamily="34" charset="0"/>
                <a:ea typeface="Barlow" pitchFamily="34" charset="-122"/>
                <a:cs typeface="Barlow" pitchFamily="34" charset="-120"/>
              </a:rPr>
              <a:t>Control Environment</a:t>
            </a:r>
            <a:endParaRPr lang="en-US" sz="2537" dirty="0"/>
          </a:p>
        </p:txBody>
      </p:sp>
      <p:sp>
        <p:nvSpPr>
          <p:cNvPr id="7" name="Text 5">
            <a:extLst>
              <a:ext uri="{FF2B5EF4-FFF2-40B4-BE49-F238E27FC236}">
                <a16:creationId xmlns:a16="http://schemas.microsoft.com/office/drawing/2014/main" id="{23EE5CE2-1C69-16E6-E2A2-4F3D2D6E702B}"/>
              </a:ext>
            </a:extLst>
          </p:cNvPr>
          <p:cNvSpPr/>
          <p:nvPr/>
        </p:nvSpPr>
        <p:spPr>
          <a:xfrm>
            <a:off x="1259977" y="1698754"/>
            <a:ext cx="6993276" cy="859231"/>
          </a:xfrm>
          <a:prstGeom prst="rect">
            <a:avLst/>
          </a:prstGeom>
          <a:noFill/>
          <a:ln/>
        </p:spPr>
        <p:txBody>
          <a:bodyPr wrap="square" rtlCol="0" anchor="t"/>
          <a:lstStyle/>
          <a:p>
            <a:pPr marL="0" indent="0">
              <a:lnSpc>
                <a:spcPts val="3085"/>
              </a:lnSpc>
              <a:buNone/>
            </a:pPr>
            <a:r>
              <a:rPr lang="en-US" sz="1800" dirty="0">
                <a:solidFill>
                  <a:srgbClr val="272525"/>
                </a:solidFill>
                <a:latin typeface="Montserrat" pitchFamily="34" charset="0"/>
                <a:ea typeface="Montserrat" pitchFamily="34" charset="-122"/>
                <a:cs typeface="Montserrat" pitchFamily="34" charset="-120"/>
              </a:rPr>
              <a:t>Establishing the tone at the top and the overall attitude towards internal controls within the organization.</a:t>
            </a:r>
            <a:endParaRPr lang="en-US" sz="1800" dirty="0"/>
          </a:p>
        </p:txBody>
      </p:sp>
      <p:sp>
        <p:nvSpPr>
          <p:cNvPr id="8" name="Shape 6">
            <a:extLst>
              <a:ext uri="{FF2B5EF4-FFF2-40B4-BE49-F238E27FC236}">
                <a16:creationId xmlns:a16="http://schemas.microsoft.com/office/drawing/2014/main" id="{35E17125-D3B4-4B60-4714-99CC2B8115AE}"/>
              </a:ext>
            </a:extLst>
          </p:cNvPr>
          <p:cNvSpPr/>
          <p:nvPr/>
        </p:nvSpPr>
        <p:spPr>
          <a:xfrm>
            <a:off x="471233" y="2642217"/>
            <a:ext cx="562364" cy="519107"/>
          </a:xfrm>
          <a:prstGeom prst="roundRect">
            <a:avLst>
              <a:gd name="adj" fmla="val 26667"/>
            </a:avLst>
          </a:prstGeom>
          <a:solidFill>
            <a:srgbClr val="EEEFF5"/>
          </a:solidFill>
          <a:ln/>
        </p:spPr>
        <p:txBody>
          <a:bodyPr/>
          <a:lstStyle/>
          <a:p>
            <a:endParaRPr lang="en-GB"/>
          </a:p>
        </p:txBody>
      </p:sp>
      <p:sp>
        <p:nvSpPr>
          <p:cNvPr id="9" name="Text 7">
            <a:extLst>
              <a:ext uri="{FF2B5EF4-FFF2-40B4-BE49-F238E27FC236}">
                <a16:creationId xmlns:a16="http://schemas.microsoft.com/office/drawing/2014/main" id="{D33AA762-2429-8B99-B795-CA2509EB7E1C}"/>
              </a:ext>
            </a:extLst>
          </p:cNvPr>
          <p:cNvSpPr/>
          <p:nvPr/>
        </p:nvSpPr>
        <p:spPr>
          <a:xfrm>
            <a:off x="615627" y="2716435"/>
            <a:ext cx="220960" cy="364284"/>
          </a:xfrm>
          <a:prstGeom prst="rect">
            <a:avLst/>
          </a:prstGeom>
          <a:noFill/>
          <a:ln/>
        </p:spPr>
        <p:txBody>
          <a:bodyPr wrap="none" rtlCol="0" anchor="t"/>
          <a:lstStyle/>
          <a:p>
            <a:pPr marL="0" indent="0" algn="ctr">
              <a:lnSpc>
                <a:spcPts val="3044"/>
              </a:lnSpc>
              <a:buNone/>
            </a:pPr>
            <a:r>
              <a:rPr lang="en-US" sz="3044" b="1" dirty="0">
                <a:solidFill>
                  <a:srgbClr val="396AF1"/>
                </a:solidFill>
                <a:latin typeface="Barlow" pitchFamily="34" charset="0"/>
                <a:ea typeface="Barlow" pitchFamily="34" charset="-122"/>
                <a:cs typeface="Barlow" pitchFamily="34" charset="-120"/>
              </a:rPr>
              <a:t>2</a:t>
            </a:r>
            <a:endParaRPr lang="en-US" sz="3044" dirty="0"/>
          </a:p>
        </p:txBody>
      </p:sp>
      <p:sp>
        <p:nvSpPr>
          <p:cNvPr id="10" name="Text 8">
            <a:extLst>
              <a:ext uri="{FF2B5EF4-FFF2-40B4-BE49-F238E27FC236}">
                <a16:creationId xmlns:a16="http://schemas.microsoft.com/office/drawing/2014/main" id="{28686497-7210-0281-1B5B-AFFC216F660E}"/>
              </a:ext>
            </a:extLst>
          </p:cNvPr>
          <p:cNvSpPr/>
          <p:nvPr/>
        </p:nvSpPr>
        <p:spPr>
          <a:xfrm>
            <a:off x="1088043" y="2670827"/>
            <a:ext cx="3288622" cy="379429"/>
          </a:xfrm>
          <a:prstGeom prst="rect">
            <a:avLst/>
          </a:prstGeom>
          <a:noFill/>
          <a:ln/>
        </p:spPr>
        <p:txBody>
          <a:bodyPr wrap="none" rtlCol="0" anchor="t"/>
          <a:lstStyle/>
          <a:p>
            <a:pPr marL="0" indent="0">
              <a:lnSpc>
                <a:spcPts val="3171"/>
              </a:lnSpc>
              <a:buNone/>
            </a:pPr>
            <a:r>
              <a:rPr lang="en-US" sz="2537" b="1" dirty="0">
                <a:solidFill>
                  <a:srgbClr val="396AF1"/>
                </a:solidFill>
                <a:latin typeface="Barlow" pitchFamily="34" charset="0"/>
                <a:ea typeface="Barlow" pitchFamily="34" charset="-122"/>
                <a:cs typeface="Barlow" pitchFamily="34" charset="-120"/>
              </a:rPr>
              <a:t>Control Activities</a:t>
            </a:r>
            <a:endParaRPr lang="en-US" sz="2537" dirty="0"/>
          </a:p>
        </p:txBody>
      </p:sp>
      <p:sp>
        <p:nvSpPr>
          <p:cNvPr id="11" name="Text 9">
            <a:extLst>
              <a:ext uri="{FF2B5EF4-FFF2-40B4-BE49-F238E27FC236}">
                <a16:creationId xmlns:a16="http://schemas.microsoft.com/office/drawing/2014/main" id="{3893FEF2-68F9-E573-5E9E-C64FCEDB4046}"/>
              </a:ext>
            </a:extLst>
          </p:cNvPr>
          <p:cNvSpPr/>
          <p:nvPr/>
        </p:nvSpPr>
        <p:spPr>
          <a:xfrm>
            <a:off x="1320407" y="3238680"/>
            <a:ext cx="6772558" cy="737991"/>
          </a:xfrm>
          <a:prstGeom prst="rect">
            <a:avLst/>
          </a:prstGeom>
          <a:noFill/>
          <a:ln/>
        </p:spPr>
        <p:txBody>
          <a:bodyPr wrap="square" rtlCol="0" anchor="t"/>
          <a:lstStyle/>
          <a:p>
            <a:pPr marL="0" indent="0">
              <a:lnSpc>
                <a:spcPts val="3085"/>
              </a:lnSpc>
              <a:buNone/>
            </a:pPr>
            <a:r>
              <a:rPr lang="en-US" sz="1928" dirty="0">
                <a:solidFill>
                  <a:srgbClr val="272525"/>
                </a:solidFill>
                <a:latin typeface="Montserrat" pitchFamily="34" charset="0"/>
                <a:ea typeface="Montserrat" pitchFamily="34" charset="-122"/>
                <a:cs typeface="Montserrat" pitchFamily="34" charset="-120"/>
              </a:rPr>
              <a:t>Implementing policies, procedures, and practices to ensure that management's directives are carried out.</a:t>
            </a:r>
            <a:endParaRPr lang="en-US" sz="1928" dirty="0"/>
          </a:p>
        </p:txBody>
      </p:sp>
      <p:sp>
        <p:nvSpPr>
          <p:cNvPr id="12" name="Shape 10">
            <a:extLst>
              <a:ext uri="{FF2B5EF4-FFF2-40B4-BE49-F238E27FC236}">
                <a16:creationId xmlns:a16="http://schemas.microsoft.com/office/drawing/2014/main" id="{41878097-6F23-7D45-545C-5170CCB993E0}"/>
              </a:ext>
            </a:extLst>
          </p:cNvPr>
          <p:cNvSpPr/>
          <p:nvPr/>
        </p:nvSpPr>
        <p:spPr>
          <a:xfrm>
            <a:off x="441277" y="4206235"/>
            <a:ext cx="513395" cy="519107"/>
          </a:xfrm>
          <a:prstGeom prst="roundRect">
            <a:avLst>
              <a:gd name="adj" fmla="val 26667"/>
            </a:avLst>
          </a:prstGeom>
          <a:solidFill>
            <a:srgbClr val="EEEFF5"/>
          </a:solidFill>
          <a:ln/>
        </p:spPr>
        <p:txBody>
          <a:bodyPr/>
          <a:lstStyle/>
          <a:p>
            <a:endParaRPr lang="en-GB"/>
          </a:p>
        </p:txBody>
      </p:sp>
      <p:sp>
        <p:nvSpPr>
          <p:cNvPr id="13" name="Text 11">
            <a:extLst>
              <a:ext uri="{FF2B5EF4-FFF2-40B4-BE49-F238E27FC236}">
                <a16:creationId xmlns:a16="http://schemas.microsoft.com/office/drawing/2014/main" id="{1ECF0BEB-F56B-2067-6378-5777C11C657D}"/>
              </a:ext>
            </a:extLst>
          </p:cNvPr>
          <p:cNvSpPr/>
          <p:nvPr/>
        </p:nvSpPr>
        <p:spPr>
          <a:xfrm>
            <a:off x="589074" y="4280453"/>
            <a:ext cx="194507" cy="364284"/>
          </a:xfrm>
          <a:prstGeom prst="rect">
            <a:avLst/>
          </a:prstGeom>
          <a:noFill/>
          <a:ln/>
        </p:spPr>
        <p:txBody>
          <a:bodyPr wrap="none" rtlCol="0" anchor="t"/>
          <a:lstStyle/>
          <a:p>
            <a:pPr marL="0" indent="0" algn="ctr">
              <a:lnSpc>
                <a:spcPts val="3044"/>
              </a:lnSpc>
              <a:buNone/>
            </a:pPr>
            <a:r>
              <a:rPr lang="en-US" sz="3044" b="1" dirty="0">
                <a:solidFill>
                  <a:srgbClr val="396AF1"/>
                </a:solidFill>
                <a:latin typeface="Barlow" pitchFamily="34" charset="0"/>
                <a:ea typeface="Barlow" pitchFamily="34" charset="-122"/>
                <a:cs typeface="Barlow" pitchFamily="34" charset="-120"/>
              </a:rPr>
              <a:t>3</a:t>
            </a:r>
            <a:endParaRPr lang="en-US" sz="3044" dirty="0"/>
          </a:p>
        </p:txBody>
      </p:sp>
      <p:sp>
        <p:nvSpPr>
          <p:cNvPr id="14" name="Text 12">
            <a:extLst>
              <a:ext uri="{FF2B5EF4-FFF2-40B4-BE49-F238E27FC236}">
                <a16:creationId xmlns:a16="http://schemas.microsoft.com/office/drawing/2014/main" id="{991873B5-AEA1-E8A2-1DB9-0B4D4F05E044}"/>
              </a:ext>
            </a:extLst>
          </p:cNvPr>
          <p:cNvSpPr/>
          <p:nvPr/>
        </p:nvSpPr>
        <p:spPr>
          <a:xfrm>
            <a:off x="1164850" y="4202355"/>
            <a:ext cx="3431547" cy="379429"/>
          </a:xfrm>
          <a:prstGeom prst="rect">
            <a:avLst/>
          </a:prstGeom>
          <a:noFill/>
          <a:ln/>
        </p:spPr>
        <p:txBody>
          <a:bodyPr wrap="none" rtlCol="0" anchor="t"/>
          <a:lstStyle/>
          <a:p>
            <a:pPr marL="0" indent="0">
              <a:lnSpc>
                <a:spcPts val="3171"/>
              </a:lnSpc>
              <a:buNone/>
            </a:pPr>
            <a:r>
              <a:rPr lang="en-US" sz="2537" b="1" dirty="0">
                <a:solidFill>
                  <a:srgbClr val="396AF1"/>
                </a:solidFill>
                <a:latin typeface="Barlow" pitchFamily="34" charset="0"/>
                <a:ea typeface="Barlow" pitchFamily="34" charset="-122"/>
                <a:cs typeface="Barlow" pitchFamily="34" charset="-120"/>
              </a:rPr>
              <a:t>Monitoring and Evaluation</a:t>
            </a:r>
            <a:endParaRPr lang="en-US" sz="2537" dirty="0"/>
          </a:p>
        </p:txBody>
      </p:sp>
      <p:sp>
        <p:nvSpPr>
          <p:cNvPr id="15" name="Text 13">
            <a:extLst>
              <a:ext uri="{FF2B5EF4-FFF2-40B4-BE49-F238E27FC236}">
                <a16:creationId xmlns:a16="http://schemas.microsoft.com/office/drawing/2014/main" id="{C8085290-4711-FFC4-CAB7-E57D6204BC83}"/>
              </a:ext>
            </a:extLst>
          </p:cNvPr>
          <p:cNvSpPr/>
          <p:nvPr/>
        </p:nvSpPr>
        <p:spPr>
          <a:xfrm>
            <a:off x="1229904" y="4807468"/>
            <a:ext cx="6772557" cy="737991"/>
          </a:xfrm>
          <a:prstGeom prst="rect">
            <a:avLst/>
          </a:prstGeom>
          <a:noFill/>
          <a:ln/>
        </p:spPr>
        <p:txBody>
          <a:bodyPr wrap="square" rtlCol="0" anchor="t"/>
          <a:lstStyle/>
          <a:p>
            <a:pPr marL="0" indent="0">
              <a:lnSpc>
                <a:spcPts val="3085"/>
              </a:lnSpc>
              <a:buNone/>
            </a:pPr>
            <a:r>
              <a:rPr lang="en-US" sz="1928" dirty="0">
                <a:solidFill>
                  <a:srgbClr val="272525"/>
                </a:solidFill>
                <a:latin typeface="Montserrat" pitchFamily="34" charset="0"/>
                <a:ea typeface="Montserrat" pitchFamily="34" charset="-122"/>
                <a:cs typeface="Montserrat" pitchFamily="34" charset="-120"/>
              </a:rPr>
              <a:t>Continuously assessing the effectiveness of internal controls and making necessary adjustments.</a:t>
            </a:r>
            <a:endParaRPr lang="en-US" sz="1928" dirty="0"/>
          </a:p>
        </p:txBody>
      </p:sp>
      <p:sp>
        <p:nvSpPr>
          <p:cNvPr id="16" name="Google Shape;157;p46">
            <a:extLst>
              <a:ext uri="{FF2B5EF4-FFF2-40B4-BE49-F238E27FC236}">
                <a16:creationId xmlns:a16="http://schemas.microsoft.com/office/drawing/2014/main" id="{80C79703-2907-7A24-B189-F9E5C12E7D4B}"/>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Role of Internal Control</a:t>
            </a:r>
          </a:p>
        </p:txBody>
      </p:sp>
    </p:spTree>
    <p:extLst>
      <p:ext uri="{BB962C8B-B14F-4D97-AF65-F5344CB8AC3E}">
        <p14:creationId xmlns:p14="http://schemas.microsoft.com/office/powerpoint/2010/main" val="212081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Integrating Governance, Risk, and Internal Control</a:t>
            </a:r>
          </a:p>
        </p:txBody>
      </p:sp>
      <p:pic>
        <p:nvPicPr>
          <p:cNvPr id="3" name="Image 2" descr="preencoded.png">
            <a:extLst>
              <a:ext uri="{FF2B5EF4-FFF2-40B4-BE49-F238E27FC236}">
                <a16:creationId xmlns:a16="http://schemas.microsoft.com/office/drawing/2014/main" id="{6ED9EC95-DC07-0768-657F-EA27A70F1118}"/>
              </a:ext>
            </a:extLst>
          </p:cNvPr>
          <p:cNvPicPr>
            <a:picLocks noChangeAspect="1"/>
          </p:cNvPicPr>
          <p:nvPr/>
        </p:nvPicPr>
        <p:blipFill>
          <a:blip r:embed="rId3"/>
          <a:stretch>
            <a:fillRect/>
          </a:stretch>
        </p:blipFill>
        <p:spPr>
          <a:xfrm>
            <a:off x="1430917" y="1082566"/>
            <a:ext cx="1167629" cy="1474070"/>
          </a:xfrm>
          <a:prstGeom prst="rect">
            <a:avLst/>
          </a:prstGeom>
        </p:spPr>
      </p:pic>
      <p:sp>
        <p:nvSpPr>
          <p:cNvPr id="4" name="Text 2">
            <a:extLst>
              <a:ext uri="{FF2B5EF4-FFF2-40B4-BE49-F238E27FC236}">
                <a16:creationId xmlns:a16="http://schemas.microsoft.com/office/drawing/2014/main" id="{47D11294-B3C5-2957-F851-DC953EDA2B88}"/>
              </a:ext>
            </a:extLst>
          </p:cNvPr>
          <p:cNvSpPr/>
          <p:nvPr/>
        </p:nvSpPr>
        <p:spPr>
          <a:xfrm>
            <a:off x="3020464" y="1142288"/>
            <a:ext cx="3007901" cy="303019"/>
          </a:xfrm>
          <a:prstGeom prst="rect">
            <a:avLst/>
          </a:prstGeom>
          <a:noFill/>
          <a:ln/>
        </p:spPr>
        <p:txBody>
          <a:bodyPr wrap="none" rtlCol="0" anchor="t"/>
          <a:lstStyle/>
          <a:p>
            <a:pPr marL="0" indent="0" algn="l">
              <a:lnSpc>
                <a:spcPts val="2687"/>
              </a:lnSpc>
              <a:buNone/>
            </a:pPr>
            <a:r>
              <a:rPr lang="en-US" sz="2150" b="1" dirty="0">
                <a:solidFill>
                  <a:srgbClr val="396AF1"/>
                </a:solidFill>
                <a:latin typeface="Barlow" pitchFamily="34" charset="0"/>
                <a:ea typeface="Barlow" pitchFamily="34" charset="-122"/>
                <a:cs typeface="Barlow" pitchFamily="34" charset="-120"/>
              </a:rPr>
              <a:t>Governance</a:t>
            </a:r>
            <a:endParaRPr lang="en-US" sz="2150" dirty="0"/>
          </a:p>
        </p:txBody>
      </p:sp>
      <p:sp>
        <p:nvSpPr>
          <p:cNvPr id="5" name="Text 3">
            <a:extLst>
              <a:ext uri="{FF2B5EF4-FFF2-40B4-BE49-F238E27FC236}">
                <a16:creationId xmlns:a16="http://schemas.microsoft.com/office/drawing/2014/main" id="{863BB291-74C8-E235-E037-D89EFD67D50B}"/>
              </a:ext>
            </a:extLst>
          </p:cNvPr>
          <p:cNvSpPr/>
          <p:nvPr/>
        </p:nvSpPr>
        <p:spPr>
          <a:xfrm>
            <a:off x="3493010" y="1644076"/>
            <a:ext cx="6988179" cy="589544"/>
          </a:xfrm>
          <a:prstGeom prst="rect">
            <a:avLst/>
          </a:prstGeom>
          <a:noFill/>
          <a:ln/>
        </p:spPr>
        <p:txBody>
          <a:bodyPr wrap="square" rtlCol="0" anchor="t"/>
          <a:lstStyle/>
          <a:p>
            <a:pPr marL="0" indent="0" algn="l">
              <a:lnSpc>
                <a:spcPts val="2614"/>
              </a:lnSpc>
              <a:buNone/>
            </a:pPr>
            <a:r>
              <a:rPr lang="en-US" sz="1634" dirty="0">
                <a:solidFill>
                  <a:srgbClr val="272525"/>
                </a:solidFill>
                <a:latin typeface="Montserrat" pitchFamily="34" charset="0"/>
                <a:ea typeface="Montserrat" pitchFamily="34" charset="-122"/>
                <a:cs typeface="Montserrat" pitchFamily="34" charset="-120"/>
              </a:rPr>
              <a:t>Sets the strategic direction and oversight for the organization.</a:t>
            </a:r>
            <a:endParaRPr lang="en-US" sz="1634" dirty="0"/>
          </a:p>
        </p:txBody>
      </p:sp>
      <p:pic>
        <p:nvPicPr>
          <p:cNvPr id="6" name="Image 3" descr="preencoded.png">
            <a:extLst>
              <a:ext uri="{FF2B5EF4-FFF2-40B4-BE49-F238E27FC236}">
                <a16:creationId xmlns:a16="http://schemas.microsoft.com/office/drawing/2014/main" id="{561FC731-1DDC-E317-6B8F-99164FDC3626}"/>
              </a:ext>
            </a:extLst>
          </p:cNvPr>
          <p:cNvPicPr>
            <a:picLocks noChangeAspect="1"/>
          </p:cNvPicPr>
          <p:nvPr/>
        </p:nvPicPr>
        <p:blipFill>
          <a:blip r:embed="rId4"/>
          <a:stretch>
            <a:fillRect/>
          </a:stretch>
        </p:blipFill>
        <p:spPr>
          <a:xfrm>
            <a:off x="1430917" y="2742535"/>
            <a:ext cx="1167629" cy="1474070"/>
          </a:xfrm>
          <a:prstGeom prst="rect">
            <a:avLst/>
          </a:prstGeom>
        </p:spPr>
      </p:pic>
      <p:sp>
        <p:nvSpPr>
          <p:cNvPr id="7" name="Text 4">
            <a:extLst>
              <a:ext uri="{FF2B5EF4-FFF2-40B4-BE49-F238E27FC236}">
                <a16:creationId xmlns:a16="http://schemas.microsoft.com/office/drawing/2014/main" id="{07351064-BE74-D393-1E01-3C2419A65803}"/>
              </a:ext>
            </a:extLst>
          </p:cNvPr>
          <p:cNvSpPr/>
          <p:nvPr/>
        </p:nvSpPr>
        <p:spPr>
          <a:xfrm>
            <a:off x="3020464" y="2802257"/>
            <a:ext cx="3007901" cy="303019"/>
          </a:xfrm>
          <a:prstGeom prst="rect">
            <a:avLst/>
          </a:prstGeom>
          <a:noFill/>
          <a:ln/>
        </p:spPr>
        <p:txBody>
          <a:bodyPr wrap="none" rtlCol="0" anchor="t"/>
          <a:lstStyle/>
          <a:p>
            <a:pPr marL="0" indent="0" algn="l">
              <a:lnSpc>
                <a:spcPts val="2687"/>
              </a:lnSpc>
              <a:buNone/>
            </a:pPr>
            <a:r>
              <a:rPr lang="en-US" sz="2150" b="1" dirty="0">
                <a:solidFill>
                  <a:srgbClr val="396AF1"/>
                </a:solidFill>
                <a:latin typeface="Barlow" pitchFamily="34" charset="0"/>
                <a:ea typeface="Barlow" pitchFamily="34" charset="-122"/>
                <a:cs typeface="Barlow" pitchFamily="34" charset="-120"/>
              </a:rPr>
              <a:t>Risk Management</a:t>
            </a:r>
            <a:endParaRPr lang="en-US" sz="2150" dirty="0"/>
          </a:p>
        </p:txBody>
      </p:sp>
      <p:sp>
        <p:nvSpPr>
          <p:cNvPr id="8" name="Text 5">
            <a:extLst>
              <a:ext uri="{FF2B5EF4-FFF2-40B4-BE49-F238E27FC236}">
                <a16:creationId xmlns:a16="http://schemas.microsoft.com/office/drawing/2014/main" id="{EE86D479-0EAE-9A6F-FB0F-103F8FE4B8DB}"/>
              </a:ext>
            </a:extLst>
          </p:cNvPr>
          <p:cNvSpPr/>
          <p:nvPr/>
        </p:nvSpPr>
        <p:spPr>
          <a:xfrm>
            <a:off x="3493010" y="3304046"/>
            <a:ext cx="6988179" cy="589544"/>
          </a:xfrm>
          <a:prstGeom prst="rect">
            <a:avLst/>
          </a:prstGeom>
          <a:noFill/>
          <a:ln/>
        </p:spPr>
        <p:txBody>
          <a:bodyPr wrap="square" rtlCol="0" anchor="t"/>
          <a:lstStyle/>
          <a:p>
            <a:pPr marL="0" indent="0" algn="l">
              <a:lnSpc>
                <a:spcPts val="2614"/>
              </a:lnSpc>
              <a:buNone/>
            </a:pPr>
            <a:r>
              <a:rPr lang="en-US" sz="1634" dirty="0">
                <a:solidFill>
                  <a:srgbClr val="272525"/>
                </a:solidFill>
                <a:latin typeface="Montserrat" pitchFamily="34" charset="0"/>
                <a:ea typeface="Montserrat" pitchFamily="34" charset="-122"/>
                <a:cs typeface="Montserrat" pitchFamily="34" charset="-120"/>
              </a:rPr>
              <a:t>Identifies, assesses, and responds to potential risks that could impact the organization's objectives.</a:t>
            </a:r>
            <a:endParaRPr lang="en-US" sz="1634" dirty="0"/>
          </a:p>
        </p:txBody>
      </p:sp>
      <p:pic>
        <p:nvPicPr>
          <p:cNvPr id="9" name="Image 4" descr="preencoded.png">
            <a:extLst>
              <a:ext uri="{FF2B5EF4-FFF2-40B4-BE49-F238E27FC236}">
                <a16:creationId xmlns:a16="http://schemas.microsoft.com/office/drawing/2014/main" id="{94806FF0-95D9-D766-CA70-F03BB0F66E0B}"/>
              </a:ext>
            </a:extLst>
          </p:cNvPr>
          <p:cNvPicPr>
            <a:picLocks noChangeAspect="1"/>
          </p:cNvPicPr>
          <p:nvPr/>
        </p:nvPicPr>
        <p:blipFill>
          <a:blip r:embed="rId5"/>
          <a:stretch>
            <a:fillRect/>
          </a:stretch>
        </p:blipFill>
        <p:spPr>
          <a:xfrm>
            <a:off x="1430917" y="4426732"/>
            <a:ext cx="1167629" cy="1666180"/>
          </a:xfrm>
          <a:prstGeom prst="rect">
            <a:avLst/>
          </a:prstGeom>
        </p:spPr>
      </p:pic>
      <p:sp>
        <p:nvSpPr>
          <p:cNvPr id="10" name="Text 6">
            <a:extLst>
              <a:ext uri="{FF2B5EF4-FFF2-40B4-BE49-F238E27FC236}">
                <a16:creationId xmlns:a16="http://schemas.microsoft.com/office/drawing/2014/main" id="{12925BB4-6D65-33EA-2951-0F17321E628D}"/>
              </a:ext>
            </a:extLst>
          </p:cNvPr>
          <p:cNvSpPr/>
          <p:nvPr/>
        </p:nvSpPr>
        <p:spPr>
          <a:xfrm>
            <a:off x="3020464" y="4462227"/>
            <a:ext cx="3007901" cy="303019"/>
          </a:xfrm>
          <a:prstGeom prst="rect">
            <a:avLst/>
          </a:prstGeom>
          <a:noFill/>
          <a:ln/>
        </p:spPr>
        <p:txBody>
          <a:bodyPr wrap="none" rtlCol="0" anchor="t"/>
          <a:lstStyle/>
          <a:p>
            <a:pPr marL="0" indent="0" algn="l">
              <a:lnSpc>
                <a:spcPts val="2687"/>
              </a:lnSpc>
              <a:buNone/>
            </a:pPr>
            <a:r>
              <a:rPr lang="en-US" sz="2150" b="1" dirty="0">
                <a:solidFill>
                  <a:srgbClr val="396AF1"/>
                </a:solidFill>
                <a:latin typeface="Barlow" pitchFamily="34" charset="0"/>
                <a:ea typeface="Barlow" pitchFamily="34" charset="-122"/>
                <a:cs typeface="Barlow" pitchFamily="34" charset="-120"/>
              </a:rPr>
              <a:t>Internal Control</a:t>
            </a:r>
            <a:endParaRPr lang="en-US" sz="2150" dirty="0"/>
          </a:p>
        </p:txBody>
      </p:sp>
      <p:sp>
        <p:nvSpPr>
          <p:cNvPr id="11" name="Text 7">
            <a:extLst>
              <a:ext uri="{FF2B5EF4-FFF2-40B4-BE49-F238E27FC236}">
                <a16:creationId xmlns:a16="http://schemas.microsoft.com/office/drawing/2014/main" id="{77417B96-4144-2A4F-74DD-5FD3EB408DB9}"/>
              </a:ext>
            </a:extLst>
          </p:cNvPr>
          <p:cNvSpPr/>
          <p:nvPr/>
        </p:nvSpPr>
        <p:spPr>
          <a:xfrm>
            <a:off x="3493010" y="5001189"/>
            <a:ext cx="6988179" cy="884316"/>
          </a:xfrm>
          <a:prstGeom prst="rect">
            <a:avLst/>
          </a:prstGeom>
          <a:noFill/>
          <a:ln/>
        </p:spPr>
        <p:txBody>
          <a:bodyPr wrap="square" rtlCol="0" anchor="t"/>
          <a:lstStyle/>
          <a:p>
            <a:pPr marL="0" indent="0" algn="l">
              <a:lnSpc>
                <a:spcPts val="2614"/>
              </a:lnSpc>
              <a:buNone/>
            </a:pPr>
            <a:r>
              <a:rPr lang="en-US" sz="1634" dirty="0">
                <a:solidFill>
                  <a:srgbClr val="272525"/>
                </a:solidFill>
                <a:latin typeface="Montserrat" pitchFamily="34" charset="0"/>
                <a:ea typeface="Montserrat" pitchFamily="34" charset="-122"/>
                <a:cs typeface="Montserrat" pitchFamily="34" charset="-120"/>
              </a:rPr>
              <a:t>Implements policies, procedures, and practices to mitigate identified risks and ensure the achievement of organizational goals.</a:t>
            </a:r>
            <a:endParaRPr lang="en-US" sz="1634" dirty="0"/>
          </a:p>
        </p:txBody>
      </p:sp>
    </p:spTree>
    <p:extLst>
      <p:ext uri="{BB962C8B-B14F-4D97-AF65-F5344CB8AC3E}">
        <p14:creationId xmlns:p14="http://schemas.microsoft.com/office/powerpoint/2010/main" val="395996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Integrating Governance, Risk, and Internal Control</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Holistic Approach: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Addressing governance, risk, and control as interconnected elements</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Alignment</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Ensuring that risk management and internal controls support governance objectives.</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Continuous Improvement: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Updating practices to address new risks and challenges.</a:t>
            </a:r>
          </a:p>
        </p:txBody>
      </p:sp>
    </p:spTree>
    <p:extLst>
      <p:ext uri="{BB962C8B-B14F-4D97-AF65-F5344CB8AC3E}">
        <p14:creationId xmlns:p14="http://schemas.microsoft.com/office/powerpoint/2010/main" val="229490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Holistic Approach</a:t>
            </a:r>
          </a:p>
        </p:txBody>
      </p:sp>
      <p:sp>
        <p:nvSpPr>
          <p:cNvPr id="158" name="Google Shape;158;p46"/>
          <p:cNvSpPr txBox="1"/>
          <p:nvPr/>
        </p:nvSpPr>
        <p:spPr>
          <a:xfrm>
            <a:off x="993059" y="1345324"/>
            <a:ext cx="9488130" cy="46665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Definition: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Treating governance, risk management, and internal control as a single, integrated framework rather than separate entities.</a:t>
            </a:r>
          </a:p>
          <a:p>
            <a:pPr marL="457200" lvl="1">
              <a:lnSpc>
                <a:spcPct val="150000"/>
              </a:lnSpc>
              <a:buSzPts val="1600"/>
            </a:pPr>
            <a:endParaRPr lang="en-GB" sz="200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914400" lvl="1" indent="-457200">
              <a:lnSpc>
                <a:spcPct val="150000"/>
              </a:lnSpc>
              <a:buSzPts val="1600"/>
              <a:buFont typeface="Wingdings" panose="05000000000000000000" pitchFamily="2" charset="2"/>
              <a:buChar char="Ø"/>
            </a:pP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Purpose: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Ensuring that all three components work together to enhance the overall effectiveness of the organization.</a:t>
            </a:r>
          </a:p>
          <a:p>
            <a:pPr marL="457200" lvl="1">
              <a:lnSpc>
                <a:spcPct val="150000"/>
              </a:lnSpc>
              <a:buSzPts val="1600"/>
            </a:pPr>
            <a:endParaRPr lang="en-GB" sz="200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914400" lvl="1" indent="-457200">
              <a:lnSpc>
                <a:spcPct val="150000"/>
              </a:lnSpc>
              <a:buSzPts val="1600"/>
              <a:buFont typeface="Wingdings" panose="05000000000000000000" pitchFamily="2" charset="2"/>
              <a:buChar char="Ø"/>
            </a:pP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Implementation: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Developing policies and procedures that consider the interconnectedness of governance, risk management, and internal control.</a:t>
            </a:r>
          </a:p>
        </p:txBody>
      </p:sp>
    </p:spTree>
    <p:extLst>
      <p:ext uri="{BB962C8B-B14F-4D97-AF65-F5344CB8AC3E}">
        <p14:creationId xmlns:p14="http://schemas.microsoft.com/office/powerpoint/2010/main" val="298777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Alignment</a:t>
            </a:r>
          </a:p>
        </p:txBody>
      </p:sp>
      <p:sp>
        <p:nvSpPr>
          <p:cNvPr id="158" name="Google Shape;158;p46"/>
          <p:cNvSpPr txBox="1"/>
          <p:nvPr/>
        </p:nvSpPr>
        <p:spPr>
          <a:xfrm>
            <a:off x="993059" y="1198180"/>
            <a:ext cx="9488130" cy="477169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914400" lvl="1" indent="-457200">
              <a:lnSpc>
                <a:spcPct val="150000"/>
              </a:lnSpc>
              <a:buSzPts val="1600"/>
              <a:buFont typeface="Wingdings" panose="05000000000000000000" pitchFamily="2" charset="2"/>
              <a:buChar char="Ø"/>
            </a:pPr>
            <a:r>
              <a:rPr lang="en-GB" sz="1600" dirty="0">
                <a:solidFill>
                  <a:schemeClr val="accent1"/>
                </a:solidFill>
                <a:latin typeface="Segoe UI" panose="020B0502040204020203" pitchFamily="34" charset="0"/>
                <a:ea typeface="Quattrocento Sans"/>
                <a:cs typeface="Segoe UI" panose="020B0502040204020203" pitchFamily="34" charset="0"/>
                <a:sym typeface="Quattrocento Sans"/>
              </a:rPr>
              <a:t>Governance Objectives: Ensure that risk management and internal control activities support the organization’s strategic goals and compliance requirements.</a:t>
            </a:r>
          </a:p>
          <a:p>
            <a:pPr marL="914400" lvl="1" indent="-457200">
              <a:lnSpc>
                <a:spcPct val="150000"/>
              </a:lnSpc>
              <a:buSzPts val="1600"/>
              <a:buFont typeface="Wingdings" panose="05000000000000000000" pitchFamily="2" charset="2"/>
              <a:buChar char="Ø"/>
            </a:pPr>
            <a:r>
              <a:rPr lang="en-GB" sz="1600" dirty="0">
                <a:solidFill>
                  <a:schemeClr val="accent1"/>
                </a:solidFill>
                <a:latin typeface="Segoe UI" panose="020B0502040204020203" pitchFamily="34" charset="0"/>
                <a:ea typeface="Quattrocento Sans"/>
                <a:cs typeface="Segoe UI" panose="020B0502040204020203" pitchFamily="34" charset="0"/>
                <a:sym typeface="Quattrocento Sans"/>
              </a:rPr>
              <a:t>Risk Management Alignment:</a:t>
            </a:r>
          </a:p>
          <a:p>
            <a:pPr marL="1166813" lvl="2" indent="-452438">
              <a:lnSpc>
                <a:spcPct val="150000"/>
              </a:lnSpc>
              <a:buSzPts val="1600"/>
              <a:buFont typeface="Wingdings" panose="05000000000000000000" pitchFamily="2" charset="2"/>
              <a:buChar char="§"/>
            </a:pPr>
            <a:r>
              <a:rPr lang="en-GB" sz="1600" dirty="0">
                <a:solidFill>
                  <a:schemeClr val="accent1"/>
                </a:solidFill>
                <a:latin typeface="Segoe UI" panose="020B0502040204020203" pitchFamily="34" charset="0"/>
                <a:ea typeface="Quattrocento Sans"/>
                <a:cs typeface="Segoe UI" panose="020B0502040204020203" pitchFamily="34" charset="0"/>
                <a:sym typeface="Quattrocento Sans"/>
              </a:rPr>
              <a:t>Strategic Alignment: Ensure that risk management strategies align with the organization's objectives and business strategy.</a:t>
            </a:r>
          </a:p>
          <a:p>
            <a:pPr marL="1166813" lvl="2" indent="-452438">
              <a:lnSpc>
                <a:spcPct val="150000"/>
              </a:lnSpc>
              <a:buSzPts val="1600"/>
              <a:buFont typeface="Wingdings" panose="05000000000000000000" pitchFamily="2" charset="2"/>
              <a:buChar char="§"/>
            </a:pPr>
            <a:r>
              <a:rPr lang="en-GB" sz="1600" dirty="0">
                <a:solidFill>
                  <a:schemeClr val="accent1"/>
                </a:solidFill>
                <a:latin typeface="Segoe UI" panose="020B0502040204020203" pitchFamily="34" charset="0"/>
                <a:ea typeface="Quattrocento Sans"/>
                <a:cs typeface="Segoe UI" panose="020B0502040204020203" pitchFamily="34" charset="0"/>
                <a:sym typeface="Quattrocento Sans"/>
              </a:rPr>
              <a:t>Operational Alignment: Embed risk management processes into daily operations to manage risks proactively.</a:t>
            </a:r>
          </a:p>
          <a:p>
            <a:pPr marL="893763" lvl="2" indent="-457200">
              <a:lnSpc>
                <a:spcPct val="150000"/>
              </a:lnSpc>
              <a:buSzPts val="1600"/>
              <a:buFont typeface="Wingdings" panose="05000000000000000000" pitchFamily="2" charset="2"/>
              <a:buChar char="Ø"/>
            </a:pPr>
            <a:r>
              <a:rPr lang="en-GB" sz="1600" dirty="0">
                <a:solidFill>
                  <a:schemeClr val="accent1"/>
                </a:solidFill>
                <a:latin typeface="Segoe UI" panose="020B0502040204020203" pitchFamily="34" charset="0"/>
                <a:ea typeface="Quattrocento Sans"/>
                <a:cs typeface="Segoe UI" panose="020B0502040204020203" pitchFamily="34" charset="0"/>
                <a:sym typeface="Quattrocento Sans"/>
              </a:rPr>
              <a:t>Internal Control Alignment:</a:t>
            </a:r>
          </a:p>
          <a:p>
            <a:pPr marL="1166813" lvl="2" indent="-452438">
              <a:lnSpc>
                <a:spcPct val="150000"/>
              </a:lnSpc>
              <a:buSzPts val="1600"/>
              <a:buFont typeface="Wingdings" panose="05000000000000000000" pitchFamily="2" charset="2"/>
              <a:buChar char="§"/>
            </a:pPr>
            <a:r>
              <a:rPr lang="en-GB" sz="1600" dirty="0">
                <a:solidFill>
                  <a:schemeClr val="accent1"/>
                </a:solidFill>
                <a:latin typeface="Segoe UI" panose="020B0502040204020203" pitchFamily="34" charset="0"/>
                <a:ea typeface="Quattrocento Sans"/>
                <a:cs typeface="Segoe UI" panose="020B0502040204020203" pitchFamily="34" charset="0"/>
                <a:sym typeface="Quattrocento Sans"/>
              </a:rPr>
              <a:t>Control Activities: Design control activities that mitigate identified risks effectively and align with governance policies.</a:t>
            </a:r>
          </a:p>
          <a:p>
            <a:pPr marL="1166813" lvl="2" indent="-452438">
              <a:lnSpc>
                <a:spcPct val="150000"/>
              </a:lnSpc>
              <a:buSzPts val="1600"/>
              <a:buFont typeface="Wingdings" panose="05000000000000000000" pitchFamily="2" charset="2"/>
              <a:buChar char="§"/>
            </a:pPr>
            <a:r>
              <a:rPr lang="en-GB" sz="1600" dirty="0">
                <a:solidFill>
                  <a:schemeClr val="accent1"/>
                </a:solidFill>
                <a:latin typeface="Segoe UI" panose="020B0502040204020203" pitchFamily="34" charset="0"/>
                <a:ea typeface="Quattrocento Sans"/>
                <a:cs typeface="Segoe UI" panose="020B0502040204020203" pitchFamily="34" charset="0"/>
                <a:sym typeface="Quattrocento Sans"/>
              </a:rPr>
              <a:t>Monitoring and Reporting: Establish mechanisms to regularly review and report on the effectiveness of internal controls and risk management activities to the board and stakeholders.</a:t>
            </a:r>
            <a:endParaRPr lang="en-GB" sz="16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80447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Continuous Improvement</a:t>
            </a:r>
          </a:p>
        </p:txBody>
      </p:sp>
      <p:sp>
        <p:nvSpPr>
          <p:cNvPr id="158" name="Google Shape;158;p46"/>
          <p:cNvSpPr txBox="1"/>
          <p:nvPr/>
        </p:nvSpPr>
        <p:spPr>
          <a:xfrm>
            <a:off x="993059" y="1345324"/>
            <a:ext cx="9488130" cy="46665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Ongoing Assessment:</a:t>
            </a:r>
          </a:p>
          <a:p>
            <a:pPr marL="1071563" lvl="1" indent="-357188">
              <a:lnSpc>
                <a:spcPct val="150000"/>
              </a:lnSpc>
              <a:buSzPts val="1600"/>
              <a:buFont typeface="Wingdings" panose="05000000000000000000" pitchFamily="2" charset="2"/>
              <a:buChar char="§"/>
            </a:pP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Risk Assessment: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Regularly assess new and emerging risks, and update risk management strategies accordingly</a:t>
            </a: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a:t>
            </a:r>
          </a:p>
          <a:p>
            <a:pPr marL="1071563" lvl="1" indent="-357188">
              <a:lnSpc>
                <a:spcPct val="150000"/>
              </a:lnSpc>
              <a:buSzPts val="1600"/>
              <a:buFont typeface="Wingdings" panose="05000000000000000000" pitchFamily="2" charset="2"/>
              <a:buChar char="§"/>
            </a:pP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Control Assessment: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Continually evaluate the effectiveness of internal controls and make necessary adjustments.</a:t>
            </a:r>
          </a:p>
          <a:p>
            <a:pPr marL="914400" lvl="1" indent="-457200">
              <a:lnSpc>
                <a:spcPct val="150000"/>
              </a:lnSpc>
              <a:buSzPts val="1600"/>
              <a:buFont typeface="Wingdings" panose="05000000000000000000" pitchFamily="2" charset="2"/>
              <a:buChar char="Ø"/>
            </a:pP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Feedback Loops: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Implement feedback mechanisms to learn from past experiences and improve governance, risk management, and control processes.</a:t>
            </a:r>
          </a:p>
          <a:p>
            <a:pPr marL="914400" lvl="1" indent="-457200">
              <a:lnSpc>
                <a:spcPct val="150000"/>
              </a:lnSpc>
              <a:buSzPts val="1600"/>
              <a:buFont typeface="Wingdings" panose="05000000000000000000" pitchFamily="2" charset="2"/>
              <a:buChar char="Ø"/>
            </a:pP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Adaptation to Change: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Stay agile and responsive to changes in the business environment, regulatory landscape, and internal organizational changes.</a:t>
            </a:r>
          </a:p>
        </p:txBody>
      </p:sp>
    </p:spTree>
    <p:extLst>
      <p:ext uri="{BB962C8B-B14F-4D97-AF65-F5344CB8AC3E}">
        <p14:creationId xmlns:p14="http://schemas.microsoft.com/office/powerpoint/2010/main" val="370569302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10181</TotalTime>
  <Words>832</Words>
  <Application>Microsoft Office PowerPoint</Application>
  <PresentationFormat>Widescreen</PresentationFormat>
  <Paragraphs>80</Paragraphs>
  <Slides>13</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Montserrat</vt:lpstr>
      <vt:lpstr>Calibri</vt:lpstr>
      <vt:lpstr>Segoe UI</vt:lpstr>
      <vt:lpstr>Century Gothic</vt:lpstr>
      <vt:lpstr>Arial</vt:lpstr>
      <vt:lpstr>Barlow</vt:lpstr>
      <vt:lpstr>Wingdings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Dr. Wan Norhayati Binti Wan Ahmad</cp:lastModifiedBy>
  <cp:revision>33</cp:revision>
  <dcterms:created xsi:type="dcterms:W3CDTF">2020-01-02T01:56:26Z</dcterms:created>
  <dcterms:modified xsi:type="dcterms:W3CDTF">2024-06-29T03:33:04Z</dcterms:modified>
</cp:coreProperties>
</file>