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6"/>
  </p:notesMasterIdLst>
  <p:sldIdLst>
    <p:sldId id="256" r:id="rId3"/>
    <p:sldId id="257" r:id="rId4"/>
    <p:sldId id="258" r:id="rId5"/>
  </p:sldIdLst>
  <p:sldSz cx="12192000" cy="6858000"/>
  <p:notesSz cx="6951663" cy="10082213"/>
  <p:embeddedFontLst>
    <p:embeddedFont>
      <p:font typeface="Century Gothic" panose="020B0502020202020204" pitchFamily="34" charset="0"/>
      <p:regular r:id="rId7"/>
      <p:bold r:id="rId8"/>
      <p:italic r:id="rId9"/>
      <p:boldItalic r:id="rId10"/>
    </p:embeddedFont>
    <p:embeddedFont>
      <p:font typeface="Segoe UI" panose="020B0502040204020203" pitchFamily="3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font" Target="fonts/font1.fntdata"/><Relationship Id="rId12" Type="http://schemas.openxmlformats.org/officeDocument/2006/relationships/font" Target="fonts/font6.fntdata"/><Relationship Id="rId2" Type="http://schemas.openxmlformats.org/officeDocument/2006/relationships/slideMaster" Target="slideMasters/slideMaster2.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24" Type="http://schemas.openxmlformats.org/officeDocument/2006/relationships/tableStyles" Target="tableStyles.xml"/><Relationship Id="rId5" Type="http://schemas.openxmlformats.org/officeDocument/2006/relationships/slide" Target="slides/slide3.xml"/><Relationship Id="rId23" Type="http://schemas.openxmlformats.org/officeDocument/2006/relationships/theme" Target="theme/theme1.xml"/><Relationship Id="rId10" Type="http://schemas.openxmlformats.org/officeDocument/2006/relationships/font" Target="fonts/font4.fntdata"/><Relationship Id="rId4" Type="http://schemas.openxmlformats.org/officeDocument/2006/relationships/slide" Target="slides/slide2.xml"/><Relationship Id="rId9" Type="http://schemas.openxmlformats.org/officeDocument/2006/relationships/font" Target="fonts/font3.fntdata"/><Relationship Id="rId14" Type="http://schemas.openxmlformats.org/officeDocument/2006/relationships/font" Target="fonts/font8.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51945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belfercenter.org/project/harvard-project-climate-agreements"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3084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2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Beyond the Kyoto Protocol, The Paris Agreement and Next Steps</a:t>
            </a:r>
            <a:endParaRPr sz="22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377825"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The flexibility of the NDCs is a key elements of success of the Paris Agreement.</a:t>
            </a:r>
          </a:p>
          <a:p>
            <a:pPr marL="377825"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Improving the quality of the NDCs is now a high priority-so that over time the NDCs better revel what countries are willing and able to do. </a:t>
            </a:r>
          </a:p>
          <a:p>
            <a:pPr marL="377825"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Better information about country preferences can lead to more effective “bottom Up” cooperation- beginning with small groups of countries, many of which are likely to form outside the formal UNFCCC process.</a:t>
            </a:r>
          </a:p>
          <a:p>
            <a:pPr marL="377825"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It will be essential to enlist volunteer countries to demonstrate how to improve NDCs, prepare country reviews, and implement the global stocktaking.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30847"/>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2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Further Reading </a:t>
            </a:r>
            <a:endParaRPr sz="22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377825"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Harvard Project on </a:t>
            </a:r>
            <a:r>
              <a:rPr lang="en-US" sz="1600">
                <a:latin typeface="Segoe UI" panose="020B0502040204020203" pitchFamily="34" charset="0"/>
                <a:ea typeface="Quattrocento Sans"/>
                <a:cs typeface="Segoe UI" panose="020B0502040204020203" pitchFamily="34" charset="0"/>
                <a:sym typeface="Quattrocento Sans"/>
              </a:rPr>
              <a:t>Climate Agreements </a:t>
            </a:r>
            <a:r>
              <a:rPr lang="en-US" sz="1600">
                <a:latin typeface="Segoe UI" panose="020B0502040204020203" pitchFamily="34" charset="0"/>
                <a:ea typeface="Quattrocento Sans"/>
                <a:cs typeface="Segoe UI" panose="020B0502040204020203" pitchFamily="34" charset="0"/>
                <a:sym typeface="Quattrocento Sans"/>
                <a:hlinkClick r:id="rId3"/>
              </a:rPr>
              <a:t>https://www.belfercenter.org/project/harvard-project-climate-agreements</a:t>
            </a:r>
            <a:r>
              <a:rPr lang="en-US" sz="1600">
                <a:latin typeface="Segoe UI" panose="020B0502040204020203" pitchFamily="34" charset="0"/>
                <a:ea typeface="Quattrocento Sans"/>
                <a:cs typeface="Segoe UI" panose="020B0502040204020203" pitchFamily="34" charset="0"/>
                <a:sym typeface="Quattrocento Sans"/>
              </a:rPr>
              <a:t> </a:t>
            </a: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236663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4419</TotalTime>
  <Words>209</Words>
  <Application>Microsoft Office PowerPoint</Application>
  <PresentationFormat>Widescreen</PresentationFormat>
  <Paragraphs>14</Paragraphs>
  <Slides>3</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vt:i4>
      </vt:variant>
    </vt:vector>
  </HeadingPairs>
  <TitlesOfParts>
    <vt:vector size="9" baseType="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9</cp:revision>
  <dcterms:created xsi:type="dcterms:W3CDTF">2020-01-02T01:56:26Z</dcterms:created>
  <dcterms:modified xsi:type="dcterms:W3CDTF">2024-06-10T06:12:05Z</dcterms:modified>
</cp:coreProperties>
</file>