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38"/>
  </p:notesMasterIdLst>
  <p:sldIdLst>
    <p:sldId id="256" r:id="rId3"/>
    <p:sldId id="257" r:id="rId4"/>
    <p:sldId id="320" r:id="rId5"/>
    <p:sldId id="321" r:id="rId6"/>
    <p:sldId id="322" r:id="rId7"/>
    <p:sldId id="327" r:id="rId8"/>
    <p:sldId id="328" r:id="rId9"/>
    <p:sldId id="329" r:id="rId10"/>
    <p:sldId id="330" r:id="rId11"/>
    <p:sldId id="331" r:id="rId12"/>
    <p:sldId id="332" r:id="rId13"/>
    <p:sldId id="333" r:id="rId14"/>
    <p:sldId id="334" r:id="rId15"/>
    <p:sldId id="335" r:id="rId16"/>
    <p:sldId id="336" r:id="rId17"/>
    <p:sldId id="337" r:id="rId18"/>
    <p:sldId id="338" r:id="rId19"/>
    <p:sldId id="339" r:id="rId20"/>
    <p:sldId id="340" r:id="rId21"/>
    <p:sldId id="341" r:id="rId22"/>
    <p:sldId id="342" r:id="rId23"/>
    <p:sldId id="343" r:id="rId24"/>
    <p:sldId id="344" r:id="rId25"/>
    <p:sldId id="345" r:id="rId26"/>
    <p:sldId id="346" r:id="rId27"/>
    <p:sldId id="347" r:id="rId28"/>
    <p:sldId id="348" r:id="rId29"/>
    <p:sldId id="349" r:id="rId30"/>
    <p:sldId id="350" r:id="rId31"/>
    <p:sldId id="381" r:id="rId32"/>
    <p:sldId id="351" r:id="rId33"/>
    <p:sldId id="382" r:id="rId34"/>
    <p:sldId id="384" r:id="rId35"/>
    <p:sldId id="383" r:id="rId36"/>
    <p:sldId id="380" r:id="rId37"/>
  </p:sldIdLst>
  <p:sldSz cx="12192000" cy="6858000"/>
  <p:notesSz cx="6951663" cy="10082213"/>
  <p:embeddedFontLst>
    <p:embeddedFont>
      <p:font typeface="Century Gothic" panose="020B0502020202020204" pitchFamily="34" charset="0"/>
      <p:regular r:id="rId39"/>
      <p:bold r:id="rId40"/>
      <p:italic r:id="rId41"/>
      <p:boldItalic r:id="rId4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7" roundtripDataSignature="AMtx7mhBapK0TZ+4bkKCdR8PsyO1nyl37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55122D6-A81F-4573-BB90-63F24197E85C}">
  <a:tblStyle styleId="{D55122D6-A81F-4573-BB90-63F24197E85C}"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p:restoredTop sz="94661"/>
  </p:normalViewPr>
  <p:slideViewPr>
    <p:cSldViewPr snapToGrid="0">
      <p:cViewPr varScale="1">
        <p:scale>
          <a:sx n="114" d="100"/>
          <a:sy n="114" d="100"/>
        </p:scale>
        <p:origin x="576"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font" Target="fonts/font1.fntdata"/><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font" Target="fonts/font4.fntdata"/><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font" Target="fonts/font2.fntdata"/><Relationship Id="rId79"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77" Type="http://customschemas.google.com/relationships/presentationmetadata" Target="metadata"/><Relationship Id="rId8" Type="http://schemas.openxmlformats.org/officeDocument/2006/relationships/slide" Target="slides/slide6.xml"/><Relationship Id="rId80"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font" Target="fonts/font3.fntdata"/></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1E3EFB-D24C-8043-9625-970559D44964}" type="doc">
      <dgm:prSet loTypeId="urn:microsoft.com/office/officeart/2005/8/layout/chevron2" loCatId="" qsTypeId="urn:microsoft.com/office/officeart/2005/8/quickstyle/simple1" qsCatId="simple" csTypeId="urn:microsoft.com/office/officeart/2005/8/colors/accent4_2" csCatId="accent4" phldr="1"/>
      <dgm:spPr/>
      <dgm:t>
        <a:bodyPr/>
        <a:lstStyle/>
        <a:p>
          <a:endParaRPr lang="es-ES"/>
        </a:p>
      </dgm:t>
    </dgm:pt>
    <dgm:pt modelId="{2AAE59A6-6D46-0341-96C4-12D0C7E4E690}">
      <dgm:prSet phldrT="[Texto]" custT="1"/>
      <dgm:spPr/>
      <dgm:t>
        <a:bodyPr/>
        <a:lstStyle/>
        <a:p>
          <a:r>
            <a:rPr lang="es-ES" sz="1600" dirty="0">
              <a:latin typeface="Times New Roman" panose="02020603050405020304" pitchFamily="18" charset="0"/>
              <a:cs typeface="Times New Roman" panose="02020603050405020304" pitchFamily="18" charset="0"/>
            </a:rPr>
            <a:t>1992</a:t>
          </a:r>
        </a:p>
      </dgm:t>
    </dgm:pt>
    <dgm:pt modelId="{71C856A2-FE3A-E44C-AFEC-7858D4832BDC}" type="parTrans" cxnId="{75FE93F0-2C11-554F-9790-E22239317C72}">
      <dgm:prSet/>
      <dgm:spPr/>
      <dgm:t>
        <a:bodyPr/>
        <a:lstStyle/>
        <a:p>
          <a:endParaRPr lang="es-ES"/>
        </a:p>
      </dgm:t>
    </dgm:pt>
    <dgm:pt modelId="{C9542B5A-E3EF-0F40-901A-B17139427289}" type="sibTrans" cxnId="{75FE93F0-2C11-554F-9790-E22239317C72}">
      <dgm:prSet/>
      <dgm:spPr/>
      <dgm:t>
        <a:bodyPr/>
        <a:lstStyle/>
        <a:p>
          <a:endParaRPr lang="es-ES"/>
        </a:p>
      </dgm:t>
    </dgm:pt>
    <dgm:pt modelId="{4A7A044C-E48A-D24A-8702-03C8AA8E8F92}">
      <dgm:prSet phldrT="[Texto]"/>
      <dgm:spPr/>
      <dgm:t>
        <a:bodyPr/>
        <a:lstStyle/>
        <a:p>
          <a:r>
            <a:rPr lang="es-ES" dirty="0"/>
            <a:t> </a:t>
          </a:r>
          <a:r>
            <a:rPr lang="es-ES" dirty="0" err="1">
              <a:latin typeface="Times New Roman" panose="02020603050405020304" pitchFamily="18" charset="0"/>
              <a:cs typeface="Times New Roman" panose="02020603050405020304" pitchFamily="18" charset="0"/>
            </a:rPr>
            <a:t>Earth</a:t>
          </a:r>
          <a:r>
            <a:rPr lang="es-ES" dirty="0">
              <a:latin typeface="Times New Roman" panose="02020603050405020304" pitchFamily="18" charset="0"/>
              <a:cs typeface="Times New Roman" panose="02020603050405020304" pitchFamily="18" charset="0"/>
            </a:rPr>
            <a:t> Summit. </a:t>
          </a:r>
          <a:r>
            <a:rPr lang="es-ES" dirty="0" err="1">
              <a:latin typeface="Times New Roman" panose="02020603050405020304" pitchFamily="18" charset="0"/>
              <a:cs typeface="Times New Roman" panose="02020603050405020304" pitchFamily="18" charset="0"/>
            </a:rPr>
            <a:t>United</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Nations</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Conference</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on</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Environment</a:t>
          </a:r>
          <a:r>
            <a:rPr lang="es-ES" dirty="0">
              <a:latin typeface="Times New Roman" panose="02020603050405020304" pitchFamily="18" charset="0"/>
              <a:cs typeface="Times New Roman" panose="02020603050405020304" pitchFamily="18" charset="0"/>
            </a:rPr>
            <a:t> and </a:t>
          </a:r>
          <a:r>
            <a:rPr lang="es-ES" dirty="0" err="1">
              <a:latin typeface="Times New Roman" panose="02020603050405020304" pitchFamily="18" charset="0"/>
              <a:cs typeface="Times New Roman" panose="02020603050405020304" pitchFamily="18" charset="0"/>
            </a:rPr>
            <a:t>Development</a:t>
          </a:r>
          <a:endParaRPr lang="es-ES" dirty="0">
            <a:latin typeface="Times New Roman" panose="02020603050405020304" pitchFamily="18" charset="0"/>
            <a:cs typeface="Times New Roman" panose="02020603050405020304" pitchFamily="18" charset="0"/>
          </a:endParaRPr>
        </a:p>
      </dgm:t>
    </dgm:pt>
    <dgm:pt modelId="{5A940C3A-015F-F944-B57A-95747EBC515D}" type="parTrans" cxnId="{BB2A385C-7FA4-2544-838E-4BF9F39EFF5C}">
      <dgm:prSet/>
      <dgm:spPr/>
      <dgm:t>
        <a:bodyPr/>
        <a:lstStyle/>
        <a:p>
          <a:endParaRPr lang="es-ES"/>
        </a:p>
      </dgm:t>
    </dgm:pt>
    <dgm:pt modelId="{5C4E9CC0-6F61-B141-AE96-A656C9A9D4DE}" type="sibTrans" cxnId="{BB2A385C-7FA4-2544-838E-4BF9F39EFF5C}">
      <dgm:prSet/>
      <dgm:spPr/>
      <dgm:t>
        <a:bodyPr/>
        <a:lstStyle/>
        <a:p>
          <a:endParaRPr lang="es-ES"/>
        </a:p>
      </dgm:t>
    </dgm:pt>
    <dgm:pt modelId="{CE390CC7-A8AC-624E-AEF9-CABD27B0B747}">
      <dgm:prSet phldrT="[Texto]"/>
      <dgm:spPr/>
      <dgm:t>
        <a:bodyPr/>
        <a:lstStyle/>
        <a:p>
          <a:r>
            <a:rPr lang="en-US" dirty="0">
              <a:latin typeface="Times New Roman" panose="02020603050405020304" pitchFamily="18" charset="0"/>
              <a:cs typeface="Times New Roman" panose="02020603050405020304" pitchFamily="18" charset="0"/>
            </a:rPr>
            <a:t> United Nations Framework Convention on Climate Change (UNFCCC)</a:t>
          </a:r>
          <a:endParaRPr lang="es-ES" dirty="0">
            <a:latin typeface="Times New Roman" panose="02020603050405020304" pitchFamily="18" charset="0"/>
            <a:cs typeface="Times New Roman" panose="02020603050405020304" pitchFamily="18" charset="0"/>
          </a:endParaRPr>
        </a:p>
      </dgm:t>
    </dgm:pt>
    <dgm:pt modelId="{0149DB8C-BAC7-4C46-A043-5EE0F917E5FE}" type="parTrans" cxnId="{0B15A943-105E-3E45-80E8-DC52FAB6793A}">
      <dgm:prSet/>
      <dgm:spPr/>
      <dgm:t>
        <a:bodyPr/>
        <a:lstStyle/>
        <a:p>
          <a:endParaRPr lang="es-ES"/>
        </a:p>
      </dgm:t>
    </dgm:pt>
    <dgm:pt modelId="{5344F28F-3A80-9948-AB2A-47560873D18F}" type="sibTrans" cxnId="{0B15A943-105E-3E45-80E8-DC52FAB6793A}">
      <dgm:prSet/>
      <dgm:spPr/>
      <dgm:t>
        <a:bodyPr/>
        <a:lstStyle/>
        <a:p>
          <a:endParaRPr lang="es-ES"/>
        </a:p>
      </dgm:t>
    </dgm:pt>
    <dgm:pt modelId="{B36CF286-9CAF-8E4A-A203-BF635B8A1786}">
      <dgm:prSet phldrT="[Texto]" custT="1"/>
      <dgm:spPr/>
      <dgm:t>
        <a:bodyPr/>
        <a:lstStyle/>
        <a:p>
          <a:r>
            <a:rPr lang="es-ES" sz="1600" dirty="0">
              <a:latin typeface="Times New Roman" panose="02020603050405020304" pitchFamily="18" charset="0"/>
              <a:cs typeface="Times New Roman" panose="02020603050405020304" pitchFamily="18" charset="0"/>
            </a:rPr>
            <a:t>1997</a:t>
          </a:r>
        </a:p>
      </dgm:t>
    </dgm:pt>
    <dgm:pt modelId="{8F546F1A-E562-864C-B17C-934F7CB5A147}" type="parTrans" cxnId="{2430FE7E-46FF-C24C-B63C-E47F18B8B5CF}">
      <dgm:prSet/>
      <dgm:spPr/>
      <dgm:t>
        <a:bodyPr/>
        <a:lstStyle/>
        <a:p>
          <a:endParaRPr lang="es-ES"/>
        </a:p>
      </dgm:t>
    </dgm:pt>
    <dgm:pt modelId="{CB8CE7AA-3C2A-2D4F-BF2A-BEA7C0A43A04}" type="sibTrans" cxnId="{2430FE7E-46FF-C24C-B63C-E47F18B8B5CF}">
      <dgm:prSet/>
      <dgm:spPr/>
      <dgm:t>
        <a:bodyPr/>
        <a:lstStyle/>
        <a:p>
          <a:endParaRPr lang="es-ES"/>
        </a:p>
      </dgm:t>
    </dgm:pt>
    <dgm:pt modelId="{98B43D9B-ED71-DD40-A720-94CA0D4BA951}">
      <dgm:prSet phldrT="[Texto]"/>
      <dgm:spPr/>
      <dgm:t>
        <a:bodyPr/>
        <a:lstStyle/>
        <a:p>
          <a:r>
            <a:rPr lang="es-ES" dirty="0">
              <a:latin typeface="Times New Roman" panose="02020603050405020304" pitchFamily="18" charset="0"/>
              <a:cs typeface="Times New Roman" panose="02020603050405020304" pitchFamily="18" charset="0"/>
            </a:rPr>
            <a:t> COP 3</a:t>
          </a:r>
        </a:p>
      </dgm:t>
    </dgm:pt>
    <dgm:pt modelId="{7D02C232-95CF-764B-A493-A07121D47E2C}" type="parTrans" cxnId="{CD3989C4-3906-FA4C-A0A9-2D13F7920C7D}">
      <dgm:prSet/>
      <dgm:spPr/>
      <dgm:t>
        <a:bodyPr/>
        <a:lstStyle/>
        <a:p>
          <a:endParaRPr lang="es-ES"/>
        </a:p>
      </dgm:t>
    </dgm:pt>
    <dgm:pt modelId="{58891A47-D99B-764F-ABAD-B2FD8549024D}" type="sibTrans" cxnId="{CD3989C4-3906-FA4C-A0A9-2D13F7920C7D}">
      <dgm:prSet/>
      <dgm:spPr/>
      <dgm:t>
        <a:bodyPr/>
        <a:lstStyle/>
        <a:p>
          <a:endParaRPr lang="es-ES"/>
        </a:p>
      </dgm:t>
    </dgm:pt>
    <dgm:pt modelId="{95CDAA6E-C87F-724E-B515-BB93DEE19297}">
      <dgm:prSet phldrT="[Texto]"/>
      <dgm:spPr/>
      <dgm:t>
        <a:bodyPr/>
        <a:lstStyle/>
        <a:p>
          <a:r>
            <a:rPr lang="en-US" dirty="0">
              <a:latin typeface="Times New Roman" panose="02020603050405020304" pitchFamily="18" charset="0"/>
              <a:cs typeface="Times New Roman" panose="02020603050405020304" pitchFamily="18" charset="0"/>
            </a:rPr>
            <a:t> Kyoto Protocol</a:t>
          </a:r>
          <a:endParaRPr lang="es-ES" dirty="0">
            <a:latin typeface="Times New Roman" panose="02020603050405020304" pitchFamily="18" charset="0"/>
            <a:cs typeface="Times New Roman" panose="02020603050405020304" pitchFamily="18" charset="0"/>
          </a:endParaRPr>
        </a:p>
      </dgm:t>
    </dgm:pt>
    <dgm:pt modelId="{83AFC64F-3005-884A-A5D2-76B344BE4D16}" type="parTrans" cxnId="{C0CB6189-A7F6-A843-9479-00251DA9BE7A}">
      <dgm:prSet/>
      <dgm:spPr/>
      <dgm:t>
        <a:bodyPr/>
        <a:lstStyle/>
        <a:p>
          <a:endParaRPr lang="es-ES"/>
        </a:p>
      </dgm:t>
    </dgm:pt>
    <dgm:pt modelId="{45AB3A75-A23F-7842-8EA3-4AF27080A2E0}" type="sibTrans" cxnId="{C0CB6189-A7F6-A843-9479-00251DA9BE7A}">
      <dgm:prSet/>
      <dgm:spPr/>
      <dgm:t>
        <a:bodyPr/>
        <a:lstStyle/>
        <a:p>
          <a:endParaRPr lang="es-ES"/>
        </a:p>
      </dgm:t>
    </dgm:pt>
    <dgm:pt modelId="{A57661AA-A494-DF42-8EC2-DD6E9F8C2566}">
      <dgm:prSet phldrT="[Texto]" custT="1"/>
      <dgm:spPr/>
      <dgm:t>
        <a:bodyPr/>
        <a:lstStyle/>
        <a:p>
          <a:r>
            <a:rPr lang="es-ES" sz="1600" dirty="0">
              <a:latin typeface="Times New Roman" panose="02020603050405020304" pitchFamily="18" charset="0"/>
              <a:cs typeface="Times New Roman" panose="02020603050405020304" pitchFamily="18" charset="0"/>
            </a:rPr>
            <a:t>2005</a:t>
          </a:r>
        </a:p>
      </dgm:t>
    </dgm:pt>
    <dgm:pt modelId="{BE5A6F50-4178-F34D-94E9-5E1DA1486E92}" type="parTrans" cxnId="{D091D0D1-9963-2248-BE2D-6C03305D271D}">
      <dgm:prSet/>
      <dgm:spPr/>
      <dgm:t>
        <a:bodyPr/>
        <a:lstStyle/>
        <a:p>
          <a:endParaRPr lang="es-ES"/>
        </a:p>
      </dgm:t>
    </dgm:pt>
    <dgm:pt modelId="{FA275DB1-7793-2B4D-8CD6-2DE9F07DB26E}" type="sibTrans" cxnId="{D091D0D1-9963-2248-BE2D-6C03305D271D}">
      <dgm:prSet/>
      <dgm:spPr/>
      <dgm:t>
        <a:bodyPr/>
        <a:lstStyle/>
        <a:p>
          <a:endParaRPr lang="es-ES"/>
        </a:p>
      </dgm:t>
    </dgm:pt>
    <dgm:pt modelId="{99265435-9B49-AE45-957B-DDC9D62DA073}">
      <dgm:prSet phldrT="[Texto]"/>
      <dgm:spPr/>
      <dgm:t>
        <a:bodyPr/>
        <a:lstStyle/>
        <a:p>
          <a:r>
            <a:rPr lang="en-US" dirty="0">
              <a:latin typeface="Times New Roman" panose="02020603050405020304" pitchFamily="18" charset="0"/>
              <a:cs typeface="Times New Roman" panose="02020603050405020304" pitchFamily="18" charset="0"/>
            </a:rPr>
            <a:t> Entry into force of the Kyoto Protocol</a:t>
          </a:r>
          <a:endParaRPr lang="es-ES" dirty="0">
            <a:latin typeface="Times New Roman" panose="02020603050405020304" pitchFamily="18" charset="0"/>
            <a:cs typeface="Times New Roman" panose="02020603050405020304" pitchFamily="18" charset="0"/>
          </a:endParaRPr>
        </a:p>
      </dgm:t>
    </dgm:pt>
    <dgm:pt modelId="{0362884C-45E0-4049-AC5F-EDF5537E016E}" type="parTrans" cxnId="{87A800C2-A554-D74B-B7D7-A7483035D0ED}">
      <dgm:prSet/>
      <dgm:spPr/>
      <dgm:t>
        <a:bodyPr/>
        <a:lstStyle/>
        <a:p>
          <a:endParaRPr lang="es-ES"/>
        </a:p>
      </dgm:t>
    </dgm:pt>
    <dgm:pt modelId="{FFD41235-A311-C24F-9CBD-E13C5300238B}" type="sibTrans" cxnId="{87A800C2-A554-D74B-B7D7-A7483035D0ED}">
      <dgm:prSet/>
      <dgm:spPr/>
      <dgm:t>
        <a:bodyPr/>
        <a:lstStyle/>
        <a:p>
          <a:endParaRPr lang="es-ES"/>
        </a:p>
      </dgm:t>
    </dgm:pt>
    <dgm:pt modelId="{0C511E61-F37E-6E47-98A5-3893113C4E95}">
      <dgm:prSet custT="1"/>
      <dgm:spPr/>
      <dgm:t>
        <a:bodyPr/>
        <a:lstStyle/>
        <a:p>
          <a:r>
            <a:rPr lang="es-ES" sz="1600" dirty="0">
              <a:latin typeface="Times New Roman" panose="02020603050405020304" pitchFamily="18" charset="0"/>
              <a:cs typeface="Times New Roman" panose="02020603050405020304" pitchFamily="18" charset="0"/>
            </a:rPr>
            <a:t>2012</a:t>
          </a:r>
        </a:p>
      </dgm:t>
    </dgm:pt>
    <dgm:pt modelId="{69936F08-25A9-C44B-8F4F-E25BE455F195}" type="parTrans" cxnId="{1067C541-E6DF-9F4B-A9C9-5B8C05F901F6}">
      <dgm:prSet/>
      <dgm:spPr/>
      <dgm:t>
        <a:bodyPr/>
        <a:lstStyle/>
        <a:p>
          <a:endParaRPr lang="es-ES"/>
        </a:p>
      </dgm:t>
    </dgm:pt>
    <dgm:pt modelId="{FB076F5D-BC33-D84D-B1D1-C58D4CD5A0CF}" type="sibTrans" cxnId="{1067C541-E6DF-9F4B-A9C9-5B8C05F901F6}">
      <dgm:prSet/>
      <dgm:spPr/>
      <dgm:t>
        <a:bodyPr/>
        <a:lstStyle/>
        <a:p>
          <a:endParaRPr lang="es-ES"/>
        </a:p>
      </dgm:t>
    </dgm:pt>
    <dgm:pt modelId="{041BC251-8091-4144-ABCF-9D08EBBEAA24}">
      <dgm:prSet/>
      <dgm:spPr/>
      <dgm:t>
        <a:bodyPr/>
        <a:lstStyle/>
        <a:p>
          <a:r>
            <a:rPr lang="en-US" dirty="0">
              <a:latin typeface="Times New Roman" panose="02020603050405020304" pitchFamily="18" charset="0"/>
              <a:cs typeface="Times New Roman" panose="02020603050405020304" pitchFamily="18" charset="0"/>
            </a:rPr>
            <a:t> Doha Amendment</a:t>
          </a:r>
          <a:endParaRPr lang="es-ES" dirty="0">
            <a:latin typeface="Times New Roman" panose="02020603050405020304" pitchFamily="18" charset="0"/>
            <a:cs typeface="Times New Roman" panose="02020603050405020304" pitchFamily="18" charset="0"/>
          </a:endParaRPr>
        </a:p>
      </dgm:t>
    </dgm:pt>
    <dgm:pt modelId="{F6C00A9A-E928-1042-92D7-A548F2249550}" type="parTrans" cxnId="{F45B11BC-F556-3B4C-BDE7-47FDB1DD3437}">
      <dgm:prSet/>
      <dgm:spPr/>
      <dgm:t>
        <a:bodyPr/>
        <a:lstStyle/>
        <a:p>
          <a:endParaRPr lang="es-ES"/>
        </a:p>
      </dgm:t>
    </dgm:pt>
    <dgm:pt modelId="{2FBCD7E2-E9E6-3642-AF0E-9AD77D6311DD}" type="sibTrans" cxnId="{F45B11BC-F556-3B4C-BDE7-47FDB1DD3437}">
      <dgm:prSet/>
      <dgm:spPr/>
      <dgm:t>
        <a:bodyPr/>
        <a:lstStyle/>
        <a:p>
          <a:endParaRPr lang="es-ES"/>
        </a:p>
      </dgm:t>
    </dgm:pt>
    <dgm:pt modelId="{D6CDB397-9271-1544-B515-B1B99869307C}">
      <dgm:prSet custT="1"/>
      <dgm:spPr/>
      <dgm:t>
        <a:bodyPr/>
        <a:lstStyle/>
        <a:p>
          <a:r>
            <a:rPr lang="es-ES" sz="1600" dirty="0">
              <a:latin typeface="Times New Roman" panose="02020603050405020304" pitchFamily="18" charset="0"/>
              <a:cs typeface="Times New Roman" panose="02020603050405020304" pitchFamily="18" charset="0"/>
            </a:rPr>
            <a:t>2016</a:t>
          </a:r>
        </a:p>
      </dgm:t>
    </dgm:pt>
    <dgm:pt modelId="{3D797595-7F3B-E24C-BF2D-EC7E8699710C}" type="parTrans" cxnId="{EB2A653F-2DD6-724A-85B0-EC750A7E7783}">
      <dgm:prSet/>
      <dgm:spPr/>
      <dgm:t>
        <a:bodyPr/>
        <a:lstStyle/>
        <a:p>
          <a:endParaRPr lang="es-ES"/>
        </a:p>
      </dgm:t>
    </dgm:pt>
    <dgm:pt modelId="{5141B194-D2CD-0F43-8D53-EB1EF938CD77}" type="sibTrans" cxnId="{EB2A653F-2DD6-724A-85B0-EC750A7E7783}">
      <dgm:prSet/>
      <dgm:spPr/>
      <dgm:t>
        <a:bodyPr/>
        <a:lstStyle/>
        <a:p>
          <a:endParaRPr lang="es-ES"/>
        </a:p>
      </dgm:t>
    </dgm:pt>
    <dgm:pt modelId="{85AC436F-9AE9-1545-A6F9-83488671DC8B}">
      <dgm:prSet/>
      <dgm:spPr/>
      <dgm:t>
        <a:bodyPr/>
        <a:lstStyle/>
        <a:p>
          <a:r>
            <a:rPr lang="es-ES" dirty="0"/>
            <a:t> </a:t>
          </a:r>
          <a:r>
            <a:rPr lang="es-ES" dirty="0">
              <a:latin typeface="Times New Roman" panose="02020603050405020304" pitchFamily="18" charset="0"/>
              <a:cs typeface="Times New Roman" panose="02020603050405020304" pitchFamily="18" charset="0"/>
            </a:rPr>
            <a:t>COP 18</a:t>
          </a:r>
        </a:p>
      </dgm:t>
    </dgm:pt>
    <dgm:pt modelId="{426891A0-D969-6548-B039-2034442D10F0}" type="parTrans" cxnId="{E22AEACC-D28E-664E-A053-6948F7313801}">
      <dgm:prSet/>
      <dgm:spPr/>
      <dgm:t>
        <a:bodyPr/>
        <a:lstStyle/>
        <a:p>
          <a:endParaRPr lang="es-ES"/>
        </a:p>
      </dgm:t>
    </dgm:pt>
    <dgm:pt modelId="{A891FF58-F76E-3E4F-A6B7-14CB85D01761}" type="sibTrans" cxnId="{E22AEACC-D28E-664E-A053-6948F7313801}">
      <dgm:prSet/>
      <dgm:spPr/>
      <dgm:t>
        <a:bodyPr/>
        <a:lstStyle/>
        <a:p>
          <a:endParaRPr lang="es-ES"/>
        </a:p>
      </dgm:t>
    </dgm:pt>
    <dgm:pt modelId="{6828CB04-3DC9-9043-9B99-EBE078BDC340}">
      <dgm:prSet/>
      <dgm:spPr/>
      <dgm:t>
        <a:bodyPr/>
        <a:lstStyle/>
        <a:p>
          <a:r>
            <a:rPr lang="es-ES" dirty="0"/>
            <a:t> </a:t>
          </a:r>
          <a:r>
            <a:rPr lang="es-ES" dirty="0">
              <a:latin typeface="Times New Roman" panose="02020603050405020304" pitchFamily="18" charset="0"/>
              <a:cs typeface="Times New Roman" panose="02020603050405020304" pitchFamily="18" charset="0"/>
            </a:rPr>
            <a:t>COP 21</a:t>
          </a:r>
        </a:p>
      </dgm:t>
    </dgm:pt>
    <dgm:pt modelId="{B0F038C6-B1E6-1242-856A-05BA0D9749DD}" type="parTrans" cxnId="{60B5F2A7-7641-014D-A53B-48884B15E12C}">
      <dgm:prSet/>
      <dgm:spPr/>
      <dgm:t>
        <a:bodyPr/>
        <a:lstStyle/>
        <a:p>
          <a:endParaRPr lang="es-ES"/>
        </a:p>
      </dgm:t>
    </dgm:pt>
    <dgm:pt modelId="{8E1B5B4C-A4EF-4B4D-8628-87CF6FDD73D9}" type="sibTrans" cxnId="{60B5F2A7-7641-014D-A53B-48884B15E12C}">
      <dgm:prSet/>
      <dgm:spPr/>
      <dgm:t>
        <a:bodyPr/>
        <a:lstStyle/>
        <a:p>
          <a:endParaRPr lang="es-ES"/>
        </a:p>
      </dgm:t>
    </dgm:pt>
    <dgm:pt modelId="{AEB145CE-8C1B-3D4F-B452-B3815F2A2FCD}">
      <dgm:prSet/>
      <dgm:spPr/>
      <dgm:t>
        <a:bodyPr/>
        <a:lstStyle/>
        <a:p>
          <a:r>
            <a:rPr lang="es-ES" dirty="0">
              <a:latin typeface="Times New Roman" panose="02020603050405020304" pitchFamily="18" charset="0"/>
              <a:cs typeface="Times New Roman" panose="02020603050405020304" pitchFamily="18" charset="0"/>
            </a:rPr>
            <a:t> Paris </a:t>
          </a:r>
          <a:r>
            <a:rPr lang="es-ES" dirty="0" err="1">
              <a:latin typeface="Times New Roman" panose="02020603050405020304" pitchFamily="18" charset="0"/>
              <a:cs typeface="Times New Roman" panose="02020603050405020304" pitchFamily="18" charset="0"/>
            </a:rPr>
            <a:t>Agreement</a:t>
          </a:r>
          <a:endParaRPr lang="es-ES" dirty="0">
            <a:latin typeface="Times New Roman" panose="02020603050405020304" pitchFamily="18" charset="0"/>
            <a:cs typeface="Times New Roman" panose="02020603050405020304" pitchFamily="18" charset="0"/>
          </a:endParaRPr>
        </a:p>
      </dgm:t>
    </dgm:pt>
    <dgm:pt modelId="{4F99AC33-DFF1-8A43-B9B7-2614F4B44547}" type="parTrans" cxnId="{D8965FF6-AD38-B446-8D81-D2196512644D}">
      <dgm:prSet/>
      <dgm:spPr/>
      <dgm:t>
        <a:bodyPr/>
        <a:lstStyle/>
        <a:p>
          <a:endParaRPr lang="es-ES"/>
        </a:p>
      </dgm:t>
    </dgm:pt>
    <dgm:pt modelId="{D922D422-FF16-E346-8BC0-34861207BA11}" type="sibTrans" cxnId="{D8965FF6-AD38-B446-8D81-D2196512644D}">
      <dgm:prSet/>
      <dgm:spPr/>
      <dgm:t>
        <a:bodyPr/>
        <a:lstStyle/>
        <a:p>
          <a:endParaRPr lang="es-ES"/>
        </a:p>
      </dgm:t>
    </dgm:pt>
    <dgm:pt modelId="{0E8B6336-A7F6-5446-A3B1-A823692B4ACA}" type="pres">
      <dgm:prSet presAssocID="{0E1E3EFB-D24C-8043-9625-970559D44964}" presName="linearFlow" presStyleCnt="0">
        <dgm:presLayoutVars>
          <dgm:dir/>
          <dgm:animLvl val="lvl"/>
          <dgm:resizeHandles val="exact"/>
        </dgm:presLayoutVars>
      </dgm:prSet>
      <dgm:spPr/>
    </dgm:pt>
    <dgm:pt modelId="{0436956D-2193-864F-92AC-BFF5EEAA49AD}" type="pres">
      <dgm:prSet presAssocID="{2AAE59A6-6D46-0341-96C4-12D0C7E4E690}" presName="composite" presStyleCnt="0"/>
      <dgm:spPr/>
    </dgm:pt>
    <dgm:pt modelId="{6973FC6C-9368-8D4D-BD54-DE9402EABB9D}" type="pres">
      <dgm:prSet presAssocID="{2AAE59A6-6D46-0341-96C4-12D0C7E4E690}" presName="parentText" presStyleLbl="alignNode1" presStyleIdx="0" presStyleCnt="5">
        <dgm:presLayoutVars>
          <dgm:chMax val="1"/>
          <dgm:bulletEnabled val="1"/>
        </dgm:presLayoutVars>
      </dgm:prSet>
      <dgm:spPr/>
    </dgm:pt>
    <dgm:pt modelId="{F8E445B9-8447-3C4D-9DE2-25C1DF50FC09}" type="pres">
      <dgm:prSet presAssocID="{2AAE59A6-6D46-0341-96C4-12D0C7E4E690}" presName="descendantText" presStyleLbl="alignAcc1" presStyleIdx="0" presStyleCnt="5">
        <dgm:presLayoutVars>
          <dgm:bulletEnabled val="1"/>
        </dgm:presLayoutVars>
      </dgm:prSet>
      <dgm:spPr/>
    </dgm:pt>
    <dgm:pt modelId="{F7A49326-AAAF-094E-8F27-46F5D918BD96}" type="pres">
      <dgm:prSet presAssocID="{C9542B5A-E3EF-0F40-901A-B17139427289}" presName="sp" presStyleCnt="0"/>
      <dgm:spPr/>
    </dgm:pt>
    <dgm:pt modelId="{7FC94CD5-743A-A340-BE60-29956275DB91}" type="pres">
      <dgm:prSet presAssocID="{B36CF286-9CAF-8E4A-A203-BF635B8A1786}" presName="composite" presStyleCnt="0"/>
      <dgm:spPr/>
    </dgm:pt>
    <dgm:pt modelId="{C6E1D377-F42F-B740-BF20-23016E5ADC78}" type="pres">
      <dgm:prSet presAssocID="{B36CF286-9CAF-8E4A-A203-BF635B8A1786}" presName="parentText" presStyleLbl="alignNode1" presStyleIdx="1" presStyleCnt="5">
        <dgm:presLayoutVars>
          <dgm:chMax val="1"/>
          <dgm:bulletEnabled val="1"/>
        </dgm:presLayoutVars>
      </dgm:prSet>
      <dgm:spPr/>
    </dgm:pt>
    <dgm:pt modelId="{F17A9A25-7C27-7B4D-9DC0-F3FB711CA72F}" type="pres">
      <dgm:prSet presAssocID="{B36CF286-9CAF-8E4A-A203-BF635B8A1786}" presName="descendantText" presStyleLbl="alignAcc1" presStyleIdx="1" presStyleCnt="5">
        <dgm:presLayoutVars>
          <dgm:bulletEnabled val="1"/>
        </dgm:presLayoutVars>
      </dgm:prSet>
      <dgm:spPr/>
    </dgm:pt>
    <dgm:pt modelId="{ACB1D5F6-85EA-8A49-907F-B57577B66BD8}" type="pres">
      <dgm:prSet presAssocID="{CB8CE7AA-3C2A-2D4F-BF2A-BEA7C0A43A04}" presName="sp" presStyleCnt="0"/>
      <dgm:spPr/>
    </dgm:pt>
    <dgm:pt modelId="{B2E3BD73-ACCF-0C4A-8B49-178535BFAB43}" type="pres">
      <dgm:prSet presAssocID="{A57661AA-A494-DF42-8EC2-DD6E9F8C2566}" presName="composite" presStyleCnt="0"/>
      <dgm:spPr/>
    </dgm:pt>
    <dgm:pt modelId="{93565CCC-AE0A-9647-AB62-2EE51858F154}" type="pres">
      <dgm:prSet presAssocID="{A57661AA-A494-DF42-8EC2-DD6E9F8C2566}" presName="parentText" presStyleLbl="alignNode1" presStyleIdx="2" presStyleCnt="5">
        <dgm:presLayoutVars>
          <dgm:chMax val="1"/>
          <dgm:bulletEnabled val="1"/>
        </dgm:presLayoutVars>
      </dgm:prSet>
      <dgm:spPr/>
    </dgm:pt>
    <dgm:pt modelId="{9C2D502B-76D1-BF48-AB7A-31E45264D6A4}" type="pres">
      <dgm:prSet presAssocID="{A57661AA-A494-DF42-8EC2-DD6E9F8C2566}" presName="descendantText" presStyleLbl="alignAcc1" presStyleIdx="2" presStyleCnt="5">
        <dgm:presLayoutVars>
          <dgm:bulletEnabled val="1"/>
        </dgm:presLayoutVars>
      </dgm:prSet>
      <dgm:spPr/>
    </dgm:pt>
    <dgm:pt modelId="{8E23FDFD-6AA2-B947-A60E-461D2523E230}" type="pres">
      <dgm:prSet presAssocID="{FA275DB1-7793-2B4D-8CD6-2DE9F07DB26E}" presName="sp" presStyleCnt="0"/>
      <dgm:spPr/>
    </dgm:pt>
    <dgm:pt modelId="{02A21CC9-EA0E-4146-B46C-3C9C58F26946}" type="pres">
      <dgm:prSet presAssocID="{0C511E61-F37E-6E47-98A5-3893113C4E95}" presName="composite" presStyleCnt="0"/>
      <dgm:spPr/>
    </dgm:pt>
    <dgm:pt modelId="{016FA051-FE15-0A4E-9C7D-3940B032A435}" type="pres">
      <dgm:prSet presAssocID="{0C511E61-F37E-6E47-98A5-3893113C4E95}" presName="parentText" presStyleLbl="alignNode1" presStyleIdx="3" presStyleCnt="5">
        <dgm:presLayoutVars>
          <dgm:chMax val="1"/>
          <dgm:bulletEnabled val="1"/>
        </dgm:presLayoutVars>
      </dgm:prSet>
      <dgm:spPr/>
    </dgm:pt>
    <dgm:pt modelId="{DF660158-466F-ED43-8AE5-29DDE54A07E6}" type="pres">
      <dgm:prSet presAssocID="{0C511E61-F37E-6E47-98A5-3893113C4E95}" presName="descendantText" presStyleLbl="alignAcc1" presStyleIdx="3" presStyleCnt="5">
        <dgm:presLayoutVars>
          <dgm:bulletEnabled val="1"/>
        </dgm:presLayoutVars>
      </dgm:prSet>
      <dgm:spPr/>
    </dgm:pt>
    <dgm:pt modelId="{31D244B0-B42D-8741-AAF7-322BEE20ACF1}" type="pres">
      <dgm:prSet presAssocID="{FB076F5D-BC33-D84D-B1D1-C58D4CD5A0CF}" presName="sp" presStyleCnt="0"/>
      <dgm:spPr/>
    </dgm:pt>
    <dgm:pt modelId="{428AFEDA-D5EB-4144-A492-3317DC6C58A6}" type="pres">
      <dgm:prSet presAssocID="{D6CDB397-9271-1544-B515-B1B99869307C}" presName="composite" presStyleCnt="0"/>
      <dgm:spPr/>
    </dgm:pt>
    <dgm:pt modelId="{46837267-9821-584D-9794-C6567864C2DC}" type="pres">
      <dgm:prSet presAssocID="{D6CDB397-9271-1544-B515-B1B99869307C}" presName="parentText" presStyleLbl="alignNode1" presStyleIdx="4" presStyleCnt="5">
        <dgm:presLayoutVars>
          <dgm:chMax val="1"/>
          <dgm:bulletEnabled val="1"/>
        </dgm:presLayoutVars>
      </dgm:prSet>
      <dgm:spPr/>
    </dgm:pt>
    <dgm:pt modelId="{99B3FFC3-7515-8848-804C-9B741F801858}" type="pres">
      <dgm:prSet presAssocID="{D6CDB397-9271-1544-B515-B1B99869307C}" presName="descendantText" presStyleLbl="alignAcc1" presStyleIdx="4" presStyleCnt="5">
        <dgm:presLayoutVars>
          <dgm:bulletEnabled val="1"/>
        </dgm:presLayoutVars>
      </dgm:prSet>
      <dgm:spPr/>
    </dgm:pt>
  </dgm:ptLst>
  <dgm:cxnLst>
    <dgm:cxn modelId="{C9F07104-264B-544B-8B2D-D275F388537F}" type="presOf" srcId="{A57661AA-A494-DF42-8EC2-DD6E9F8C2566}" destId="{93565CCC-AE0A-9647-AB62-2EE51858F154}" srcOrd="0" destOrd="0" presId="urn:microsoft.com/office/officeart/2005/8/layout/chevron2"/>
    <dgm:cxn modelId="{F1BDF507-B141-3A43-9457-B29F35C293C7}" type="presOf" srcId="{0C511E61-F37E-6E47-98A5-3893113C4E95}" destId="{016FA051-FE15-0A4E-9C7D-3940B032A435}" srcOrd="0" destOrd="0" presId="urn:microsoft.com/office/officeart/2005/8/layout/chevron2"/>
    <dgm:cxn modelId="{E087D114-BD16-4F43-8EF2-5356DE18102D}" type="presOf" srcId="{041BC251-8091-4144-ABCF-9D08EBBEAA24}" destId="{DF660158-466F-ED43-8AE5-29DDE54A07E6}" srcOrd="0" destOrd="1" presId="urn:microsoft.com/office/officeart/2005/8/layout/chevron2"/>
    <dgm:cxn modelId="{75E67817-5B89-BB47-93C4-77B235116302}" type="presOf" srcId="{AEB145CE-8C1B-3D4F-B452-B3815F2A2FCD}" destId="{99B3FFC3-7515-8848-804C-9B741F801858}" srcOrd="0" destOrd="1" presId="urn:microsoft.com/office/officeart/2005/8/layout/chevron2"/>
    <dgm:cxn modelId="{EB2A653F-2DD6-724A-85B0-EC750A7E7783}" srcId="{0E1E3EFB-D24C-8043-9625-970559D44964}" destId="{D6CDB397-9271-1544-B515-B1B99869307C}" srcOrd="4" destOrd="0" parTransId="{3D797595-7F3B-E24C-BF2D-EC7E8699710C}" sibTransId="{5141B194-D2CD-0F43-8D53-EB1EF938CD77}"/>
    <dgm:cxn modelId="{1067C541-E6DF-9F4B-A9C9-5B8C05F901F6}" srcId="{0E1E3EFB-D24C-8043-9625-970559D44964}" destId="{0C511E61-F37E-6E47-98A5-3893113C4E95}" srcOrd="3" destOrd="0" parTransId="{69936F08-25A9-C44B-8F4F-E25BE455F195}" sibTransId="{FB076F5D-BC33-D84D-B1D1-C58D4CD5A0CF}"/>
    <dgm:cxn modelId="{0B15A943-105E-3E45-80E8-DC52FAB6793A}" srcId="{2AAE59A6-6D46-0341-96C4-12D0C7E4E690}" destId="{CE390CC7-A8AC-624E-AEF9-CABD27B0B747}" srcOrd="1" destOrd="0" parTransId="{0149DB8C-BAC7-4C46-A043-5EE0F917E5FE}" sibTransId="{5344F28F-3A80-9948-AB2A-47560873D18F}"/>
    <dgm:cxn modelId="{9AA86C4F-FAAD-C547-94D2-40C27040CDA4}" type="presOf" srcId="{B36CF286-9CAF-8E4A-A203-BF635B8A1786}" destId="{C6E1D377-F42F-B740-BF20-23016E5ADC78}" srcOrd="0" destOrd="0" presId="urn:microsoft.com/office/officeart/2005/8/layout/chevron2"/>
    <dgm:cxn modelId="{52CBCB4F-20D5-9346-9FBF-3CFAD013BE7E}" type="presOf" srcId="{0E1E3EFB-D24C-8043-9625-970559D44964}" destId="{0E8B6336-A7F6-5446-A3B1-A823692B4ACA}" srcOrd="0" destOrd="0" presId="urn:microsoft.com/office/officeart/2005/8/layout/chevron2"/>
    <dgm:cxn modelId="{BB2A385C-7FA4-2544-838E-4BF9F39EFF5C}" srcId="{2AAE59A6-6D46-0341-96C4-12D0C7E4E690}" destId="{4A7A044C-E48A-D24A-8702-03C8AA8E8F92}" srcOrd="0" destOrd="0" parTransId="{5A940C3A-015F-F944-B57A-95747EBC515D}" sibTransId="{5C4E9CC0-6F61-B141-AE96-A656C9A9D4DE}"/>
    <dgm:cxn modelId="{0255DE60-818D-624E-A248-C5E656170558}" type="presOf" srcId="{99265435-9B49-AE45-957B-DDC9D62DA073}" destId="{9C2D502B-76D1-BF48-AB7A-31E45264D6A4}" srcOrd="0" destOrd="0" presId="urn:microsoft.com/office/officeart/2005/8/layout/chevron2"/>
    <dgm:cxn modelId="{C481B964-A650-B343-A023-E6E00D2AFA38}" type="presOf" srcId="{D6CDB397-9271-1544-B515-B1B99869307C}" destId="{46837267-9821-584D-9794-C6567864C2DC}" srcOrd="0" destOrd="0" presId="urn:microsoft.com/office/officeart/2005/8/layout/chevron2"/>
    <dgm:cxn modelId="{661ADA72-2FF3-274D-A3F5-E1E58C109B84}" type="presOf" srcId="{85AC436F-9AE9-1545-A6F9-83488671DC8B}" destId="{DF660158-466F-ED43-8AE5-29DDE54A07E6}" srcOrd="0" destOrd="0" presId="urn:microsoft.com/office/officeart/2005/8/layout/chevron2"/>
    <dgm:cxn modelId="{2430FE7E-46FF-C24C-B63C-E47F18B8B5CF}" srcId="{0E1E3EFB-D24C-8043-9625-970559D44964}" destId="{B36CF286-9CAF-8E4A-A203-BF635B8A1786}" srcOrd="1" destOrd="0" parTransId="{8F546F1A-E562-864C-B17C-934F7CB5A147}" sibTransId="{CB8CE7AA-3C2A-2D4F-BF2A-BEA7C0A43A04}"/>
    <dgm:cxn modelId="{BEB23B89-9AEE-1646-B7E1-06322A007CBA}" type="presOf" srcId="{95CDAA6E-C87F-724E-B515-BB93DEE19297}" destId="{F17A9A25-7C27-7B4D-9DC0-F3FB711CA72F}" srcOrd="0" destOrd="1" presId="urn:microsoft.com/office/officeart/2005/8/layout/chevron2"/>
    <dgm:cxn modelId="{C0CB6189-A7F6-A843-9479-00251DA9BE7A}" srcId="{B36CF286-9CAF-8E4A-A203-BF635B8A1786}" destId="{95CDAA6E-C87F-724E-B515-BB93DEE19297}" srcOrd="1" destOrd="0" parTransId="{83AFC64F-3005-884A-A5D2-76B344BE4D16}" sibTransId="{45AB3A75-A23F-7842-8EA3-4AF27080A2E0}"/>
    <dgm:cxn modelId="{C8E9BE92-5927-B74A-9935-7CB490053CF5}" type="presOf" srcId="{98B43D9B-ED71-DD40-A720-94CA0D4BA951}" destId="{F17A9A25-7C27-7B4D-9DC0-F3FB711CA72F}" srcOrd="0" destOrd="0" presId="urn:microsoft.com/office/officeart/2005/8/layout/chevron2"/>
    <dgm:cxn modelId="{60B5F2A7-7641-014D-A53B-48884B15E12C}" srcId="{D6CDB397-9271-1544-B515-B1B99869307C}" destId="{6828CB04-3DC9-9043-9B99-EBE078BDC340}" srcOrd="0" destOrd="0" parTransId="{B0F038C6-B1E6-1242-856A-05BA0D9749DD}" sibTransId="{8E1B5B4C-A4EF-4B4D-8628-87CF6FDD73D9}"/>
    <dgm:cxn modelId="{28E371AF-F76B-A142-9E59-4DD1D020C3B7}" type="presOf" srcId="{4A7A044C-E48A-D24A-8702-03C8AA8E8F92}" destId="{F8E445B9-8447-3C4D-9DE2-25C1DF50FC09}" srcOrd="0" destOrd="0" presId="urn:microsoft.com/office/officeart/2005/8/layout/chevron2"/>
    <dgm:cxn modelId="{F45B11BC-F556-3B4C-BDE7-47FDB1DD3437}" srcId="{0C511E61-F37E-6E47-98A5-3893113C4E95}" destId="{041BC251-8091-4144-ABCF-9D08EBBEAA24}" srcOrd="1" destOrd="0" parTransId="{F6C00A9A-E928-1042-92D7-A548F2249550}" sibTransId="{2FBCD7E2-E9E6-3642-AF0E-9AD77D6311DD}"/>
    <dgm:cxn modelId="{BFF10CC0-DA16-A140-95B1-52F03915A2AA}" type="presOf" srcId="{6828CB04-3DC9-9043-9B99-EBE078BDC340}" destId="{99B3FFC3-7515-8848-804C-9B741F801858}" srcOrd="0" destOrd="0" presId="urn:microsoft.com/office/officeart/2005/8/layout/chevron2"/>
    <dgm:cxn modelId="{87A800C2-A554-D74B-B7D7-A7483035D0ED}" srcId="{A57661AA-A494-DF42-8EC2-DD6E9F8C2566}" destId="{99265435-9B49-AE45-957B-DDC9D62DA073}" srcOrd="0" destOrd="0" parTransId="{0362884C-45E0-4049-AC5F-EDF5537E016E}" sibTransId="{FFD41235-A311-C24F-9CBD-E13C5300238B}"/>
    <dgm:cxn modelId="{CD3989C4-3906-FA4C-A0A9-2D13F7920C7D}" srcId="{B36CF286-9CAF-8E4A-A203-BF635B8A1786}" destId="{98B43D9B-ED71-DD40-A720-94CA0D4BA951}" srcOrd="0" destOrd="0" parTransId="{7D02C232-95CF-764B-A493-A07121D47E2C}" sibTransId="{58891A47-D99B-764F-ABAD-B2FD8549024D}"/>
    <dgm:cxn modelId="{0275E6CC-D796-F94E-A6D0-DBE08A2F124F}" type="presOf" srcId="{2AAE59A6-6D46-0341-96C4-12D0C7E4E690}" destId="{6973FC6C-9368-8D4D-BD54-DE9402EABB9D}" srcOrd="0" destOrd="0" presId="urn:microsoft.com/office/officeart/2005/8/layout/chevron2"/>
    <dgm:cxn modelId="{E22AEACC-D28E-664E-A053-6948F7313801}" srcId="{0C511E61-F37E-6E47-98A5-3893113C4E95}" destId="{85AC436F-9AE9-1545-A6F9-83488671DC8B}" srcOrd="0" destOrd="0" parTransId="{426891A0-D969-6548-B039-2034442D10F0}" sibTransId="{A891FF58-F76E-3E4F-A6B7-14CB85D01761}"/>
    <dgm:cxn modelId="{D091D0D1-9963-2248-BE2D-6C03305D271D}" srcId="{0E1E3EFB-D24C-8043-9625-970559D44964}" destId="{A57661AA-A494-DF42-8EC2-DD6E9F8C2566}" srcOrd="2" destOrd="0" parTransId="{BE5A6F50-4178-F34D-94E9-5E1DA1486E92}" sibTransId="{FA275DB1-7793-2B4D-8CD6-2DE9F07DB26E}"/>
    <dgm:cxn modelId="{EA51C9DF-3FA3-F44F-AE50-F252D9266D4C}" type="presOf" srcId="{CE390CC7-A8AC-624E-AEF9-CABD27B0B747}" destId="{F8E445B9-8447-3C4D-9DE2-25C1DF50FC09}" srcOrd="0" destOrd="1" presId="urn:microsoft.com/office/officeart/2005/8/layout/chevron2"/>
    <dgm:cxn modelId="{75FE93F0-2C11-554F-9790-E22239317C72}" srcId="{0E1E3EFB-D24C-8043-9625-970559D44964}" destId="{2AAE59A6-6D46-0341-96C4-12D0C7E4E690}" srcOrd="0" destOrd="0" parTransId="{71C856A2-FE3A-E44C-AFEC-7858D4832BDC}" sibTransId="{C9542B5A-E3EF-0F40-901A-B17139427289}"/>
    <dgm:cxn modelId="{D8965FF6-AD38-B446-8D81-D2196512644D}" srcId="{D6CDB397-9271-1544-B515-B1B99869307C}" destId="{AEB145CE-8C1B-3D4F-B452-B3815F2A2FCD}" srcOrd="1" destOrd="0" parTransId="{4F99AC33-DFF1-8A43-B9B7-2614F4B44547}" sibTransId="{D922D422-FF16-E346-8BC0-34861207BA11}"/>
    <dgm:cxn modelId="{1398ADCC-CE27-0349-B1BD-3E0D5C8CDB0F}" type="presParOf" srcId="{0E8B6336-A7F6-5446-A3B1-A823692B4ACA}" destId="{0436956D-2193-864F-92AC-BFF5EEAA49AD}" srcOrd="0" destOrd="0" presId="urn:microsoft.com/office/officeart/2005/8/layout/chevron2"/>
    <dgm:cxn modelId="{1AFD3C04-655C-F84E-8F3F-E7B5EE66FF96}" type="presParOf" srcId="{0436956D-2193-864F-92AC-BFF5EEAA49AD}" destId="{6973FC6C-9368-8D4D-BD54-DE9402EABB9D}" srcOrd="0" destOrd="0" presId="urn:microsoft.com/office/officeart/2005/8/layout/chevron2"/>
    <dgm:cxn modelId="{5E14D0D3-2C07-6D48-A2E0-C81CBD7C8262}" type="presParOf" srcId="{0436956D-2193-864F-92AC-BFF5EEAA49AD}" destId="{F8E445B9-8447-3C4D-9DE2-25C1DF50FC09}" srcOrd="1" destOrd="0" presId="urn:microsoft.com/office/officeart/2005/8/layout/chevron2"/>
    <dgm:cxn modelId="{6FB91B0B-C1D8-C041-80B7-E05CCA611202}" type="presParOf" srcId="{0E8B6336-A7F6-5446-A3B1-A823692B4ACA}" destId="{F7A49326-AAAF-094E-8F27-46F5D918BD96}" srcOrd="1" destOrd="0" presId="urn:microsoft.com/office/officeart/2005/8/layout/chevron2"/>
    <dgm:cxn modelId="{A2A51301-2A15-EC46-A7F8-208C5BB18626}" type="presParOf" srcId="{0E8B6336-A7F6-5446-A3B1-A823692B4ACA}" destId="{7FC94CD5-743A-A340-BE60-29956275DB91}" srcOrd="2" destOrd="0" presId="urn:microsoft.com/office/officeart/2005/8/layout/chevron2"/>
    <dgm:cxn modelId="{F4262886-7EDB-9149-B49A-41EEF52C2E31}" type="presParOf" srcId="{7FC94CD5-743A-A340-BE60-29956275DB91}" destId="{C6E1D377-F42F-B740-BF20-23016E5ADC78}" srcOrd="0" destOrd="0" presId="urn:microsoft.com/office/officeart/2005/8/layout/chevron2"/>
    <dgm:cxn modelId="{A4F56658-B081-3D45-8C41-17FFFA2B4B11}" type="presParOf" srcId="{7FC94CD5-743A-A340-BE60-29956275DB91}" destId="{F17A9A25-7C27-7B4D-9DC0-F3FB711CA72F}" srcOrd="1" destOrd="0" presId="urn:microsoft.com/office/officeart/2005/8/layout/chevron2"/>
    <dgm:cxn modelId="{3A30F9B6-0815-1B4C-889D-56D063897A98}" type="presParOf" srcId="{0E8B6336-A7F6-5446-A3B1-A823692B4ACA}" destId="{ACB1D5F6-85EA-8A49-907F-B57577B66BD8}" srcOrd="3" destOrd="0" presId="urn:microsoft.com/office/officeart/2005/8/layout/chevron2"/>
    <dgm:cxn modelId="{C48602FE-81C4-FB47-AF10-87171DB3C6AC}" type="presParOf" srcId="{0E8B6336-A7F6-5446-A3B1-A823692B4ACA}" destId="{B2E3BD73-ACCF-0C4A-8B49-178535BFAB43}" srcOrd="4" destOrd="0" presId="urn:microsoft.com/office/officeart/2005/8/layout/chevron2"/>
    <dgm:cxn modelId="{36892CA4-3EF1-2740-B164-3B36808A906F}" type="presParOf" srcId="{B2E3BD73-ACCF-0C4A-8B49-178535BFAB43}" destId="{93565CCC-AE0A-9647-AB62-2EE51858F154}" srcOrd="0" destOrd="0" presId="urn:microsoft.com/office/officeart/2005/8/layout/chevron2"/>
    <dgm:cxn modelId="{4D67351B-22E0-DA4A-83EB-A54ACB259F2D}" type="presParOf" srcId="{B2E3BD73-ACCF-0C4A-8B49-178535BFAB43}" destId="{9C2D502B-76D1-BF48-AB7A-31E45264D6A4}" srcOrd="1" destOrd="0" presId="urn:microsoft.com/office/officeart/2005/8/layout/chevron2"/>
    <dgm:cxn modelId="{CF0E843D-589E-7D45-BA10-1E18F6F9556B}" type="presParOf" srcId="{0E8B6336-A7F6-5446-A3B1-A823692B4ACA}" destId="{8E23FDFD-6AA2-B947-A60E-461D2523E230}" srcOrd="5" destOrd="0" presId="urn:microsoft.com/office/officeart/2005/8/layout/chevron2"/>
    <dgm:cxn modelId="{37631C03-F0E5-7743-B72F-A402D0E21D8B}" type="presParOf" srcId="{0E8B6336-A7F6-5446-A3B1-A823692B4ACA}" destId="{02A21CC9-EA0E-4146-B46C-3C9C58F26946}" srcOrd="6" destOrd="0" presId="urn:microsoft.com/office/officeart/2005/8/layout/chevron2"/>
    <dgm:cxn modelId="{6370F57A-B84C-8346-9BFE-ACB4AF5F182C}" type="presParOf" srcId="{02A21CC9-EA0E-4146-B46C-3C9C58F26946}" destId="{016FA051-FE15-0A4E-9C7D-3940B032A435}" srcOrd="0" destOrd="0" presId="urn:microsoft.com/office/officeart/2005/8/layout/chevron2"/>
    <dgm:cxn modelId="{964B8D3F-15E9-E448-85D9-FB947E9792A0}" type="presParOf" srcId="{02A21CC9-EA0E-4146-B46C-3C9C58F26946}" destId="{DF660158-466F-ED43-8AE5-29DDE54A07E6}" srcOrd="1" destOrd="0" presId="urn:microsoft.com/office/officeart/2005/8/layout/chevron2"/>
    <dgm:cxn modelId="{163784CE-BA14-EB44-9331-A603AF42D8DA}" type="presParOf" srcId="{0E8B6336-A7F6-5446-A3B1-A823692B4ACA}" destId="{31D244B0-B42D-8741-AAF7-322BEE20ACF1}" srcOrd="7" destOrd="0" presId="urn:microsoft.com/office/officeart/2005/8/layout/chevron2"/>
    <dgm:cxn modelId="{C0EAF823-1CAC-A643-9AAB-3FEEF102C89F}" type="presParOf" srcId="{0E8B6336-A7F6-5446-A3B1-A823692B4ACA}" destId="{428AFEDA-D5EB-4144-A492-3317DC6C58A6}" srcOrd="8" destOrd="0" presId="urn:microsoft.com/office/officeart/2005/8/layout/chevron2"/>
    <dgm:cxn modelId="{AD3D8C80-B33C-4E49-94B0-5941E102EF57}" type="presParOf" srcId="{428AFEDA-D5EB-4144-A492-3317DC6C58A6}" destId="{46837267-9821-584D-9794-C6567864C2DC}" srcOrd="0" destOrd="0" presId="urn:microsoft.com/office/officeart/2005/8/layout/chevron2"/>
    <dgm:cxn modelId="{FD3091D5-4905-594A-9114-3A91A57C1B66}" type="presParOf" srcId="{428AFEDA-D5EB-4144-A492-3317DC6C58A6}" destId="{99B3FFC3-7515-8848-804C-9B741F80185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C03AFE-22E1-DB49-893E-04200E09FE77}" type="doc">
      <dgm:prSet loTypeId="urn:microsoft.com/office/officeart/2005/8/layout/hList1" loCatId="" qsTypeId="urn:microsoft.com/office/officeart/2005/8/quickstyle/simple1" qsCatId="simple" csTypeId="urn:microsoft.com/office/officeart/2005/8/colors/accent4_2" csCatId="accent4" phldr="1"/>
      <dgm:spPr/>
      <dgm:t>
        <a:bodyPr/>
        <a:lstStyle/>
        <a:p>
          <a:endParaRPr lang="es-ES"/>
        </a:p>
      </dgm:t>
    </dgm:pt>
    <dgm:pt modelId="{05C7B846-F391-5B4A-9446-DC92D4B94BBB}">
      <dgm:prSet phldrT="[Texto]"/>
      <dgm:spPr/>
      <dgm:t>
        <a:bodyPr/>
        <a:lstStyle/>
        <a:p>
          <a:r>
            <a:rPr lang="en-US" dirty="0">
              <a:latin typeface="Times New Roman" panose="02020603050405020304" pitchFamily="18" charset="0"/>
              <a:cs typeface="Times New Roman" panose="02020603050405020304" pitchFamily="18" charset="0"/>
            </a:rPr>
            <a:t>Common but Differentiated Responsibilities</a:t>
          </a:r>
          <a:endParaRPr lang="es-ES" dirty="0">
            <a:latin typeface="Times New Roman" panose="02020603050405020304" pitchFamily="18" charset="0"/>
            <a:cs typeface="Times New Roman" panose="02020603050405020304" pitchFamily="18" charset="0"/>
          </a:endParaRPr>
        </a:p>
      </dgm:t>
    </dgm:pt>
    <dgm:pt modelId="{332D77DA-0988-594D-ACEC-A364037436FF}" type="parTrans" cxnId="{E4439D1C-5CCD-6A45-993B-BBFF51C19D8A}">
      <dgm:prSet/>
      <dgm:spPr/>
      <dgm:t>
        <a:bodyPr/>
        <a:lstStyle/>
        <a:p>
          <a:endParaRPr lang="es-ES"/>
        </a:p>
      </dgm:t>
    </dgm:pt>
    <dgm:pt modelId="{28BB6490-47C3-6F45-97AC-ADF05E375F5D}" type="sibTrans" cxnId="{E4439D1C-5CCD-6A45-993B-BBFF51C19D8A}">
      <dgm:prSet/>
      <dgm:spPr/>
      <dgm:t>
        <a:bodyPr/>
        <a:lstStyle/>
        <a:p>
          <a:endParaRPr lang="es-ES"/>
        </a:p>
      </dgm:t>
    </dgm:pt>
    <dgm:pt modelId="{C77BB865-183C-5E43-8E61-9211ECBF5378}">
      <dgm:prSet phldrT="[Texto]"/>
      <dgm:spPr/>
      <dgm:t>
        <a:bodyPr/>
        <a:lstStyle/>
        <a:p>
          <a:r>
            <a:rPr lang="en-US" dirty="0">
              <a:latin typeface="Times New Roman" panose="02020603050405020304" pitchFamily="18" charset="0"/>
              <a:cs typeface="Times New Roman" panose="02020603050405020304" pitchFamily="18" charset="0"/>
            </a:rPr>
            <a:t>Sensitivity to the Specific Needs of Developing Countries</a:t>
          </a:r>
          <a:endParaRPr lang="es-ES" dirty="0">
            <a:latin typeface="Times New Roman" panose="02020603050405020304" pitchFamily="18" charset="0"/>
            <a:cs typeface="Times New Roman" panose="02020603050405020304" pitchFamily="18" charset="0"/>
          </a:endParaRPr>
        </a:p>
      </dgm:t>
    </dgm:pt>
    <dgm:pt modelId="{E5602E5E-306D-A646-BE37-383CACE45C21}" type="parTrans" cxnId="{BEF29D71-66F5-C34F-8866-F0681DF9C0C0}">
      <dgm:prSet/>
      <dgm:spPr/>
      <dgm:t>
        <a:bodyPr/>
        <a:lstStyle/>
        <a:p>
          <a:endParaRPr lang="es-ES"/>
        </a:p>
      </dgm:t>
    </dgm:pt>
    <dgm:pt modelId="{50ECEC19-4091-CA41-B134-FBFEB4F95C82}" type="sibTrans" cxnId="{BEF29D71-66F5-C34F-8866-F0681DF9C0C0}">
      <dgm:prSet/>
      <dgm:spPr/>
      <dgm:t>
        <a:bodyPr/>
        <a:lstStyle/>
        <a:p>
          <a:endParaRPr lang="es-ES"/>
        </a:p>
      </dgm:t>
    </dgm:pt>
    <dgm:pt modelId="{BA15353A-870C-3845-9629-7C7AD0602BA8}">
      <dgm:prSet phldrT="[Texto]"/>
      <dgm:spPr/>
      <dgm:t>
        <a:bodyPr/>
        <a:lstStyle/>
        <a:p>
          <a:r>
            <a:rPr lang="en-US" dirty="0">
              <a:latin typeface="Times New Roman" panose="02020603050405020304" pitchFamily="18" charset="0"/>
              <a:cs typeface="Times New Roman" panose="02020603050405020304" pitchFamily="18" charset="0"/>
            </a:rPr>
            <a:t>Precautionary Principle and Taking Action</a:t>
          </a:r>
          <a:endParaRPr lang="es-ES" dirty="0">
            <a:latin typeface="Times New Roman" panose="02020603050405020304" pitchFamily="18" charset="0"/>
            <a:cs typeface="Times New Roman" panose="02020603050405020304" pitchFamily="18" charset="0"/>
          </a:endParaRPr>
        </a:p>
      </dgm:t>
    </dgm:pt>
    <dgm:pt modelId="{455C00A3-9090-334E-8D99-41BEE6174482}" type="parTrans" cxnId="{F2A1FDD9-DF95-3042-8FC4-473EDA9C0A57}">
      <dgm:prSet/>
      <dgm:spPr/>
      <dgm:t>
        <a:bodyPr/>
        <a:lstStyle/>
        <a:p>
          <a:endParaRPr lang="es-ES"/>
        </a:p>
      </dgm:t>
    </dgm:pt>
    <dgm:pt modelId="{883788AC-B4BA-E040-931F-F151AF0D7E93}" type="sibTrans" cxnId="{F2A1FDD9-DF95-3042-8FC4-473EDA9C0A57}">
      <dgm:prSet/>
      <dgm:spPr/>
      <dgm:t>
        <a:bodyPr/>
        <a:lstStyle/>
        <a:p>
          <a:endParaRPr lang="es-ES"/>
        </a:p>
      </dgm:t>
    </dgm:pt>
    <dgm:pt modelId="{04642006-45DC-3443-B60A-1DE7B9581793}">
      <dgm:prSet phldrT="[Texto]"/>
      <dgm:spPr/>
      <dgm:t>
        <a:bodyPr/>
        <a:lstStyle/>
        <a:p>
          <a:r>
            <a:rPr lang="en-US" dirty="0">
              <a:latin typeface="Times New Roman" panose="02020603050405020304" pitchFamily="18" charset="0"/>
              <a:cs typeface="Times New Roman" panose="02020603050405020304" pitchFamily="18" charset="0"/>
            </a:rPr>
            <a:t>Right to Sustainable Development</a:t>
          </a:r>
          <a:endParaRPr lang="es-ES" dirty="0">
            <a:latin typeface="Times New Roman" panose="02020603050405020304" pitchFamily="18" charset="0"/>
            <a:cs typeface="Times New Roman" panose="02020603050405020304" pitchFamily="18" charset="0"/>
          </a:endParaRPr>
        </a:p>
      </dgm:t>
    </dgm:pt>
    <dgm:pt modelId="{49547D21-2DA5-A842-AF14-C73AD95B9C1B}" type="parTrans" cxnId="{2BA702B0-7847-1742-98EC-698D571B33F6}">
      <dgm:prSet/>
      <dgm:spPr/>
      <dgm:t>
        <a:bodyPr/>
        <a:lstStyle/>
        <a:p>
          <a:endParaRPr lang="es-ES"/>
        </a:p>
      </dgm:t>
    </dgm:pt>
    <dgm:pt modelId="{ABF66475-FD3C-6044-8F7B-9809926D7684}" type="sibTrans" cxnId="{2BA702B0-7847-1742-98EC-698D571B33F6}">
      <dgm:prSet/>
      <dgm:spPr/>
      <dgm:t>
        <a:bodyPr/>
        <a:lstStyle/>
        <a:p>
          <a:endParaRPr lang="es-ES"/>
        </a:p>
      </dgm:t>
    </dgm:pt>
    <dgm:pt modelId="{5D2B4D37-AC09-8442-8280-43FA7A4DBAE4}">
      <dgm:prSet phldrT="[Texto]"/>
      <dgm:spPr/>
      <dgm:t>
        <a:bodyPr/>
        <a:lstStyle/>
        <a:p>
          <a:r>
            <a:rPr lang="en-US" dirty="0">
              <a:latin typeface="Times New Roman" panose="02020603050405020304" pitchFamily="18" charset="0"/>
              <a:cs typeface="Times New Roman" panose="02020603050405020304" pitchFamily="18" charset="0"/>
            </a:rPr>
            <a:t>“The parties should protect the climate system [...] in accordance with their common but differentiated responsibilities and respective capabilities. Accordingly, developed country parties should take the lead in [...] combating climate change.”</a:t>
          </a:r>
          <a:endParaRPr lang="es-ES" dirty="0">
            <a:latin typeface="Times New Roman" panose="02020603050405020304" pitchFamily="18" charset="0"/>
            <a:cs typeface="Times New Roman" panose="02020603050405020304" pitchFamily="18" charset="0"/>
          </a:endParaRPr>
        </a:p>
      </dgm:t>
    </dgm:pt>
    <dgm:pt modelId="{07775AB4-8319-4F49-9986-FAB99C0ABD5F}" type="parTrans" cxnId="{35E14AB8-B33F-7F40-9324-3FB74F0B6DB1}">
      <dgm:prSet/>
      <dgm:spPr/>
      <dgm:t>
        <a:bodyPr/>
        <a:lstStyle/>
        <a:p>
          <a:endParaRPr lang="es-ES"/>
        </a:p>
      </dgm:t>
    </dgm:pt>
    <dgm:pt modelId="{65D06C33-0B72-B04A-93BE-51F3497E7091}" type="sibTrans" cxnId="{35E14AB8-B33F-7F40-9324-3FB74F0B6DB1}">
      <dgm:prSet/>
      <dgm:spPr/>
      <dgm:t>
        <a:bodyPr/>
        <a:lstStyle/>
        <a:p>
          <a:endParaRPr lang="es-ES"/>
        </a:p>
      </dgm:t>
    </dgm:pt>
    <dgm:pt modelId="{7282D6AB-DB40-014A-A983-D88389CFA1E8}">
      <dgm:prSet phldrT="[Texto]"/>
      <dgm:spPr/>
      <dgm:t>
        <a:bodyPr/>
        <a:lstStyle/>
        <a:p>
          <a:r>
            <a:rPr lang="en-US" dirty="0">
              <a:latin typeface="Times New Roman" panose="02020603050405020304" pitchFamily="18" charset="0"/>
              <a:cs typeface="Times New Roman" panose="02020603050405020304" pitchFamily="18" charset="0"/>
            </a:rPr>
            <a:t>“The specific needs and circumstances of developing country parties, particularly those that are especially vulnerable to the adverse effects of climate change, should be fully taken into account [...]”</a:t>
          </a:r>
          <a:endParaRPr lang="es-ES" dirty="0">
            <a:latin typeface="Times New Roman" panose="02020603050405020304" pitchFamily="18" charset="0"/>
            <a:cs typeface="Times New Roman" panose="02020603050405020304" pitchFamily="18" charset="0"/>
          </a:endParaRPr>
        </a:p>
      </dgm:t>
    </dgm:pt>
    <dgm:pt modelId="{2AB52310-B6FA-584F-9633-3FAC2FA5083A}" type="parTrans" cxnId="{7EAFCE4D-672C-2C4D-873A-584DF16D0A61}">
      <dgm:prSet/>
      <dgm:spPr/>
      <dgm:t>
        <a:bodyPr/>
        <a:lstStyle/>
        <a:p>
          <a:endParaRPr lang="es-ES"/>
        </a:p>
      </dgm:t>
    </dgm:pt>
    <dgm:pt modelId="{B72BB7A7-A5ED-F54A-B958-E1066403A4EF}" type="sibTrans" cxnId="{7EAFCE4D-672C-2C4D-873A-584DF16D0A61}">
      <dgm:prSet/>
      <dgm:spPr/>
      <dgm:t>
        <a:bodyPr/>
        <a:lstStyle/>
        <a:p>
          <a:endParaRPr lang="es-ES"/>
        </a:p>
      </dgm:t>
    </dgm:pt>
    <dgm:pt modelId="{5B2B3D9C-AADF-1045-ADA1-C8361858E453}">
      <dgm:prSet phldrT="[Texto]"/>
      <dgm:spPr/>
      <dgm:t>
        <a:bodyPr/>
        <a:lstStyle/>
        <a:p>
          <a:r>
            <a:rPr lang="en-US" dirty="0">
              <a:latin typeface="Times New Roman" panose="02020603050405020304" pitchFamily="18" charset="0"/>
              <a:cs typeface="Times New Roman" panose="02020603050405020304" pitchFamily="18" charset="0"/>
            </a:rPr>
            <a:t>“Where there are threats of serious or irreversible damage, lack of full scientific certainty should not be used as a reason for postponing [...] preventive measures [...]”</a:t>
          </a:r>
          <a:endParaRPr lang="es-ES" dirty="0">
            <a:latin typeface="Times New Roman" panose="02020603050405020304" pitchFamily="18" charset="0"/>
            <a:cs typeface="Times New Roman" panose="02020603050405020304" pitchFamily="18" charset="0"/>
          </a:endParaRPr>
        </a:p>
      </dgm:t>
    </dgm:pt>
    <dgm:pt modelId="{42A4FAF6-5F6A-2941-9B44-6B7D5519BDF5}" type="parTrans" cxnId="{8CCE15DD-787E-B14D-B744-F06D03A4A598}">
      <dgm:prSet/>
      <dgm:spPr/>
      <dgm:t>
        <a:bodyPr/>
        <a:lstStyle/>
        <a:p>
          <a:endParaRPr lang="es-ES"/>
        </a:p>
      </dgm:t>
    </dgm:pt>
    <dgm:pt modelId="{381D738F-95B3-5E40-BC36-53F2CD0B3FE3}" type="sibTrans" cxnId="{8CCE15DD-787E-B14D-B744-F06D03A4A598}">
      <dgm:prSet/>
      <dgm:spPr/>
      <dgm:t>
        <a:bodyPr/>
        <a:lstStyle/>
        <a:p>
          <a:endParaRPr lang="es-ES"/>
        </a:p>
      </dgm:t>
    </dgm:pt>
    <dgm:pt modelId="{2544AD33-0CFE-6042-8EA3-296E08DDA457}">
      <dgm:prSet phldrT="[Texto]"/>
      <dgm:spPr/>
      <dgm:t>
        <a:bodyPr/>
        <a:lstStyle/>
        <a:p>
          <a:r>
            <a:rPr lang="en-US" dirty="0">
              <a:latin typeface="Times New Roman" panose="02020603050405020304" pitchFamily="18" charset="0"/>
              <a:cs typeface="Times New Roman" panose="02020603050405020304" pitchFamily="18" charset="0"/>
            </a:rPr>
            <a:t>“The parties have a right to sustainable development and should promote it. Policies and measures to protect the climate system [...] should [...] be integrated into national development programs, considering that economic growth is essential for the adoption of measures to address climate change.”</a:t>
          </a:r>
          <a:endParaRPr lang="es-ES" dirty="0">
            <a:latin typeface="Times New Roman" panose="02020603050405020304" pitchFamily="18" charset="0"/>
            <a:cs typeface="Times New Roman" panose="02020603050405020304" pitchFamily="18" charset="0"/>
          </a:endParaRPr>
        </a:p>
      </dgm:t>
    </dgm:pt>
    <dgm:pt modelId="{E59536A3-EBB1-1D43-B316-6CD33E1FA5CA}" type="parTrans" cxnId="{BCF012C8-DBD2-9F44-9205-B152E786F7F5}">
      <dgm:prSet/>
      <dgm:spPr/>
      <dgm:t>
        <a:bodyPr/>
        <a:lstStyle/>
        <a:p>
          <a:endParaRPr lang="es-ES"/>
        </a:p>
      </dgm:t>
    </dgm:pt>
    <dgm:pt modelId="{3D3F734F-0669-6740-B1D5-EE3BD68AC42F}" type="sibTrans" cxnId="{BCF012C8-DBD2-9F44-9205-B152E786F7F5}">
      <dgm:prSet/>
      <dgm:spPr/>
      <dgm:t>
        <a:bodyPr/>
        <a:lstStyle/>
        <a:p>
          <a:endParaRPr lang="es-ES"/>
        </a:p>
      </dgm:t>
    </dgm:pt>
    <dgm:pt modelId="{6B0BD397-BAB5-8744-9E0F-7C8047C9763B}" type="pres">
      <dgm:prSet presAssocID="{EBC03AFE-22E1-DB49-893E-04200E09FE77}" presName="Name0" presStyleCnt="0">
        <dgm:presLayoutVars>
          <dgm:dir/>
          <dgm:animLvl val="lvl"/>
          <dgm:resizeHandles val="exact"/>
        </dgm:presLayoutVars>
      </dgm:prSet>
      <dgm:spPr/>
    </dgm:pt>
    <dgm:pt modelId="{0378B17F-E996-F648-A820-B04A8DCFA4B7}" type="pres">
      <dgm:prSet presAssocID="{05C7B846-F391-5B4A-9446-DC92D4B94BBB}" presName="composite" presStyleCnt="0"/>
      <dgm:spPr/>
    </dgm:pt>
    <dgm:pt modelId="{07F11ED4-555B-DE44-A037-6F897AEFA454}" type="pres">
      <dgm:prSet presAssocID="{05C7B846-F391-5B4A-9446-DC92D4B94BBB}" presName="parTx" presStyleLbl="alignNode1" presStyleIdx="0" presStyleCnt="4">
        <dgm:presLayoutVars>
          <dgm:chMax val="0"/>
          <dgm:chPref val="0"/>
          <dgm:bulletEnabled val="1"/>
        </dgm:presLayoutVars>
      </dgm:prSet>
      <dgm:spPr/>
    </dgm:pt>
    <dgm:pt modelId="{00910060-0E57-2B45-9725-697CCD130983}" type="pres">
      <dgm:prSet presAssocID="{05C7B846-F391-5B4A-9446-DC92D4B94BBB}" presName="desTx" presStyleLbl="alignAccFollowNode1" presStyleIdx="0" presStyleCnt="4">
        <dgm:presLayoutVars>
          <dgm:bulletEnabled val="1"/>
        </dgm:presLayoutVars>
      </dgm:prSet>
      <dgm:spPr/>
    </dgm:pt>
    <dgm:pt modelId="{9F1E7069-F480-EB4D-8907-CC1CAC6AB916}" type="pres">
      <dgm:prSet presAssocID="{28BB6490-47C3-6F45-97AC-ADF05E375F5D}" presName="space" presStyleCnt="0"/>
      <dgm:spPr/>
    </dgm:pt>
    <dgm:pt modelId="{0E3FEC89-E401-DE4F-AE49-19E836B79EEE}" type="pres">
      <dgm:prSet presAssocID="{C77BB865-183C-5E43-8E61-9211ECBF5378}" presName="composite" presStyleCnt="0"/>
      <dgm:spPr/>
    </dgm:pt>
    <dgm:pt modelId="{5B4995B5-BD55-8A47-9FE2-9FCFF9818BDA}" type="pres">
      <dgm:prSet presAssocID="{C77BB865-183C-5E43-8E61-9211ECBF5378}" presName="parTx" presStyleLbl="alignNode1" presStyleIdx="1" presStyleCnt="4">
        <dgm:presLayoutVars>
          <dgm:chMax val="0"/>
          <dgm:chPref val="0"/>
          <dgm:bulletEnabled val="1"/>
        </dgm:presLayoutVars>
      </dgm:prSet>
      <dgm:spPr/>
    </dgm:pt>
    <dgm:pt modelId="{8E23CE85-33D1-B946-8BB5-2A1903E02774}" type="pres">
      <dgm:prSet presAssocID="{C77BB865-183C-5E43-8E61-9211ECBF5378}" presName="desTx" presStyleLbl="alignAccFollowNode1" presStyleIdx="1" presStyleCnt="4">
        <dgm:presLayoutVars>
          <dgm:bulletEnabled val="1"/>
        </dgm:presLayoutVars>
      </dgm:prSet>
      <dgm:spPr/>
    </dgm:pt>
    <dgm:pt modelId="{E8C9768D-A19E-0C42-8FA3-3D6E786BF54C}" type="pres">
      <dgm:prSet presAssocID="{50ECEC19-4091-CA41-B134-FBFEB4F95C82}" presName="space" presStyleCnt="0"/>
      <dgm:spPr/>
    </dgm:pt>
    <dgm:pt modelId="{E474B911-F71B-CB4F-9980-B66E16DC2FF0}" type="pres">
      <dgm:prSet presAssocID="{BA15353A-870C-3845-9629-7C7AD0602BA8}" presName="composite" presStyleCnt="0"/>
      <dgm:spPr/>
    </dgm:pt>
    <dgm:pt modelId="{425238C0-437C-0A4E-81CF-B8DEE4324053}" type="pres">
      <dgm:prSet presAssocID="{BA15353A-870C-3845-9629-7C7AD0602BA8}" presName="parTx" presStyleLbl="alignNode1" presStyleIdx="2" presStyleCnt="4">
        <dgm:presLayoutVars>
          <dgm:chMax val="0"/>
          <dgm:chPref val="0"/>
          <dgm:bulletEnabled val="1"/>
        </dgm:presLayoutVars>
      </dgm:prSet>
      <dgm:spPr/>
    </dgm:pt>
    <dgm:pt modelId="{3EF261A7-9A50-0448-A7A8-F9C90E4365B7}" type="pres">
      <dgm:prSet presAssocID="{BA15353A-870C-3845-9629-7C7AD0602BA8}" presName="desTx" presStyleLbl="alignAccFollowNode1" presStyleIdx="2" presStyleCnt="4">
        <dgm:presLayoutVars>
          <dgm:bulletEnabled val="1"/>
        </dgm:presLayoutVars>
      </dgm:prSet>
      <dgm:spPr/>
    </dgm:pt>
    <dgm:pt modelId="{8BA34F74-43BA-0C4E-8764-F76DD4DECF2D}" type="pres">
      <dgm:prSet presAssocID="{883788AC-B4BA-E040-931F-F151AF0D7E93}" presName="space" presStyleCnt="0"/>
      <dgm:spPr/>
    </dgm:pt>
    <dgm:pt modelId="{5BDC1141-32B2-6F48-97CE-46B513C20FC4}" type="pres">
      <dgm:prSet presAssocID="{04642006-45DC-3443-B60A-1DE7B9581793}" presName="composite" presStyleCnt="0"/>
      <dgm:spPr/>
    </dgm:pt>
    <dgm:pt modelId="{E5BFACDF-B65A-9546-A7F2-0E950FCCD94A}" type="pres">
      <dgm:prSet presAssocID="{04642006-45DC-3443-B60A-1DE7B9581793}" presName="parTx" presStyleLbl="alignNode1" presStyleIdx="3" presStyleCnt="4">
        <dgm:presLayoutVars>
          <dgm:chMax val="0"/>
          <dgm:chPref val="0"/>
          <dgm:bulletEnabled val="1"/>
        </dgm:presLayoutVars>
      </dgm:prSet>
      <dgm:spPr/>
    </dgm:pt>
    <dgm:pt modelId="{87AEF773-D0B9-1249-83AB-6444C462BAC5}" type="pres">
      <dgm:prSet presAssocID="{04642006-45DC-3443-B60A-1DE7B9581793}" presName="desTx" presStyleLbl="alignAccFollowNode1" presStyleIdx="3" presStyleCnt="4">
        <dgm:presLayoutVars>
          <dgm:bulletEnabled val="1"/>
        </dgm:presLayoutVars>
      </dgm:prSet>
      <dgm:spPr/>
    </dgm:pt>
  </dgm:ptLst>
  <dgm:cxnLst>
    <dgm:cxn modelId="{E4623200-D896-FA4F-81BE-AD9BEEE78448}" type="presOf" srcId="{05C7B846-F391-5B4A-9446-DC92D4B94BBB}" destId="{07F11ED4-555B-DE44-A037-6F897AEFA454}" srcOrd="0" destOrd="0" presId="urn:microsoft.com/office/officeart/2005/8/layout/hList1"/>
    <dgm:cxn modelId="{4D0EDF17-5FA3-9843-B5EE-AFC6A8EC2F6B}" type="presOf" srcId="{7282D6AB-DB40-014A-A983-D88389CFA1E8}" destId="{8E23CE85-33D1-B946-8BB5-2A1903E02774}" srcOrd="0" destOrd="0" presId="urn:microsoft.com/office/officeart/2005/8/layout/hList1"/>
    <dgm:cxn modelId="{E4439D1C-5CCD-6A45-993B-BBFF51C19D8A}" srcId="{EBC03AFE-22E1-DB49-893E-04200E09FE77}" destId="{05C7B846-F391-5B4A-9446-DC92D4B94BBB}" srcOrd="0" destOrd="0" parTransId="{332D77DA-0988-594D-ACEC-A364037436FF}" sibTransId="{28BB6490-47C3-6F45-97AC-ADF05E375F5D}"/>
    <dgm:cxn modelId="{F4F7F52A-D3AD-AC43-B1AC-4409C477B130}" type="presOf" srcId="{C77BB865-183C-5E43-8E61-9211ECBF5378}" destId="{5B4995B5-BD55-8A47-9FE2-9FCFF9818BDA}" srcOrd="0" destOrd="0" presId="urn:microsoft.com/office/officeart/2005/8/layout/hList1"/>
    <dgm:cxn modelId="{7EAFCE4D-672C-2C4D-873A-584DF16D0A61}" srcId="{C77BB865-183C-5E43-8E61-9211ECBF5378}" destId="{7282D6AB-DB40-014A-A983-D88389CFA1E8}" srcOrd="0" destOrd="0" parTransId="{2AB52310-B6FA-584F-9633-3FAC2FA5083A}" sibTransId="{B72BB7A7-A5ED-F54A-B958-E1066403A4EF}"/>
    <dgm:cxn modelId="{BEF29D71-66F5-C34F-8866-F0681DF9C0C0}" srcId="{EBC03AFE-22E1-DB49-893E-04200E09FE77}" destId="{C77BB865-183C-5E43-8E61-9211ECBF5378}" srcOrd="1" destOrd="0" parTransId="{E5602E5E-306D-A646-BE37-383CACE45C21}" sibTransId="{50ECEC19-4091-CA41-B134-FBFEB4F95C82}"/>
    <dgm:cxn modelId="{FD23E687-D639-2340-9373-4C9D7F1D6FCE}" type="presOf" srcId="{5B2B3D9C-AADF-1045-ADA1-C8361858E453}" destId="{3EF261A7-9A50-0448-A7A8-F9C90E4365B7}" srcOrd="0" destOrd="0" presId="urn:microsoft.com/office/officeart/2005/8/layout/hList1"/>
    <dgm:cxn modelId="{2BA702B0-7847-1742-98EC-698D571B33F6}" srcId="{EBC03AFE-22E1-DB49-893E-04200E09FE77}" destId="{04642006-45DC-3443-B60A-1DE7B9581793}" srcOrd="3" destOrd="0" parTransId="{49547D21-2DA5-A842-AF14-C73AD95B9C1B}" sibTransId="{ABF66475-FD3C-6044-8F7B-9809926D7684}"/>
    <dgm:cxn modelId="{EC3DCEB5-C678-4049-9FAA-724EFA04F211}" type="presOf" srcId="{BA15353A-870C-3845-9629-7C7AD0602BA8}" destId="{425238C0-437C-0A4E-81CF-B8DEE4324053}" srcOrd="0" destOrd="0" presId="urn:microsoft.com/office/officeart/2005/8/layout/hList1"/>
    <dgm:cxn modelId="{35E14AB8-B33F-7F40-9324-3FB74F0B6DB1}" srcId="{05C7B846-F391-5B4A-9446-DC92D4B94BBB}" destId="{5D2B4D37-AC09-8442-8280-43FA7A4DBAE4}" srcOrd="0" destOrd="0" parTransId="{07775AB4-8319-4F49-9986-FAB99C0ABD5F}" sibTransId="{65D06C33-0B72-B04A-93BE-51F3497E7091}"/>
    <dgm:cxn modelId="{5BD2C8C7-91A8-2041-A8DC-CF7266468202}" type="presOf" srcId="{04642006-45DC-3443-B60A-1DE7B9581793}" destId="{E5BFACDF-B65A-9546-A7F2-0E950FCCD94A}" srcOrd="0" destOrd="0" presId="urn:microsoft.com/office/officeart/2005/8/layout/hList1"/>
    <dgm:cxn modelId="{BCF012C8-DBD2-9F44-9205-B152E786F7F5}" srcId="{04642006-45DC-3443-B60A-1DE7B9581793}" destId="{2544AD33-0CFE-6042-8EA3-296E08DDA457}" srcOrd="0" destOrd="0" parTransId="{E59536A3-EBB1-1D43-B316-6CD33E1FA5CA}" sibTransId="{3D3F734F-0669-6740-B1D5-EE3BD68AC42F}"/>
    <dgm:cxn modelId="{AA02B8CF-9992-624C-8E87-63C89EB48478}" type="presOf" srcId="{2544AD33-0CFE-6042-8EA3-296E08DDA457}" destId="{87AEF773-D0B9-1249-83AB-6444C462BAC5}" srcOrd="0" destOrd="0" presId="urn:microsoft.com/office/officeart/2005/8/layout/hList1"/>
    <dgm:cxn modelId="{8CEED9D0-E008-A440-8A46-BD5D5B378A24}" type="presOf" srcId="{EBC03AFE-22E1-DB49-893E-04200E09FE77}" destId="{6B0BD397-BAB5-8744-9E0F-7C8047C9763B}" srcOrd="0" destOrd="0" presId="urn:microsoft.com/office/officeart/2005/8/layout/hList1"/>
    <dgm:cxn modelId="{F2A1FDD9-DF95-3042-8FC4-473EDA9C0A57}" srcId="{EBC03AFE-22E1-DB49-893E-04200E09FE77}" destId="{BA15353A-870C-3845-9629-7C7AD0602BA8}" srcOrd="2" destOrd="0" parTransId="{455C00A3-9090-334E-8D99-41BEE6174482}" sibTransId="{883788AC-B4BA-E040-931F-F151AF0D7E93}"/>
    <dgm:cxn modelId="{8CCE15DD-787E-B14D-B744-F06D03A4A598}" srcId="{BA15353A-870C-3845-9629-7C7AD0602BA8}" destId="{5B2B3D9C-AADF-1045-ADA1-C8361858E453}" srcOrd="0" destOrd="0" parTransId="{42A4FAF6-5F6A-2941-9B44-6B7D5519BDF5}" sibTransId="{381D738F-95B3-5E40-BC36-53F2CD0B3FE3}"/>
    <dgm:cxn modelId="{131F6CE7-DFD0-964F-A45D-4329E94EAA81}" type="presOf" srcId="{5D2B4D37-AC09-8442-8280-43FA7A4DBAE4}" destId="{00910060-0E57-2B45-9725-697CCD130983}" srcOrd="0" destOrd="0" presId="urn:microsoft.com/office/officeart/2005/8/layout/hList1"/>
    <dgm:cxn modelId="{0A421788-DE7A-2848-BF46-46134FB49798}" type="presParOf" srcId="{6B0BD397-BAB5-8744-9E0F-7C8047C9763B}" destId="{0378B17F-E996-F648-A820-B04A8DCFA4B7}" srcOrd="0" destOrd="0" presId="urn:microsoft.com/office/officeart/2005/8/layout/hList1"/>
    <dgm:cxn modelId="{D7C2B443-9E9D-8842-9F5A-5D1F68269133}" type="presParOf" srcId="{0378B17F-E996-F648-A820-B04A8DCFA4B7}" destId="{07F11ED4-555B-DE44-A037-6F897AEFA454}" srcOrd="0" destOrd="0" presId="urn:microsoft.com/office/officeart/2005/8/layout/hList1"/>
    <dgm:cxn modelId="{BF2898D6-0085-A74D-91DF-766D413BDAE4}" type="presParOf" srcId="{0378B17F-E996-F648-A820-B04A8DCFA4B7}" destId="{00910060-0E57-2B45-9725-697CCD130983}" srcOrd="1" destOrd="0" presId="urn:microsoft.com/office/officeart/2005/8/layout/hList1"/>
    <dgm:cxn modelId="{6E86AAB8-EB9E-A840-AE9A-42A2BE092E86}" type="presParOf" srcId="{6B0BD397-BAB5-8744-9E0F-7C8047C9763B}" destId="{9F1E7069-F480-EB4D-8907-CC1CAC6AB916}" srcOrd="1" destOrd="0" presId="urn:microsoft.com/office/officeart/2005/8/layout/hList1"/>
    <dgm:cxn modelId="{527C78F0-F053-994F-ABE4-92DAC2473629}" type="presParOf" srcId="{6B0BD397-BAB5-8744-9E0F-7C8047C9763B}" destId="{0E3FEC89-E401-DE4F-AE49-19E836B79EEE}" srcOrd="2" destOrd="0" presId="urn:microsoft.com/office/officeart/2005/8/layout/hList1"/>
    <dgm:cxn modelId="{AEB08863-767E-3444-A805-818B3B85F6F8}" type="presParOf" srcId="{0E3FEC89-E401-DE4F-AE49-19E836B79EEE}" destId="{5B4995B5-BD55-8A47-9FE2-9FCFF9818BDA}" srcOrd="0" destOrd="0" presId="urn:microsoft.com/office/officeart/2005/8/layout/hList1"/>
    <dgm:cxn modelId="{B249739F-80F0-D643-88E8-0CA29D9A37B7}" type="presParOf" srcId="{0E3FEC89-E401-DE4F-AE49-19E836B79EEE}" destId="{8E23CE85-33D1-B946-8BB5-2A1903E02774}" srcOrd="1" destOrd="0" presId="urn:microsoft.com/office/officeart/2005/8/layout/hList1"/>
    <dgm:cxn modelId="{2C52ABAD-A0F8-0343-86DE-ADC280927F19}" type="presParOf" srcId="{6B0BD397-BAB5-8744-9E0F-7C8047C9763B}" destId="{E8C9768D-A19E-0C42-8FA3-3D6E786BF54C}" srcOrd="3" destOrd="0" presId="urn:microsoft.com/office/officeart/2005/8/layout/hList1"/>
    <dgm:cxn modelId="{99FE936F-4119-3942-A8AA-EB970077B6EE}" type="presParOf" srcId="{6B0BD397-BAB5-8744-9E0F-7C8047C9763B}" destId="{E474B911-F71B-CB4F-9980-B66E16DC2FF0}" srcOrd="4" destOrd="0" presId="urn:microsoft.com/office/officeart/2005/8/layout/hList1"/>
    <dgm:cxn modelId="{3B6446C6-6983-7E4C-8D40-51071AECE2E0}" type="presParOf" srcId="{E474B911-F71B-CB4F-9980-B66E16DC2FF0}" destId="{425238C0-437C-0A4E-81CF-B8DEE4324053}" srcOrd="0" destOrd="0" presId="urn:microsoft.com/office/officeart/2005/8/layout/hList1"/>
    <dgm:cxn modelId="{982B9489-EF9B-1441-9A7D-85470F8B29A9}" type="presParOf" srcId="{E474B911-F71B-CB4F-9980-B66E16DC2FF0}" destId="{3EF261A7-9A50-0448-A7A8-F9C90E4365B7}" srcOrd="1" destOrd="0" presId="urn:microsoft.com/office/officeart/2005/8/layout/hList1"/>
    <dgm:cxn modelId="{E85482A5-E970-154F-9BDC-C6F8F0072C90}" type="presParOf" srcId="{6B0BD397-BAB5-8744-9E0F-7C8047C9763B}" destId="{8BA34F74-43BA-0C4E-8764-F76DD4DECF2D}" srcOrd="5" destOrd="0" presId="urn:microsoft.com/office/officeart/2005/8/layout/hList1"/>
    <dgm:cxn modelId="{34908955-3F83-0241-BC7D-18ED5AFC3F92}" type="presParOf" srcId="{6B0BD397-BAB5-8744-9E0F-7C8047C9763B}" destId="{5BDC1141-32B2-6F48-97CE-46B513C20FC4}" srcOrd="6" destOrd="0" presId="urn:microsoft.com/office/officeart/2005/8/layout/hList1"/>
    <dgm:cxn modelId="{C2D39AFA-13F1-A743-A512-9B7301CA5864}" type="presParOf" srcId="{5BDC1141-32B2-6F48-97CE-46B513C20FC4}" destId="{E5BFACDF-B65A-9546-A7F2-0E950FCCD94A}" srcOrd="0" destOrd="0" presId="urn:microsoft.com/office/officeart/2005/8/layout/hList1"/>
    <dgm:cxn modelId="{63B19FCD-7848-EB47-A8BB-06D1AE2033F5}" type="presParOf" srcId="{5BDC1141-32B2-6F48-97CE-46B513C20FC4}" destId="{87AEF773-D0B9-1249-83AB-6444C462BAC5}"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122EF5-AE6D-674C-BDF6-AEFE248C06B1}" type="doc">
      <dgm:prSet loTypeId="urn:microsoft.com/office/officeart/2005/8/layout/hList1" loCatId="" qsTypeId="urn:microsoft.com/office/officeart/2005/8/quickstyle/simple1" qsCatId="simple" csTypeId="urn:microsoft.com/office/officeart/2005/8/colors/accent4_1" csCatId="accent4" phldr="1"/>
      <dgm:spPr/>
      <dgm:t>
        <a:bodyPr/>
        <a:lstStyle/>
        <a:p>
          <a:endParaRPr lang="es-ES"/>
        </a:p>
      </dgm:t>
    </dgm:pt>
    <dgm:pt modelId="{91055DFE-FAF0-3146-9282-FA04657ED0C2}">
      <dgm:prSet phldrT="[Texto]"/>
      <dgm:spPr/>
      <dgm:t>
        <a:bodyPr/>
        <a:lstStyle/>
        <a:p>
          <a:r>
            <a:rPr lang="es-ES" dirty="0" err="1">
              <a:latin typeface="Times New Roman" panose="02020603050405020304" pitchFamily="18" charset="0"/>
              <a:cs typeface="Times New Roman" panose="02020603050405020304" pitchFamily="18" charset="0"/>
            </a:rPr>
            <a:t>Annex</a:t>
          </a:r>
          <a:r>
            <a:rPr lang="es-ES" dirty="0">
              <a:latin typeface="Times New Roman" panose="02020603050405020304" pitchFamily="18" charset="0"/>
              <a:cs typeface="Times New Roman" panose="02020603050405020304" pitchFamily="18" charset="0"/>
            </a:rPr>
            <a:t> I </a:t>
          </a:r>
          <a:r>
            <a:rPr lang="es-ES" dirty="0" err="1">
              <a:latin typeface="Times New Roman" panose="02020603050405020304" pitchFamily="18" charset="0"/>
              <a:cs typeface="Times New Roman" panose="02020603050405020304" pitchFamily="18" charset="0"/>
            </a:rPr>
            <a:t>Parties</a:t>
          </a:r>
          <a:r>
            <a:rPr lang="es-ES" dirty="0">
              <a:latin typeface="Times New Roman" panose="02020603050405020304" pitchFamily="18" charset="0"/>
              <a:cs typeface="Times New Roman" panose="02020603050405020304" pitchFamily="18" charset="0"/>
            </a:rPr>
            <a:t> </a:t>
          </a:r>
        </a:p>
      </dgm:t>
    </dgm:pt>
    <dgm:pt modelId="{CA8BB257-8B49-DF49-B375-2F28D1156A85}" type="parTrans" cxnId="{5D5CAB53-E3D8-7046-AD2A-F00A0470DE2E}">
      <dgm:prSet/>
      <dgm:spPr/>
      <dgm:t>
        <a:bodyPr/>
        <a:lstStyle/>
        <a:p>
          <a:endParaRPr lang="es-ES"/>
        </a:p>
      </dgm:t>
    </dgm:pt>
    <dgm:pt modelId="{AA96F024-7DFF-E442-A97B-397AB7B731AA}" type="sibTrans" cxnId="{5D5CAB53-E3D8-7046-AD2A-F00A0470DE2E}">
      <dgm:prSet/>
      <dgm:spPr/>
      <dgm:t>
        <a:bodyPr/>
        <a:lstStyle/>
        <a:p>
          <a:endParaRPr lang="es-ES"/>
        </a:p>
      </dgm:t>
    </dgm:pt>
    <dgm:pt modelId="{5D803C20-51A1-DA47-8D10-B1AD4BFBA82C}">
      <dgm:prSet phldrT="[Texto]"/>
      <dgm:spPr/>
      <dgm:t>
        <a:bodyPr/>
        <a:lstStyle/>
        <a:p>
          <a:r>
            <a:rPr lang="en-US" dirty="0">
              <a:latin typeface="Times New Roman" panose="02020603050405020304" pitchFamily="18" charset="0"/>
              <a:cs typeface="Times New Roman" panose="02020603050405020304" pitchFamily="18" charset="0"/>
            </a:rPr>
            <a:t>Developed countries that were part of the OECD in 1992 and countries with economies in transition.</a:t>
          </a:r>
          <a:endParaRPr lang="es-ES" dirty="0">
            <a:latin typeface="Times New Roman" panose="02020603050405020304" pitchFamily="18" charset="0"/>
            <a:cs typeface="Times New Roman" panose="02020603050405020304" pitchFamily="18" charset="0"/>
          </a:endParaRPr>
        </a:p>
      </dgm:t>
    </dgm:pt>
    <dgm:pt modelId="{48C24AEE-1F95-254F-B568-D6A50FD169E5}" type="parTrans" cxnId="{3EB358EF-7853-DF4B-B760-A153AA89BDA3}">
      <dgm:prSet/>
      <dgm:spPr/>
      <dgm:t>
        <a:bodyPr/>
        <a:lstStyle/>
        <a:p>
          <a:endParaRPr lang="es-ES"/>
        </a:p>
      </dgm:t>
    </dgm:pt>
    <dgm:pt modelId="{2630A5BC-A1D9-6948-92AD-B68347082DD8}" type="sibTrans" cxnId="{3EB358EF-7853-DF4B-B760-A153AA89BDA3}">
      <dgm:prSet/>
      <dgm:spPr/>
      <dgm:t>
        <a:bodyPr/>
        <a:lstStyle/>
        <a:p>
          <a:endParaRPr lang="es-ES"/>
        </a:p>
      </dgm:t>
    </dgm:pt>
    <dgm:pt modelId="{CECACAD3-8234-F848-9045-A5149F1D3955}">
      <dgm:prSet phldrT="[Texto]"/>
      <dgm:spPr/>
      <dgm:t>
        <a:bodyPr/>
        <a:lstStyle/>
        <a:p>
          <a:r>
            <a:rPr lang="en-US" dirty="0">
              <a:latin typeface="Times New Roman" panose="02020603050405020304" pitchFamily="18" charset="0"/>
              <a:cs typeface="Times New Roman" panose="02020603050405020304" pitchFamily="18" charset="0"/>
            </a:rPr>
            <a:t>Non-Annex I Parties</a:t>
          </a:r>
          <a:endParaRPr lang="es-ES" dirty="0">
            <a:latin typeface="Times New Roman" panose="02020603050405020304" pitchFamily="18" charset="0"/>
            <a:cs typeface="Times New Roman" panose="02020603050405020304" pitchFamily="18" charset="0"/>
          </a:endParaRPr>
        </a:p>
      </dgm:t>
    </dgm:pt>
    <dgm:pt modelId="{56918755-F00A-C44F-8952-FAEAB41293AE}" type="parTrans" cxnId="{1D894DC4-25DE-7F47-A599-2E8B07396214}">
      <dgm:prSet/>
      <dgm:spPr/>
      <dgm:t>
        <a:bodyPr/>
        <a:lstStyle/>
        <a:p>
          <a:endParaRPr lang="es-ES"/>
        </a:p>
      </dgm:t>
    </dgm:pt>
    <dgm:pt modelId="{628AC53B-AAC8-A447-BCED-F374728C5683}" type="sibTrans" cxnId="{1D894DC4-25DE-7F47-A599-2E8B07396214}">
      <dgm:prSet/>
      <dgm:spPr/>
      <dgm:t>
        <a:bodyPr/>
        <a:lstStyle/>
        <a:p>
          <a:endParaRPr lang="es-ES"/>
        </a:p>
      </dgm:t>
    </dgm:pt>
    <dgm:pt modelId="{F918582B-3273-844D-8202-46308601AF2E}">
      <dgm:prSet phldrT="[Texto]"/>
      <dgm:spPr/>
      <dgm:t>
        <a:bodyPr/>
        <a:lstStyle/>
        <a:p>
          <a:r>
            <a:rPr lang="en-US" dirty="0">
              <a:latin typeface="Times New Roman" panose="02020603050405020304" pitchFamily="18" charset="0"/>
              <a:cs typeface="Times New Roman" panose="02020603050405020304" pitchFamily="18" charset="0"/>
            </a:rPr>
            <a:t>Mostly developing countries.</a:t>
          </a:r>
          <a:endParaRPr lang="es-ES" dirty="0">
            <a:latin typeface="Times New Roman" panose="02020603050405020304" pitchFamily="18" charset="0"/>
            <a:cs typeface="Times New Roman" panose="02020603050405020304" pitchFamily="18" charset="0"/>
          </a:endParaRPr>
        </a:p>
      </dgm:t>
    </dgm:pt>
    <dgm:pt modelId="{BA473137-35DB-C048-8AF4-6A58255710CB}" type="parTrans" cxnId="{D09CBD25-35CA-C648-AA8D-B4AC10A2CEED}">
      <dgm:prSet/>
      <dgm:spPr/>
      <dgm:t>
        <a:bodyPr/>
        <a:lstStyle/>
        <a:p>
          <a:endParaRPr lang="es-ES"/>
        </a:p>
      </dgm:t>
    </dgm:pt>
    <dgm:pt modelId="{76659BE8-42BB-384B-B1FC-943C13DF6AF1}" type="sibTrans" cxnId="{D09CBD25-35CA-C648-AA8D-B4AC10A2CEED}">
      <dgm:prSet/>
      <dgm:spPr/>
      <dgm:t>
        <a:bodyPr/>
        <a:lstStyle/>
        <a:p>
          <a:endParaRPr lang="es-ES"/>
        </a:p>
      </dgm:t>
    </dgm:pt>
    <dgm:pt modelId="{2F0E3E99-56AF-2C40-A084-CB53C9DCA32B}">
      <dgm:prSet phldrT="[Texto]"/>
      <dgm:spPr/>
      <dgm:t>
        <a:bodyPr/>
        <a:lstStyle/>
        <a:p>
          <a:endParaRPr lang="es-ES" dirty="0"/>
        </a:p>
      </dgm:t>
    </dgm:pt>
    <dgm:pt modelId="{E5C2587D-F3B3-B442-AA64-0DA1061AF78D}" type="parTrans" cxnId="{6B8D7FEC-1ABC-9047-B524-804F56C87E4C}">
      <dgm:prSet/>
      <dgm:spPr/>
      <dgm:t>
        <a:bodyPr/>
        <a:lstStyle/>
        <a:p>
          <a:endParaRPr lang="es-ES"/>
        </a:p>
      </dgm:t>
    </dgm:pt>
    <dgm:pt modelId="{503D4108-5DB8-614E-BF20-B2163AAE7E5F}" type="sibTrans" cxnId="{6B8D7FEC-1ABC-9047-B524-804F56C87E4C}">
      <dgm:prSet/>
      <dgm:spPr/>
      <dgm:t>
        <a:bodyPr/>
        <a:lstStyle/>
        <a:p>
          <a:endParaRPr lang="es-ES"/>
        </a:p>
      </dgm:t>
    </dgm:pt>
    <dgm:pt modelId="{AC7469A1-3DEA-A34B-8852-079DEFC6716D}">
      <dgm:prSet phldrT="[Texto]"/>
      <dgm:spPr/>
      <dgm:t>
        <a:bodyPr/>
        <a:lstStyle/>
        <a:p>
          <a:r>
            <a:rPr lang="en-US" dirty="0">
              <a:latin typeface="Times New Roman" panose="02020603050405020304" pitchFamily="18" charset="0"/>
              <a:cs typeface="Times New Roman" panose="02020603050405020304" pitchFamily="18" charset="0"/>
            </a:rPr>
            <a:t> Take the lead in reducing greenhouse gas emissions. </a:t>
          </a:r>
          <a:endParaRPr lang="es-ES" dirty="0">
            <a:latin typeface="Times New Roman" panose="02020603050405020304" pitchFamily="18" charset="0"/>
            <a:cs typeface="Times New Roman" panose="02020603050405020304" pitchFamily="18" charset="0"/>
          </a:endParaRPr>
        </a:p>
      </dgm:t>
    </dgm:pt>
    <dgm:pt modelId="{BF2033B5-F1A4-7D4F-AF01-C582162B39B5}" type="parTrans" cxnId="{A758D3CF-2BF3-9643-848E-249F23770681}">
      <dgm:prSet/>
      <dgm:spPr/>
      <dgm:t>
        <a:bodyPr/>
        <a:lstStyle/>
        <a:p>
          <a:endParaRPr lang="es-ES"/>
        </a:p>
      </dgm:t>
    </dgm:pt>
    <dgm:pt modelId="{22045AFE-315B-134F-8E58-67F447058C3B}" type="sibTrans" cxnId="{A758D3CF-2BF3-9643-848E-249F23770681}">
      <dgm:prSet/>
      <dgm:spPr/>
      <dgm:t>
        <a:bodyPr/>
        <a:lstStyle/>
        <a:p>
          <a:endParaRPr lang="es-ES"/>
        </a:p>
      </dgm:t>
    </dgm:pt>
    <dgm:pt modelId="{FAA49C72-CCD0-3D4F-8145-5063D5CB4711}">
      <dgm:prSet phldrT="[Texto]"/>
      <dgm:spPr/>
      <dgm:t>
        <a:bodyPr/>
        <a:lstStyle/>
        <a:p>
          <a:r>
            <a:rPr lang="en-US" dirty="0">
              <a:latin typeface="Times New Roman" panose="02020603050405020304" pitchFamily="18" charset="0"/>
              <a:cs typeface="Times New Roman" panose="02020603050405020304" pitchFamily="18" charset="0"/>
            </a:rPr>
            <a:t> Submit periodic national communications and biennial reports. </a:t>
          </a:r>
          <a:endParaRPr lang="es-ES" dirty="0">
            <a:latin typeface="Times New Roman" panose="02020603050405020304" pitchFamily="18" charset="0"/>
            <a:cs typeface="Times New Roman" panose="02020603050405020304" pitchFamily="18" charset="0"/>
          </a:endParaRPr>
        </a:p>
      </dgm:t>
    </dgm:pt>
    <dgm:pt modelId="{EC90D88A-E291-6645-A9B3-F884687AD4CD}" type="parTrans" cxnId="{B596486D-5E29-DA46-B920-64D973665585}">
      <dgm:prSet/>
      <dgm:spPr/>
      <dgm:t>
        <a:bodyPr/>
        <a:lstStyle/>
        <a:p>
          <a:endParaRPr lang="es-ES"/>
        </a:p>
      </dgm:t>
    </dgm:pt>
    <dgm:pt modelId="{FA043855-56D4-0F44-BFA2-EE60F8C118E8}" type="sibTrans" cxnId="{B596486D-5E29-DA46-B920-64D973665585}">
      <dgm:prSet/>
      <dgm:spPr/>
      <dgm:t>
        <a:bodyPr/>
        <a:lstStyle/>
        <a:p>
          <a:endParaRPr lang="es-ES"/>
        </a:p>
      </dgm:t>
    </dgm:pt>
    <dgm:pt modelId="{7EAA2CD7-8D8C-714E-B6BF-5949662556E2}">
      <dgm:prSet phldrT="[Texto]"/>
      <dgm:spPr/>
      <dgm:t>
        <a:bodyPr/>
        <a:lstStyle/>
        <a:p>
          <a:r>
            <a:rPr lang="en-US" dirty="0">
              <a:latin typeface="Times New Roman" panose="02020603050405020304" pitchFamily="18" charset="0"/>
              <a:cs typeface="Times New Roman" panose="02020603050405020304" pitchFamily="18" charset="0"/>
            </a:rPr>
            <a:t> Submit annual greenhouse gas inventories.  </a:t>
          </a:r>
          <a:endParaRPr lang="es-ES" dirty="0">
            <a:latin typeface="Times New Roman" panose="02020603050405020304" pitchFamily="18" charset="0"/>
            <a:cs typeface="Times New Roman" panose="02020603050405020304" pitchFamily="18" charset="0"/>
          </a:endParaRPr>
        </a:p>
      </dgm:t>
    </dgm:pt>
    <dgm:pt modelId="{78F9DD3F-E136-5443-8D62-8BC118D861E0}" type="parTrans" cxnId="{F4B3FF0D-C651-9F47-AF23-30AE52104978}">
      <dgm:prSet/>
      <dgm:spPr/>
      <dgm:t>
        <a:bodyPr/>
        <a:lstStyle/>
        <a:p>
          <a:endParaRPr lang="es-ES"/>
        </a:p>
      </dgm:t>
    </dgm:pt>
    <dgm:pt modelId="{E5ACE3BB-62C8-7447-9182-087D699AFAA6}" type="sibTrans" cxnId="{F4B3FF0D-C651-9F47-AF23-30AE52104978}">
      <dgm:prSet/>
      <dgm:spPr/>
      <dgm:t>
        <a:bodyPr/>
        <a:lstStyle/>
        <a:p>
          <a:endParaRPr lang="es-ES"/>
        </a:p>
      </dgm:t>
    </dgm:pt>
    <dgm:pt modelId="{CBB94B2D-D6DA-8B4F-8F7F-44F213814895}">
      <dgm:prSet phldrT="[Texto]"/>
      <dgm:spPr/>
      <dgm:t>
        <a:bodyPr/>
        <a:lstStyle/>
        <a:p>
          <a:r>
            <a:rPr lang="en-US" dirty="0">
              <a:latin typeface="Times New Roman" panose="02020603050405020304" pitchFamily="18" charset="0"/>
              <a:cs typeface="Times New Roman" panose="02020603050405020304" pitchFamily="18" charset="0"/>
            </a:rPr>
            <a:t> Provide financial and other resources to developing countries for mitigation and adaptation. </a:t>
          </a:r>
          <a:endParaRPr lang="es-ES" dirty="0">
            <a:latin typeface="Times New Roman" panose="02020603050405020304" pitchFamily="18" charset="0"/>
            <a:cs typeface="Times New Roman" panose="02020603050405020304" pitchFamily="18" charset="0"/>
          </a:endParaRPr>
        </a:p>
      </dgm:t>
    </dgm:pt>
    <dgm:pt modelId="{8EE6B9A8-E3B3-B148-A708-529572E1206C}" type="parTrans" cxnId="{6380EAE7-B316-494B-A583-04373EA1DA0E}">
      <dgm:prSet/>
      <dgm:spPr/>
      <dgm:t>
        <a:bodyPr/>
        <a:lstStyle/>
        <a:p>
          <a:endParaRPr lang="es-ES"/>
        </a:p>
      </dgm:t>
    </dgm:pt>
    <dgm:pt modelId="{4647CFCB-B3C3-7C49-829B-5C72A858E34D}" type="sibTrans" cxnId="{6380EAE7-B316-494B-A583-04373EA1DA0E}">
      <dgm:prSet/>
      <dgm:spPr/>
      <dgm:t>
        <a:bodyPr/>
        <a:lstStyle/>
        <a:p>
          <a:endParaRPr lang="es-ES"/>
        </a:p>
      </dgm:t>
    </dgm:pt>
    <dgm:pt modelId="{11114655-9AA9-AE40-A8C9-39C75BEDD8BB}">
      <dgm:prSet phldrT="[Texto]"/>
      <dgm:spPr/>
      <dgm:t>
        <a:bodyPr/>
        <a:lstStyle/>
        <a:p>
          <a:r>
            <a:rPr lang="en-US" dirty="0">
              <a:latin typeface="Times New Roman" panose="02020603050405020304" pitchFamily="18" charset="0"/>
              <a:cs typeface="Times New Roman" panose="02020603050405020304" pitchFamily="18" charset="0"/>
            </a:rPr>
            <a:t> Facilitate the transfer of climate-friendly technologies</a:t>
          </a:r>
          <a:endParaRPr lang="es-ES" dirty="0">
            <a:latin typeface="Times New Roman" panose="02020603050405020304" pitchFamily="18" charset="0"/>
            <a:cs typeface="Times New Roman" panose="02020603050405020304" pitchFamily="18" charset="0"/>
          </a:endParaRPr>
        </a:p>
      </dgm:t>
    </dgm:pt>
    <dgm:pt modelId="{016EBA37-3494-2B4A-A4C2-4F43E28ACA0E}" type="parTrans" cxnId="{0D53E75D-4E88-5246-AA88-EE54A9A7C02D}">
      <dgm:prSet/>
      <dgm:spPr/>
      <dgm:t>
        <a:bodyPr/>
        <a:lstStyle/>
        <a:p>
          <a:endParaRPr lang="es-ES"/>
        </a:p>
      </dgm:t>
    </dgm:pt>
    <dgm:pt modelId="{DACBA3DA-98CC-0545-8BCD-D545451C4625}" type="sibTrans" cxnId="{0D53E75D-4E88-5246-AA88-EE54A9A7C02D}">
      <dgm:prSet/>
      <dgm:spPr/>
      <dgm:t>
        <a:bodyPr/>
        <a:lstStyle/>
        <a:p>
          <a:endParaRPr lang="es-ES"/>
        </a:p>
      </dgm:t>
    </dgm:pt>
    <dgm:pt modelId="{01CA49ED-AFDA-204A-A349-996F1F647CA0}">
      <dgm:prSet phldrT="[Texto]"/>
      <dgm:spPr/>
      <dgm:t>
        <a:bodyPr/>
        <a:lstStyle/>
        <a:p>
          <a:r>
            <a:rPr lang="es-ES" dirty="0" err="1">
              <a:latin typeface="Times New Roman" panose="02020603050405020304" pitchFamily="18" charset="0"/>
              <a:cs typeface="Times New Roman" panose="02020603050405020304" pitchFamily="18" charset="0"/>
            </a:rPr>
            <a:t>Obligations</a:t>
          </a:r>
          <a:r>
            <a:rPr lang="es-ES" dirty="0">
              <a:latin typeface="Times New Roman" panose="02020603050405020304" pitchFamily="18" charset="0"/>
              <a:cs typeface="Times New Roman" panose="02020603050405020304" pitchFamily="18" charset="0"/>
            </a:rPr>
            <a:t>:</a:t>
          </a:r>
        </a:p>
      </dgm:t>
    </dgm:pt>
    <dgm:pt modelId="{B9DB8012-B906-504E-ADD4-3CF6A63E26C6}" type="parTrans" cxnId="{469639AD-897D-2A49-A9B0-7D6FD465F27C}">
      <dgm:prSet/>
      <dgm:spPr/>
      <dgm:t>
        <a:bodyPr/>
        <a:lstStyle/>
        <a:p>
          <a:endParaRPr lang="es-ES"/>
        </a:p>
      </dgm:t>
    </dgm:pt>
    <dgm:pt modelId="{E3004A23-60B5-3540-A177-722EA809B85A}" type="sibTrans" cxnId="{469639AD-897D-2A49-A9B0-7D6FD465F27C}">
      <dgm:prSet/>
      <dgm:spPr/>
      <dgm:t>
        <a:bodyPr/>
        <a:lstStyle/>
        <a:p>
          <a:endParaRPr lang="es-ES"/>
        </a:p>
      </dgm:t>
    </dgm:pt>
    <dgm:pt modelId="{7C29749F-69B4-B346-9E5F-5276DE6B4A5A}">
      <dgm:prSet phldrT="[Texto]"/>
      <dgm:spPr/>
      <dgm:t>
        <a:bodyPr/>
        <a:lstStyle/>
        <a:p>
          <a:endParaRPr lang="es-ES">
            <a:latin typeface="Times New Roman" panose="02020603050405020304" pitchFamily="18" charset="0"/>
            <a:cs typeface="Times New Roman" panose="02020603050405020304" pitchFamily="18" charset="0"/>
          </a:endParaRPr>
        </a:p>
      </dgm:t>
    </dgm:pt>
    <dgm:pt modelId="{54E98F57-D2D9-3843-8EB1-55D7815AFFF8}" type="parTrans" cxnId="{DD87344D-36EA-6E4F-BEFE-7BE5C1F1FC1D}">
      <dgm:prSet/>
      <dgm:spPr/>
      <dgm:t>
        <a:bodyPr/>
        <a:lstStyle/>
        <a:p>
          <a:endParaRPr lang="es-ES"/>
        </a:p>
      </dgm:t>
    </dgm:pt>
    <dgm:pt modelId="{D46098F2-512A-4D44-BF1E-704A7DCCF7F4}" type="sibTrans" cxnId="{DD87344D-36EA-6E4F-BEFE-7BE5C1F1FC1D}">
      <dgm:prSet/>
      <dgm:spPr/>
      <dgm:t>
        <a:bodyPr/>
        <a:lstStyle/>
        <a:p>
          <a:endParaRPr lang="es-ES"/>
        </a:p>
      </dgm:t>
    </dgm:pt>
    <dgm:pt modelId="{9B6934E6-2A17-A94A-86E9-E2C3DD4041D5}">
      <dgm:prSet phldrT="[Texto]"/>
      <dgm:spPr/>
      <dgm:t>
        <a:bodyPr/>
        <a:lstStyle/>
        <a:p>
          <a:r>
            <a:rPr lang="es-ES">
              <a:latin typeface="Times New Roman" panose="02020603050405020304" pitchFamily="18" charset="0"/>
              <a:cs typeface="Times New Roman" panose="02020603050405020304" pitchFamily="18" charset="0"/>
            </a:rPr>
            <a:t>Obligations:</a:t>
          </a:r>
        </a:p>
      </dgm:t>
    </dgm:pt>
    <dgm:pt modelId="{F05CFDA7-D3AB-304E-9BBF-8F3CE2EC805E}" type="parTrans" cxnId="{27D500F7-0E22-C743-B451-E411535B7E2A}">
      <dgm:prSet/>
      <dgm:spPr/>
      <dgm:t>
        <a:bodyPr/>
        <a:lstStyle/>
        <a:p>
          <a:endParaRPr lang="es-ES"/>
        </a:p>
      </dgm:t>
    </dgm:pt>
    <dgm:pt modelId="{E5A39451-23E6-A14C-B9A5-54C3A28A357D}" type="sibTrans" cxnId="{27D500F7-0E22-C743-B451-E411535B7E2A}">
      <dgm:prSet/>
      <dgm:spPr/>
      <dgm:t>
        <a:bodyPr/>
        <a:lstStyle/>
        <a:p>
          <a:endParaRPr lang="es-ES"/>
        </a:p>
      </dgm:t>
    </dgm:pt>
    <dgm:pt modelId="{3C147270-4ECB-CC42-97E0-919C5639E8F8}">
      <dgm:prSet phldrT="[Texto]"/>
      <dgm:spPr/>
      <dgm:t>
        <a:bodyPr/>
        <a:lstStyle/>
        <a:p>
          <a:endParaRPr lang="es-ES" dirty="0">
            <a:latin typeface="Times New Roman" panose="02020603050405020304" pitchFamily="18" charset="0"/>
            <a:cs typeface="Times New Roman" panose="02020603050405020304" pitchFamily="18" charset="0"/>
          </a:endParaRPr>
        </a:p>
      </dgm:t>
    </dgm:pt>
    <dgm:pt modelId="{100BF81F-1452-4F48-B36A-A87171C93DD0}" type="parTrans" cxnId="{506BB524-BAB2-524E-A75C-0B5C19BAC5AA}">
      <dgm:prSet/>
      <dgm:spPr/>
      <dgm:t>
        <a:bodyPr/>
        <a:lstStyle/>
        <a:p>
          <a:endParaRPr lang="es-ES"/>
        </a:p>
      </dgm:t>
    </dgm:pt>
    <dgm:pt modelId="{1034B977-EA2D-1C4E-B042-0F51AF413F0E}" type="sibTrans" cxnId="{506BB524-BAB2-524E-A75C-0B5C19BAC5AA}">
      <dgm:prSet/>
      <dgm:spPr/>
      <dgm:t>
        <a:bodyPr/>
        <a:lstStyle/>
        <a:p>
          <a:endParaRPr lang="es-ES"/>
        </a:p>
      </dgm:t>
    </dgm:pt>
    <dgm:pt modelId="{B70D8DCD-52D8-CB4E-A543-752A97368EB3}">
      <dgm:prSet phldrT="[Texto]"/>
      <dgm:spPr/>
      <dgm:t>
        <a:bodyPr/>
        <a:lstStyle/>
        <a:p>
          <a:endParaRPr lang="es-ES" dirty="0">
            <a:latin typeface="Times New Roman" panose="02020603050405020304" pitchFamily="18" charset="0"/>
            <a:cs typeface="Times New Roman" panose="02020603050405020304" pitchFamily="18" charset="0"/>
          </a:endParaRPr>
        </a:p>
      </dgm:t>
    </dgm:pt>
    <dgm:pt modelId="{541D9CCF-6C97-0845-B5B3-5DDEB3AF5172}" type="parTrans" cxnId="{92A36AF5-B114-534D-855F-905D6FF44478}">
      <dgm:prSet/>
      <dgm:spPr/>
      <dgm:t>
        <a:bodyPr/>
        <a:lstStyle/>
        <a:p>
          <a:endParaRPr lang="es-ES"/>
        </a:p>
      </dgm:t>
    </dgm:pt>
    <dgm:pt modelId="{334BDAF5-1403-E24B-A95B-CA3C2BD02588}" type="sibTrans" cxnId="{92A36AF5-B114-534D-855F-905D6FF44478}">
      <dgm:prSet/>
      <dgm:spPr/>
      <dgm:t>
        <a:bodyPr/>
        <a:lstStyle/>
        <a:p>
          <a:endParaRPr lang="es-ES"/>
        </a:p>
      </dgm:t>
    </dgm:pt>
    <dgm:pt modelId="{C0FBD52D-71DF-E24B-8BAA-44588C607F77}">
      <dgm:prSet phldrT="[Texto]"/>
      <dgm:spPr/>
      <dgm:t>
        <a:bodyPr/>
        <a:lstStyle/>
        <a:p>
          <a:endParaRPr lang="es-ES" dirty="0">
            <a:latin typeface="Times New Roman" panose="02020603050405020304" pitchFamily="18" charset="0"/>
            <a:cs typeface="Times New Roman" panose="02020603050405020304" pitchFamily="18" charset="0"/>
          </a:endParaRPr>
        </a:p>
      </dgm:t>
    </dgm:pt>
    <dgm:pt modelId="{E6C35F75-B15B-E146-BC8E-FF1F6AF119A9}" type="parTrans" cxnId="{D0B315A5-3A18-4845-A373-E5C3F40DDBB5}">
      <dgm:prSet/>
      <dgm:spPr/>
      <dgm:t>
        <a:bodyPr/>
        <a:lstStyle/>
        <a:p>
          <a:endParaRPr lang="es-ES"/>
        </a:p>
      </dgm:t>
    </dgm:pt>
    <dgm:pt modelId="{68493D68-0F72-EE40-9DE2-84D41E14070E}" type="sibTrans" cxnId="{D0B315A5-3A18-4845-A373-E5C3F40DDBB5}">
      <dgm:prSet/>
      <dgm:spPr/>
      <dgm:t>
        <a:bodyPr/>
        <a:lstStyle/>
        <a:p>
          <a:endParaRPr lang="es-ES"/>
        </a:p>
      </dgm:t>
    </dgm:pt>
    <dgm:pt modelId="{7C6F8C46-E2BB-1E49-BC4F-603F922EE81A}">
      <dgm:prSet phldrT="[Texto]"/>
      <dgm:spPr/>
      <dgm:t>
        <a:bodyPr/>
        <a:lstStyle/>
        <a:p>
          <a:endParaRPr lang="es-ES"/>
        </a:p>
      </dgm:t>
    </dgm:pt>
    <dgm:pt modelId="{7849A0EC-A6B4-6648-A2F9-A28291529523}" type="parTrans" cxnId="{C814D181-39A4-1C45-AD97-8A07945F4AEC}">
      <dgm:prSet/>
      <dgm:spPr/>
      <dgm:t>
        <a:bodyPr/>
        <a:lstStyle/>
        <a:p>
          <a:endParaRPr lang="es-ES"/>
        </a:p>
      </dgm:t>
    </dgm:pt>
    <dgm:pt modelId="{A2F29504-0843-024A-BEE3-B66A4B2933CF}" type="sibTrans" cxnId="{C814D181-39A4-1C45-AD97-8A07945F4AEC}">
      <dgm:prSet/>
      <dgm:spPr/>
      <dgm:t>
        <a:bodyPr/>
        <a:lstStyle/>
        <a:p>
          <a:endParaRPr lang="es-ES"/>
        </a:p>
      </dgm:t>
    </dgm:pt>
    <dgm:pt modelId="{4B0771FF-D7B8-4D45-892A-E32ADB846A8C}">
      <dgm:prSet phldrT="[Texto]"/>
      <dgm:spPr/>
      <dgm:t>
        <a:bodyPr/>
        <a:lstStyle/>
        <a:p>
          <a:endParaRPr lang="es-ES" dirty="0"/>
        </a:p>
      </dgm:t>
    </dgm:pt>
    <dgm:pt modelId="{2E7F69A6-823F-5546-9C39-AFB46A3F13FE}" type="parTrans" cxnId="{33B00404-3F59-AF48-BC91-758D5217990B}">
      <dgm:prSet/>
      <dgm:spPr/>
      <dgm:t>
        <a:bodyPr/>
        <a:lstStyle/>
        <a:p>
          <a:endParaRPr lang="es-ES"/>
        </a:p>
      </dgm:t>
    </dgm:pt>
    <dgm:pt modelId="{1B13993B-5D08-1F48-B441-0D4FBDFD35F4}" type="sibTrans" cxnId="{33B00404-3F59-AF48-BC91-758D5217990B}">
      <dgm:prSet/>
      <dgm:spPr/>
      <dgm:t>
        <a:bodyPr/>
        <a:lstStyle/>
        <a:p>
          <a:endParaRPr lang="es-ES"/>
        </a:p>
      </dgm:t>
    </dgm:pt>
    <dgm:pt modelId="{988799BC-0F76-144B-A6FB-0E02759D991D}">
      <dgm:prSet phldrT="[Texto]"/>
      <dgm:spPr/>
      <dgm:t>
        <a:bodyPr/>
        <a:lstStyle/>
        <a:p>
          <a:r>
            <a:rPr lang="en-US" dirty="0">
              <a:latin typeface="Times New Roman" panose="02020603050405020304" pitchFamily="18" charset="0"/>
              <a:cs typeface="Times New Roman" panose="02020603050405020304" pitchFamily="18" charset="0"/>
            </a:rPr>
            <a:t> Report on mitigation and adaptation measures.</a:t>
          </a:r>
          <a:endParaRPr lang="es-ES" dirty="0">
            <a:latin typeface="Times New Roman" panose="02020603050405020304" pitchFamily="18" charset="0"/>
            <a:cs typeface="Times New Roman" panose="02020603050405020304" pitchFamily="18" charset="0"/>
          </a:endParaRPr>
        </a:p>
      </dgm:t>
    </dgm:pt>
    <dgm:pt modelId="{8D6D04D7-EEFA-2A46-9A34-811EBEFCC746}" type="parTrans" cxnId="{790AF1D0-D313-F844-8CB0-45C229C481E2}">
      <dgm:prSet/>
      <dgm:spPr/>
      <dgm:t>
        <a:bodyPr/>
        <a:lstStyle/>
        <a:p>
          <a:endParaRPr lang="es-ES"/>
        </a:p>
      </dgm:t>
    </dgm:pt>
    <dgm:pt modelId="{D21F935C-72DC-4E4A-8806-9307FF918565}" type="sibTrans" cxnId="{790AF1D0-D313-F844-8CB0-45C229C481E2}">
      <dgm:prSet/>
      <dgm:spPr/>
      <dgm:t>
        <a:bodyPr/>
        <a:lstStyle/>
        <a:p>
          <a:endParaRPr lang="es-ES"/>
        </a:p>
      </dgm:t>
    </dgm:pt>
    <dgm:pt modelId="{90CF4DB4-1DE4-7645-9A19-77AE25E73939}">
      <dgm:prSet/>
      <dgm:spPr/>
      <dgm:t>
        <a:bodyPr/>
        <a:lstStyle/>
        <a:p>
          <a:r>
            <a:rPr lang="en-US" dirty="0">
              <a:latin typeface="Times New Roman" panose="02020603050405020304" pitchFamily="18" charset="0"/>
              <a:cs typeface="Times New Roman" panose="02020603050405020304" pitchFamily="18" charset="0"/>
            </a:rPr>
            <a:t> Submit national communications and biennial update reports (BURs).</a:t>
          </a:r>
          <a:endParaRPr lang="es-ES" dirty="0">
            <a:latin typeface="Times New Roman" panose="02020603050405020304" pitchFamily="18" charset="0"/>
            <a:cs typeface="Times New Roman" panose="02020603050405020304" pitchFamily="18" charset="0"/>
          </a:endParaRPr>
        </a:p>
      </dgm:t>
    </dgm:pt>
    <dgm:pt modelId="{CE06E177-A0B3-2C44-B35E-25F1DE24701E}" type="parTrans" cxnId="{7CCB9E77-B9C0-9941-BA6E-7DD9E4563684}">
      <dgm:prSet/>
      <dgm:spPr/>
      <dgm:t>
        <a:bodyPr/>
        <a:lstStyle/>
        <a:p>
          <a:endParaRPr lang="es-ES"/>
        </a:p>
      </dgm:t>
    </dgm:pt>
    <dgm:pt modelId="{76511681-AA44-234C-AB25-1A3623A7AF93}" type="sibTrans" cxnId="{7CCB9E77-B9C0-9941-BA6E-7DD9E4563684}">
      <dgm:prSet/>
      <dgm:spPr/>
      <dgm:t>
        <a:bodyPr/>
        <a:lstStyle/>
        <a:p>
          <a:endParaRPr lang="es-ES"/>
        </a:p>
      </dgm:t>
    </dgm:pt>
    <dgm:pt modelId="{7CD61F91-DF93-7E4A-9502-6D331A379750}" type="pres">
      <dgm:prSet presAssocID="{0A122EF5-AE6D-674C-BDF6-AEFE248C06B1}" presName="Name0" presStyleCnt="0">
        <dgm:presLayoutVars>
          <dgm:dir/>
          <dgm:animLvl val="lvl"/>
          <dgm:resizeHandles val="exact"/>
        </dgm:presLayoutVars>
      </dgm:prSet>
      <dgm:spPr/>
    </dgm:pt>
    <dgm:pt modelId="{8AC4A1F9-BE40-7D4C-9B7E-EC3AFD1A30C2}" type="pres">
      <dgm:prSet presAssocID="{91055DFE-FAF0-3146-9282-FA04657ED0C2}" presName="composite" presStyleCnt="0"/>
      <dgm:spPr/>
    </dgm:pt>
    <dgm:pt modelId="{A3E745B1-BDE9-A64E-B587-2A11264549FA}" type="pres">
      <dgm:prSet presAssocID="{91055DFE-FAF0-3146-9282-FA04657ED0C2}" presName="parTx" presStyleLbl="alignNode1" presStyleIdx="0" presStyleCnt="2">
        <dgm:presLayoutVars>
          <dgm:chMax val="0"/>
          <dgm:chPref val="0"/>
          <dgm:bulletEnabled val="1"/>
        </dgm:presLayoutVars>
      </dgm:prSet>
      <dgm:spPr/>
    </dgm:pt>
    <dgm:pt modelId="{A47593C9-F9FB-0643-BB9E-14B5F45F4CD8}" type="pres">
      <dgm:prSet presAssocID="{91055DFE-FAF0-3146-9282-FA04657ED0C2}" presName="desTx" presStyleLbl="alignAccFollowNode1" presStyleIdx="0" presStyleCnt="2">
        <dgm:presLayoutVars>
          <dgm:bulletEnabled val="1"/>
        </dgm:presLayoutVars>
      </dgm:prSet>
      <dgm:spPr/>
    </dgm:pt>
    <dgm:pt modelId="{2713ADF4-FEE9-B64E-837E-EE07A58BF94F}" type="pres">
      <dgm:prSet presAssocID="{AA96F024-7DFF-E442-A97B-397AB7B731AA}" presName="space" presStyleCnt="0"/>
      <dgm:spPr/>
    </dgm:pt>
    <dgm:pt modelId="{0B9F5B21-E49B-2E42-8847-A31DAF29AA87}" type="pres">
      <dgm:prSet presAssocID="{CECACAD3-8234-F848-9045-A5149F1D3955}" presName="composite" presStyleCnt="0"/>
      <dgm:spPr/>
    </dgm:pt>
    <dgm:pt modelId="{CE4C09B3-2CF5-D54B-8C22-BD9D7A29F4A6}" type="pres">
      <dgm:prSet presAssocID="{CECACAD3-8234-F848-9045-A5149F1D3955}" presName="parTx" presStyleLbl="alignNode1" presStyleIdx="1" presStyleCnt="2">
        <dgm:presLayoutVars>
          <dgm:chMax val="0"/>
          <dgm:chPref val="0"/>
          <dgm:bulletEnabled val="1"/>
        </dgm:presLayoutVars>
      </dgm:prSet>
      <dgm:spPr/>
    </dgm:pt>
    <dgm:pt modelId="{3A85E364-6341-AE4E-A249-D571EF11C72C}" type="pres">
      <dgm:prSet presAssocID="{CECACAD3-8234-F848-9045-A5149F1D3955}" presName="desTx" presStyleLbl="alignAccFollowNode1" presStyleIdx="1" presStyleCnt="2">
        <dgm:presLayoutVars>
          <dgm:bulletEnabled val="1"/>
        </dgm:presLayoutVars>
      </dgm:prSet>
      <dgm:spPr/>
    </dgm:pt>
  </dgm:ptLst>
  <dgm:cxnLst>
    <dgm:cxn modelId="{33B00404-3F59-AF48-BC91-758D5217990B}" srcId="{9B6934E6-2A17-A94A-86E9-E2C3DD4041D5}" destId="{4B0771FF-D7B8-4D45-892A-E32ADB846A8C}" srcOrd="2" destOrd="0" parTransId="{2E7F69A6-823F-5546-9C39-AFB46A3F13FE}" sibTransId="{1B13993B-5D08-1F48-B441-0D4FBDFD35F4}"/>
    <dgm:cxn modelId="{44B3DC06-2CC5-5B44-8340-7E730539D5C3}" type="presOf" srcId="{AC7469A1-3DEA-A34B-8852-079DEFC6716D}" destId="{A47593C9-F9FB-0643-BB9E-14B5F45F4CD8}" srcOrd="0" destOrd="3" presId="urn:microsoft.com/office/officeart/2005/8/layout/hList1"/>
    <dgm:cxn modelId="{98D8E009-7DC7-0F48-ACF4-3B3ADEA37C4E}" type="presOf" srcId="{CBB94B2D-D6DA-8B4F-8F7F-44F213814895}" destId="{A47593C9-F9FB-0643-BB9E-14B5F45F4CD8}" srcOrd="0" destOrd="6" presId="urn:microsoft.com/office/officeart/2005/8/layout/hList1"/>
    <dgm:cxn modelId="{198DCD0D-1E8D-3046-AFBF-037AE90542F4}" type="presOf" srcId="{4B0771FF-D7B8-4D45-892A-E32ADB846A8C}" destId="{3A85E364-6341-AE4E-A249-D571EF11C72C}" srcOrd="0" destOrd="7" presId="urn:microsoft.com/office/officeart/2005/8/layout/hList1"/>
    <dgm:cxn modelId="{F4B3FF0D-C651-9F47-AF23-30AE52104978}" srcId="{01CA49ED-AFDA-204A-A349-996F1F647CA0}" destId="{7EAA2CD7-8D8C-714E-B6BF-5949662556E2}" srcOrd="2" destOrd="0" parTransId="{78F9DD3F-E136-5443-8D62-8BC118D861E0}" sibTransId="{E5ACE3BB-62C8-7447-9182-087D699AFAA6}"/>
    <dgm:cxn modelId="{506BB524-BAB2-524E-A75C-0B5C19BAC5AA}" srcId="{CECACAD3-8234-F848-9045-A5149F1D3955}" destId="{3C147270-4ECB-CC42-97E0-919C5639E8F8}" srcOrd="1" destOrd="0" parTransId="{100BF81F-1452-4F48-B36A-A87171C93DD0}" sibTransId="{1034B977-EA2D-1C4E-B042-0F51AF413F0E}"/>
    <dgm:cxn modelId="{D09CBD25-35CA-C648-AA8D-B4AC10A2CEED}" srcId="{CECACAD3-8234-F848-9045-A5149F1D3955}" destId="{F918582B-3273-844D-8202-46308601AF2E}" srcOrd="0" destOrd="0" parTransId="{BA473137-35DB-C048-8AF4-6A58255710CB}" sibTransId="{76659BE8-42BB-384B-B1FC-943C13DF6AF1}"/>
    <dgm:cxn modelId="{5B17EA36-7C5F-D54A-828B-A1709D96D4D2}" type="presOf" srcId="{90CF4DB4-1DE4-7645-9A19-77AE25E73939}" destId="{3A85E364-6341-AE4E-A249-D571EF11C72C}" srcOrd="0" destOrd="6" presId="urn:microsoft.com/office/officeart/2005/8/layout/hList1"/>
    <dgm:cxn modelId="{693E9244-75F3-A441-AA59-FE9B9FBA17D9}" type="presOf" srcId="{7EAA2CD7-8D8C-714E-B6BF-5949662556E2}" destId="{A47593C9-F9FB-0643-BB9E-14B5F45F4CD8}" srcOrd="0" destOrd="5" presId="urn:microsoft.com/office/officeart/2005/8/layout/hList1"/>
    <dgm:cxn modelId="{5B046C4B-3E99-594F-AB49-2052A8706783}" type="presOf" srcId="{5D803C20-51A1-DA47-8D10-B1AD4BFBA82C}" destId="{A47593C9-F9FB-0643-BB9E-14B5F45F4CD8}" srcOrd="0" destOrd="0" presId="urn:microsoft.com/office/officeart/2005/8/layout/hList1"/>
    <dgm:cxn modelId="{DD87344D-36EA-6E4F-BEFE-7BE5C1F1FC1D}" srcId="{91055DFE-FAF0-3146-9282-FA04657ED0C2}" destId="{7C29749F-69B4-B346-9E5F-5276DE6B4A5A}" srcOrd="1" destOrd="0" parTransId="{54E98F57-D2D9-3843-8EB1-55D7815AFFF8}" sibTransId="{D46098F2-512A-4D44-BF1E-704A7DCCF7F4}"/>
    <dgm:cxn modelId="{5D5CAB53-E3D8-7046-AD2A-F00A0470DE2E}" srcId="{0A122EF5-AE6D-674C-BDF6-AEFE248C06B1}" destId="{91055DFE-FAF0-3146-9282-FA04657ED0C2}" srcOrd="0" destOrd="0" parTransId="{CA8BB257-8B49-DF49-B375-2F28D1156A85}" sibTransId="{AA96F024-7DFF-E442-A97B-397AB7B731AA}"/>
    <dgm:cxn modelId="{0D53E75D-4E88-5246-AA88-EE54A9A7C02D}" srcId="{01CA49ED-AFDA-204A-A349-996F1F647CA0}" destId="{11114655-9AA9-AE40-A8C9-39C75BEDD8BB}" srcOrd="4" destOrd="0" parTransId="{016EBA37-3494-2B4A-A4C2-4F43E28ACA0E}" sibTransId="{DACBA3DA-98CC-0545-8BCD-D545451C4625}"/>
    <dgm:cxn modelId="{B580AB68-563A-8642-A1F9-CA276DCC9F64}" type="presOf" srcId="{91055DFE-FAF0-3146-9282-FA04657ED0C2}" destId="{A3E745B1-BDE9-A64E-B587-2A11264549FA}" srcOrd="0" destOrd="0" presId="urn:microsoft.com/office/officeart/2005/8/layout/hList1"/>
    <dgm:cxn modelId="{B596486D-5E29-DA46-B920-64D973665585}" srcId="{01CA49ED-AFDA-204A-A349-996F1F647CA0}" destId="{FAA49C72-CCD0-3D4F-8145-5063D5CB4711}" srcOrd="1" destOrd="0" parTransId="{EC90D88A-E291-6645-A9B3-F884687AD4CD}" sibTransId="{FA043855-56D4-0F44-BFA2-EE60F8C118E8}"/>
    <dgm:cxn modelId="{4CE2B176-B163-CA49-9A09-189EDF93FE08}" type="presOf" srcId="{B70D8DCD-52D8-CB4E-A543-752A97368EB3}" destId="{3A85E364-6341-AE4E-A249-D571EF11C72C}" srcOrd="0" destOrd="2" presId="urn:microsoft.com/office/officeart/2005/8/layout/hList1"/>
    <dgm:cxn modelId="{7CCB9E77-B9C0-9941-BA6E-7DD9E4563684}" srcId="{9B6934E6-2A17-A94A-86E9-E2C3DD4041D5}" destId="{90CF4DB4-1DE4-7645-9A19-77AE25E73939}" srcOrd="1" destOrd="0" parTransId="{CE06E177-A0B3-2C44-B35E-25F1DE24701E}" sibTransId="{76511681-AA44-234C-AB25-1A3623A7AF93}"/>
    <dgm:cxn modelId="{E9C4D67A-8C3A-9541-AAF4-F526349D8420}" type="presOf" srcId="{11114655-9AA9-AE40-A8C9-39C75BEDD8BB}" destId="{A47593C9-F9FB-0643-BB9E-14B5F45F4CD8}" srcOrd="0" destOrd="7" presId="urn:microsoft.com/office/officeart/2005/8/layout/hList1"/>
    <dgm:cxn modelId="{C814D181-39A4-1C45-AD97-8A07945F4AEC}" srcId="{CECACAD3-8234-F848-9045-A5149F1D3955}" destId="{7C6F8C46-E2BB-1E49-BC4F-603F922EE81A}" srcOrd="5" destOrd="0" parTransId="{7849A0EC-A6B4-6648-A2F9-A28291529523}" sibTransId="{A2F29504-0843-024A-BEE3-B66A4B2933CF}"/>
    <dgm:cxn modelId="{72108D8C-C530-8F4D-B95E-8D36ED0A3DBF}" type="presOf" srcId="{2F0E3E99-56AF-2C40-A084-CB53C9DCA32B}" destId="{A47593C9-F9FB-0643-BB9E-14B5F45F4CD8}" srcOrd="0" destOrd="8" presId="urn:microsoft.com/office/officeart/2005/8/layout/hList1"/>
    <dgm:cxn modelId="{3DBA1096-A57B-C248-915A-19617F0625C4}" type="presOf" srcId="{0A122EF5-AE6D-674C-BDF6-AEFE248C06B1}" destId="{7CD61F91-DF93-7E4A-9502-6D331A379750}" srcOrd="0" destOrd="0" presId="urn:microsoft.com/office/officeart/2005/8/layout/hList1"/>
    <dgm:cxn modelId="{7588DC99-5FD1-8F4E-BC5E-C37A3BBEAB5D}" type="presOf" srcId="{7C29749F-69B4-B346-9E5F-5276DE6B4A5A}" destId="{A47593C9-F9FB-0643-BB9E-14B5F45F4CD8}" srcOrd="0" destOrd="1" presId="urn:microsoft.com/office/officeart/2005/8/layout/hList1"/>
    <dgm:cxn modelId="{D0B315A5-3A18-4845-A373-E5C3F40DDBB5}" srcId="{CECACAD3-8234-F848-9045-A5149F1D3955}" destId="{C0FBD52D-71DF-E24B-8BAA-44588C607F77}" srcOrd="3" destOrd="0" parTransId="{E6C35F75-B15B-E146-BC8E-FF1F6AF119A9}" sibTransId="{68493D68-0F72-EE40-9DE2-84D41E14070E}"/>
    <dgm:cxn modelId="{469639AD-897D-2A49-A9B0-7D6FD465F27C}" srcId="{91055DFE-FAF0-3146-9282-FA04657ED0C2}" destId="{01CA49ED-AFDA-204A-A349-996F1F647CA0}" srcOrd="2" destOrd="0" parTransId="{B9DB8012-B906-504E-ADD4-3CF6A63E26C6}" sibTransId="{E3004A23-60B5-3540-A177-722EA809B85A}"/>
    <dgm:cxn modelId="{BEB405AF-9F14-1646-8327-16F83EE72E2F}" type="presOf" srcId="{CECACAD3-8234-F848-9045-A5149F1D3955}" destId="{CE4C09B3-2CF5-D54B-8C22-BD9D7A29F4A6}" srcOrd="0" destOrd="0" presId="urn:microsoft.com/office/officeart/2005/8/layout/hList1"/>
    <dgm:cxn modelId="{F6C237AF-A265-B749-B33D-35E98BD2734D}" type="presOf" srcId="{9B6934E6-2A17-A94A-86E9-E2C3DD4041D5}" destId="{3A85E364-6341-AE4E-A249-D571EF11C72C}" srcOrd="0" destOrd="4" presId="urn:microsoft.com/office/officeart/2005/8/layout/hList1"/>
    <dgm:cxn modelId="{42400EBC-E4F7-8F4D-8582-B18D0D492290}" type="presOf" srcId="{988799BC-0F76-144B-A6FB-0E02759D991D}" destId="{3A85E364-6341-AE4E-A249-D571EF11C72C}" srcOrd="0" destOrd="5" presId="urn:microsoft.com/office/officeart/2005/8/layout/hList1"/>
    <dgm:cxn modelId="{C15FB5C3-27C5-2A43-BAAD-06B02FEFE1E1}" type="presOf" srcId="{7C6F8C46-E2BB-1E49-BC4F-603F922EE81A}" destId="{3A85E364-6341-AE4E-A249-D571EF11C72C}" srcOrd="0" destOrd="8" presId="urn:microsoft.com/office/officeart/2005/8/layout/hList1"/>
    <dgm:cxn modelId="{1D894DC4-25DE-7F47-A599-2E8B07396214}" srcId="{0A122EF5-AE6D-674C-BDF6-AEFE248C06B1}" destId="{CECACAD3-8234-F848-9045-A5149F1D3955}" srcOrd="1" destOrd="0" parTransId="{56918755-F00A-C44F-8952-FAEAB41293AE}" sibTransId="{628AC53B-AAC8-A447-BCED-F374728C5683}"/>
    <dgm:cxn modelId="{B1A009C5-9E96-9B4C-9BC6-0C3BA0985F3A}" type="presOf" srcId="{01CA49ED-AFDA-204A-A349-996F1F647CA0}" destId="{A47593C9-F9FB-0643-BB9E-14B5F45F4CD8}" srcOrd="0" destOrd="2" presId="urn:microsoft.com/office/officeart/2005/8/layout/hList1"/>
    <dgm:cxn modelId="{A758D3CF-2BF3-9643-848E-249F23770681}" srcId="{01CA49ED-AFDA-204A-A349-996F1F647CA0}" destId="{AC7469A1-3DEA-A34B-8852-079DEFC6716D}" srcOrd="0" destOrd="0" parTransId="{BF2033B5-F1A4-7D4F-AF01-C582162B39B5}" sibTransId="{22045AFE-315B-134F-8E58-67F447058C3B}"/>
    <dgm:cxn modelId="{790AF1D0-D313-F844-8CB0-45C229C481E2}" srcId="{9B6934E6-2A17-A94A-86E9-E2C3DD4041D5}" destId="{988799BC-0F76-144B-A6FB-0E02759D991D}" srcOrd="0" destOrd="0" parTransId="{8D6D04D7-EEFA-2A46-9A34-811EBEFCC746}" sibTransId="{D21F935C-72DC-4E4A-8806-9307FF918565}"/>
    <dgm:cxn modelId="{38D45EDA-4F44-6246-AC36-77FC030B54A7}" type="presOf" srcId="{F918582B-3273-844D-8202-46308601AF2E}" destId="{3A85E364-6341-AE4E-A249-D571EF11C72C}" srcOrd="0" destOrd="0" presId="urn:microsoft.com/office/officeart/2005/8/layout/hList1"/>
    <dgm:cxn modelId="{A5B942DB-23C8-4E40-8360-576C769D8526}" type="presOf" srcId="{FAA49C72-CCD0-3D4F-8145-5063D5CB4711}" destId="{A47593C9-F9FB-0643-BB9E-14B5F45F4CD8}" srcOrd="0" destOrd="4" presId="urn:microsoft.com/office/officeart/2005/8/layout/hList1"/>
    <dgm:cxn modelId="{6380EAE7-B316-494B-A583-04373EA1DA0E}" srcId="{01CA49ED-AFDA-204A-A349-996F1F647CA0}" destId="{CBB94B2D-D6DA-8B4F-8F7F-44F213814895}" srcOrd="3" destOrd="0" parTransId="{8EE6B9A8-E3B3-B148-A708-529572E1206C}" sibTransId="{4647CFCB-B3C3-7C49-829B-5C72A858E34D}"/>
    <dgm:cxn modelId="{6B8D7FEC-1ABC-9047-B524-804F56C87E4C}" srcId="{91055DFE-FAF0-3146-9282-FA04657ED0C2}" destId="{2F0E3E99-56AF-2C40-A084-CB53C9DCA32B}" srcOrd="3" destOrd="0" parTransId="{E5C2587D-F3B3-B442-AA64-0DA1061AF78D}" sibTransId="{503D4108-5DB8-614E-BF20-B2163AAE7E5F}"/>
    <dgm:cxn modelId="{3EB358EF-7853-DF4B-B760-A153AA89BDA3}" srcId="{91055DFE-FAF0-3146-9282-FA04657ED0C2}" destId="{5D803C20-51A1-DA47-8D10-B1AD4BFBA82C}" srcOrd="0" destOrd="0" parTransId="{48C24AEE-1F95-254F-B568-D6A50FD169E5}" sibTransId="{2630A5BC-A1D9-6948-92AD-B68347082DD8}"/>
    <dgm:cxn modelId="{6673A7F4-45FB-5B42-B9C1-F7528637324E}" type="presOf" srcId="{C0FBD52D-71DF-E24B-8BAA-44588C607F77}" destId="{3A85E364-6341-AE4E-A249-D571EF11C72C}" srcOrd="0" destOrd="3" presId="urn:microsoft.com/office/officeart/2005/8/layout/hList1"/>
    <dgm:cxn modelId="{92A36AF5-B114-534D-855F-905D6FF44478}" srcId="{CECACAD3-8234-F848-9045-A5149F1D3955}" destId="{B70D8DCD-52D8-CB4E-A543-752A97368EB3}" srcOrd="2" destOrd="0" parTransId="{541D9CCF-6C97-0845-B5B3-5DDEB3AF5172}" sibTransId="{334BDAF5-1403-E24B-A95B-CA3C2BD02588}"/>
    <dgm:cxn modelId="{27D500F7-0E22-C743-B451-E411535B7E2A}" srcId="{CECACAD3-8234-F848-9045-A5149F1D3955}" destId="{9B6934E6-2A17-A94A-86E9-E2C3DD4041D5}" srcOrd="4" destOrd="0" parTransId="{F05CFDA7-D3AB-304E-9BBF-8F3CE2EC805E}" sibTransId="{E5A39451-23E6-A14C-B9A5-54C3A28A357D}"/>
    <dgm:cxn modelId="{84E1A9FB-F539-F54F-AFCC-6E93F2E157CF}" type="presOf" srcId="{3C147270-4ECB-CC42-97E0-919C5639E8F8}" destId="{3A85E364-6341-AE4E-A249-D571EF11C72C}" srcOrd="0" destOrd="1" presId="urn:microsoft.com/office/officeart/2005/8/layout/hList1"/>
    <dgm:cxn modelId="{2041F1C6-4D0D-0947-BAC3-AA7E381E61C6}" type="presParOf" srcId="{7CD61F91-DF93-7E4A-9502-6D331A379750}" destId="{8AC4A1F9-BE40-7D4C-9B7E-EC3AFD1A30C2}" srcOrd="0" destOrd="0" presId="urn:microsoft.com/office/officeart/2005/8/layout/hList1"/>
    <dgm:cxn modelId="{CC0E7C1D-EF4B-114B-A93D-8BABC6F36540}" type="presParOf" srcId="{8AC4A1F9-BE40-7D4C-9B7E-EC3AFD1A30C2}" destId="{A3E745B1-BDE9-A64E-B587-2A11264549FA}" srcOrd="0" destOrd="0" presId="urn:microsoft.com/office/officeart/2005/8/layout/hList1"/>
    <dgm:cxn modelId="{EE185AB4-91F8-A647-A5AB-22D32F3F3BC2}" type="presParOf" srcId="{8AC4A1F9-BE40-7D4C-9B7E-EC3AFD1A30C2}" destId="{A47593C9-F9FB-0643-BB9E-14B5F45F4CD8}" srcOrd="1" destOrd="0" presId="urn:microsoft.com/office/officeart/2005/8/layout/hList1"/>
    <dgm:cxn modelId="{77F9EB14-6736-8841-811A-051579680197}" type="presParOf" srcId="{7CD61F91-DF93-7E4A-9502-6D331A379750}" destId="{2713ADF4-FEE9-B64E-837E-EE07A58BF94F}" srcOrd="1" destOrd="0" presId="urn:microsoft.com/office/officeart/2005/8/layout/hList1"/>
    <dgm:cxn modelId="{131264E0-CFCE-3A40-B0FF-360CC39ADD20}" type="presParOf" srcId="{7CD61F91-DF93-7E4A-9502-6D331A379750}" destId="{0B9F5B21-E49B-2E42-8847-A31DAF29AA87}" srcOrd="2" destOrd="0" presId="urn:microsoft.com/office/officeart/2005/8/layout/hList1"/>
    <dgm:cxn modelId="{25F7CA76-C352-FC48-B836-D645494F8A91}" type="presParOf" srcId="{0B9F5B21-E49B-2E42-8847-A31DAF29AA87}" destId="{CE4C09B3-2CF5-D54B-8C22-BD9D7A29F4A6}" srcOrd="0" destOrd="0" presId="urn:microsoft.com/office/officeart/2005/8/layout/hList1"/>
    <dgm:cxn modelId="{70FF5F6F-DB77-B344-ADD7-F5C00671D41D}" type="presParOf" srcId="{0B9F5B21-E49B-2E42-8847-A31DAF29AA87}" destId="{3A85E364-6341-AE4E-A249-D571EF11C72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F86EACE-2BB8-1E43-BF58-DDA6FAE8035C}" type="doc">
      <dgm:prSet loTypeId="urn:microsoft.com/office/officeart/2005/8/layout/hList1" loCatId="" qsTypeId="urn:microsoft.com/office/officeart/2005/8/quickstyle/simple1" qsCatId="simple" csTypeId="urn:microsoft.com/office/officeart/2005/8/colors/accent4_2" csCatId="accent4" phldr="1"/>
      <dgm:spPr/>
      <dgm:t>
        <a:bodyPr/>
        <a:lstStyle/>
        <a:p>
          <a:endParaRPr lang="es-ES"/>
        </a:p>
      </dgm:t>
    </dgm:pt>
    <dgm:pt modelId="{D4157E44-09E9-A844-90F9-A3DC1516F8E2}">
      <dgm:prSet phldrT="[Texto]"/>
      <dgm:spPr/>
      <dgm:t>
        <a:bodyPr/>
        <a:lstStyle/>
        <a:p>
          <a:r>
            <a:rPr lang="en-US" dirty="0">
              <a:latin typeface="Times New Roman" panose="02020603050405020304" pitchFamily="18" charset="0"/>
              <a:cs typeface="Times New Roman" panose="02020603050405020304" pitchFamily="18" charset="0"/>
            </a:rPr>
            <a:t>a) Overall</a:t>
          </a:r>
          <a:endParaRPr lang="es-ES" dirty="0">
            <a:latin typeface="Times New Roman" panose="02020603050405020304" pitchFamily="18" charset="0"/>
            <a:cs typeface="Times New Roman" panose="02020603050405020304" pitchFamily="18" charset="0"/>
          </a:endParaRPr>
        </a:p>
      </dgm:t>
    </dgm:pt>
    <dgm:pt modelId="{11882943-E65B-8C49-A348-4B48FEC6EAD0}" type="parTrans" cxnId="{B72D6026-06A7-8A45-9EE7-2C4201E75A47}">
      <dgm:prSet/>
      <dgm:spPr/>
      <dgm:t>
        <a:bodyPr/>
        <a:lstStyle/>
        <a:p>
          <a:endParaRPr lang="es-ES"/>
        </a:p>
      </dgm:t>
    </dgm:pt>
    <dgm:pt modelId="{1904082E-CCD9-D343-A31F-915A8E2B1C2F}" type="sibTrans" cxnId="{B72D6026-06A7-8A45-9EE7-2C4201E75A47}">
      <dgm:prSet/>
      <dgm:spPr/>
      <dgm:t>
        <a:bodyPr/>
        <a:lstStyle/>
        <a:p>
          <a:endParaRPr lang="es-ES"/>
        </a:p>
      </dgm:t>
    </dgm:pt>
    <dgm:pt modelId="{341E2B56-61F6-A648-8932-FF0B25A1ACFC}">
      <dgm:prSet phldrT="[Texto]"/>
      <dgm:spPr/>
      <dgm:t>
        <a:bodyPr/>
        <a:lstStyle/>
        <a:p>
          <a:r>
            <a:rPr lang="en-US" dirty="0">
              <a:latin typeface="Times New Roman" panose="02020603050405020304" pitchFamily="18" charset="0"/>
              <a:cs typeface="Times New Roman" panose="02020603050405020304" pitchFamily="18" charset="0"/>
            </a:rPr>
            <a:t>Reduce emissions by at least 5% from 1990 levels</a:t>
          </a:r>
          <a:endParaRPr lang="es-ES" dirty="0">
            <a:latin typeface="Times New Roman" panose="02020603050405020304" pitchFamily="18" charset="0"/>
            <a:cs typeface="Times New Roman" panose="02020603050405020304" pitchFamily="18" charset="0"/>
          </a:endParaRPr>
        </a:p>
      </dgm:t>
    </dgm:pt>
    <dgm:pt modelId="{09594134-14C7-414C-8DBD-9AAEBF6CD2EC}" type="parTrans" cxnId="{7209BE73-9018-C748-8870-43BE7B61D999}">
      <dgm:prSet/>
      <dgm:spPr/>
      <dgm:t>
        <a:bodyPr/>
        <a:lstStyle/>
        <a:p>
          <a:endParaRPr lang="es-ES"/>
        </a:p>
      </dgm:t>
    </dgm:pt>
    <dgm:pt modelId="{589B0784-4421-7649-91B0-FF39FED1E770}" type="sibTrans" cxnId="{7209BE73-9018-C748-8870-43BE7B61D999}">
      <dgm:prSet/>
      <dgm:spPr/>
      <dgm:t>
        <a:bodyPr/>
        <a:lstStyle/>
        <a:p>
          <a:endParaRPr lang="es-ES"/>
        </a:p>
      </dgm:t>
    </dgm:pt>
    <dgm:pt modelId="{B074FCA1-B7FC-D64F-BE20-A6C702EABF70}">
      <dgm:prSet phldrT="[Texto]"/>
      <dgm:spPr/>
      <dgm:t>
        <a:bodyPr/>
        <a:lstStyle/>
        <a:p>
          <a:r>
            <a:rPr lang="en-US" dirty="0">
              <a:latin typeface="Times New Roman" panose="02020603050405020304" pitchFamily="18" charset="0"/>
              <a:cs typeface="Times New Roman" panose="02020603050405020304" pitchFamily="18" charset="0"/>
            </a:rPr>
            <a:t>Reduce emissions by at least 8% from 1990 levels (a joint goal exceeding the average)</a:t>
          </a:r>
          <a:endParaRPr lang="es-ES" dirty="0">
            <a:latin typeface="Times New Roman" panose="02020603050405020304" pitchFamily="18" charset="0"/>
            <a:cs typeface="Times New Roman" panose="02020603050405020304" pitchFamily="18" charset="0"/>
          </a:endParaRPr>
        </a:p>
      </dgm:t>
    </dgm:pt>
    <dgm:pt modelId="{1D2CF994-D73E-D946-A0A4-365A03A90E64}" type="parTrans" cxnId="{EACAC9F6-5447-244E-969A-5ADD93EC8F25}">
      <dgm:prSet/>
      <dgm:spPr/>
      <dgm:t>
        <a:bodyPr/>
        <a:lstStyle/>
        <a:p>
          <a:endParaRPr lang="es-ES"/>
        </a:p>
      </dgm:t>
    </dgm:pt>
    <dgm:pt modelId="{AC4E5F04-59E3-7A47-B32F-2C7356FC2CCC}" type="sibTrans" cxnId="{EACAC9F6-5447-244E-969A-5ADD93EC8F25}">
      <dgm:prSet/>
      <dgm:spPr/>
      <dgm:t>
        <a:bodyPr/>
        <a:lstStyle/>
        <a:p>
          <a:endParaRPr lang="es-ES"/>
        </a:p>
      </dgm:t>
    </dgm:pt>
    <dgm:pt modelId="{9CD7B45E-E8D6-FD45-8E2E-BA18B9BD6853}">
      <dgm:prSet phldrT="[Texto]"/>
      <dgm:spPr/>
      <dgm:t>
        <a:bodyPr/>
        <a:lstStyle/>
        <a:p>
          <a:r>
            <a:rPr lang="es-ES" dirty="0">
              <a:latin typeface="Times New Roman" panose="02020603050405020304" pitchFamily="18" charset="0"/>
              <a:cs typeface="Times New Roman" panose="02020603050405020304" pitchFamily="18" charset="0"/>
            </a:rPr>
            <a:t>b) </a:t>
          </a:r>
          <a:r>
            <a:rPr lang="es-ES" dirty="0" err="1">
              <a:latin typeface="Times New Roman" panose="02020603050405020304" pitchFamily="18" charset="0"/>
              <a:cs typeface="Times New Roman" panose="02020603050405020304" pitchFamily="18" charset="0"/>
            </a:rPr>
            <a:t>European</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Union</a:t>
          </a:r>
          <a:endParaRPr lang="es-ES" dirty="0">
            <a:latin typeface="Times New Roman" panose="02020603050405020304" pitchFamily="18" charset="0"/>
            <a:cs typeface="Times New Roman" panose="02020603050405020304" pitchFamily="18" charset="0"/>
          </a:endParaRPr>
        </a:p>
      </dgm:t>
    </dgm:pt>
    <dgm:pt modelId="{A994C3B3-8DB6-044E-B780-39C9B6CA5DB7}" type="parTrans" cxnId="{94202DAE-65EF-7542-ADAA-D0E9BFB35CB6}">
      <dgm:prSet/>
      <dgm:spPr/>
      <dgm:t>
        <a:bodyPr/>
        <a:lstStyle/>
        <a:p>
          <a:endParaRPr lang="es-ES"/>
        </a:p>
      </dgm:t>
    </dgm:pt>
    <dgm:pt modelId="{288DA205-C92B-4646-9FB7-FAE57EC15979}" type="sibTrans" cxnId="{94202DAE-65EF-7542-ADAA-D0E9BFB35CB6}">
      <dgm:prSet/>
      <dgm:spPr/>
      <dgm:t>
        <a:bodyPr/>
        <a:lstStyle/>
        <a:p>
          <a:endParaRPr lang="es-ES"/>
        </a:p>
      </dgm:t>
    </dgm:pt>
    <dgm:pt modelId="{DEF36A9E-6EE6-E04A-8F77-5C553E1C3F2A}" type="pres">
      <dgm:prSet presAssocID="{1F86EACE-2BB8-1E43-BF58-DDA6FAE8035C}" presName="Name0" presStyleCnt="0">
        <dgm:presLayoutVars>
          <dgm:dir/>
          <dgm:animLvl val="lvl"/>
          <dgm:resizeHandles val="exact"/>
        </dgm:presLayoutVars>
      </dgm:prSet>
      <dgm:spPr/>
    </dgm:pt>
    <dgm:pt modelId="{640C136F-D5BA-B046-B210-86271D6D6850}" type="pres">
      <dgm:prSet presAssocID="{D4157E44-09E9-A844-90F9-A3DC1516F8E2}" presName="composite" presStyleCnt="0"/>
      <dgm:spPr/>
    </dgm:pt>
    <dgm:pt modelId="{DFE80F28-9943-2341-A770-9C7FD6C9CFDB}" type="pres">
      <dgm:prSet presAssocID="{D4157E44-09E9-A844-90F9-A3DC1516F8E2}" presName="parTx" presStyleLbl="alignNode1" presStyleIdx="0" presStyleCnt="2">
        <dgm:presLayoutVars>
          <dgm:chMax val="0"/>
          <dgm:chPref val="0"/>
          <dgm:bulletEnabled val="1"/>
        </dgm:presLayoutVars>
      </dgm:prSet>
      <dgm:spPr/>
    </dgm:pt>
    <dgm:pt modelId="{956E72BE-6579-854E-8083-4C52FDE86FC6}" type="pres">
      <dgm:prSet presAssocID="{D4157E44-09E9-A844-90F9-A3DC1516F8E2}" presName="desTx" presStyleLbl="alignAccFollowNode1" presStyleIdx="0" presStyleCnt="2">
        <dgm:presLayoutVars>
          <dgm:bulletEnabled val="1"/>
        </dgm:presLayoutVars>
      </dgm:prSet>
      <dgm:spPr/>
    </dgm:pt>
    <dgm:pt modelId="{264FF5E8-56C5-9C41-B570-7E9457B344AA}" type="pres">
      <dgm:prSet presAssocID="{1904082E-CCD9-D343-A31F-915A8E2B1C2F}" presName="space" presStyleCnt="0"/>
      <dgm:spPr/>
    </dgm:pt>
    <dgm:pt modelId="{F671CACC-9E40-EE4E-828B-C00D29FF080B}" type="pres">
      <dgm:prSet presAssocID="{9CD7B45E-E8D6-FD45-8E2E-BA18B9BD6853}" presName="composite" presStyleCnt="0"/>
      <dgm:spPr/>
    </dgm:pt>
    <dgm:pt modelId="{E092B074-BB0F-FD42-BD24-55D193B9EA24}" type="pres">
      <dgm:prSet presAssocID="{9CD7B45E-E8D6-FD45-8E2E-BA18B9BD6853}" presName="parTx" presStyleLbl="alignNode1" presStyleIdx="1" presStyleCnt="2">
        <dgm:presLayoutVars>
          <dgm:chMax val="0"/>
          <dgm:chPref val="0"/>
          <dgm:bulletEnabled val="1"/>
        </dgm:presLayoutVars>
      </dgm:prSet>
      <dgm:spPr/>
    </dgm:pt>
    <dgm:pt modelId="{B550A348-C05D-4D49-93DF-1FADCDF4D66E}" type="pres">
      <dgm:prSet presAssocID="{9CD7B45E-E8D6-FD45-8E2E-BA18B9BD6853}" presName="desTx" presStyleLbl="alignAccFollowNode1" presStyleIdx="1" presStyleCnt="2">
        <dgm:presLayoutVars>
          <dgm:bulletEnabled val="1"/>
        </dgm:presLayoutVars>
      </dgm:prSet>
      <dgm:spPr/>
    </dgm:pt>
  </dgm:ptLst>
  <dgm:cxnLst>
    <dgm:cxn modelId="{B72D6026-06A7-8A45-9EE7-2C4201E75A47}" srcId="{1F86EACE-2BB8-1E43-BF58-DDA6FAE8035C}" destId="{D4157E44-09E9-A844-90F9-A3DC1516F8E2}" srcOrd="0" destOrd="0" parTransId="{11882943-E65B-8C49-A348-4B48FEC6EAD0}" sibTransId="{1904082E-CCD9-D343-A31F-915A8E2B1C2F}"/>
    <dgm:cxn modelId="{7209BE73-9018-C748-8870-43BE7B61D999}" srcId="{D4157E44-09E9-A844-90F9-A3DC1516F8E2}" destId="{341E2B56-61F6-A648-8932-FF0B25A1ACFC}" srcOrd="0" destOrd="0" parTransId="{09594134-14C7-414C-8DBD-9AAEBF6CD2EC}" sibTransId="{589B0784-4421-7649-91B0-FF39FED1E770}"/>
    <dgm:cxn modelId="{55E8E7AA-5B16-C040-8335-4DBD169D8223}" type="presOf" srcId="{9CD7B45E-E8D6-FD45-8E2E-BA18B9BD6853}" destId="{E092B074-BB0F-FD42-BD24-55D193B9EA24}" srcOrd="0" destOrd="0" presId="urn:microsoft.com/office/officeart/2005/8/layout/hList1"/>
    <dgm:cxn modelId="{94202DAE-65EF-7542-ADAA-D0E9BFB35CB6}" srcId="{1F86EACE-2BB8-1E43-BF58-DDA6FAE8035C}" destId="{9CD7B45E-E8D6-FD45-8E2E-BA18B9BD6853}" srcOrd="1" destOrd="0" parTransId="{A994C3B3-8DB6-044E-B780-39C9B6CA5DB7}" sibTransId="{288DA205-C92B-4646-9FB7-FAE57EC15979}"/>
    <dgm:cxn modelId="{5D4C6CDA-6BA7-A549-89CB-95D4EC53AA3F}" type="presOf" srcId="{341E2B56-61F6-A648-8932-FF0B25A1ACFC}" destId="{956E72BE-6579-854E-8083-4C52FDE86FC6}" srcOrd="0" destOrd="0" presId="urn:microsoft.com/office/officeart/2005/8/layout/hList1"/>
    <dgm:cxn modelId="{200023E3-A18B-6247-8FC4-E7394171BB67}" type="presOf" srcId="{B074FCA1-B7FC-D64F-BE20-A6C702EABF70}" destId="{B550A348-C05D-4D49-93DF-1FADCDF4D66E}" srcOrd="0" destOrd="0" presId="urn:microsoft.com/office/officeart/2005/8/layout/hList1"/>
    <dgm:cxn modelId="{8367E1E3-5ABC-134B-A8E4-FF9501B13A6D}" type="presOf" srcId="{1F86EACE-2BB8-1E43-BF58-DDA6FAE8035C}" destId="{DEF36A9E-6EE6-E04A-8F77-5C553E1C3F2A}" srcOrd="0" destOrd="0" presId="urn:microsoft.com/office/officeart/2005/8/layout/hList1"/>
    <dgm:cxn modelId="{485AF6EF-154C-044B-9CAB-7CA146CA1431}" type="presOf" srcId="{D4157E44-09E9-A844-90F9-A3DC1516F8E2}" destId="{DFE80F28-9943-2341-A770-9C7FD6C9CFDB}" srcOrd="0" destOrd="0" presId="urn:microsoft.com/office/officeart/2005/8/layout/hList1"/>
    <dgm:cxn modelId="{EACAC9F6-5447-244E-969A-5ADD93EC8F25}" srcId="{9CD7B45E-E8D6-FD45-8E2E-BA18B9BD6853}" destId="{B074FCA1-B7FC-D64F-BE20-A6C702EABF70}" srcOrd="0" destOrd="0" parTransId="{1D2CF994-D73E-D946-A0A4-365A03A90E64}" sibTransId="{AC4E5F04-59E3-7A47-B32F-2C7356FC2CCC}"/>
    <dgm:cxn modelId="{F8EBE53B-F1C3-364B-85BB-28BC2119D31E}" type="presParOf" srcId="{DEF36A9E-6EE6-E04A-8F77-5C553E1C3F2A}" destId="{640C136F-D5BA-B046-B210-86271D6D6850}" srcOrd="0" destOrd="0" presId="urn:microsoft.com/office/officeart/2005/8/layout/hList1"/>
    <dgm:cxn modelId="{F8709D64-DD55-4741-A37F-3A200228553D}" type="presParOf" srcId="{640C136F-D5BA-B046-B210-86271D6D6850}" destId="{DFE80F28-9943-2341-A770-9C7FD6C9CFDB}" srcOrd="0" destOrd="0" presId="urn:microsoft.com/office/officeart/2005/8/layout/hList1"/>
    <dgm:cxn modelId="{8DED780B-D5B6-D149-AA63-EF60F5BFACCE}" type="presParOf" srcId="{640C136F-D5BA-B046-B210-86271D6D6850}" destId="{956E72BE-6579-854E-8083-4C52FDE86FC6}" srcOrd="1" destOrd="0" presId="urn:microsoft.com/office/officeart/2005/8/layout/hList1"/>
    <dgm:cxn modelId="{2ACCB4FB-65D4-A443-B141-158C173AC29E}" type="presParOf" srcId="{DEF36A9E-6EE6-E04A-8F77-5C553E1C3F2A}" destId="{264FF5E8-56C5-9C41-B570-7E9457B344AA}" srcOrd="1" destOrd="0" presId="urn:microsoft.com/office/officeart/2005/8/layout/hList1"/>
    <dgm:cxn modelId="{E9F6871F-5CAE-FC42-A10A-A398443D3477}" type="presParOf" srcId="{DEF36A9E-6EE6-E04A-8F77-5C553E1C3F2A}" destId="{F671CACC-9E40-EE4E-828B-C00D29FF080B}" srcOrd="2" destOrd="0" presId="urn:microsoft.com/office/officeart/2005/8/layout/hList1"/>
    <dgm:cxn modelId="{4C1E01C1-462B-7849-9874-27415AE52FF3}" type="presParOf" srcId="{F671CACC-9E40-EE4E-828B-C00D29FF080B}" destId="{E092B074-BB0F-FD42-BD24-55D193B9EA24}" srcOrd="0" destOrd="0" presId="urn:microsoft.com/office/officeart/2005/8/layout/hList1"/>
    <dgm:cxn modelId="{AEB994C3-BC06-0F42-A7C8-410B2DF4F840}" type="presParOf" srcId="{F671CACC-9E40-EE4E-828B-C00D29FF080B}" destId="{B550A348-C05D-4D49-93DF-1FADCDF4D66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73FC6C-9368-8D4D-BD54-DE9402EABB9D}">
      <dsp:nvSpPr>
        <dsp:cNvPr id="0" name=""/>
        <dsp:cNvSpPr/>
      </dsp:nvSpPr>
      <dsp:spPr>
        <a:xfrm rot="5400000">
          <a:off x="-139442" y="139480"/>
          <a:ext cx="929618" cy="650732"/>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kern="1200" dirty="0">
              <a:latin typeface="Times New Roman" panose="02020603050405020304" pitchFamily="18" charset="0"/>
              <a:cs typeface="Times New Roman" panose="02020603050405020304" pitchFamily="18" charset="0"/>
            </a:rPr>
            <a:t>1992</a:t>
          </a:r>
        </a:p>
      </dsp:txBody>
      <dsp:txXfrm rot="-5400000">
        <a:off x="1" y="325403"/>
        <a:ext cx="650732" cy="278886"/>
      </dsp:txXfrm>
    </dsp:sp>
    <dsp:sp modelId="{F8E445B9-8447-3C4D-9DE2-25C1DF50FC09}">
      <dsp:nvSpPr>
        <dsp:cNvPr id="0" name=""/>
        <dsp:cNvSpPr/>
      </dsp:nvSpPr>
      <dsp:spPr>
        <a:xfrm rot="5400000">
          <a:off x="4561786" y="-3911015"/>
          <a:ext cx="604252" cy="8426360"/>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s-ES" sz="1800" kern="1200" dirty="0"/>
            <a:t> </a:t>
          </a:r>
          <a:r>
            <a:rPr lang="es-ES" sz="1800" kern="1200" dirty="0" err="1">
              <a:latin typeface="Times New Roman" panose="02020603050405020304" pitchFamily="18" charset="0"/>
              <a:cs typeface="Times New Roman" panose="02020603050405020304" pitchFamily="18" charset="0"/>
            </a:rPr>
            <a:t>Earth</a:t>
          </a:r>
          <a:r>
            <a:rPr lang="es-ES" sz="1800" kern="1200" dirty="0">
              <a:latin typeface="Times New Roman" panose="02020603050405020304" pitchFamily="18" charset="0"/>
              <a:cs typeface="Times New Roman" panose="02020603050405020304" pitchFamily="18" charset="0"/>
            </a:rPr>
            <a:t> Summit. </a:t>
          </a:r>
          <a:r>
            <a:rPr lang="es-ES" sz="1800" kern="1200" dirty="0" err="1">
              <a:latin typeface="Times New Roman" panose="02020603050405020304" pitchFamily="18" charset="0"/>
              <a:cs typeface="Times New Roman" panose="02020603050405020304" pitchFamily="18" charset="0"/>
            </a:rPr>
            <a:t>United</a:t>
          </a:r>
          <a:r>
            <a:rPr lang="es-ES" sz="1800" kern="1200" dirty="0">
              <a:latin typeface="Times New Roman" panose="02020603050405020304" pitchFamily="18" charset="0"/>
              <a:cs typeface="Times New Roman" panose="02020603050405020304" pitchFamily="18" charset="0"/>
            </a:rPr>
            <a:t> </a:t>
          </a:r>
          <a:r>
            <a:rPr lang="es-ES" sz="1800" kern="1200" dirty="0" err="1">
              <a:latin typeface="Times New Roman" panose="02020603050405020304" pitchFamily="18" charset="0"/>
              <a:cs typeface="Times New Roman" panose="02020603050405020304" pitchFamily="18" charset="0"/>
            </a:rPr>
            <a:t>Nations</a:t>
          </a:r>
          <a:r>
            <a:rPr lang="es-ES" sz="1800" kern="1200" dirty="0">
              <a:latin typeface="Times New Roman" panose="02020603050405020304" pitchFamily="18" charset="0"/>
              <a:cs typeface="Times New Roman" panose="02020603050405020304" pitchFamily="18" charset="0"/>
            </a:rPr>
            <a:t> </a:t>
          </a:r>
          <a:r>
            <a:rPr lang="es-ES" sz="1800" kern="1200" dirty="0" err="1">
              <a:latin typeface="Times New Roman" panose="02020603050405020304" pitchFamily="18" charset="0"/>
              <a:cs typeface="Times New Roman" panose="02020603050405020304" pitchFamily="18" charset="0"/>
            </a:rPr>
            <a:t>Conference</a:t>
          </a:r>
          <a:r>
            <a:rPr lang="es-ES" sz="1800" kern="1200" dirty="0">
              <a:latin typeface="Times New Roman" panose="02020603050405020304" pitchFamily="18" charset="0"/>
              <a:cs typeface="Times New Roman" panose="02020603050405020304" pitchFamily="18" charset="0"/>
            </a:rPr>
            <a:t> </a:t>
          </a:r>
          <a:r>
            <a:rPr lang="es-ES" sz="1800" kern="1200" dirty="0" err="1">
              <a:latin typeface="Times New Roman" panose="02020603050405020304" pitchFamily="18" charset="0"/>
              <a:cs typeface="Times New Roman" panose="02020603050405020304" pitchFamily="18" charset="0"/>
            </a:rPr>
            <a:t>on</a:t>
          </a:r>
          <a:r>
            <a:rPr lang="es-ES" sz="1800" kern="1200" dirty="0">
              <a:latin typeface="Times New Roman" panose="02020603050405020304" pitchFamily="18" charset="0"/>
              <a:cs typeface="Times New Roman" panose="02020603050405020304" pitchFamily="18" charset="0"/>
            </a:rPr>
            <a:t> </a:t>
          </a:r>
          <a:r>
            <a:rPr lang="es-ES" sz="1800" kern="1200" dirty="0" err="1">
              <a:latin typeface="Times New Roman" panose="02020603050405020304" pitchFamily="18" charset="0"/>
              <a:cs typeface="Times New Roman" panose="02020603050405020304" pitchFamily="18" charset="0"/>
            </a:rPr>
            <a:t>Environment</a:t>
          </a:r>
          <a:r>
            <a:rPr lang="es-ES" sz="1800" kern="1200" dirty="0">
              <a:latin typeface="Times New Roman" panose="02020603050405020304" pitchFamily="18" charset="0"/>
              <a:cs typeface="Times New Roman" panose="02020603050405020304" pitchFamily="18" charset="0"/>
            </a:rPr>
            <a:t> and </a:t>
          </a:r>
          <a:r>
            <a:rPr lang="es-ES" sz="1800" kern="1200" dirty="0" err="1">
              <a:latin typeface="Times New Roman" panose="02020603050405020304" pitchFamily="18" charset="0"/>
              <a:cs typeface="Times New Roman" panose="02020603050405020304" pitchFamily="18" charset="0"/>
            </a:rPr>
            <a:t>Development</a:t>
          </a:r>
          <a:endParaRPr lang="es-ES" sz="1800"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Char char="•"/>
          </a:pPr>
          <a:r>
            <a:rPr lang="en-US" sz="1800" kern="1200" dirty="0">
              <a:latin typeface="Times New Roman" panose="02020603050405020304" pitchFamily="18" charset="0"/>
              <a:cs typeface="Times New Roman" panose="02020603050405020304" pitchFamily="18" charset="0"/>
            </a:rPr>
            <a:t> United Nations Framework Convention on Climate Change (UNFCCC)</a:t>
          </a:r>
          <a:endParaRPr lang="es-ES" sz="1800" kern="1200" dirty="0">
            <a:latin typeface="Times New Roman" panose="02020603050405020304" pitchFamily="18" charset="0"/>
            <a:cs typeface="Times New Roman" panose="02020603050405020304" pitchFamily="18" charset="0"/>
          </a:endParaRPr>
        </a:p>
      </dsp:txBody>
      <dsp:txXfrm rot="-5400000">
        <a:off x="650733" y="29535"/>
        <a:ext cx="8396863" cy="545258"/>
      </dsp:txXfrm>
    </dsp:sp>
    <dsp:sp modelId="{C6E1D377-F42F-B740-BF20-23016E5ADC78}">
      <dsp:nvSpPr>
        <dsp:cNvPr id="0" name=""/>
        <dsp:cNvSpPr/>
      </dsp:nvSpPr>
      <dsp:spPr>
        <a:xfrm rot="5400000">
          <a:off x="-139442" y="949696"/>
          <a:ext cx="929618" cy="650732"/>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kern="1200" dirty="0">
              <a:latin typeface="Times New Roman" panose="02020603050405020304" pitchFamily="18" charset="0"/>
              <a:cs typeface="Times New Roman" panose="02020603050405020304" pitchFamily="18" charset="0"/>
            </a:rPr>
            <a:t>1997</a:t>
          </a:r>
        </a:p>
      </dsp:txBody>
      <dsp:txXfrm rot="-5400000">
        <a:off x="1" y="1135619"/>
        <a:ext cx="650732" cy="278886"/>
      </dsp:txXfrm>
    </dsp:sp>
    <dsp:sp modelId="{F17A9A25-7C27-7B4D-9DC0-F3FB711CA72F}">
      <dsp:nvSpPr>
        <dsp:cNvPr id="0" name=""/>
        <dsp:cNvSpPr/>
      </dsp:nvSpPr>
      <dsp:spPr>
        <a:xfrm rot="5400000">
          <a:off x="4561786" y="-3100800"/>
          <a:ext cx="604252" cy="8426360"/>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s-ES" sz="1800" kern="1200" dirty="0">
              <a:latin typeface="Times New Roman" panose="02020603050405020304" pitchFamily="18" charset="0"/>
              <a:cs typeface="Times New Roman" panose="02020603050405020304" pitchFamily="18" charset="0"/>
            </a:rPr>
            <a:t> COP 3</a:t>
          </a:r>
        </a:p>
        <a:p>
          <a:pPr marL="171450" lvl="1" indent="-171450" algn="l" defTabSz="800100">
            <a:lnSpc>
              <a:spcPct val="90000"/>
            </a:lnSpc>
            <a:spcBef>
              <a:spcPct val="0"/>
            </a:spcBef>
            <a:spcAft>
              <a:spcPct val="15000"/>
            </a:spcAft>
            <a:buChar char="•"/>
          </a:pPr>
          <a:r>
            <a:rPr lang="en-US" sz="1800" kern="1200" dirty="0">
              <a:latin typeface="Times New Roman" panose="02020603050405020304" pitchFamily="18" charset="0"/>
              <a:cs typeface="Times New Roman" panose="02020603050405020304" pitchFamily="18" charset="0"/>
            </a:rPr>
            <a:t> Kyoto Protocol</a:t>
          </a:r>
          <a:endParaRPr lang="es-ES" sz="1800" kern="1200" dirty="0">
            <a:latin typeface="Times New Roman" panose="02020603050405020304" pitchFamily="18" charset="0"/>
            <a:cs typeface="Times New Roman" panose="02020603050405020304" pitchFamily="18" charset="0"/>
          </a:endParaRPr>
        </a:p>
      </dsp:txBody>
      <dsp:txXfrm rot="-5400000">
        <a:off x="650733" y="839750"/>
        <a:ext cx="8396863" cy="545258"/>
      </dsp:txXfrm>
    </dsp:sp>
    <dsp:sp modelId="{93565CCC-AE0A-9647-AB62-2EE51858F154}">
      <dsp:nvSpPr>
        <dsp:cNvPr id="0" name=""/>
        <dsp:cNvSpPr/>
      </dsp:nvSpPr>
      <dsp:spPr>
        <a:xfrm rot="5400000">
          <a:off x="-139442" y="1759911"/>
          <a:ext cx="929618" cy="650732"/>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kern="1200" dirty="0">
              <a:latin typeface="Times New Roman" panose="02020603050405020304" pitchFamily="18" charset="0"/>
              <a:cs typeface="Times New Roman" panose="02020603050405020304" pitchFamily="18" charset="0"/>
            </a:rPr>
            <a:t>2005</a:t>
          </a:r>
        </a:p>
      </dsp:txBody>
      <dsp:txXfrm rot="-5400000">
        <a:off x="1" y="1945834"/>
        <a:ext cx="650732" cy="278886"/>
      </dsp:txXfrm>
    </dsp:sp>
    <dsp:sp modelId="{9C2D502B-76D1-BF48-AB7A-31E45264D6A4}">
      <dsp:nvSpPr>
        <dsp:cNvPr id="0" name=""/>
        <dsp:cNvSpPr/>
      </dsp:nvSpPr>
      <dsp:spPr>
        <a:xfrm rot="5400000">
          <a:off x="4561786" y="-2290585"/>
          <a:ext cx="604252" cy="8426360"/>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latin typeface="Times New Roman" panose="02020603050405020304" pitchFamily="18" charset="0"/>
              <a:cs typeface="Times New Roman" panose="02020603050405020304" pitchFamily="18" charset="0"/>
            </a:rPr>
            <a:t> Entry into force of the Kyoto Protocol</a:t>
          </a:r>
          <a:endParaRPr lang="es-ES" sz="1800" kern="1200" dirty="0">
            <a:latin typeface="Times New Roman" panose="02020603050405020304" pitchFamily="18" charset="0"/>
            <a:cs typeface="Times New Roman" panose="02020603050405020304" pitchFamily="18" charset="0"/>
          </a:endParaRPr>
        </a:p>
      </dsp:txBody>
      <dsp:txXfrm rot="-5400000">
        <a:off x="650733" y="1649965"/>
        <a:ext cx="8396863" cy="545258"/>
      </dsp:txXfrm>
    </dsp:sp>
    <dsp:sp modelId="{016FA051-FE15-0A4E-9C7D-3940B032A435}">
      <dsp:nvSpPr>
        <dsp:cNvPr id="0" name=""/>
        <dsp:cNvSpPr/>
      </dsp:nvSpPr>
      <dsp:spPr>
        <a:xfrm rot="5400000">
          <a:off x="-139442" y="2570126"/>
          <a:ext cx="929618" cy="650732"/>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kern="1200" dirty="0">
              <a:latin typeface="Times New Roman" panose="02020603050405020304" pitchFamily="18" charset="0"/>
              <a:cs typeface="Times New Roman" panose="02020603050405020304" pitchFamily="18" charset="0"/>
            </a:rPr>
            <a:t>2012</a:t>
          </a:r>
        </a:p>
      </dsp:txBody>
      <dsp:txXfrm rot="-5400000">
        <a:off x="1" y="2756049"/>
        <a:ext cx="650732" cy="278886"/>
      </dsp:txXfrm>
    </dsp:sp>
    <dsp:sp modelId="{DF660158-466F-ED43-8AE5-29DDE54A07E6}">
      <dsp:nvSpPr>
        <dsp:cNvPr id="0" name=""/>
        <dsp:cNvSpPr/>
      </dsp:nvSpPr>
      <dsp:spPr>
        <a:xfrm rot="5400000">
          <a:off x="4561786" y="-1480369"/>
          <a:ext cx="604252" cy="8426360"/>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s-ES" sz="1800" kern="1200" dirty="0"/>
            <a:t> </a:t>
          </a:r>
          <a:r>
            <a:rPr lang="es-ES" sz="1800" kern="1200" dirty="0">
              <a:latin typeface="Times New Roman" panose="02020603050405020304" pitchFamily="18" charset="0"/>
              <a:cs typeface="Times New Roman" panose="02020603050405020304" pitchFamily="18" charset="0"/>
            </a:rPr>
            <a:t>COP 18</a:t>
          </a:r>
        </a:p>
        <a:p>
          <a:pPr marL="171450" lvl="1" indent="-171450" algn="l" defTabSz="800100">
            <a:lnSpc>
              <a:spcPct val="90000"/>
            </a:lnSpc>
            <a:spcBef>
              <a:spcPct val="0"/>
            </a:spcBef>
            <a:spcAft>
              <a:spcPct val="15000"/>
            </a:spcAft>
            <a:buChar char="•"/>
          </a:pPr>
          <a:r>
            <a:rPr lang="en-US" sz="1800" kern="1200" dirty="0">
              <a:latin typeface="Times New Roman" panose="02020603050405020304" pitchFamily="18" charset="0"/>
              <a:cs typeface="Times New Roman" panose="02020603050405020304" pitchFamily="18" charset="0"/>
            </a:rPr>
            <a:t> Doha Amendment</a:t>
          </a:r>
          <a:endParaRPr lang="es-ES" sz="1800" kern="1200" dirty="0">
            <a:latin typeface="Times New Roman" panose="02020603050405020304" pitchFamily="18" charset="0"/>
            <a:cs typeface="Times New Roman" panose="02020603050405020304" pitchFamily="18" charset="0"/>
          </a:endParaRPr>
        </a:p>
      </dsp:txBody>
      <dsp:txXfrm rot="-5400000">
        <a:off x="650733" y="2460181"/>
        <a:ext cx="8396863" cy="545258"/>
      </dsp:txXfrm>
    </dsp:sp>
    <dsp:sp modelId="{46837267-9821-584D-9794-C6567864C2DC}">
      <dsp:nvSpPr>
        <dsp:cNvPr id="0" name=""/>
        <dsp:cNvSpPr/>
      </dsp:nvSpPr>
      <dsp:spPr>
        <a:xfrm rot="5400000">
          <a:off x="-139442" y="3380342"/>
          <a:ext cx="929618" cy="650732"/>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kern="1200" dirty="0">
              <a:latin typeface="Times New Roman" panose="02020603050405020304" pitchFamily="18" charset="0"/>
              <a:cs typeface="Times New Roman" panose="02020603050405020304" pitchFamily="18" charset="0"/>
            </a:rPr>
            <a:t>2016</a:t>
          </a:r>
        </a:p>
      </dsp:txBody>
      <dsp:txXfrm rot="-5400000">
        <a:off x="1" y="3566265"/>
        <a:ext cx="650732" cy="278886"/>
      </dsp:txXfrm>
    </dsp:sp>
    <dsp:sp modelId="{99B3FFC3-7515-8848-804C-9B741F801858}">
      <dsp:nvSpPr>
        <dsp:cNvPr id="0" name=""/>
        <dsp:cNvSpPr/>
      </dsp:nvSpPr>
      <dsp:spPr>
        <a:xfrm rot="5400000">
          <a:off x="4561786" y="-670154"/>
          <a:ext cx="604252" cy="8426360"/>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s-ES" sz="1800" kern="1200" dirty="0"/>
            <a:t> </a:t>
          </a:r>
          <a:r>
            <a:rPr lang="es-ES" sz="1800" kern="1200" dirty="0">
              <a:latin typeface="Times New Roman" panose="02020603050405020304" pitchFamily="18" charset="0"/>
              <a:cs typeface="Times New Roman" panose="02020603050405020304" pitchFamily="18" charset="0"/>
            </a:rPr>
            <a:t>COP 21</a:t>
          </a:r>
        </a:p>
        <a:p>
          <a:pPr marL="171450" lvl="1" indent="-171450" algn="l" defTabSz="800100">
            <a:lnSpc>
              <a:spcPct val="90000"/>
            </a:lnSpc>
            <a:spcBef>
              <a:spcPct val="0"/>
            </a:spcBef>
            <a:spcAft>
              <a:spcPct val="15000"/>
            </a:spcAft>
            <a:buChar char="•"/>
          </a:pPr>
          <a:r>
            <a:rPr lang="es-ES" sz="1800" kern="1200" dirty="0">
              <a:latin typeface="Times New Roman" panose="02020603050405020304" pitchFamily="18" charset="0"/>
              <a:cs typeface="Times New Roman" panose="02020603050405020304" pitchFamily="18" charset="0"/>
            </a:rPr>
            <a:t> Paris </a:t>
          </a:r>
          <a:r>
            <a:rPr lang="es-ES" sz="1800" kern="1200" dirty="0" err="1">
              <a:latin typeface="Times New Roman" panose="02020603050405020304" pitchFamily="18" charset="0"/>
              <a:cs typeface="Times New Roman" panose="02020603050405020304" pitchFamily="18" charset="0"/>
            </a:rPr>
            <a:t>Agreement</a:t>
          </a:r>
          <a:endParaRPr lang="es-ES" sz="1800" kern="1200" dirty="0">
            <a:latin typeface="Times New Roman" panose="02020603050405020304" pitchFamily="18" charset="0"/>
            <a:cs typeface="Times New Roman" panose="02020603050405020304" pitchFamily="18" charset="0"/>
          </a:endParaRPr>
        </a:p>
      </dsp:txBody>
      <dsp:txXfrm rot="-5400000">
        <a:off x="650733" y="3270396"/>
        <a:ext cx="8396863" cy="5452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F11ED4-555B-DE44-A037-6F897AEFA454}">
      <dsp:nvSpPr>
        <dsp:cNvPr id="0" name=""/>
        <dsp:cNvSpPr/>
      </dsp:nvSpPr>
      <dsp:spPr>
        <a:xfrm>
          <a:off x="3333" y="208170"/>
          <a:ext cx="2004197" cy="697706"/>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Times New Roman" panose="02020603050405020304" pitchFamily="18" charset="0"/>
              <a:cs typeface="Times New Roman" panose="02020603050405020304" pitchFamily="18" charset="0"/>
            </a:rPr>
            <a:t>Common but Differentiated Responsibilities</a:t>
          </a:r>
          <a:endParaRPr lang="es-ES" sz="1500" kern="1200" dirty="0">
            <a:latin typeface="Times New Roman" panose="02020603050405020304" pitchFamily="18" charset="0"/>
            <a:cs typeface="Times New Roman" panose="02020603050405020304" pitchFamily="18" charset="0"/>
          </a:endParaRPr>
        </a:p>
      </dsp:txBody>
      <dsp:txXfrm>
        <a:off x="3333" y="208170"/>
        <a:ext cx="2004197" cy="697706"/>
      </dsp:txXfrm>
    </dsp:sp>
    <dsp:sp modelId="{00910060-0E57-2B45-9725-697CCD130983}">
      <dsp:nvSpPr>
        <dsp:cNvPr id="0" name=""/>
        <dsp:cNvSpPr/>
      </dsp:nvSpPr>
      <dsp:spPr>
        <a:xfrm>
          <a:off x="3333" y="905877"/>
          <a:ext cx="2004197" cy="3324881"/>
        </a:xfrm>
        <a:prstGeom prst="rect">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“The parties should protect the climate system [...] in accordance with their common but differentiated responsibilities and respective capabilities. Accordingly, developed country parties should take the lead in [...] combating climate change.”</a:t>
          </a:r>
          <a:endParaRPr lang="es-ES" sz="1500" kern="1200" dirty="0">
            <a:latin typeface="Times New Roman" panose="02020603050405020304" pitchFamily="18" charset="0"/>
            <a:cs typeface="Times New Roman" panose="02020603050405020304" pitchFamily="18" charset="0"/>
          </a:endParaRPr>
        </a:p>
      </dsp:txBody>
      <dsp:txXfrm>
        <a:off x="3333" y="905877"/>
        <a:ext cx="2004197" cy="3324881"/>
      </dsp:txXfrm>
    </dsp:sp>
    <dsp:sp modelId="{5B4995B5-BD55-8A47-9FE2-9FCFF9818BDA}">
      <dsp:nvSpPr>
        <dsp:cNvPr id="0" name=""/>
        <dsp:cNvSpPr/>
      </dsp:nvSpPr>
      <dsp:spPr>
        <a:xfrm>
          <a:off x="2288118" y="208170"/>
          <a:ext cx="2004197" cy="697706"/>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Times New Roman" panose="02020603050405020304" pitchFamily="18" charset="0"/>
              <a:cs typeface="Times New Roman" panose="02020603050405020304" pitchFamily="18" charset="0"/>
            </a:rPr>
            <a:t>Sensitivity to the Specific Needs of Developing Countries</a:t>
          </a:r>
          <a:endParaRPr lang="es-ES" sz="1500" kern="1200" dirty="0">
            <a:latin typeface="Times New Roman" panose="02020603050405020304" pitchFamily="18" charset="0"/>
            <a:cs typeface="Times New Roman" panose="02020603050405020304" pitchFamily="18" charset="0"/>
          </a:endParaRPr>
        </a:p>
      </dsp:txBody>
      <dsp:txXfrm>
        <a:off x="2288118" y="208170"/>
        <a:ext cx="2004197" cy="697706"/>
      </dsp:txXfrm>
    </dsp:sp>
    <dsp:sp modelId="{8E23CE85-33D1-B946-8BB5-2A1903E02774}">
      <dsp:nvSpPr>
        <dsp:cNvPr id="0" name=""/>
        <dsp:cNvSpPr/>
      </dsp:nvSpPr>
      <dsp:spPr>
        <a:xfrm>
          <a:off x="2288118" y="905877"/>
          <a:ext cx="2004197" cy="3324881"/>
        </a:xfrm>
        <a:prstGeom prst="rect">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“The specific needs and circumstances of developing country parties, particularly those that are especially vulnerable to the adverse effects of climate change, should be fully taken into account [...]”</a:t>
          </a:r>
          <a:endParaRPr lang="es-ES" sz="1500" kern="1200" dirty="0">
            <a:latin typeface="Times New Roman" panose="02020603050405020304" pitchFamily="18" charset="0"/>
            <a:cs typeface="Times New Roman" panose="02020603050405020304" pitchFamily="18" charset="0"/>
          </a:endParaRPr>
        </a:p>
      </dsp:txBody>
      <dsp:txXfrm>
        <a:off x="2288118" y="905877"/>
        <a:ext cx="2004197" cy="3324881"/>
      </dsp:txXfrm>
    </dsp:sp>
    <dsp:sp modelId="{425238C0-437C-0A4E-81CF-B8DEE4324053}">
      <dsp:nvSpPr>
        <dsp:cNvPr id="0" name=""/>
        <dsp:cNvSpPr/>
      </dsp:nvSpPr>
      <dsp:spPr>
        <a:xfrm>
          <a:off x="4572903" y="208170"/>
          <a:ext cx="2004197" cy="697706"/>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Times New Roman" panose="02020603050405020304" pitchFamily="18" charset="0"/>
              <a:cs typeface="Times New Roman" panose="02020603050405020304" pitchFamily="18" charset="0"/>
            </a:rPr>
            <a:t>Precautionary Principle and Taking Action</a:t>
          </a:r>
          <a:endParaRPr lang="es-ES" sz="1500" kern="1200" dirty="0">
            <a:latin typeface="Times New Roman" panose="02020603050405020304" pitchFamily="18" charset="0"/>
            <a:cs typeface="Times New Roman" panose="02020603050405020304" pitchFamily="18" charset="0"/>
          </a:endParaRPr>
        </a:p>
      </dsp:txBody>
      <dsp:txXfrm>
        <a:off x="4572903" y="208170"/>
        <a:ext cx="2004197" cy="697706"/>
      </dsp:txXfrm>
    </dsp:sp>
    <dsp:sp modelId="{3EF261A7-9A50-0448-A7A8-F9C90E4365B7}">
      <dsp:nvSpPr>
        <dsp:cNvPr id="0" name=""/>
        <dsp:cNvSpPr/>
      </dsp:nvSpPr>
      <dsp:spPr>
        <a:xfrm>
          <a:off x="4572903" y="905877"/>
          <a:ext cx="2004197" cy="3324881"/>
        </a:xfrm>
        <a:prstGeom prst="rect">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“Where there are threats of serious or irreversible damage, lack of full scientific certainty should not be used as a reason for postponing [...] preventive measures [...]”</a:t>
          </a:r>
          <a:endParaRPr lang="es-ES" sz="1500" kern="1200" dirty="0">
            <a:latin typeface="Times New Roman" panose="02020603050405020304" pitchFamily="18" charset="0"/>
            <a:cs typeface="Times New Roman" panose="02020603050405020304" pitchFamily="18" charset="0"/>
          </a:endParaRPr>
        </a:p>
      </dsp:txBody>
      <dsp:txXfrm>
        <a:off x="4572903" y="905877"/>
        <a:ext cx="2004197" cy="3324881"/>
      </dsp:txXfrm>
    </dsp:sp>
    <dsp:sp modelId="{E5BFACDF-B65A-9546-A7F2-0E950FCCD94A}">
      <dsp:nvSpPr>
        <dsp:cNvPr id="0" name=""/>
        <dsp:cNvSpPr/>
      </dsp:nvSpPr>
      <dsp:spPr>
        <a:xfrm>
          <a:off x="6857688" y="208170"/>
          <a:ext cx="2004197" cy="697706"/>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Times New Roman" panose="02020603050405020304" pitchFamily="18" charset="0"/>
              <a:cs typeface="Times New Roman" panose="02020603050405020304" pitchFamily="18" charset="0"/>
            </a:rPr>
            <a:t>Right to Sustainable Development</a:t>
          </a:r>
          <a:endParaRPr lang="es-ES" sz="1500" kern="1200" dirty="0">
            <a:latin typeface="Times New Roman" panose="02020603050405020304" pitchFamily="18" charset="0"/>
            <a:cs typeface="Times New Roman" panose="02020603050405020304" pitchFamily="18" charset="0"/>
          </a:endParaRPr>
        </a:p>
      </dsp:txBody>
      <dsp:txXfrm>
        <a:off x="6857688" y="208170"/>
        <a:ext cx="2004197" cy="697706"/>
      </dsp:txXfrm>
    </dsp:sp>
    <dsp:sp modelId="{87AEF773-D0B9-1249-83AB-6444C462BAC5}">
      <dsp:nvSpPr>
        <dsp:cNvPr id="0" name=""/>
        <dsp:cNvSpPr/>
      </dsp:nvSpPr>
      <dsp:spPr>
        <a:xfrm>
          <a:off x="6857688" y="905877"/>
          <a:ext cx="2004197" cy="3324881"/>
        </a:xfrm>
        <a:prstGeom prst="rect">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“The parties have a right to sustainable development and should promote it. Policies and measures to protect the climate system [...] should [...] be integrated into national development programs, considering that economic growth is essential for the adoption of measures to address climate change.”</a:t>
          </a:r>
          <a:endParaRPr lang="es-ES" sz="1500" kern="1200" dirty="0">
            <a:latin typeface="Times New Roman" panose="02020603050405020304" pitchFamily="18" charset="0"/>
            <a:cs typeface="Times New Roman" panose="02020603050405020304" pitchFamily="18" charset="0"/>
          </a:endParaRPr>
        </a:p>
      </dsp:txBody>
      <dsp:txXfrm>
        <a:off x="6857688" y="905877"/>
        <a:ext cx="2004197" cy="33248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E745B1-BDE9-A64E-B587-2A11264549FA}">
      <dsp:nvSpPr>
        <dsp:cNvPr id="0" name=""/>
        <dsp:cNvSpPr/>
      </dsp:nvSpPr>
      <dsp:spPr>
        <a:xfrm>
          <a:off x="35" y="55803"/>
          <a:ext cx="3360965" cy="432000"/>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s-ES" sz="1500" kern="1200" dirty="0" err="1">
              <a:latin typeface="Times New Roman" panose="02020603050405020304" pitchFamily="18" charset="0"/>
              <a:cs typeface="Times New Roman" panose="02020603050405020304" pitchFamily="18" charset="0"/>
            </a:rPr>
            <a:t>Annex</a:t>
          </a:r>
          <a:r>
            <a:rPr lang="es-ES" sz="1500" kern="1200" dirty="0">
              <a:latin typeface="Times New Roman" panose="02020603050405020304" pitchFamily="18" charset="0"/>
              <a:cs typeface="Times New Roman" panose="02020603050405020304" pitchFamily="18" charset="0"/>
            </a:rPr>
            <a:t> I </a:t>
          </a:r>
          <a:r>
            <a:rPr lang="es-ES" sz="1500" kern="1200" dirty="0" err="1">
              <a:latin typeface="Times New Roman" panose="02020603050405020304" pitchFamily="18" charset="0"/>
              <a:cs typeface="Times New Roman" panose="02020603050405020304" pitchFamily="18" charset="0"/>
            </a:rPr>
            <a:t>Parties</a:t>
          </a:r>
          <a:r>
            <a:rPr lang="es-ES" sz="1500" kern="1200" dirty="0">
              <a:latin typeface="Times New Roman" panose="02020603050405020304" pitchFamily="18" charset="0"/>
              <a:cs typeface="Times New Roman" panose="02020603050405020304" pitchFamily="18" charset="0"/>
            </a:rPr>
            <a:t> </a:t>
          </a:r>
        </a:p>
      </dsp:txBody>
      <dsp:txXfrm>
        <a:off x="35" y="55803"/>
        <a:ext cx="3360965" cy="432000"/>
      </dsp:txXfrm>
    </dsp:sp>
    <dsp:sp modelId="{A47593C9-F9FB-0643-BB9E-14B5F45F4CD8}">
      <dsp:nvSpPr>
        <dsp:cNvPr id="0" name=""/>
        <dsp:cNvSpPr/>
      </dsp:nvSpPr>
      <dsp:spPr>
        <a:xfrm>
          <a:off x="35" y="487803"/>
          <a:ext cx="3360965" cy="3705750"/>
        </a:xfrm>
        <a:prstGeom prst="rect">
          <a:avLst/>
        </a:prstGeom>
        <a:solidFill>
          <a:schemeClr val="lt1">
            <a:alpha val="90000"/>
            <a:tint val="40000"/>
            <a:hueOff val="0"/>
            <a:satOff val="0"/>
            <a:lumOff val="0"/>
            <a:alphaOff val="0"/>
          </a:schemeClr>
        </a:solidFill>
        <a:ln w="25400" cap="flat"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Developed countries that were part of the OECD in 1992 and countries with economies in transition.</a:t>
          </a:r>
          <a:endParaRPr lang="es-ES" sz="1500" kern="1200" dirty="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endParaRPr lang="es-ES" sz="1500" kern="120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es-ES" sz="1500" kern="1200" dirty="0" err="1">
              <a:latin typeface="Times New Roman" panose="02020603050405020304" pitchFamily="18" charset="0"/>
              <a:cs typeface="Times New Roman" panose="02020603050405020304" pitchFamily="18" charset="0"/>
            </a:rPr>
            <a:t>Obligations</a:t>
          </a:r>
          <a:r>
            <a:rPr lang="es-ES" sz="1500" kern="1200" dirty="0">
              <a:latin typeface="Times New Roman" panose="02020603050405020304" pitchFamily="18" charset="0"/>
              <a:cs typeface="Times New Roman" panose="02020603050405020304" pitchFamily="18" charset="0"/>
            </a:rPr>
            <a:t>:</a:t>
          </a:r>
        </a:p>
        <a:p>
          <a:pPr marL="228600" lvl="2"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 Take the lead in reducing greenhouse gas emissions. </a:t>
          </a:r>
          <a:endParaRPr lang="es-ES" sz="1500" kern="1200" dirty="0">
            <a:latin typeface="Times New Roman" panose="02020603050405020304" pitchFamily="18" charset="0"/>
            <a:cs typeface="Times New Roman" panose="02020603050405020304" pitchFamily="18" charset="0"/>
          </a:endParaRPr>
        </a:p>
        <a:p>
          <a:pPr marL="228600" lvl="2"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 Submit periodic national communications and biennial reports. </a:t>
          </a:r>
          <a:endParaRPr lang="es-ES" sz="1500" kern="1200" dirty="0">
            <a:latin typeface="Times New Roman" panose="02020603050405020304" pitchFamily="18" charset="0"/>
            <a:cs typeface="Times New Roman" panose="02020603050405020304" pitchFamily="18" charset="0"/>
          </a:endParaRPr>
        </a:p>
        <a:p>
          <a:pPr marL="228600" lvl="2"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 Submit annual greenhouse gas inventories.  </a:t>
          </a:r>
          <a:endParaRPr lang="es-ES" sz="1500" kern="1200" dirty="0">
            <a:latin typeface="Times New Roman" panose="02020603050405020304" pitchFamily="18" charset="0"/>
            <a:cs typeface="Times New Roman" panose="02020603050405020304" pitchFamily="18" charset="0"/>
          </a:endParaRPr>
        </a:p>
        <a:p>
          <a:pPr marL="228600" lvl="2"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 Provide financial and other resources to developing countries for mitigation and adaptation. </a:t>
          </a:r>
          <a:endParaRPr lang="es-ES" sz="1500" kern="1200" dirty="0">
            <a:latin typeface="Times New Roman" panose="02020603050405020304" pitchFamily="18" charset="0"/>
            <a:cs typeface="Times New Roman" panose="02020603050405020304" pitchFamily="18" charset="0"/>
          </a:endParaRPr>
        </a:p>
        <a:p>
          <a:pPr marL="228600" lvl="2"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 Facilitate the transfer of climate-friendly technologies</a:t>
          </a:r>
          <a:endParaRPr lang="es-ES" sz="1500" kern="1200" dirty="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endParaRPr lang="es-ES" sz="1500" kern="1200" dirty="0"/>
        </a:p>
      </dsp:txBody>
      <dsp:txXfrm>
        <a:off x="35" y="487803"/>
        <a:ext cx="3360965" cy="3705750"/>
      </dsp:txXfrm>
    </dsp:sp>
    <dsp:sp modelId="{CE4C09B3-2CF5-D54B-8C22-BD9D7A29F4A6}">
      <dsp:nvSpPr>
        <dsp:cNvPr id="0" name=""/>
        <dsp:cNvSpPr/>
      </dsp:nvSpPr>
      <dsp:spPr>
        <a:xfrm>
          <a:off x="3831535" y="55803"/>
          <a:ext cx="3360965" cy="432000"/>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dirty="0">
              <a:latin typeface="Times New Roman" panose="02020603050405020304" pitchFamily="18" charset="0"/>
              <a:cs typeface="Times New Roman" panose="02020603050405020304" pitchFamily="18" charset="0"/>
            </a:rPr>
            <a:t>Non-Annex I Parties</a:t>
          </a:r>
          <a:endParaRPr lang="es-ES" sz="1500" kern="1200" dirty="0">
            <a:latin typeface="Times New Roman" panose="02020603050405020304" pitchFamily="18" charset="0"/>
            <a:cs typeface="Times New Roman" panose="02020603050405020304" pitchFamily="18" charset="0"/>
          </a:endParaRPr>
        </a:p>
      </dsp:txBody>
      <dsp:txXfrm>
        <a:off x="3831535" y="55803"/>
        <a:ext cx="3360965" cy="432000"/>
      </dsp:txXfrm>
    </dsp:sp>
    <dsp:sp modelId="{3A85E364-6341-AE4E-A249-D571EF11C72C}">
      <dsp:nvSpPr>
        <dsp:cNvPr id="0" name=""/>
        <dsp:cNvSpPr/>
      </dsp:nvSpPr>
      <dsp:spPr>
        <a:xfrm>
          <a:off x="3831535" y="487803"/>
          <a:ext cx="3360965" cy="3705750"/>
        </a:xfrm>
        <a:prstGeom prst="rect">
          <a:avLst/>
        </a:prstGeom>
        <a:solidFill>
          <a:schemeClr val="lt1">
            <a:alpha val="90000"/>
            <a:tint val="40000"/>
            <a:hueOff val="0"/>
            <a:satOff val="0"/>
            <a:lumOff val="0"/>
            <a:alphaOff val="0"/>
          </a:schemeClr>
        </a:solidFill>
        <a:ln w="25400" cap="flat"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Mostly developing countries.</a:t>
          </a:r>
          <a:endParaRPr lang="es-ES" sz="1500" kern="1200" dirty="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endParaRPr lang="es-ES" sz="1500" kern="1200" dirty="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endParaRPr lang="es-ES" sz="1500" kern="1200" dirty="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endParaRPr lang="es-ES" sz="1500" kern="1200" dirty="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Char char="•"/>
          </a:pPr>
          <a:r>
            <a:rPr lang="es-ES" sz="1500" kern="1200">
              <a:latin typeface="Times New Roman" panose="02020603050405020304" pitchFamily="18" charset="0"/>
              <a:cs typeface="Times New Roman" panose="02020603050405020304" pitchFamily="18" charset="0"/>
            </a:rPr>
            <a:t>Obligations:</a:t>
          </a:r>
        </a:p>
        <a:p>
          <a:pPr marL="228600" lvl="2"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 Report on mitigation and adaptation measures.</a:t>
          </a:r>
          <a:endParaRPr lang="es-ES" sz="1500" kern="1200" dirty="0">
            <a:latin typeface="Times New Roman" panose="02020603050405020304" pitchFamily="18" charset="0"/>
            <a:cs typeface="Times New Roman" panose="02020603050405020304" pitchFamily="18" charset="0"/>
          </a:endParaRPr>
        </a:p>
        <a:p>
          <a:pPr marL="228600" lvl="2" indent="-114300" algn="l" defTabSz="666750">
            <a:lnSpc>
              <a:spcPct val="90000"/>
            </a:lnSpc>
            <a:spcBef>
              <a:spcPct val="0"/>
            </a:spcBef>
            <a:spcAft>
              <a:spcPct val="15000"/>
            </a:spcAft>
            <a:buChar char="•"/>
          </a:pPr>
          <a:r>
            <a:rPr lang="en-US" sz="1500" kern="1200" dirty="0">
              <a:latin typeface="Times New Roman" panose="02020603050405020304" pitchFamily="18" charset="0"/>
              <a:cs typeface="Times New Roman" panose="02020603050405020304" pitchFamily="18" charset="0"/>
            </a:rPr>
            <a:t> Submit national communications and biennial update reports (BURs).</a:t>
          </a:r>
          <a:endParaRPr lang="es-ES" sz="1500" kern="1200" dirty="0">
            <a:latin typeface="Times New Roman" panose="02020603050405020304" pitchFamily="18" charset="0"/>
            <a:cs typeface="Times New Roman" panose="02020603050405020304" pitchFamily="18" charset="0"/>
          </a:endParaRPr>
        </a:p>
        <a:p>
          <a:pPr marL="228600" lvl="2" indent="-114300" algn="l" defTabSz="666750">
            <a:lnSpc>
              <a:spcPct val="90000"/>
            </a:lnSpc>
            <a:spcBef>
              <a:spcPct val="0"/>
            </a:spcBef>
            <a:spcAft>
              <a:spcPct val="15000"/>
            </a:spcAft>
            <a:buChar char="•"/>
          </a:pPr>
          <a:endParaRPr lang="es-ES" sz="1500" kern="1200" dirty="0"/>
        </a:p>
        <a:p>
          <a:pPr marL="114300" lvl="1" indent="-114300" algn="l" defTabSz="666750">
            <a:lnSpc>
              <a:spcPct val="90000"/>
            </a:lnSpc>
            <a:spcBef>
              <a:spcPct val="0"/>
            </a:spcBef>
            <a:spcAft>
              <a:spcPct val="15000"/>
            </a:spcAft>
            <a:buChar char="•"/>
          </a:pPr>
          <a:endParaRPr lang="es-ES" sz="1500" kern="1200"/>
        </a:p>
      </dsp:txBody>
      <dsp:txXfrm>
        <a:off x="3831535" y="487803"/>
        <a:ext cx="3360965" cy="37057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E80F28-9943-2341-A770-9C7FD6C9CFDB}">
      <dsp:nvSpPr>
        <dsp:cNvPr id="0" name=""/>
        <dsp:cNvSpPr/>
      </dsp:nvSpPr>
      <dsp:spPr>
        <a:xfrm>
          <a:off x="33" y="86986"/>
          <a:ext cx="3235906" cy="806400"/>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Times New Roman" panose="02020603050405020304" pitchFamily="18" charset="0"/>
              <a:cs typeface="Times New Roman" panose="02020603050405020304" pitchFamily="18" charset="0"/>
            </a:rPr>
            <a:t>a) Overall</a:t>
          </a:r>
          <a:endParaRPr lang="es-ES" sz="2800" kern="1200" dirty="0">
            <a:latin typeface="Times New Roman" panose="02020603050405020304" pitchFamily="18" charset="0"/>
            <a:cs typeface="Times New Roman" panose="02020603050405020304" pitchFamily="18" charset="0"/>
          </a:endParaRPr>
        </a:p>
      </dsp:txBody>
      <dsp:txXfrm>
        <a:off x="33" y="86986"/>
        <a:ext cx="3235906" cy="806400"/>
      </dsp:txXfrm>
    </dsp:sp>
    <dsp:sp modelId="{956E72BE-6579-854E-8083-4C52FDE86FC6}">
      <dsp:nvSpPr>
        <dsp:cNvPr id="0" name=""/>
        <dsp:cNvSpPr/>
      </dsp:nvSpPr>
      <dsp:spPr>
        <a:xfrm>
          <a:off x="33" y="893386"/>
          <a:ext cx="3235906" cy="2509959"/>
        </a:xfrm>
        <a:prstGeom prst="rect">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latin typeface="Times New Roman" panose="02020603050405020304" pitchFamily="18" charset="0"/>
              <a:cs typeface="Times New Roman" panose="02020603050405020304" pitchFamily="18" charset="0"/>
            </a:rPr>
            <a:t>Reduce emissions by at least 5% from 1990 levels</a:t>
          </a:r>
          <a:endParaRPr lang="es-ES" sz="2800" kern="1200" dirty="0">
            <a:latin typeface="Times New Roman" panose="02020603050405020304" pitchFamily="18" charset="0"/>
            <a:cs typeface="Times New Roman" panose="02020603050405020304" pitchFamily="18" charset="0"/>
          </a:endParaRPr>
        </a:p>
      </dsp:txBody>
      <dsp:txXfrm>
        <a:off x="33" y="893386"/>
        <a:ext cx="3235906" cy="2509959"/>
      </dsp:txXfrm>
    </dsp:sp>
    <dsp:sp modelId="{E092B074-BB0F-FD42-BD24-55D193B9EA24}">
      <dsp:nvSpPr>
        <dsp:cNvPr id="0" name=""/>
        <dsp:cNvSpPr/>
      </dsp:nvSpPr>
      <dsp:spPr>
        <a:xfrm>
          <a:off x="3688966" y="86986"/>
          <a:ext cx="3235906" cy="806400"/>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s-ES" sz="2800" kern="1200" dirty="0">
              <a:latin typeface="Times New Roman" panose="02020603050405020304" pitchFamily="18" charset="0"/>
              <a:cs typeface="Times New Roman" panose="02020603050405020304" pitchFamily="18" charset="0"/>
            </a:rPr>
            <a:t>b) </a:t>
          </a:r>
          <a:r>
            <a:rPr lang="es-ES" sz="2800" kern="1200" dirty="0" err="1">
              <a:latin typeface="Times New Roman" panose="02020603050405020304" pitchFamily="18" charset="0"/>
              <a:cs typeface="Times New Roman" panose="02020603050405020304" pitchFamily="18" charset="0"/>
            </a:rPr>
            <a:t>European</a:t>
          </a:r>
          <a:r>
            <a:rPr lang="es-ES" sz="2800" kern="1200" dirty="0">
              <a:latin typeface="Times New Roman" panose="02020603050405020304" pitchFamily="18" charset="0"/>
              <a:cs typeface="Times New Roman" panose="02020603050405020304" pitchFamily="18" charset="0"/>
            </a:rPr>
            <a:t> </a:t>
          </a:r>
          <a:r>
            <a:rPr lang="es-ES" sz="2800" kern="1200" dirty="0" err="1">
              <a:latin typeface="Times New Roman" panose="02020603050405020304" pitchFamily="18" charset="0"/>
              <a:cs typeface="Times New Roman" panose="02020603050405020304" pitchFamily="18" charset="0"/>
            </a:rPr>
            <a:t>Union</a:t>
          </a:r>
          <a:endParaRPr lang="es-ES" sz="2800" kern="1200" dirty="0">
            <a:latin typeface="Times New Roman" panose="02020603050405020304" pitchFamily="18" charset="0"/>
            <a:cs typeface="Times New Roman" panose="02020603050405020304" pitchFamily="18" charset="0"/>
          </a:endParaRPr>
        </a:p>
      </dsp:txBody>
      <dsp:txXfrm>
        <a:off x="3688966" y="86986"/>
        <a:ext cx="3235906" cy="806400"/>
      </dsp:txXfrm>
    </dsp:sp>
    <dsp:sp modelId="{B550A348-C05D-4D49-93DF-1FADCDF4D66E}">
      <dsp:nvSpPr>
        <dsp:cNvPr id="0" name=""/>
        <dsp:cNvSpPr/>
      </dsp:nvSpPr>
      <dsp:spPr>
        <a:xfrm>
          <a:off x="3688966" y="893386"/>
          <a:ext cx="3235906" cy="2509959"/>
        </a:xfrm>
        <a:prstGeom prst="rect">
          <a:avLst/>
        </a:prstGeom>
        <a:solidFill>
          <a:schemeClr val="accent4">
            <a:alpha val="90000"/>
            <a:tint val="40000"/>
            <a:hueOff val="0"/>
            <a:satOff val="0"/>
            <a:lumOff val="0"/>
            <a:alphaOff val="0"/>
          </a:schemeClr>
        </a:solidFill>
        <a:ln w="25400" cap="flat" cmpd="sng" algn="ctr">
          <a:solidFill>
            <a:schemeClr val="accent4">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latin typeface="Times New Roman" panose="02020603050405020304" pitchFamily="18" charset="0"/>
              <a:cs typeface="Times New Roman" panose="02020603050405020304" pitchFamily="18" charset="0"/>
            </a:rPr>
            <a:t>Reduce emissions by at least 8% from 1990 levels (a joint goal exceeding the average)</a:t>
          </a:r>
          <a:endParaRPr lang="es-ES" sz="2800" kern="1200" dirty="0">
            <a:latin typeface="Times New Roman" panose="02020603050405020304" pitchFamily="18" charset="0"/>
            <a:cs typeface="Times New Roman" panose="02020603050405020304" pitchFamily="18" charset="0"/>
          </a:endParaRPr>
        </a:p>
      </dsp:txBody>
      <dsp:txXfrm>
        <a:off x="3688966" y="893386"/>
        <a:ext cx="3235906" cy="250995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9" name="Google Shape;99;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72940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468252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010413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041069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054643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321422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510284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568875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222762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96820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820311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423629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365907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556113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990631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329720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090314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426347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691033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30120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549807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054668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497323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322340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191801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221007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67546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69741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48373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81806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12568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16325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2475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sp>
        <p:nvSpPr>
          <p:cNvPr id="32" name="Google Shape;32;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4" name="Google Shape;34;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6" name="Google Shape;36;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
        <p:nvSpPr>
          <p:cNvPr id="41" name="Google Shape;41;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4"/>
        <p:cNvGrpSpPr/>
        <p:nvPr/>
      </p:nvGrpSpPr>
      <p:grpSpPr>
        <a:xfrm>
          <a:off x="0" y="0"/>
          <a:ext cx="0" cy="0"/>
          <a:chOff x="0" y="0"/>
          <a:chExt cx="0" cy="0"/>
        </a:xfrm>
      </p:grpSpPr>
      <p:sp>
        <p:nvSpPr>
          <p:cNvPr id="45" name="Google Shape;45;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7" name="Google Shape;47;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8" name="Google Shape;48;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{D55122D6-A81F-4573-BB90-63F24197E85C}</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Clr>
                          <a:srgbClr val="000000"/>
                        </a:buClr>
                        <a:buSzPts val="1100"/>
                        <a:buFont typeface="Arial"/>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900"/>
                        <a:buFont typeface="Arial"/>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Clr>
                          <a:srgbClr val="000000"/>
                        </a:buClr>
                        <a:buSzPts val="900"/>
                        <a:buFont typeface="Arial"/>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02" name="Google Shape;102;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03" name="Google Shape;103;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700"/>
              <a:buFont typeface="Arial"/>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Clr>
                <a:srgbClr val="000000"/>
              </a:buClr>
              <a:buSzPts val="2700"/>
              <a:buFont typeface="Arial"/>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Clr>
                <a:srgbClr val="000000"/>
              </a:buClr>
              <a:buSzPts val="1800"/>
              <a:buFont typeface="Arial"/>
              <a:buNone/>
            </a:pPr>
            <a:endParaRPr sz="1800" b="0" i="0" u="none" strike="noStrike" cap="none" dirty="0">
              <a:solidFill>
                <a:srgbClr val="000000"/>
              </a:solidFill>
              <a:latin typeface="Century Gothic"/>
              <a:ea typeface="Century Gothic"/>
              <a:cs typeface="Century Gothic"/>
              <a:sym typeface="Century Gothic"/>
            </a:endParaRPr>
          </a:p>
        </p:txBody>
      </p:sp>
      <p:pic>
        <p:nvPicPr>
          <p:cNvPr id="104" name="Google Shape;104;p1"/>
          <p:cNvPicPr preferRelativeResize="0"/>
          <p:nvPr/>
        </p:nvPicPr>
        <p:blipFill rotWithShape="1">
          <a:blip r:embed="rId4">
            <a:alphaModFix/>
          </a:blip>
          <a:srcRect l="26643" t="10966" r="39273" b="27094"/>
          <a:stretch/>
        </p:blipFill>
        <p:spPr>
          <a:xfrm>
            <a:off x="10737335" y="339087"/>
            <a:ext cx="1305303" cy="1266981"/>
          </a:xfrm>
          <a:prstGeom prst="rect">
            <a:avLst/>
          </a:prstGeom>
          <a:noFill/>
          <a:ln>
            <a:noFill/>
          </a:ln>
        </p:spPr>
      </p:pic>
      <p:sp>
        <p:nvSpPr>
          <p:cNvPr id="105" name="Google Shape;105;p1"/>
          <p:cNvSpPr txBox="1"/>
          <p:nvPr/>
        </p:nvSpPr>
        <p:spPr>
          <a:xfrm>
            <a:off x="642790" y="2899476"/>
            <a:ext cx="11150343" cy="1071407"/>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0"/>
              </a:spcAft>
              <a:buClr>
                <a:srgbClr val="000000"/>
              </a:buClr>
              <a:buSzPts val="2700"/>
              <a:buFont typeface="Arial"/>
              <a:buNone/>
            </a:pPr>
            <a:r>
              <a:rPr lang="en-US" sz="2700" b="1" i="0" u="none" strike="noStrike" cap="none" dirty="0">
                <a:solidFill>
                  <a:srgbClr val="003399"/>
                </a:solidFill>
                <a:latin typeface="Century Gothic"/>
                <a:ea typeface="Century Gothic"/>
                <a:cs typeface="Century Gothic"/>
                <a:sym typeface="Century Gothic"/>
              </a:rPr>
              <a:t>Subject title: Climate Change and Human Rights</a:t>
            </a:r>
          </a:p>
          <a:p>
            <a:pPr>
              <a:lnSpc>
                <a:spcPct val="107000"/>
              </a:lnSpc>
              <a:spcBef>
                <a:spcPts val="800"/>
              </a:spcBef>
              <a:buSzPts val="2700"/>
            </a:pPr>
            <a:r>
              <a:rPr lang="en-US" sz="2000" b="1" dirty="0">
                <a:solidFill>
                  <a:schemeClr val="accent5">
                    <a:lumMod val="75000"/>
                  </a:schemeClr>
                </a:solidFill>
                <a:latin typeface="Century Gothic" panose="020B0502020202020204" pitchFamily="34" charset="0"/>
                <a:ea typeface="Century Gothic"/>
                <a:cs typeface="Century Gothic"/>
                <a:sym typeface="Century Gothic"/>
              </a:rPr>
              <a:t>Topic: </a:t>
            </a:r>
            <a:r>
              <a:rPr lang="es-ES" sz="2000" b="1" dirty="0">
                <a:solidFill>
                  <a:schemeClr val="accent5">
                    <a:lumMod val="75000"/>
                  </a:schemeClr>
                </a:solidFill>
                <a:effectLst/>
                <a:latin typeface="Century Gothic" panose="020B0502020202020204" pitchFamily="34" charset="0"/>
                <a:ea typeface="Times New Roman" panose="02020603050405020304" pitchFamily="18" charset="0"/>
              </a:rPr>
              <a:t>Human </a:t>
            </a:r>
            <a:r>
              <a:rPr lang="es-ES" sz="2000" b="1" dirty="0" err="1">
                <a:solidFill>
                  <a:schemeClr val="accent5">
                    <a:lumMod val="75000"/>
                  </a:schemeClr>
                </a:solidFill>
                <a:effectLst/>
                <a:latin typeface="Century Gothic" panose="020B0502020202020204" pitchFamily="34" charset="0"/>
                <a:ea typeface="Times New Roman" panose="02020603050405020304" pitchFamily="18" charset="0"/>
              </a:rPr>
              <a:t>Rights</a:t>
            </a:r>
            <a:r>
              <a:rPr lang="es-ES" sz="2000" b="1" dirty="0">
                <a:solidFill>
                  <a:schemeClr val="accent5">
                    <a:lumMod val="75000"/>
                  </a:schemeClr>
                </a:solidFill>
                <a:effectLst/>
                <a:latin typeface="Century Gothic" panose="020B0502020202020204" pitchFamily="34" charset="0"/>
                <a:ea typeface="Times New Roman" panose="02020603050405020304" pitchFamily="18" charset="0"/>
              </a:rPr>
              <a:t> in global </a:t>
            </a:r>
            <a:r>
              <a:rPr lang="es-ES" sz="2000" b="1" dirty="0" err="1">
                <a:solidFill>
                  <a:schemeClr val="accent5">
                    <a:lumMod val="75000"/>
                  </a:schemeClr>
                </a:solidFill>
                <a:effectLst/>
                <a:latin typeface="Century Gothic" panose="020B0502020202020204" pitchFamily="34" charset="0"/>
                <a:ea typeface="Times New Roman" panose="02020603050405020304" pitchFamily="18" charset="0"/>
              </a:rPr>
              <a:t>Climate</a:t>
            </a:r>
            <a:r>
              <a:rPr lang="es-ES" sz="2000" b="1" dirty="0">
                <a:solidFill>
                  <a:schemeClr val="accent5">
                    <a:lumMod val="75000"/>
                  </a:schemeClr>
                </a:solidFill>
                <a:effectLst/>
                <a:latin typeface="Century Gothic" panose="020B0502020202020204" pitchFamily="34" charset="0"/>
                <a:ea typeface="Times New Roman" panose="02020603050405020304" pitchFamily="18" charset="0"/>
              </a:rPr>
              <a:t> Change </a:t>
            </a:r>
            <a:r>
              <a:rPr lang="es-ES" sz="2000" b="1" dirty="0" err="1">
                <a:solidFill>
                  <a:schemeClr val="accent5">
                    <a:lumMod val="75000"/>
                  </a:schemeClr>
                </a:solidFill>
                <a:effectLst/>
                <a:latin typeface="Century Gothic" panose="020B0502020202020204" pitchFamily="34" charset="0"/>
                <a:ea typeface="Times New Roman" panose="02020603050405020304" pitchFamily="18" charset="0"/>
              </a:rPr>
              <a:t>Negotiations</a:t>
            </a:r>
            <a:r>
              <a:rPr lang="es-ES" sz="2000" b="1" dirty="0">
                <a:solidFill>
                  <a:schemeClr val="accent5">
                    <a:lumMod val="75000"/>
                  </a:schemeClr>
                </a:solidFill>
                <a:effectLst/>
                <a:latin typeface="Century Gothic" panose="020B0502020202020204" pitchFamily="34" charset="0"/>
                <a:ea typeface="Times New Roman" panose="02020603050405020304" pitchFamily="18" charset="0"/>
              </a:rPr>
              <a:t>, </a:t>
            </a:r>
            <a:r>
              <a:rPr lang="es-ES" sz="2000" b="1" dirty="0" err="1">
                <a:solidFill>
                  <a:schemeClr val="accent5">
                    <a:lumMod val="75000"/>
                  </a:schemeClr>
                </a:solidFill>
                <a:effectLst/>
                <a:latin typeface="Century Gothic" panose="020B0502020202020204" pitchFamily="34" charset="0"/>
                <a:ea typeface="Times New Roman" panose="02020603050405020304" pitchFamily="18" charset="0"/>
              </a:rPr>
              <a:t>Agreements</a:t>
            </a:r>
            <a:r>
              <a:rPr lang="es-ES" sz="2000" b="1" dirty="0">
                <a:solidFill>
                  <a:schemeClr val="accent5">
                    <a:lumMod val="75000"/>
                  </a:schemeClr>
                </a:solidFill>
                <a:effectLst/>
                <a:latin typeface="Century Gothic" panose="020B0502020202020204" pitchFamily="34" charset="0"/>
                <a:ea typeface="Times New Roman" panose="02020603050405020304" pitchFamily="18" charset="0"/>
              </a:rPr>
              <a:t> and </a:t>
            </a:r>
            <a:r>
              <a:rPr lang="es-ES" sz="2000" b="1" dirty="0" err="1">
                <a:solidFill>
                  <a:schemeClr val="accent5">
                    <a:lumMod val="75000"/>
                  </a:schemeClr>
                </a:solidFill>
                <a:effectLst/>
                <a:latin typeface="Century Gothic" panose="020B0502020202020204" pitchFamily="34" charset="0"/>
                <a:ea typeface="Times New Roman" panose="02020603050405020304" pitchFamily="18" charset="0"/>
              </a:rPr>
              <a:t>Action</a:t>
            </a:r>
            <a:endParaRPr lang="es-ES" sz="2000" b="1" dirty="0">
              <a:solidFill>
                <a:schemeClr val="accent5">
                  <a:lumMod val="75000"/>
                </a:schemeClr>
              </a:solidFill>
              <a:effectLst/>
              <a:latin typeface="Century Gothic" panose="020B0502020202020204" pitchFamily="34" charset="0"/>
              <a:ea typeface="Times New Roman" panose="02020603050405020304" pitchFamily="18" charset="0"/>
            </a:endParaRPr>
          </a:p>
        </p:txBody>
      </p:sp>
      <p:grpSp>
        <p:nvGrpSpPr>
          <p:cNvPr id="106" name="Google Shape;106;p1"/>
          <p:cNvGrpSpPr/>
          <p:nvPr/>
        </p:nvGrpSpPr>
        <p:grpSpPr>
          <a:xfrm>
            <a:off x="0" y="5223940"/>
            <a:ext cx="12192000" cy="1634061"/>
            <a:chOff x="0" y="5223940"/>
            <a:chExt cx="12192000" cy="1634061"/>
          </a:xfrm>
        </p:grpSpPr>
        <p:sp>
          <p:nvSpPr>
            <p:cNvPr id="107" name="Google Shape;107;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alibri"/>
                  <a:ea typeface="Calibri"/>
                  <a:cs typeface="Calibri"/>
                  <a:sym typeface="Calibri"/>
                </a:rPr>
                <a:t>Project No of Reference: 618874-EPP-1-2020-1-VN-EPPKA2-CBHE-JP:</a:t>
              </a:r>
              <a:r>
                <a:rPr lang="en-US" sz="12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Calibri"/>
                  <a:ea typeface="Calibri"/>
                  <a:cs typeface="Calibri"/>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000" b="0" i="0" u="none" strike="noStrike" cap="none">
                <a:solidFill>
                  <a:srgbClr val="FFFFFF"/>
                </a:solidFill>
                <a:latin typeface="Calibri"/>
                <a:ea typeface="Calibri"/>
                <a:cs typeface="Calibri"/>
                <a:sym typeface="Calibri"/>
              </a:endParaRPr>
            </a:p>
          </p:txBody>
        </p:sp>
        <p:pic>
          <p:nvPicPr>
            <p:cNvPr id="108" name="Google Shape;108;p1"/>
            <p:cNvPicPr preferRelativeResize="0"/>
            <p:nvPr/>
          </p:nvPicPr>
          <p:blipFill rotWithShape="1">
            <a:blip r:embed="rId5">
              <a:alphaModFix/>
            </a:blip>
            <a:srcRect/>
            <a:stretch/>
          </p:blipFill>
          <p:spPr>
            <a:xfrm>
              <a:off x="2259248" y="5288834"/>
              <a:ext cx="1448292" cy="404478"/>
            </a:xfrm>
            <a:prstGeom prst="rect">
              <a:avLst/>
            </a:prstGeom>
            <a:noFill/>
            <a:ln>
              <a:noFill/>
            </a:ln>
          </p:spPr>
        </p:pic>
        <p:pic>
          <p:nvPicPr>
            <p:cNvPr id="109" name="Google Shape;109;p1"/>
            <p:cNvPicPr preferRelativeResize="0"/>
            <p:nvPr/>
          </p:nvPicPr>
          <p:blipFill rotWithShape="1">
            <a:blip r:embed="rId6">
              <a:alphaModFix/>
            </a:blip>
            <a:srcRect r="20177"/>
            <a:stretch/>
          </p:blipFill>
          <p:spPr>
            <a:xfrm>
              <a:off x="10603618" y="5288834"/>
              <a:ext cx="1533649" cy="419377"/>
            </a:xfrm>
            <a:prstGeom prst="rect">
              <a:avLst/>
            </a:prstGeom>
            <a:noFill/>
            <a:ln>
              <a:noFill/>
            </a:ln>
          </p:spPr>
        </p:pic>
        <p:pic>
          <p:nvPicPr>
            <p:cNvPr id="110" name="Google Shape;110;p1"/>
            <p:cNvPicPr preferRelativeResize="0"/>
            <p:nvPr/>
          </p:nvPicPr>
          <p:blipFill rotWithShape="1">
            <a:blip r:embed="rId7">
              <a:alphaModFix/>
            </a:blip>
            <a:srcRect/>
            <a:stretch/>
          </p:blipFill>
          <p:spPr>
            <a:xfrm>
              <a:off x="7460330" y="5245638"/>
              <a:ext cx="485416" cy="490870"/>
            </a:xfrm>
            <a:prstGeom prst="rect">
              <a:avLst/>
            </a:prstGeom>
            <a:noFill/>
            <a:ln>
              <a:noFill/>
            </a:ln>
          </p:spPr>
        </p:pic>
        <p:pic>
          <p:nvPicPr>
            <p:cNvPr id="111" name="Google Shape;111;p1"/>
            <p:cNvPicPr preferRelativeResize="0"/>
            <p:nvPr/>
          </p:nvPicPr>
          <p:blipFill rotWithShape="1">
            <a:blip r:embed="rId8">
              <a:alphaModFix/>
            </a:blip>
            <a:srcRect/>
            <a:stretch/>
          </p:blipFill>
          <p:spPr>
            <a:xfrm>
              <a:off x="54733" y="5223940"/>
              <a:ext cx="485417" cy="509388"/>
            </a:xfrm>
            <a:prstGeom prst="rect">
              <a:avLst/>
            </a:prstGeom>
            <a:noFill/>
            <a:ln>
              <a:noFill/>
            </a:ln>
          </p:spPr>
        </p:pic>
        <p:pic>
          <p:nvPicPr>
            <p:cNvPr id="112" name="Google Shape;112;p1"/>
            <p:cNvPicPr preferRelativeResize="0"/>
            <p:nvPr/>
          </p:nvPicPr>
          <p:blipFill rotWithShape="1">
            <a:blip r:embed="rId9">
              <a:alphaModFix/>
            </a:blip>
            <a:srcRect/>
            <a:stretch/>
          </p:blipFill>
          <p:spPr>
            <a:xfrm>
              <a:off x="540150" y="5259686"/>
              <a:ext cx="1638414" cy="419377"/>
            </a:xfrm>
            <a:prstGeom prst="rect">
              <a:avLst/>
            </a:prstGeom>
            <a:noFill/>
            <a:ln>
              <a:noFill/>
            </a:ln>
          </p:spPr>
        </p:pic>
        <p:pic>
          <p:nvPicPr>
            <p:cNvPr id="113" name="Google Shape;113;p1"/>
            <p:cNvPicPr preferRelativeResize="0"/>
            <p:nvPr/>
          </p:nvPicPr>
          <p:blipFill rotWithShape="1">
            <a:blip r:embed="rId10">
              <a:alphaModFix/>
            </a:blip>
            <a:srcRect/>
            <a:stretch/>
          </p:blipFill>
          <p:spPr>
            <a:xfrm>
              <a:off x="4914914" y="5357692"/>
              <a:ext cx="1489026" cy="367595"/>
            </a:xfrm>
            <a:prstGeom prst="rect">
              <a:avLst/>
            </a:prstGeom>
            <a:noFill/>
            <a:ln>
              <a:noFill/>
            </a:ln>
          </p:spPr>
        </p:pic>
        <p:pic>
          <p:nvPicPr>
            <p:cNvPr id="114" name="Google Shape;114;p1"/>
            <p:cNvPicPr preferRelativeResize="0"/>
            <p:nvPr/>
          </p:nvPicPr>
          <p:blipFill rotWithShape="1">
            <a:blip r:embed="rId11">
              <a:alphaModFix/>
            </a:blip>
            <a:srcRect r="10406" b="8446"/>
            <a:stretch/>
          </p:blipFill>
          <p:spPr>
            <a:xfrm>
              <a:off x="8705701" y="5233834"/>
              <a:ext cx="1795277" cy="489486"/>
            </a:xfrm>
            <a:prstGeom prst="rect">
              <a:avLst/>
            </a:prstGeom>
            <a:noFill/>
            <a:ln>
              <a:noFill/>
            </a:ln>
          </p:spPr>
        </p:pic>
        <p:pic>
          <p:nvPicPr>
            <p:cNvPr id="115" name="Google Shape;115;p1"/>
            <p:cNvPicPr preferRelativeResize="0"/>
            <p:nvPr/>
          </p:nvPicPr>
          <p:blipFill rotWithShape="1">
            <a:blip r:embed="rId12">
              <a:alphaModFix/>
            </a:blip>
            <a:srcRect/>
            <a:stretch/>
          </p:blipFill>
          <p:spPr>
            <a:xfrm>
              <a:off x="6451188" y="5331800"/>
              <a:ext cx="980435" cy="419377"/>
            </a:xfrm>
            <a:prstGeom prst="rect">
              <a:avLst/>
            </a:prstGeom>
            <a:noFill/>
            <a:ln>
              <a:noFill/>
            </a:ln>
          </p:spPr>
        </p:pic>
        <p:pic>
          <p:nvPicPr>
            <p:cNvPr id="116" name="Google Shape;116;p1"/>
            <p:cNvPicPr preferRelativeResize="0"/>
            <p:nvPr/>
          </p:nvPicPr>
          <p:blipFill rotWithShape="1">
            <a:blip r:embed="rId13">
              <a:alphaModFix/>
            </a:blip>
            <a:srcRect/>
            <a:stretch/>
          </p:blipFill>
          <p:spPr>
            <a:xfrm>
              <a:off x="8018929" y="5259686"/>
              <a:ext cx="719168" cy="489486"/>
            </a:xfrm>
            <a:prstGeom prst="rect">
              <a:avLst/>
            </a:prstGeom>
            <a:noFill/>
            <a:ln>
              <a:noFill/>
            </a:ln>
          </p:spPr>
        </p:pic>
        <p:pic>
          <p:nvPicPr>
            <p:cNvPr id="117" name="Google Shape;117;p1"/>
            <p:cNvPicPr preferRelativeResize="0"/>
            <p:nvPr/>
          </p:nvPicPr>
          <p:blipFill rotWithShape="1">
            <a:blip r:embed="rId14">
              <a:alphaModFix/>
            </a:blip>
            <a:srcRect/>
            <a:stretch/>
          </p:blipFill>
          <p:spPr>
            <a:xfrm>
              <a:off x="3774016" y="5265789"/>
              <a:ext cx="1131082" cy="502703"/>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UNITED NATIONS FRAMEWORK CONVENTION ON CLIMATE CHANGE (UNFCCC)</a:t>
            </a:r>
            <a:endParaRPr lang="es-ES" sz="2200" b="1" dirty="0">
              <a:solidFill>
                <a:schemeClr val="bg1"/>
              </a:solidFill>
              <a:latin typeface="Times New Roman" panose="02020603050405020304" pitchFamily="18" charset="0"/>
              <a:cs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Diagrama 1">
            <a:extLst>
              <a:ext uri="{FF2B5EF4-FFF2-40B4-BE49-F238E27FC236}">
                <a16:creationId xmlns:a16="http://schemas.microsoft.com/office/drawing/2014/main" id="{C887CA01-4B9F-4C76-E4EB-672F0ACA39F3}"/>
              </a:ext>
            </a:extLst>
          </p:cNvPr>
          <p:cNvGraphicFramePr/>
          <p:nvPr>
            <p:extLst>
              <p:ext uri="{D42A27DB-BD31-4B8C-83A1-F6EECF244321}">
                <p14:modId xmlns:p14="http://schemas.microsoft.com/office/powerpoint/2010/main" val="2379045801"/>
              </p:ext>
            </p:extLst>
          </p:nvPr>
        </p:nvGraphicFramePr>
        <p:xfrm>
          <a:off x="1215483" y="1382750"/>
          <a:ext cx="8865219" cy="44389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22313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UNITED NATIONS FRAMEWORK CONVENTION ON CLIMATE CHANGE (UNFCCC)</a:t>
            </a:r>
            <a:endParaRPr lang="es-ES" sz="2200" b="1" dirty="0">
              <a:solidFill>
                <a:schemeClr val="bg1"/>
              </a:solidFill>
              <a:latin typeface="Times New Roman" panose="02020603050405020304" pitchFamily="18" charset="0"/>
              <a:cs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Parties to the UNFCCC are divided in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two categories</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Diagrama 1">
            <a:extLst>
              <a:ext uri="{FF2B5EF4-FFF2-40B4-BE49-F238E27FC236}">
                <a16:creationId xmlns:a16="http://schemas.microsoft.com/office/drawing/2014/main" id="{B4DA2FBA-BAA2-4760-F64F-8FADDC9C9E5C}"/>
              </a:ext>
            </a:extLst>
          </p:cNvPr>
          <p:cNvGraphicFramePr/>
          <p:nvPr>
            <p:extLst>
              <p:ext uri="{D42A27DB-BD31-4B8C-83A1-F6EECF244321}">
                <p14:modId xmlns:p14="http://schemas.microsoft.com/office/powerpoint/2010/main" val="4122536204"/>
              </p:ext>
            </p:extLst>
          </p:nvPr>
        </p:nvGraphicFramePr>
        <p:xfrm>
          <a:off x="2141035" y="1572322"/>
          <a:ext cx="7192536" cy="42493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51485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UNITED NATIONS FRAMEWORK CONVENTION ON CLIMATE CHANGE (UNFCCC)</a:t>
            </a:r>
            <a:endParaRPr lang="es-ES" sz="2200" b="1" dirty="0">
              <a:solidFill>
                <a:schemeClr val="bg1"/>
              </a:solidFill>
              <a:latin typeface="Times New Roman" panose="02020603050405020304" pitchFamily="18" charset="0"/>
              <a:cs typeface="Times New Roman" panose="02020603050405020304" pitchFamily="18" charset="0"/>
            </a:endParaRP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‘Equity’ and ‘common but differentiated responsibilities’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During the UNFCCC negotiations developing countries argued for a treaty that would </a:t>
            </a:r>
            <a:r>
              <a:rPr lang="en-US" sz="2000" dirty="0" err="1">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recognise</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three fundamental distinctions between wealthier and poorer countries: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Different historical (and present day) responsibility for climate change.</a:t>
            </a:r>
          </a:p>
          <a:p>
            <a:pPr marL="342900" lvl="0" indent="-342900">
              <a:buFont typeface="+mj-lt"/>
              <a:buAutoNum type="arabicPeriod"/>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Differing likely impacts of climate change, predicted to be far greater in poorer than richer countries.</a:t>
            </a:r>
          </a:p>
          <a:p>
            <a:pPr marL="342900" lvl="0" indent="-342900">
              <a:buFont typeface="+mj-lt"/>
              <a:buAutoNum type="arabicPeriod"/>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mj-lt"/>
              <a:buAutoNum type="arabicPeriod"/>
            </a:pP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Different capacity to deal with the problems resulting from climate change and to develop noncarbon intensive energy technologies.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02794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UNITED NATIONS FRAMEWORK CONVENTION ON CLIMATE CHANGE (UNFCCC)</a:t>
            </a:r>
            <a:endParaRPr lang="es-ES" sz="2200" b="1" dirty="0">
              <a:solidFill>
                <a:schemeClr val="bg1"/>
              </a:solidFill>
              <a:latin typeface="Times New Roman" panose="02020603050405020304" pitchFamily="18" charset="0"/>
              <a:cs typeface="Times New Roman" panose="02020603050405020304" pitchFamily="18" charset="0"/>
            </a:endParaRP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These distinctions are central to the ‘principles’ laid out in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Article 3 of the UNFCCC</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i="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In their actions to achieve the objective of the Convention and to implement its provisions, the Parties shall be guided, inter alia, by the following: </a:t>
            </a:r>
            <a:endPar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i="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1. The Parties should protect the climate system for the benefit of present and future generations of humankind, on the basis of equity and in accordance with their common but differentiated responsibilities and respective capabilities. Accordingly, the developed country Parties should take the lead in combating climate change and the adverse effects thereof. </a:t>
            </a:r>
            <a:endPar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i="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2. The specific needs and special circumstances of developing country Parties, especially those that are particularly vulnerable to the adverse effects of climate change, and of those Parties, especially developing country Parties, that would have to bear a disproportionate or abnormal burden under the Convention, should be given full consideration.”</a:t>
            </a:r>
            <a:endPar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30486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UNITED NATIONS FRAMEWORK CONVENTION ON CLIMATE CHANGE (UNFCCC)</a:t>
            </a:r>
            <a:endParaRPr lang="es-ES" sz="2200" b="1" dirty="0">
              <a:solidFill>
                <a:schemeClr val="bg1"/>
              </a:solidFill>
              <a:latin typeface="Times New Roman" panose="02020603050405020304" pitchFamily="18" charset="0"/>
              <a:cs typeface="Times New Roman" panose="02020603050405020304" pitchFamily="18" charset="0"/>
            </a:endParaRP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The language of ‘equity’ and of CBDR was introduced precisely to acknowledge the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justice claims of developing countries</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and in particular to aim at a balance between the differentials of contribution to the problem and capacity to treat it. However, the term  ‘equity’ understood as a solution when the applicable law is not offering a just solution seems controversial form a human rights perspective.</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Article 3 seems to promise that responsibility would be attributed fairly: that those living carbon-intensive lives in richer countries would be held accountable, to a degree, while those in poorer countries would be compensated for the resulting harms. There is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little sign to date that these principles are being fulfilled</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or even that they are adequate to translate ethical imperatives into legal obligations.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9952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UNITED NATIONS FRAMEWORK CONVENTION ON CLIMATE CHANGE (UNFCCC)</a:t>
            </a:r>
            <a:endParaRPr lang="es-ES" sz="2200" b="1" dirty="0">
              <a:solidFill>
                <a:schemeClr val="bg1"/>
              </a:solidFill>
              <a:latin typeface="Times New Roman" panose="02020603050405020304" pitchFamily="18" charset="0"/>
              <a:cs typeface="Times New Roman" panose="02020603050405020304" pitchFamily="18" charset="0"/>
            </a:endParaRP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887852"/>
            <a:ext cx="9488100" cy="5106548"/>
          </a:xfrm>
          <a:prstGeom prst="rect">
            <a:avLst/>
          </a:prstGeom>
          <a:noFill/>
          <a:ln>
            <a:noFill/>
          </a:ln>
        </p:spPr>
        <p:txBody>
          <a:bodyPr spcFirstLastPara="1" wrap="square" lIns="91425" tIns="91425" rIns="91425" bIns="91425" anchor="t" anchorCtr="0">
            <a:noAutofit/>
          </a:bodyPr>
          <a:lstStyle/>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Regarding CBDR, the (non-binding) 1992 Rio Declaration on Environment and Development, Principle 7, points out: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i="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“States shall cooperate in a spirit of global partnership to conserve, protect and restore the health and integrity of the Earth’s ecosystem. In view of the different contributions to global environmental degradation, States have common but differentiated responsibilities. The developed countries acknowledge the responsibility that they bear in the international pursuit of sustainable development in view of the pressures their societies place on the global environment and of the technologies and financial resources they command.”</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The transition from the (non-binding) Rio Declaration to the (more binding) UNFCCC Article 3 much of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this strong language was lost or removed</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at the insistence of the wealthier states.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73873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65059" y="189570"/>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UNITED NATIONS FRAMEWORK CONVENTION ON CLIMATE CHANGE (UNFCCC)</a:t>
            </a:r>
            <a:endParaRPr lang="es-ES" sz="2200" b="1" dirty="0">
              <a:solidFill>
                <a:schemeClr val="bg1"/>
              </a:solidFill>
              <a:latin typeface="Times New Roman" panose="02020603050405020304" pitchFamily="18" charset="0"/>
              <a:cs typeface="Times New Roman" panose="02020603050405020304" pitchFamily="18" charset="0"/>
            </a:endParaRPr>
          </a:p>
        </p:txBody>
      </p:sp>
      <p:sp>
        <p:nvSpPr>
          <p:cNvPr id="123" name="Google Shape;123;g2c6e256e594_0_7"/>
          <p:cNvSpPr txBox="1"/>
          <p:nvPr/>
        </p:nvSpPr>
        <p:spPr>
          <a:xfrm>
            <a:off x="993057" y="690160"/>
            <a:ext cx="10033166" cy="5304240"/>
          </a:xfrm>
          <a:prstGeom prst="rect">
            <a:avLst/>
          </a:prstGeom>
          <a:noFill/>
          <a:ln>
            <a:noFill/>
          </a:ln>
        </p:spPr>
        <p:txBody>
          <a:bodyPr spcFirstLastPara="1" wrap="square" lIns="91425" tIns="91425" rIns="91425" bIns="91425" anchor="t" anchorCtr="0">
            <a:noAutofit/>
          </a:bodyPr>
          <a:lstStyle/>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Nevertheless, CBDR in the UNFCCC entails a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positive obligation </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on wealthier countries to ‘assist’ poorer countries. But the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terms are narrow</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Industrial countries agree to provide ‘new and additional financial resources’ to developing countries to meet the ‘agreed full incremental costs’ of complying with their commitments and to cover the ‘agreed full costs’ of their reporting obligations.</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The wording skews contributions toward funding mitigation in developing countries, rather than adaptation where human rights needs are arguably most urgent.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13432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6" y="3156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KYOTO PROTOCOL</a:t>
            </a:r>
            <a:endParaRPr lang="es-ES" sz="2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3" name="Google Shape;123;g2c6e256e594_0_7"/>
          <p:cNvSpPr txBox="1"/>
          <p:nvPr/>
        </p:nvSpPr>
        <p:spPr>
          <a:xfrm>
            <a:off x="1165777" y="1087120"/>
            <a:ext cx="9512867" cy="4765040"/>
          </a:xfrm>
          <a:prstGeom prst="rect">
            <a:avLst/>
          </a:prstGeom>
          <a:noFill/>
          <a:ln>
            <a:noFill/>
          </a:ln>
        </p:spPr>
        <p:txBody>
          <a:bodyPr spcFirstLastPara="1" wrap="square" lIns="91425" tIns="91425" rIns="91425" bIns="91425" anchor="t" anchorCtr="0">
            <a:noAutofit/>
          </a:bodyPr>
          <a:lstStyle/>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Adopted at the 3rd Conference of the Parties (COP 3) of the UNFCCC.</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main objective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by the Protocol is to promote sustainable development by limiting and reducing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greenhouse gas emissions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with minimal adverse effects on economic relations, society, and the environment, especially in developing countries.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Main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measures</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ea typeface="Times New Roman" panose="02020603050405020304" pitchFamily="18" charset="0"/>
                <a:cs typeface="Times New Roman" panose="02020603050405020304" pitchFamily="18" charset="0"/>
              </a:rPr>
              <a:t>1.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Identifies main greenhouse gases, such as carbon dioxide (used as a reference unit CO2 Eq), methane, nitrous oxide, perfluorocarbons, hydrofluorocarbons, and sulfur hexafluoride.</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ea typeface="Times New Roman" panose="02020603050405020304" pitchFamily="18" charset="0"/>
                <a:cs typeface="Times New Roman" panose="02020603050405020304" pitchFamily="18" charset="0"/>
              </a:rPr>
              <a:t>2.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Recognizes that greenhouse gas reductions must be credible and verifiable.</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ea typeface="Times New Roman" panose="02020603050405020304" pitchFamily="18" charset="0"/>
                <a:cs typeface="Times New Roman" panose="02020603050405020304" pitchFamily="18" charset="0"/>
              </a:rPr>
              <a:t>3.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Assigns a national target to each country.</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40339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KYOTO PROTOCOL</a:t>
            </a: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1165777" y="1046480"/>
            <a:ext cx="9512867" cy="4765040"/>
          </a:xfrm>
          <a:prstGeom prst="rect">
            <a:avLst/>
          </a:prstGeom>
          <a:noFill/>
          <a:ln>
            <a:noFill/>
          </a:ln>
        </p:spPr>
        <p:txBody>
          <a:bodyPr spcFirstLastPara="1" wrap="square" lIns="91425" tIns="91425" rIns="91425" bIns="91425" anchor="t" anchorCtr="0">
            <a:noAutofit/>
          </a:bodyPr>
          <a:lstStyle/>
          <a:p>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National Targets for the Period 2008 to 2012</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Diagrama 1">
            <a:extLst>
              <a:ext uri="{FF2B5EF4-FFF2-40B4-BE49-F238E27FC236}">
                <a16:creationId xmlns:a16="http://schemas.microsoft.com/office/drawing/2014/main" id="{D0F6EE0A-076F-7646-B6C3-597063A9EF23}"/>
              </a:ext>
            </a:extLst>
          </p:cNvPr>
          <p:cNvGraphicFramePr/>
          <p:nvPr>
            <p:extLst>
              <p:ext uri="{D42A27DB-BD31-4B8C-83A1-F6EECF244321}">
                <p14:modId xmlns:p14="http://schemas.microsoft.com/office/powerpoint/2010/main" val="1698390613"/>
              </p:ext>
            </p:extLst>
          </p:nvPr>
        </p:nvGraphicFramePr>
        <p:xfrm>
          <a:off x="2877014" y="2085278"/>
          <a:ext cx="6924907" cy="34903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75015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3" name="Google Shape;123;g2c6e256e594_0_7"/>
          <p:cNvSpPr txBox="1"/>
          <p:nvPr/>
        </p:nvSpPr>
        <p:spPr>
          <a:xfrm>
            <a:off x="731521" y="1046480"/>
            <a:ext cx="10444480" cy="4907280"/>
          </a:xfrm>
          <a:prstGeom prst="rect">
            <a:avLst/>
          </a:prstGeom>
          <a:noFill/>
          <a:ln>
            <a:noFill/>
          </a:ln>
        </p:spPr>
        <p:txBody>
          <a:bodyPr spcFirstLastPara="1" wrap="square" lIns="91425" tIns="91425" rIns="91425" bIns="91425" anchor="t" anchorCtr="0">
            <a:noAutofit/>
          </a:bodyPr>
          <a:lstStyle/>
          <a:p>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Flexibility Mechanisms</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1. International Emissions Trading: Creation of a regulated emissions market.</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Article 17: </a:t>
            </a:r>
          </a:p>
          <a:p>
            <a:pPr algn="just"/>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“T</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he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Conference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Parties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shall</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define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relevant</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principles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modalities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rules and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guidelines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in particular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for</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verification</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reporting</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accountability</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for</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emissions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trading.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Parties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included</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Annex</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B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may</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participate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emissions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trading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for</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purposes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fulfilling</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their</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commitments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under</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Article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3.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Any</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such</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trading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shall</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be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supplemental</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to</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domestic</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actions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for</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purpose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meeting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quantified</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emission</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limitation</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reduction</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commitments</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under</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that</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000" i="1" dirty="0" err="1">
                <a:effectLst/>
                <a:latin typeface="Times New Roman" panose="02020603050405020304" pitchFamily="18" charset="0"/>
                <a:ea typeface="Times New Roman" panose="02020603050405020304" pitchFamily="18" charset="0"/>
                <a:cs typeface="Times New Roman" panose="02020603050405020304" pitchFamily="18" charset="0"/>
              </a:rPr>
              <a:t>Article</a:t>
            </a:r>
            <a:r>
              <a:rPr lang="es-ES" sz="2000" i="1" dirty="0">
                <a:effectLst/>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An administrative and financial tool used for controlling greenhouse gas emissions. Companies are required to manage a number of allowances (or emission rights) representing the right to emit a certain amount of waste. Companies needing to exceed their limit must buy carbon credits from companies emitting below their allotted limit.</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Google Shape;122;g2c6e256e594_0_7">
            <a:extLst>
              <a:ext uri="{FF2B5EF4-FFF2-40B4-BE49-F238E27FC236}">
                <a16:creationId xmlns:a16="http://schemas.microsoft.com/office/drawing/2014/main" id="{3B46C041-E0C0-DF68-765F-F060C53EEFC9}"/>
              </a:ext>
            </a:extLst>
          </p:cNvPr>
          <p:cNvSpPr/>
          <p:nvPr/>
        </p:nvSpPr>
        <p:spPr>
          <a:xfrm>
            <a:off x="1162063" y="256208"/>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KYOTO PROTOCOL</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018544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rgbClr val="FFFFFF"/>
                </a:solidFill>
                <a:latin typeface="Times New Roman" panose="02020603050405020304" pitchFamily="18" charset="0"/>
                <a:ea typeface="Quattrocento Sans"/>
                <a:cs typeface="Times New Roman" panose="02020603050405020304" pitchFamily="18" charset="0"/>
                <a:sym typeface="Quattrocento Sans"/>
              </a:rPr>
              <a:t>OVERVIEW OF THE TOPIC </a:t>
            </a:r>
            <a:endParaRPr lang="en-US" sz="1400" b="1"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017825" y="1066800"/>
            <a:ext cx="9488100" cy="5039360"/>
          </a:xfrm>
          <a:prstGeom prst="rect">
            <a:avLst/>
          </a:prstGeom>
          <a:noFill/>
          <a:ln>
            <a:noFill/>
          </a:ln>
        </p:spPr>
        <p:txBody>
          <a:bodyPr spcFirstLastPara="1" wrap="square" lIns="91425" tIns="91425" rIns="91425" bIns="91425" anchor="t" anchorCtr="0">
            <a:noAutofit/>
          </a:bodyPr>
          <a:lstStyle/>
          <a:p>
            <a:pPr marL="400050" lvl="0" indent="-285750" algn="just" rtl="0">
              <a:lnSpc>
                <a:spcPct val="150000"/>
              </a:lnSpc>
              <a:spcBef>
                <a:spcPts val="0"/>
              </a:spcBef>
              <a:spcAft>
                <a:spcPts val="0"/>
              </a:spcAft>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Introduction</a:t>
            </a:r>
          </a:p>
          <a:p>
            <a:pPr marL="400050" indent="-285750" algn="just">
              <a:lnSpc>
                <a:spcPct val="150000"/>
              </a:lnSpc>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Key Milestones in International Climate Negotiations</a:t>
            </a:r>
            <a:endParaRPr lang="es-ES" sz="2000" b="1" dirty="0">
              <a:latin typeface="Times New Roman" panose="02020603050405020304" pitchFamily="18" charset="0"/>
              <a:cs typeface="Times New Roman" panose="02020603050405020304" pitchFamily="18" charset="0"/>
            </a:endParaRPr>
          </a:p>
          <a:p>
            <a:pPr marL="514350" lvl="6" indent="-400050" algn="just">
              <a:lnSpc>
                <a:spcPct val="150000"/>
              </a:lnSpc>
              <a:buClr>
                <a:schemeClr val="dk1"/>
              </a:buClr>
              <a:buSzPts val="1800"/>
              <a:buFont typeface="+mj-lt"/>
              <a:buAutoNum type="romanLcPeriod"/>
            </a:pPr>
            <a:r>
              <a:rPr lang="en-US" sz="2000" dirty="0">
                <a:solidFill>
                  <a:schemeClr val="tx1"/>
                </a:solidFill>
                <a:latin typeface="Times New Roman" panose="02020603050405020304" pitchFamily="18" charset="0"/>
                <a:cs typeface="Times New Roman" panose="02020603050405020304" pitchFamily="18" charset="0"/>
              </a:rPr>
              <a:t>United Nations Conference On Environment And Development</a:t>
            </a:r>
            <a:r>
              <a:rPr lang="es-ES" sz="2000" dirty="0">
                <a:solidFill>
                  <a:schemeClr val="tx1"/>
                </a:solidFill>
                <a:latin typeface="Times New Roman" panose="02020603050405020304" pitchFamily="18" charset="0"/>
                <a:cs typeface="Times New Roman" panose="02020603050405020304" pitchFamily="18" charset="0"/>
              </a:rPr>
              <a:t> </a:t>
            </a:r>
            <a:endParaRPr lang="en-US" sz="2000" dirty="0">
              <a:solidFill>
                <a:schemeClr val="tx1"/>
              </a:solidFill>
              <a:latin typeface="Times New Roman" panose="02020603050405020304" pitchFamily="18" charset="0"/>
              <a:cs typeface="Times New Roman" panose="02020603050405020304" pitchFamily="18" charset="0"/>
            </a:endParaRPr>
          </a:p>
          <a:p>
            <a:pPr marL="514350" lvl="6" indent="-400050" algn="just">
              <a:lnSpc>
                <a:spcPct val="150000"/>
              </a:lnSpc>
              <a:buClr>
                <a:schemeClr val="dk1"/>
              </a:buClr>
              <a:buSzPts val="1800"/>
              <a:buFont typeface="+mj-lt"/>
              <a:buAutoNum type="romanLcPeriod"/>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United Nations Framework Convention on Climate Change (UNFCCC)</a:t>
            </a:r>
          </a:p>
          <a:p>
            <a:pPr marL="514350" lvl="6" indent="-400050" algn="just">
              <a:lnSpc>
                <a:spcPct val="150000"/>
              </a:lnSpc>
              <a:buClr>
                <a:schemeClr val="dk1"/>
              </a:buClr>
              <a:buSzPts val="1800"/>
              <a:buFont typeface="+mj-lt"/>
              <a:buAutoNum type="romanLcPeriod"/>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Kyoto Protocol</a:t>
            </a:r>
          </a:p>
          <a:p>
            <a:pPr marL="514350" lvl="6" indent="-400050" algn="just">
              <a:lnSpc>
                <a:spcPct val="150000"/>
              </a:lnSpc>
              <a:buClr>
                <a:schemeClr val="dk1"/>
              </a:buClr>
              <a:buSzPts val="1800"/>
              <a:buFont typeface="+mj-lt"/>
              <a:buAutoNum type="romanLcPeriod"/>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The Doha Amendment</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514350" lvl="6" indent="-400050" algn="just">
              <a:lnSpc>
                <a:spcPct val="150000"/>
              </a:lnSpc>
              <a:buClr>
                <a:schemeClr val="dk1"/>
              </a:buClr>
              <a:buSzPts val="1800"/>
              <a:buFont typeface="+mj-lt"/>
              <a:buAutoNum type="romanLcPeriod"/>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Paris Agreement</a:t>
            </a:r>
          </a:p>
          <a:p>
            <a:pPr marL="400050" lvl="5" indent="-285750" algn="just">
              <a:lnSpc>
                <a:spcPct val="150000"/>
              </a:lnSpc>
              <a:buClr>
                <a:schemeClr val="dk1"/>
              </a:buClr>
              <a:buSzPts val="1800"/>
              <a:buFont typeface="Arial" panose="020B0604020202020204" pitchFamily="34" charset="0"/>
              <a:buChar char="•"/>
            </a:pPr>
            <a:r>
              <a:rPr lang="en-US" sz="2000" b="1" i="0" u="none" strike="noStrike" cap="none" dirty="0">
                <a:solidFill>
                  <a:schemeClr val="tx1"/>
                </a:solidFill>
                <a:latin typeface="Times New Roman" panose="02020603050405020304" pitchFamily="18" charset="0"/>
                <a:cs typeface="Times New Roman" panose="02020603050405020304" pitchFamily="18" charset="0"/>
                <a:sym typeface="Arial"/>
              </a:rPr>
              <a:t>Towards a Human Rights Approach?</a:t>
            </a:r>
            <a:r>
              <a:rPr lang="en-US" sz="20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p>
          <a:p>
            <a:pPr marL="400050" lvl="5" indent="-285750" algn="just">
              <a:lnSpc>
                <a:spcPct val="150000"/>
              </a:lnSpc>
              <a:buClr>
                <a:schemeClr val="dk1"/>
              </a:buClr>
              <a:buSzPts val="1800"/>
              <a:buFont typeface="Arial" panose="020B0604020202020204" pitchFamily="34" charset="0"/>
              <a:buChar char="•"/>
            </a:pPr>
            <a:r>
              <a:rPr lang="en-US" sz="20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Conclusions</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marL="114300" lvl="0" algn="just" rtl="0">
              <a:lnSpc>
                <a:spcPct val="150000"/>
              </a:lnSpc>
              <a:spcBef>
                <a:spcPts val="0"/>
              </a:spcBef>
              <a:spcAft>
                <a:spcPts val="0"/>
              </a:spcAft>
              <a:buClr>
                <a:schemeClr val="dk1"/>
              </a:buClr>
              <a:buSzPts val="1800"/>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114300" lvl="0" algn="just" rtl="0">
              <a:lnSpc>
                <a:spcPct val="150000"/>
              </a:lnSpc>
              <a:spcBef>
                <a:spcPts val="0"/>
              </a:spcBef>
              <a:spcAft>
                <a:spcPts val="0"/>
              </a:spcAft>
              <a:buClr>
                <a:schemeClr val="dk1"/>
              </a:buClr>
              <a:buSzPts val="1800"/>
            </a:pPr>
            <a:endParaRPr lang="en-US" sz="1800" b="1" dirty="0">
              <a:latin typeface="Times New Roman" panose="02020603050405020304" pitchFamily="18" charset="0"/>
              <a:cs typeface="Times New Roman" panose="02020603050405020304" pitchFamily="18" charset="0"/>
            </a:endParaRPr>
          </a:p>
          <a:p>
            <a:pPr marL="114300" lvl="0" algn="r" rtl="0">
              <a:lnSpc>
                <a:spcPct val="150000"/>
              </a:lnSpc>
              <a:spcBef>
                <a:spcPts val="0"/>
              </a:spcBef>
              <a:spcAft>
                <a:spcPts val="0"/>
              </a:spcAft>
              <a:buClr>
                <a:schemeClr val="dk1"/>
              </a:buClr>
              <a:buSzPts val="1800"/>
            </a:pPr>
            <a:endParaRPr sz="1800" b="1" dirty="0">
              <a:solidFill>
                <a:schemeClr val="dk1"/>
              </a:solidFill>
              <a:latin typeface="Times New Roman" panose="02020603050405020304" pitchFamily="18" charset="0"/>
              <a:ea typeface="Times New Roman"/>
              <a:cs typeface="Times New Roman" panose="02020603050405020304" pitchFamily="18" charset="0"/>
              <a:sym typeface="Times New Roman"/>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CB3CEDA0-BA92-B678-80D9-75C4F79C8101}"/>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KYOTO PROTOCOL</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731521" y="1046480"/>
            <a:ext cx="10444480" cy="4907280"/>
          </a:xfrm>
          <a:prstGeom prst="rect">
            <a:avLst/>
          </a:prstGeom>
          <a:noFill/>
          <a:ln>
            <a:noFill/>
          </a:ln>
        </p:spPr>
        <p:txBody>
          <a:bodyPr spcFirstLastPara="1" wrap="square" lIns="91425" tIns="91425" rIns="91425" bIns="91425" anchor="t" anchorCtr="0">
            <a:noAutofit/>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2. Joint Implementation</a:t>
            </a:r>
          </a:p>
          <a:p>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Article 6: </a:t>
            </a:r>
          </a:p>
          <a:p>
            <a:pPr algn="just"/>
            <a:r>
              <a:rPr lang="en-US" sz="2200" i="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For</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purpose</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meeting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its</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commitments</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under</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Article</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3,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any</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Party</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included</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Annex</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I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may</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transfer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to</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or</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acquire</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from</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any</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other</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such</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Party</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emission</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reduction</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units</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resulting</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from</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projects</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aimed</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reducing</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anthropogenic</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emissions</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by</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sources</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or</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enhancing</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anthropogenic</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removals</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by</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sinks</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greenhouse</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gases in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any</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sector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2200" i="1" dirty="0" err="1">
                <a:effectLst/>
                <a:latin typeface="Times New Roman" panose="02020603050405020304" pitchFamily="18" charset="0"/>
                <a:ea typeface="Times New Roman" panose="02020603050405020304" pitchFamily="18" charset="0"/>
                <a:cs typeface="Times New Roman" panose="02020603050405020304" pitchFamily="18" charset="0"/>
              </a:rPr>
              <a:t>economy</a:t>
            </a:r>
            <a:r>
              <a:rPr lang="es-ES" sz="2200" i="1" dirty="0">
                <a:effectLst/>
                <a:latin typeface="Times New Roman" panose="02020603050405020304" pitchFamily="18" charset="0"/>
                <a:ea typeface="Times New Roman" panose="02020603050405020304" pitchFamily="18" charset="0"/>
                <a:cs typeface="Times New Roman" panose="02020603050405020304" pitchFamily="18" charset="0"/>
              </a:rPr>
              <a:t>, […]”. </a:t>
            </a: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a:t>
            </a: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Allows a country, company, or individual to implement an emissions reduction project and obtain Emission Reduction Units (ERUs) which can be traded.</a:t>
            </a:r>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ERUs can be traded and used by industrialized countries to meet part of their emissions reduction targets or Kyoto limitation goals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395223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KYOTO PROTOCOL</a:t>
            </a:r>
            <a:endParaRPr lang="en-US" sz="2600" b="1" dirty="0">
              <a:solidFill>
                <a:schemeClr val="bg1"/>
              </a:solidFill>
              <a:latin typeface="Times New Roman" panose="02020603050405020304" pitchFamily="18" charset="0"/>
              <a:cs typeface="Times New Roman" panose="02020603050405020304" pitchFamily="18" charset="0"/>
            </a:endParaRP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1165777" y="1046480"/>
            <a:ext cx="9512867" cy="4876800"/>
          </a:xfrm>
          <a:prstGeom prst="rect">
            <a:avLst/>
          </a:prstGeom>
          <a:noFill/>
          <a:ln>
            <a:noFill/>
          </a:ln>
        </p:spPr>
        <p:txBody>
          <a:bodyPr spcFirstLastPara="1" wrap="square" lIns="91425" tIns="91425" rIns="91425" bIns="91425" anchor="t" anchorCtr="0">
            <a:noAutofit/>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3. Clean Development Mechanism (CDM)</a:t>
            </a:r>
            <a:endParaRPr lang="es-E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Article 12:</a:t>
            </a:r>
          </a:p>
          <a:p>
            <a:pPr algn="just"/>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 2.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purpose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clean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development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mechanism</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shall</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be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to</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assist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Parties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not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included</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Annex</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I in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achieving</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sustainable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development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and in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contributing</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to</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ultimate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objective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Convention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to</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assist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Parties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included</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Annex</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I in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achieving</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compliance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with</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their</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quantified</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emission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limitation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reduction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commitments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under</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Article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3. 3.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Under</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clean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development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mechanism</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Parties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not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included</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Annex</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I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will</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benefit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from</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project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activities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resulting</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certified</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emission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reductions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and (b)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Parties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included</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Annex</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I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may</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use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certified</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emission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reductions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accruing</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from</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such</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project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activities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to</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contribute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to</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compliance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with</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part</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their</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quantified</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emission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limitation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reduction</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commitments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under</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Article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3, as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determined</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by</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Conference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Parties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serving</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as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meeting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of</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the</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Parties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to</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this</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s-ES" sz="1800" i="1" dirty="0" err="1">
                <a:effectLst/>
                <a:latin typeface="Times New Roman" panose="02020603050405020304" pitchFamily="18" charset="0"/>
                <a:ea typeface="Times New Roman" panose="02020603050405020304" pitchFamily="18" charset="0"/>
                <a:cs typeface="Times New Roman" panose="02020603050405020304" pitchFamily="18" charset="0"/>
              </a:rPr>
              <a:t>Protocol</a:t>
            </a: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endPar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Allows governments of industrialized countries and companies to enter into agreements to meet greenhouse gas reduction targets for the 2008-2012 commitment period by investing in emissions reduction projects in developing countries.</a:t>
            </a:r>
            <a:endParaRPr lang="es-ES"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311739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IN" sz="2200" b="1" dirty="0">
                <a:solidFill>
                  <a:schemeClr val="bg1"/>
                </a:solidFill>
                <a:latin typeface="Times New Roman" panose="02020603050405020304" pitchFamily="18" charset="0"/>
                <a:cs typeface="Times New Roman" panose="02020603050405020304" pitchFamily="18" charset="0"/>
              </a:rPr>
              <a:t>KYOTO PROTOCOL</a:t>
            </a:r>
            <a:endParaRPr lang="en-IN" sz="22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46480"/>
            <a:ext cx="9512867" cy="4876800"/>
          </a:xfrm>
          <a:prstGeom prst="rect">
            <a:avLst/>
          </a:prstGeom>
          <a:noFill/>
          <a:ln>
            <a:noFill/>
          </a:ln>
        </p:spPr>
        <p:txBody>
          <a:bodyPr spcFirstLastPara="1" wrap="square" lIns="91425" tIns="91425" rIns="91425" bIns="91425" anchor="t" anchorCtr="0">
            <a:noAutofit/>
          </a:bodyPr>
          <a:lstStyle/>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The Kyoto Protocol introduces a rights-based approach at the heart of the climate change regime through the construction of emissions markets. The capacity to buy or sell emission reductions amounts in effect to a right to emit GHGs for those who obtain emission credits.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In the early climate change debates, when rights to the atmosphere were put forward, they were consistently treated as fundamental, universal and inalienable.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Yet, the legal incarnation of use-rights to the atmosphere has instead taken the very different form of exclusive tradable commodities. These rights cannot be considered human rights – they are alienable, as opposed to inalienable, and they are not conceived of as universal.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This is an example of establishing new property rights under international law such as the exclusive alienable rights to emit. Since these rights are themselves a source of income, the creation of these rights appears to bestow rewards upon the perpetrators of climate change, who have so far been the overwhelming beneficiaries of this innovation.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817084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IN" sz="2200" b="1" dirty="0">
                <a:solidFill>
                  <a:schemeClr val="bg1"/>
                </a:solidFill>
                <a:latin typeface="Times New Roman" panose="02020603050405020304" pitchFamily="18" charset="0"/>
                <a:cs typeface="Times New Roman" panose="02020603050405020304" pitchFamily="18" charset="0"/>
              </a:rPr>
              <a:t>KYOTO PROTOCOL</a:t>
            </a:r>
            <a:endParaRPr lang="en-IN" sz="22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05840"/>
            <a:ext cx="9664783" cy="5110480"/>
          </a:xfrm>
          <a:prstGeom prst="rect">
            <a:avLst/>
          </a:prstGeom>
          <a:noFill/>
          <a:ln>
            <a:noFill/>
          </a:ln>
        </p:spPr>
        <p:txBody>
          <a:bodyPr spcFirstLastPara="1" wrap="square" lIns="91425" tIns="91425" rIns="91425" bIns="91425" anchor="t" anchorCtr="0">
            <a:noAutofit/>
          </a:bodyPr>
          <a:lstStyle/>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Moreover, infringements on human rights may develop from those climate-related actions that are implemented at local levels, like the mitigation instruments Reducing Emissions from Deforestation and Forest Degradation (REDFD) and projects of the Clean Development Mechanism (CDM). </a:t>
            </a:r>
          </a:p>
          <a:p>
            <a:endParaRPr lang="en-US" sz="20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These instruments potentially conflict with land rights, property rights, the right to self-determination and pertinent social rights, among them, the rights to adequate housing, food, water and means of subsistence.</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890819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400" b="1" dirty="0">
                <a:solidFill>
                  <a:schemeClr val="bg1"/>
                </a:solidFill>
                <a:latin typeface="Times New Roman" panose="02020603050405020304" pitchFamily="18" charset="0"/>
                <a:cs typeface="Times New Roman" panose="02020603050405020304" pitchFamily="18" charset="0"/>
              </a:rPr>
              <a:t>CHILDREN AND CLIMATE CHANGE</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05840"/>
            <a:ext cx="9512867" cy="4876800"/>
          </a:xfrm>
          <a:prstGeom prst="rect">
            <a:avLst/>
          </a:prstGeom>
          <a:noFill/>
          <a:ln>
            <a:noFill/>
          </a:ln>
        </p:spPr>
        <p:txBody>
          <a:bodyPr spcFirstLastPara="1" wrap="square" lIns="91425" tIns="91425" rIns="91425" bIns="91425" anchor="t" anchorCtr="0">
            <a:noAutofit/>
          </a:bodyPr>
          <a:lstStyle/>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Kyoto Protocol entered into force on February 16, 2005.</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Article 25: </a:t>
            </a:r>
          </a:p>
          <a:p>
            <a:pPr algn="just"/>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1. This Protocol shall enter into force on the ninetieth day after the date on which not less than 55 Parties to the Convention, incorporating Parties included in Annex I which accounted in total for at least 55 percent of the total carbon dioxide emissions for 1990 of the Parties included in Annex I, have deposited their instruments of ratification, acceptance, approval or accession.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Russia deposited its ratification of the Kyoto Protocol with the UN on November 18, 2004. </a:t>
            </a:r>
          </a:p>
          <a:p>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Ratified by 192 Parties (the United States is not a party to the Protocol, having withdrawn on June 11, 2001).</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508579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r>
              <a:rPr lang="en-US" sz="2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THE DOHA AMENDMENT</a:t>
            </a:r>
            <a:endParaRPr lang="es-ES" sz="22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Doha Amendment stablishes the Second Commitment Period of the Kyoto Protocol.</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Post-Kyoto Negotiations were a failure, especially at COP 15 (Copenhagen 2009), where the goal was to design the framework beyond 2012 when the Kyoto Protocol commitment period ended.</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In 2012, during the COP 18 the Doha Amendment was adopted, creating a second commitment period of the Kyoto Protocol for the period 2013-2020.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Revising Kyoto's goals:</a:t>
            </a:r>
          </a:p>
          <a:p>
            <a:pPr marL="457200" indent="-457200">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Global reduction of greenhouse gas emissions by 18% by 2020 compared to 1990 levels.</a:t>
            </a:r>
            <a:endParaRPr lang="es-E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EU committed to a 20% reduction.</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However, the new agreement was limited: Russia, Japan, New Zealand, and Canada withdrew their commitments.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41338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PARIS AGREEMENT</a:t>
            </a:r>
            <a:endParaRPr lang="en-IN" sz="22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Adopted during COP 21, the Paris Agreement aims to limit global warming by controlling greenhouse gas emissions.</a:t>
            </a:r>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Direct result of the COP17 mandate in 2011 to reach a global binding agreement in 2015, to be implemented from 2020.</a:t>
            </a:r>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Agreed by more than 190 negotiating parties, including major emitters: the United States, India, and China.</a:t>
            </a:r>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Addresses critical issues of the negotiation process:</a:t>
            </a:r>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 Goal to limit global temperature rise</a:t>
            </a:r>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 Reduction of greenhouse gas emissions</a:t>
            </a:r>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 Adaptation to climate change impacts</a:t>
            </a:r>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 Financing and other implementing means</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005604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4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PARIS AGREEMENT</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In some way,  the Paris Agreement changes the international rules on the fight against climate change:</a:t>
            </a:r>
          </a:p>
          <a:p>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It was proclaimed as a historic agreement, for involving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all countries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in its negotiations and being more ambitious in its emissions reduction goals.</a:t>
            </a:r>
          </a:p>
          <a:p>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2. Unlike the Kyoto Protocol, all signatories commit to presenting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mitigation plans</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Even so, these plans are voluntary in terms of goals, that is, each country sets the goal that it considers most appropriate. </a:t>
            </a:r>
          </a:p>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ea typeface="Times New Roman" panose="02020603050405020304" pitchFamily="18" charset="0"/>
                <a:cs typeface="Times New Roman" panose="02020603050405020304" pitchFamily="18" charset="0"/>
              </a:rPr>
              <a:t> 	A</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rticle 3:</a:t>
            </a:r>
          </a:p>
          <a:p>
            <a:pPr lvl="1"/>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“As nationally determined contributions to the global response to climate change, 	the parties are to undertake an ambitious communicate efforts […] to achieve the 	purpose of this Agreement […].”</a:t>
            </a:r>
          </a:p>
          <a:p>
            <a:pPr lvl="1"/>
            <a:endPar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944862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4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PARIS AGREEMENT</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r>
              <a:rPr lang="en-US" sz="2000" dirty="0">
                <a:latin typeface="Times New Roman" panose="02020603050405020304" pitchFamily="18" charset="0"/>
                <a:ea typeface="Times New Roman" panose="02020603050405020304" pitchFamily="18" charset="0"/>
                <a:cs typeface="Times New Roman" panose="02020603050405020304" pitchFamily="18" charset="0"/>
              </a:rPr>
              <a:t>3. Parties have the o</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bligation to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meet every five years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to set more ambitious objectives.</a:t>
            </a:r>
          </a:p>
          <a:p>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4. Sets the objective to maintain the temperature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increase below 2ºC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and continue efforts to limit it to 1.5ºC </a:t>
            </a:r>
          </a:p>
          <a:p>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Article 2: </a:t>
            </a:r>
          </a:p>
          <a:p>
            <a:pPr algn="just"/>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“This Agreement […] aims to strengthen the global response to the threat of climate change, in the context of sustainable development and efforts to eradicate poverty, including by: a) Holding the increase in the global average temperature to well below 2ºC above to 1.5ºC above pre industrial levels, recognizing that this would significantly reduce the risks and impacts of climate change;”.</a:t>
            </a:r>
          </a:p>
          <a:p>
            <a:pPr algn="just"/>
            <a:endParaRPr lang="en-US" sz="2000" i="1" dirty="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However, there are </a:t>
            </a:r>
            <a:r>
              <a:rPr lang="en-US" sz="2000" b="1" dirty="0">
                <a:latin typeface="Times New Roman" panose="02020603050405020304" pitchFamily="18" charset="0"/>
                <a:cs typeface="Times New Roman" panose="02020603050405020304" pitchFamily="18" charset="0"/>
              </a:rPr>
              <a:t>concerns</a:t>
            </a:r>
            <a:r>
              <a:rPr lang="en-US" sz="2000" dirty="0">
                <a:latin typeface="Times New Roman" panose="02020603050405020304" pitchFamily="18" charset="0"/>
                <a:cs typeface="Times New Roman" panose="02020603050405020304" pitchFamily="18" charset="0"/>
              </a:rPr>
              <a:t> that the estimated levels of aggregate greenhouse gas emissions in 2025 and 2030 resulting from the planned nationally determined contributions are not compatible with the lowest cost 2ºC scenarios. See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https://</a:t>
            </a:r>
            <a:r>
              <a:rPr lang="en-US" sz="2000" b="1" kern="0" dirty="0" err="1">
                <a:effectLst/>
                <a:latin typeface="Times New Roman" panose="02020603050405020304" pitchFamily="18" charset="0"/>
                <a:ea typeface="Times New Roman" panose="02020603050405020304" pitchFamily="18" charset="0"/>
                <a:cs typeface="Times New Roman" panose="02020603050405020304" pitchFamily="18" charset="0"/>
              </a:rPr>
              <a:t>climateactiontracker.org</a:t>
            </a:r>
            <a:r>
              <a:rPr lang="es-ES" sz="2000" b="1" dirty="0">
                <a:effectLst/>
                <a:latin typeface="Times New Roman" panose="02020603050405020304" pitchFamily="18" charset="0"/>
                <a:cs typeface="Times New Roman" panose="02020603050405020304" pitchFamily="18" charset="0"/>
              </a:rPr>
              <a:t> </a:t>
            </a:r>
            <a:endParaRPr lang="en-US" sz="2000" b="1" dirty="0">
              <a:latin typeface="Times New Roman" panose="02020603050405020304" pitchFamily="18" charset="0"/>
              <a:cs typeface="Times New Roman" panose="02020603050405020304" pitchFamily="18" charset="0"/>
            </a:endParaRPr>
          </a:p>
          <a:p>
            <a:pPr algn="just"/>
            <a:endPar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754358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4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PARIS AGREEMENT</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pPr lvl="0"/>
            <a:endParaRPr lang="en-US" sz="2000" b="1" dirty="0">
              <a:latin typeface="Times New Roman" panose="02020603050405020304" pitchFamily="18" charset="0"/>
              <a:cs typeface="Times New Roman" panose="02020603050405020304" pitchFamily="18" charset="0"/>
            </a:endParaRPr>
          </a:p>
          <a:p>
            <a:pPr lvl="0"/>
            <a:endParaRPr lang="en-US" sz="2000" b="1" dirty="0">
              <a:latin typeface="Times New Roman" panose="02020603050405020304" pitchFamily="18" charset="0"/>
              <a:cs typeface="Times New Roman" panose="02020603050405020304" pitchFamily="18" charset="0"/>
            </a:endParaRPr>
          </a:p>
          <a:p>
            <a:pPr lvl="0"/>
            <a:r>
              <a:rPr lang="en-US" sz="2000" b="1" dirty="0">
                <a:latin typeface="Times New Roman" panose="02020603050405020304" pitchFamily="18" charset="0"/>
                <a:cs typeface="Times New Roman" panose="02020603050405020304" pitchFamily="18" charset="0"/>
              </a:rPr>
              <a:t>Global. </a:t>
            </a:r>
            <a:r>
              <a:rPr lang="en-US" sz="2000" b="0"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ll countries have climate commitments through their Nationally Determined Contributions (NDC)</a:t>
            </a:r>
            <a:endParaRPr lang="es-ES" sz="2000" dirty="0">
              <a:latin typeface="Times New Roman" panose="02020603050405020304" pitchFamily="18" charset="0"/>
              <a:cs typeface="Times New Roman" panose="02020603050405020304" pitchFamily="18" charset="0"/>
            </a:endParaRPr>
          </a:p>
          <a:p>
            <a:pPr lvl="0"/>
            <a:endParaRPr lang="en-US" sz="2000" b="1" dirty="0">
              <a:latin typeface="Times New Roman" panose="02020603050405020304" pitchFamily="18" charset="0"/>
              <a:cs typeface="Times New Roman" panose="02020603050405020304" pitchFamily="18" charset="0"/>
            </a:endParaRPr>
          </a:p>
          <a:p>
            <a:pPr lvl="0"/>
            <a:r>
              <a:rPr lang="en-US" sz="2000" b="1" dirty="0">
                <a:latin typeface="Times New Roman" panose="02020603050405020304" pitchFamily="18" charset="0"/>
                <a:cs typeface="Times New Roman" panose="02020603050405020304" pitchFamily="18" charset="0"/>
              </a:rPr>
              <a:t>Differentiated .</a:t>
            </a:r>
            <a:r>
              <a:rPr lang="en-US" sz="2000" dirty="0">
                <a:latin typeface="Times New Roman" panose="02020603050405020304" pitchFamily="18" charset="0"/>
                <a:cs typeface="Times New Roman" panose="02020603050405020304" pitchFamily="18" charset="0"/>
              </a:rPr>
              <a:t>There are no goals assigned by country. The NDCs are prepared at the domestic level. Flexibility for developing countries that need it, according to their capabilities and circumstances</a:t>
            </a:r>
          </a:p>
          <a:p>
            <a:pPr lvl="0"/>
            <a:endParaRPr lang="en-US" sz="2000" b="1" dirty="0">
              <a:latin typeface="Times New Roman" panose="02020603050405020304" pitchFamily="18" charset="0"/>
              <a:cs typeface="Times New Roman" panose="02020603050405020304" pitchFamily="18" charset="0"/>
            </a:endParaRPr>
          </a:p>
          <a:p>
            <a:pPr lvl="0"/>
            <a:r>
              <a:rPr lang="en-US" sz="2000" b="1" dirty="0">
                <a:latin typeface="Times New Roman" panose="02020603050405020304" pitchFamily="18" charset="0"/>
                <a:cs typeface="Times New Roman" panose="02020603050405020304" pitchFamily="18" charset="0"/>
              </a:rPr>
              <a:t>Dynamic. </a:t>
            </a:r>
            <a:r>
              <a:rPr lang="en-US" sz="2000" dirty="0">
                <a:latin typeface="Times New Roman" panose="02020603050405020304" pitchFamily="18" charset="0"/>
                <a:cs typeface="Times New Roman" panose="02020603050405020304" pitchFamily="18" charset="0"/>
              </a:rPr>
              <a:t>Proposes a common set of rules. Leave behind the static classification of countries from 1992. The NDCs are updated every five years and starting from 2020</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38391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3200" b="1" dirty="0">
                <a:solidFill>
                  <a:schemeClr val="bg1"/>
                </a:solidFill>
                <a:latin typeface="Times New Roman" panose="02020603050405020304" pitchFamily="18" charset="0"/>
                <a:cs typeface="Times New Roman" panose="02020603050405020304" pitchFamily="18" charset="0"/>
              </a:rPr>
              <a:t>INTRODUCTION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270000"/>
            <a:ext cx="9488100" cy="4572000"/>
          </a:xfrm>
          <a:prstGeom prst="rect">
            <a:avLst/>
          </a:prstGeom>
          <a:noFill/>
          <a:ln>
            <a:noFill/>
          </a:ln>
        </p:spPr>
        <p:txBody>
          <a:bodyPr spcFirstLastPara="1" wrap="square" lIns="91425" tIns="91425" rIns="91425" bIns="91425" anchor="t" anchorCtr="0">
            <a:noAutofit/>
          </a:bodyPr>
          <a:lstStyle/>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Climate change is one of the most critical challenges of the 21st century. </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The intersection of climate change and human rights: climate change is not only an environmental issue but also a matter of social justice and human rights.</a:t>
            </a:r>
            <a:endParaRPr lang="es-ES" sz="2000" dirty="0">
              <a:effectLst/>
              <a:latin typeface="Times New Roman" panose="02020603050405020304" pitchFamily="18" charset="0"/>
              <a:ea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Some of the adverse effects of climate change have begun to manifest themselves:</a:t>
            </a:r>
            <a:endParaRPr lang="es-ES" sz="2000" dirty="0">
              <a:effectLst/>
              <a:latin typeface="Times New Roman" panose="02020603050405020304" pitchFamily="18" charset="0"/>
              <a:ea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  - Increased prevalence of heat-related illnesses, vector-borne diseases, and respiratory problems.</a:t>
            </a:r>
            <a:endParaRPr lang="es-ES" sz="2000" dirty="0">
              <a:effectLst/>
              <a:latin typeface="Times New Roman" panose="02020603050405020304" pitchFamily="18" charset="0"/>
              <a:ea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  - Scarcity of clean water and deteriorating sanitation conditions.</a:t>
            </a:r>
            <a:endParaRPr lang="es-ES" sz="2000" dirty="0">
              <a:effectLst/>
              <a:latin typeface="Times New Roman" panose="02020603050405020304" pitchFamily="18" charset="0"/>
              <a:ea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  - Impacts on food production, affecting nutrition and the access to food.</a:t>
            </a:r>
            <a:endParaRPr lang="es-ES" sz="2000" dirty="0">
              <a:effectLst/>
              <a:latin typeface="Times New Roman" panose="02020603050405020304" pitchFamily="18" charset="0"/>
              <a:ea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  - Displacement of communities due to extreme weather events such as floods and droughts.</a:t>
            </a:r>
            <a:endParaRPr lang="es-ES" sz="2000" dirty="0">
              <a:effectLst/>
              <a:latin typeface="Times New Roman" panose="02020603050405020304" pitchFamily="18" charset="0"/>
              <a:ea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rPr>
              <a:t>  - Vulnerability of Marginalized Communities appears: Indigenous peoples, low-income groups, and other vulnerable populations are often disproportionately affected.</a:t>
            </a:r>
            <a:endParaRPr lang="es-ES" sz="2000" dirty="0">
              <a:effectLst/>
              <a:latin typeface="Times New Roman" panose="02020603050405020304" pitchFamily="18" charset="0"/>
              <a:ea typeface="Times New Roman" panose="02020603050405020304" pitchFamily="18" charset="0"/>
            </a:endParaRPr>
          </a:p>
          <a:p>
            <a:endParaRPr lang="en-US" sz="1800" dirty="0">
              <a:solidFill>
                <a:srgbClr val="211E1E"/>
              </a:solidFill>
              <a:effectLst/>
              <a:latin typeface="AdvOT1ef757c0"/>
              <a:ea typeface="Times New Roman" panose="02020603050405020304" pitchFamily="18" charset="0"/>
            </a:endParaRP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27586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4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PARIS AGREEMENT</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dirty="0">
                <a:latin typeface="Times New Roman" panose="02020603050405020304" pitchFamily="18" charset="0"/>
                <a:cs typeface="Times New Roman" panose="02020603050405020304" pitchFamily="18" charset="0"/>
              </a:rPr>
              <a:t>The Paris Agreement entered into force on November 4, 2016 </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r>
              <a:rPr lang="en-US" sz="2000" dirty="0">
                <a:latin typeface="Times New Roman" panose="02020603050405020304" pitchFamily="18" charset="0"/>
                <a:cs typeface="Times New Roman" panose="02020603050405020304" pitchFamily="18" charset="0"/>
              </a:rPr>
              <a:t>Article 21:</a:t>
            </a:r>
          </a:p>
          <a:p>
            <a:pPr algn="just">
              <a:lnSpc>
                <a:spcPct val="150000"/>
              </a:lnSpc>
            </a:pPr>
            <a:r>
              <a:rPr lang="en-US" sz="2000" i="1" dirty="0">
                <a:latin typeface="Times New Roman" panose="02020603050405020304" pitchFamily="18" charset="0"/>
                <a:cs typeface="Times New Roman" panose="02020603050405020304" pitchFamily="18" charset="0"/>
              </a:rPr>
              <a:t>“1. This Agreement shall enter into force on the thirtieth day after the date on which at least 55 Parties to the Convention accounting in total for at least an estimated 55 per cent of the total global greenhouse gas emissions have deposited their instruments of ratification, acceptance, approval or accession.”</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r>
              <a:rPr lang="en-US" sz="2000" dirty="0">
                <a:latin typeface="Times New Roman" panose="02020603050405020304" pitchFamily="18" charset="0"/>
                <a:cs typeface="Times New Roman" panose="02020603050405020304" pitchFamily="18" charset="0"/>
              </a:rPr>
              <a:t>The United States joined the Paris Agreement on February 19, 2021</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219635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200" b="1" i="0" u="none" strike="noStrike" cap="none" dirty="0">
                <a:solidFill>
                  <a:schemeClr val="bg1"/>
                </a:solidFill>
                <a:latin typeface="Times New Roman" panose="02020603050405020304" pitchFamily="18" charset="0"/>
                <a:cs typeface="Times New Roman" panose="02020603050405020304" pitchFamily="18" charset="0"/>
                <a:sym typeface="Arial"/>
              </a:rPr>
              <a:t>TOWARDS A HUMAN RIGHTS APROACH?</a:t>
            </a:r>
            <a:endParaRPr lang="en-IN" sz="22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97280"/>
            <a:ext cx="9512867" cy="4897120"/>
          </a:xfrm>
          <a:prstGeom prst="rect">
            <a:avLst/>
          </a:prstGeom>
          <a:noFill/>
          <a:ln>
            <a:noFill/>
          </a:ln>
        </p:spPr>
        <p:txBody>
          <a:bodyPr spcFirstLastPara="1" wrap="square" lIns="91425" tIns="91425" rIns="91425" bIns="91425" anchor="t" anchorCtr="0">
            <a:noAutofit/>
          </a:bodyPr>
          <a:lstStyle/>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Climate change negotiations have centered on consensus-driven welfare-based solutions, approaches that have historically thrived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independently</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of, and in parallel with, the human rights register. </a:t>
            </a:r>
          </a:p>
          <a:p>
            <a:endParaRPr lang="en-US" sz="20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main international legal instruments </a:t>
            </a:r>
            <a:r>
              <a:rPr lang="en-US" sz="2000" b="1" dirty="0">
                <a:latin typeface="Times New Roman" panose="02020603050405020304" pitchFamily="18" charset="0"/>
                <a:cs typeface="Times New Roman" panose="02020603050405020304" pitchFamily="18" charset="0"/>
              </a:rPr>
              <a:t>rarely refer to human rights</a:t>
            </a:r>
            <a:r>
              <a:rPr lang="en-US" sz="2000" dirty="0">
                <a:latin typeface="Times New Roman" panose="02020603050405020304" pitchFamily="18" charset="0"/>
                <a:cs typeface="Times New Roman" panose="02020603050405020304" pitchFamily="18" charset="0"/>
              </a:rPr>
              <a:t> in an explicit way</a:t>
            </a:r>
            <a:br>
              <a:rPr lang="en-US" sz="2000" dirty="0">
                <a:latin typeface="Times New Roman" panose="02020603050405020304" pitchFamily="18" charset="0"/>
                <a:cs typeface="Times New Roman" panose="02020603050405020304" pitchFamily="18" charset="0"/>
              </a:rPr>
            </a:br>
            <a:r>
              <a:rPr lang="en-US" sz="2000" b="0" i="0" u="none" strike="noStrike" dirty="0">
                <a:solidFill>
                  <a:srgbClr val="1F1F1F"/>
                </a:solidFill>
                <a:effectLst/>
                <a:highlight>
                  <a:srgbClr val="F8F9FA"/>
                </a:highlight>
                <a:latin typeface="Times New Roman" panose="02020603050405020304" pitchFamily="18" charset="0"/>
                <a:cs typeface="Times New Roman" panose="02020603050405020304" pitchFamily="18" charset="0"/>
              </a:rPr>
              <a:t>and finding references to the main instruments for the protection of human rights is strange.</a:t>
            </a:r>
          </a:p>
          <a:p>
            <a:endParaRPr lang="en-US" sz="2000" dirty="0">
              <a:solidFill>
                <a:srgbClr val="1F1F1F"/>
              </a:solidFill>
              <a:highlight>
                <a:srgbClr val="F8F9FA"/>
              </a:highligh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714877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200" b="1" i="0" u="none" strike="noStrike" cap="none" dirty="0">
                <a:solidFill>
                  <a:schemeClr val="bg1"/>
                </a:solidFill>
                <a:latin typeface="Times New Roman" panose="02020603050405020304" pitchFamily="18" charset="0"/>
                <a:cs typeface="Times New Roman" panose="02020603050405020304" pitchFamily="18" charset="0"/>
                <a:sym typeface="Arial"/>
              </a:rPr>
              <a:t>TOWARDS A HUMAN RIGHTS APROACH?</a:t>
            </a:r>
            <a:endParaRPr lang="en-IN" sz="22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97280"/>
            <a:ext cx="9512867" cy="4897120"/>
          </a:xfrm>
          <a:prstGeom prst="rect">
            <a:avLst/>
          </a:prstGeom>
          <a:noFill/>
          <a:ln>
            <a:noFill/>
          </a:ln>
        </p:spPr>
        <p:txBody>
          <a:bodyPr spcFirstLastPara="1" wrap="square" lIns="91425" tIns="91425" rIns="91425" bIns="91425" anchor="t" anchorCtr="0">
            <a:noAutofit/>
          </a:bodyPr>
          <a:lstStyle/>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Plausible reasons for doubting that a ‘human rights approach’ would assist the formation of effective policies to address climate change can be identified.</a:t>
            </a: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211E1E"/>
              </a:buClr>
              <a:buSzPts val="1100"/>
            </a:pP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1. The rights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international enforcement mechanisms </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are weak and moreover harms caused by climate change can be attributed only indirectly.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Clr>
                <a:srgbClr val="211E1E"/>
              </a:buClr>
              <a:buSzPts val="1100"/>
              <a:buFont typeface="AdvOT7d6df7ab.I"/>
              <a:buAutoNum type="arabicPeriod"/>
            </a:pPr>
            <a:endPar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211E1E"/>
              </a:buClr>
              <a:buSzPts val="1100"/>
            </a:pPr>
            <a:r>
              <a:rPr lang="en-US" sz="20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rPr>
              <a:t>2.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Extraterritorial responsibility </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is hard to establish. Under human rights law, a person’s government ordinarily has the primary duty to act when rights are violated. In the context of climate change, however, responsibility for impacts lies in diffuse actors, both public and private, sometimes located in other countries.</a:t>
            </a:r>
            <a:endParaRPr lang="es-ES" sz="2000" dirty="0">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211E1E"/>
              </a:buClr>
              <a:buSzPts val="1100"/>
            </a:pPr>
            <a:endParaRPr lang="es-E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211E1E"/>
              </a:buClr>
              <a:buSzPts val="1100"/>
            </a:pPr>
            <a:r>
              <a:rPr lang="es-ES" sz="20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rPr>
              <a:t>3.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Local accountability</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is hard to establish. Lack economic resources countries are the most likely to suffer climate change effects even if they are least likely to be major emitters of greenhouse gases. Resource constraints inevitably impair a state’s ability to provide quality public goods to its population. Rarely a government can be held accountable for circumstances it did not create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66695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200" b="1" i="0" u="none" strike="noStrike" cap="none" dirty="0">
                <a:solidFill>
                  <a:schemeClr val="bg1"/>
                </a:solidFill>
                <a:latin typeface="Times New Roman" panose="02020603050405020304" pitchFamily="18" charset="0"/>
                <a:cs typeface="Times New Roman" panose="02020603050405020304" pitchFamily="18" charset="0"/>
                <a:sym typeface="Arial"/>
              </a:rPr>
              <a:t>TOWARDS A HUMAN RIGHTS APROACH?</a:t>
            </a:r>
            <a:endParaRPr lang="en-IN" sz="22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97280"/>
            <a:ext cx="9512867" cy="4897120"/>
          </a:xfrm>
          <a:prstGeom prst="rect">
            <a:avLst/>
          </a:prstGeom>
          <a:noFill/>
          <a:ln>
            <a:noFill/>
          </a:ln>
        </p:spPr>
        <p:txBody>
          <a:bodyPr spcFirstLastPara="1" wrap="square" lIns="91425" tIns="91425" rIns="91425" bIns="91425" anchor="t" anchorCtr="0">
            <a:noAutofit/>
          </a:bodyPr>
          <a:lstStyle/>
          <a:p>
            <a:pPr lvl="0">
              <a:buClr>
                <a:srgbClr val="211E1E"/>
              </a:buClr>
              <a:buSzPts val="1100"/>
            </a:pPr>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211E1E"/>
              </a:buClr>
              <a:buSzPts val="1100"/>
            </a:pP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Emergency regimes</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are habitually critical or dismissive of human rights constraints. Since the most severe climate change impacts are catastrophic affecting a large number of people, usually these scenarios involve emergencies regimes and therefore lead to the limitation of rights.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211E1E"/>
              </a:buClr>
              <a:buSzPts val="1100"/>
            </a:pPr>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buClr>
                <a:srgbClr val="211E1E"/>
              </a:buClr>
              <a:buSzPts val="1100"/>
            </a:pPr>
            <a:r>
              <a:rPr lang="en-US" sz="20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rPr>
              <a:t>5. </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The emergence of </a:t>
            </a:r>
            <a:r>
              <a:rPr lang="en-US" sz="2000" b="1"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conflicts between rights</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Human rights also protect others besides those who are potentially harmed by climate change, such as economic actors, i.e.: human right to property or peaceful enjoyment of their possessions. Certain rights enjoyment can be affected by climate change policies, such as right to culture, or freedom of religion, or family reunion. </a:t>
            </a:r>
          </a:p>
          <a:p>
            <a:pPr lvl="0">
              <a:buClr>
                <a:srgbClr val="211E1E"/>
              </a:buClr>
              <a:buSzPts val="1100"/>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795666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200" b="1" i="0" u="none" strike="noStrike" cap="none" dirty="0">
                <a:solidFill>
                  <a:schemeClr val="bg1"/>
                </a:solidFill>
                <a:latin typeface="Times New Roman" panose="02020603050405020304" pitchFamily="18" charset="0"/>
                <a:cs typeface="Times New Roman" panose="02020603050405020304" pitchFamily="18" charset="0"/>
                <a:sym typeface="Arial"/>
              </a:rPr>
              <a:t>TOWARDS A HUMAN RIGHTS APROACH?</a:t>
            </a:r>
            <a:endParaRPr lang="en-IN" sz="22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97280"/>
            <a:ext cx="9512867" cy="4897120"/>
          </a:xfrm>
          <a:prstGeom prst="rect">
            <a:avLst/>
          </a:prstGeom>
          <a:noFill/>
          <a:ln>
            <a:noFill/>
          </a:ln>
        </p:spPr>
        <p:txBody>
          <a:bodyPr spcFirstLastPara="1" wrap="square" lIns="91425" tIns="91425" rIns="91425" bIns="91425" anchor="t" anchorCtr="0">
            <a:noAutofit/>
          </a:bodyPr>
          <a:lstStyle/>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Yet these distinctions need not necessitate a sharp divide between the disciplines; indeed, as these two areas of law and practice are forced into contact by circumstance, the distinction between them is likely to narrow.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In spite of everything:</a:t>
            </a:r>
          </a:p>
          <a:p>
            <a:r>
              <a:rPr lang="en-US" sz="20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rPr>
              <a:t>1. H</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uman rights law is relevant to climate change for the simple reason that climate change affects and will increasingly impinge upon human rights.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2. As harms due to climate change are felt, it is likely that those affected will turn to the hard language of human rights enforcement mechanisms for protection. </a:t>
            </a:r>
          </a:p>
          <a:p>
            <a:endParaRPr lang="en-US" sz="20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At the same time, while neither of these factors comes with a ready-made account of the appropriate posture to take at the interface of the two regimes, the unavoidability of negotiation between them is likely to bring </a:t>
            </a:r>
            <a:r>
              <a:rPr lang="en-US" sz="2000" dirty="0" err="1">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cross-fertilisation</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There is plenty of scope for exchange and evolution.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736708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rgbClr val="000000"/>
              </a:buClr>
              <a:buSzPts val="2800"/>
              <a:buFont typeface="Arial"/>
              <a:buNone/>
            </a:pPr>
            <a:r>
              <a:rPr lang="en-US" sz="2800" b="1" i="0" strike="noStrike" cap="none" dirty="0">
                <a:solidFill>
                  <a:schemeClr val="bg1"/>
                </a:solidFill>
                <a:latin typeface="Times New Roman" panose="02020603050405020304" pitchFamily="18" charset="0"/>
                <a:cs typeface="Times New Roman" panose="02020603050405020304" pitchFamily="18" charset="0"/>
                <a:sym typeface="Arial"/>
              </a:rPr>
              <a:t>CONCLUSION</a:t>
            </a:r>
            <a:endParaRPr lang="en-IN" sz="28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9410784" cy="4916720"/>
          </a:xfrm>
          <a:prstGeom prst="rect">
            <a:avLst/>
          </a:prstGeom>
          <a:noFill/>
          <a:ln>
            <a:noFill/>
          </a:ln>
        </p:spPr>
        <p:txBody>
          <a:bodyPr spcFirstLastPara="1" wrap="square" lIns="91425" tIns="91425" rIns="91425" bIns="91425" anchor="t" anchorCtr="0">
            <a:noAutofit/>
          </a:bodyPr>
          <a:lstStyle/>
          <a:p>
            <a:r>
              <a:rPr lang="en-US" sz="22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Although human rights appear to play a more prominent role in each successive rights-sensitive proposal on climate change, the relevant accounts have remained generally utilitarian, relying on cost–benefit and other welfare analyses. </a:t>
            </a:r>
          </a:p>
          <a:p>
            <a:endParaRPr lang="en-US" sz="22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They have drawn on human rights primarily for their normative value, to underpin models involving various kinds of distributional justice, but have given little weight or effect to their achieved status as positive international law. </a:t>
            </a:r>
          </a:p>
          <a:p>
            <a:endParaRPr lang="en-US" sz="22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Existing approaches </a:t>
            </a:r>
            <a:r>
              <a:rPr lang="en-US" sz="2200" dirty="0" err="1">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mobilise</a:t>
            </a:r>
            <a:r>
              <a:rPr lang="en-US" sz="22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 human rights rhetoric to underpin a just global climate change regime; they do not examine specific human rights violations resulting from climate change or seek to inject human rights principles into climate change law. They invoke human rights to spur action on climate change rather than advocating climate change action in order to prevent human rights consequences.</a:t>
            </a:r>
            <a:endParaRPr lang="es-ES"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09565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3200" b="1" dirty="0">
                <a:solidFill>
                  <a:schemeClr val="bg1"/>
                </a:solidFill>
                <a:latin typeface="Times New Roman" panose="02020603050405020304" pitchFamily="18" charset="0"/>
                <a:cs typeface="Times New Roman" panose="02020603050405020304" pitchFamily="18" charset="0"/>
              </a:rPr>
              <a:t>INTRODUCTION</a:t>
            </a:r>
          </a:p>
        </p:txBody>
      </p:sp>
      <p:sp>
        <p:nvSpPr>
          <p:cNvPr id="123" name="Google Shape;123;g2c6e256e594_0_7"/>
          <p:cNvSpPr txBox="1"/>
          <p:nvPr/>
        </p:nvSpPr>
        <p:spPr>
          <a:xfrm>
            <a:off x="993057" y="1270000"/>
            <a:ext cx="9488100" cy="4724400"/>
          </a:xfrm>
          <a:prstGeom prst="rect">
            <a:avLst/>
          </a:prstGeom>
          <a:noFill/>
          <a:ln>
            <a:noFill/>
          </a:ln>
        </p:spPr>
        <p:txBody>
          <a:bodyPr spcFirstLastPara="1" wrap="square" lIns="91425" tIns="91425" rIns="91425" bIns="91425" anchor="t" anchorCtr="0">
            <a:noAutofit/>
          </a:bodyPr>
          <a:lstStyle/>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Consequently, climate change is already undermining the realization of a broad range of internationally protected human rights:</a:t>
            </a:r>
          </a:p>
          <a:p>
            <a:endPar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3" indent="-342900">
              <a:buFontTx/>
              <a:buChar char="-"/>
            </a:pPr>
            <a:r>
              <a:rPr lang="en-US" sz="2000" dirty="0">
                <a:solidFill>
                  <a:srgbClr val="211E1E"/>
                </a:solidFill>
                <a:latin typeface="Times New Roman" panose="02020603050405020304" pitchFamily="18" charset="0"/>
                <a:ea typeface="Times New Roman" panose="02020603050405020304" pitchFamily="18" charset="0"/>
                <a:cs typeface="Times New Roman" panose="02020603050405020304" pitchFamily="18" charset="0"/>
              </a:rPr>
              <a:t>rights </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to health and even life;</a:t>
            </a:r>
          </a:p>
          <a:p>
            <a:pPr marL="342900" lvl="2" indent="-342900">
              <a:buFontTx/>
              <a:buChar char="-"/>
            </a:pP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rights to food, water, shelter and property; </a:t>
            </a:r>
          </a:p>
          <a:p>
            <a:pPr marL="342900" lvl="2" indent="-342900">
              <a:buFontTx/>
              <a:buChar char="-"/>
            </a:pP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rights associated with livelihood and culture; with migration and resettlement; and with personal security in the event of conflict.</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The worst effects of climate change are likely to be felt by those individuals and groups whose rights protections are already precarious.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52998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3200" b="1" dirty="0">
                <a:solidFill>
                  <a:schemeClr val="bg1"/>
                </a:solidFill>
                <a:latin typeface="Times New Roman" panose="02020603050405020304" pitchFamily="18" charset="0"/>
                <a:cs typeface="Times New Roman" panose="02020603050405020304" pitchFamily="18" charset="0"/>
              </a:rPr>
              <a:t>INTRODUCTION</a:t>
            </a: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Climate change is a global phenomenon and requires a multilateral response based on cooperation among states. </a:t>
            </a:r>
          </a:p>
          <a:p>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countries that suffer the greatest impacts are the poorest and least prepared, and they will need financial resources, technology, and capabilities to reduce emissions and adapt to climate change.</a:t>
            </a:r>
          </a:p>
          <a:p>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However, p</a:t>
            </a:r>
            <a:r>
              <a:rPr lang="en-US" sz="2000" dirty="0">
                <a:solidFill>
                  <a:srgbClr val="211E1E"/>
                </a:solidFill>
                <a:effectLst/>
                <a:latin typeface="Times New Roman" panose="02020603050405020304" pitchFamily="18" charset="0"/>
                <a:ea typeface="Times New Roman" panose="02020603050405020304" pitchFamily="18" charset="0"/>
                <a:cs typeface="Times New Roman" panose="02020603050405020304" pitchFamily="18" charset="0"/>
              </a:rPr>
              <a:t>opulations whose rights are poorly protected are likely to be less well-equipped to understand or prepare for the effects of climate change, less able to lobby effectively for government or international action and more likely to lack the resources needed to adapt to expected alterations. </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583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KEY MILESTONES IN INTERNATIONAL CLIMATE NEGOTIATIONS</a:t>
            </a:r>
            <a:endParaRPr lang="es-ES" sz="2200" b="1" dirty="0">
              <a:solidFill>
                <a:schemeClr val="bg1"/>
              </a:solidFill>
              <a:latin typeface="Times New Roman" panose="02020603050405020304" pitchFamily="18" charset="0"/>
              <a:cs typeface="Times New Roman" panose="02020603050405020304" pitchFamily="18" charset="0"/>
            </a:endParaRP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Diagrama 1">
            <a:extLst>
              <a:ext uri="{FF2B5EF4-FFF2-40B4-BE49-F238E27FC236}">
                <a16:creationId xmlns:a16="http://schemas.microsoft.com/office/drawing/2014/main" id="{D9BBFAD2-7CBA-0C4A-7ADE-D1BDBB416886}"/>
              </a:ext>
            </a:extLst>
          </p:cNvPr>
          <p:cNvGraphicFramePr/>
          <p:nvPr>
            <p:extLst>
              <p:ext uri="{D42A27DB-BD31-4B8C-83A1-F6EECF244321}">
                <p14:modId xmlns:p14="http://schemas.microsoft.com/office/powerpoint/2010/main" val="442264840"/>
              </p:ext>
            </p:extLst>
          </p:nvPr>
        </p:nvGraphicFramePr>
        <p:xfrm>
          <a:off x="1237784" y="1271239"/>
          <a:ext cx="9077093" cy="41705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22509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200" b="1" dirty="0">
                <a:solidFill>
                  <a:schemeClr val="bg1"/>
                </a:solidFill>
                <a:latin typeface="Times New Roman" panose="02020603050405020304" pitchFamily="18" charset="0"/>
                <a:cs typeface="Times New Roman" panose="02020603050405020304" pitchFamily="18" charset="0"/>
              </a:rPr>
              <a:t>UNITED NATIONS CONFERENCE ON ENVIRONMENT AND DEVELOPMENT</a:t>
            </a:r>
            <a:r>
              <a:rPr lang="es-ES" sz="2200" b="1" dirty="0">
                <a:solidFill>
                  <a:schemeClr val="bg1"/>
                </a:solidFill>
                <a:latin typeface="Times New Roman" panose="02020603050405020304" pitchFamily="18" charset="0"/>
                <a:cs typeface="Times New Roman" panose="02020603050405020304" pitchFamily="18" charset="0"/>
              </a:rPr>
              <a:t> </a:t>
            </a:r>
            <a:endParaRPr lang="en-US" sz="2200" b="1" dirty="0">
              <a:solidFill>
                <a:schemeClr val="bg1"/>
              </a:solidFill>
              <a:latin typeface="Times New Roman" panose="02020603050405020304" pitchFamily="18" charset="0"/>
              <a:cs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Held in Rio de Janeiro (Brazil) from June 3rd to 14</a:t>
            </a:r>
            <a:r>
              <a:rPr lang="en-US" sz="20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of 1992, known as the Earth Summit.</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Participants: A total of 172 governments, 108 heads of state, 2400 NGO representatives, and 17,000 people with consultative status.</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During the Conference different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international legal instruments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were approved:</a:t>
            </a:r>
          </a:p>
          <a:p>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lvl="4" indent="-457200">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Rio Declaration or the Earth Charter. Outlines 27 major principles for good planetary resource management, summarizing the philosophy of sustainable development. </a:t>
            </a:r>
          </a:p>
          <a:p>
            <a:pPr marL="457200" lvl="4" indent="-457200">
              <a:buFont typeface="+mj-lt"/>
              <a:buAutoNum type="arabicPeriod"/>
            </a:pP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54380"/>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‘‘[h]</a:t>
            </a:r>
            <a:r>
              <a:rPr lang="en-US" sz="2000" i="1" dirty="0" err="1">
                <a:effectLst/>
                <a:latin typeface="Times New Roman" panose="02020603050405020304" pitchFamily="18" charset="0"/>
                <a:ea typeface="Times New Roman" panose="02020603050405020304" pitchFamily="18" charset="0"/>
                <a:cs typeface="Times New Roman" panose="02020603050405020304" pitchFamily="18" charset="0"/>
              </a:rPr>
              <a:t>uman</a:t>
            </a:r>
            <a:r>
              <a:rPr lang="en-US" sz="2000" i="1" dirty="0">
                <a:effectLst/>
                <a:latin typeface="Times New Roman" panose="02020603050405020304" pitchFamily="18" charset="0"/>
                <a:ea typeface="Times New Roman" panose="02020603050405020304" pitchFamily="18" charset="0"/>
                <a:cs typeface="Times New Roman" panose="02020603050405020304" pitchFamily="18" charset="0"/>
              </a:rPr>
              <a:t> beings are at the center of concerns for sustainable development. They are entitled to a healthy and productive life in harmony with nature’’.</a:t>
            </a:r>
          </a:p>
          <a:p>
            <a:pPr marL="754380"/>
            <a:endParaRPr lang="es-ES"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26845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200" b="1" dirty="0">
                <a:solidFill>
                  <a:schemeClr val="bg1"/>
                </a:solidFill>
                <a:latin typeface="Times New Roman" panose="02020603050405020304" pitchFamily="18" charset="0"/>
                <a:cs typeface="Times New Roman" panose="02020603050405020304" pitchFamily="18" charset="0"/>
              </a:rPr>
              <a:t>UNITED NATIONS CONFERENCE ON ENVIRONMENT AND DEVELOPMENT</a:t>
            </a:r>
            <a:r>
              <a:rPr lang="es-ES" sz="2200" b="1" dirty="0">
                <a:solidFill>
                  <a:schemeClr val="bg1"/>
                </a:solidFill>
                <a:latin typeface="Times New Roman" panose="02020603050405020304" pitchFamily="18" charset="0"/>
                <a:cs typeface="Times New Roman" panose="02020603050405020304" pitchFamily="18" charset="0"/>
              </a:rPr>
              <a:t> </a:t>
            </a:r>
            <a:endParaRPr lang="en-US" sz="2200" b="1" dirty="0">
              <a:solidFill>
                <a:schemeClr val="bg1"/>
              </a:solidFill>
              <a:latin typeface="Times New Roman" panose="02020603050405020304" pitchFamily="18" charset="0"/>
              <a:cs typeface="Times New Roman" panose="02020603050405020304" pitchFamily="18" charset="0"/>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lvl="0"/>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2. The Agenda 21. Lists the Action Programs of the UN Conference on Environment and Development to be promoted in the 21st century.</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r>
              <a:rPr lang="en-US" sz="2000" dirty="0">
                <a:latin typeface="Times New Roman" panose="02020603050405020304" pitchFamily="18" charset="0"/>
                <a:ea typeface="Times New Roman" panose="02020603050405020304" pitchFamily="18" charset="0"/>
                <a:cs typeface="Times New Roman" panose="02020603050405020304" pitchFamily="18" charset="0"/>
              </a:rPr>
              <a:t>3.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Convention on Biodiversity. Binding agreement signed by 168 countries to preserve flora and fauna.</a:t>
            </a:r>
            <a:endParaRPr lang="es-ES" sz="2000" dirty="0">
              <a:latin typeface="Times New Roman" panose="02020603050405020304" pitchFamily="18" charset="0"/>
              <a:ea typeface="Times New Roman" panose="02020603050405020304" pitchFamily="18" charset="0"/>
              <a:cs typeface="Times New Roman" panose="02020603050405020304" pitchFamily="18" charset="0"/>
            </a:endParaRPr>
          </a:p>
          <a:p>
            <a:pPr lvl="0"/>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r>
              <a:rPr lang="es-ES" sz="2000" dirty="0">
                <a:latin typeface="Times New Roman" panose="02020603050405020304" pitchFamily="18" charset="0"/>
                <a:ea typeface="Times New Roman" panose="02020603050405020304" pitchFamily="18" charset="0"/>
                <a:cs typeface="Times New Roman" panose="02020603050405020304" pitchFamily="18" charset="0"/>
              </a:rPr>
              <a:t>4.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Forest Declaration. Contains principles on the management, conservation, and sustainable development of forests.</a:t>
            </a:r>
            <a:endParaRPr lang="es-ES" sz="2000" dirty="0">
              <a:latin typeface="Times New Roman" panose="02020603050405020304" pitchFamily="18" charset="0"/>
              <a:ea typeface="Times New Roman" panose="02020603050405020304" pitchFamily="18" charset="0"/>
              <a:cs typeface="Times New Roman" panose="02020603050405020304" pitchFamily="18" charset="0"/>
            </a:endParaRPr>
          </a:p>
          <a:p>
            <a:pPr lvl="0"/>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r>
              <a:rPr lang="es-ES" sz="2000" dirty="0">
                <a:latin typeface="Times New Roman" panose="02020603050405020304" pitchFamily="18" charset="0"/>
                <a:ea typeface="Times New Roman" panose="02020603050405020304" pitchFamily="18" charset="0"/>
                <a:cs typeface="Times New Roman" panose="02020603050405020304" pitchFamily="18" charset="0"/>
              </a:rPr>
              <a:t>5.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The United Nations Framework Convention on Climate Change.</a:t>
            </a:r>
            <a:endParaRPr lang="es-ES"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94836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buSzPts val="2800"/>
            </a:pPr>
            <a:r>
              <a:rPr lang="en-US" sz="2200" b="1" dirty="0">
                <a:solidFill>
                  <a:schemeClr val="bg1"/>
                </a:solidFill>
                <a:latin typeface="Times New Roman" panose="02020603050405020304" pitchFamily="18" charset="0"/>
                <a:cs typeface="Times New Roman" panose="02020603050405020304" pitchFamily="18" charset="0"/>
              </a:rPr>
              <a:t>UNITED NATIONS FRAMEWORK CONVENTION ON CLIMATE CHANGE (UNFCCC)</a:t>
            </a:r>
            <a:endParaRPr lang="es-ES" sz="2200" b="1" dirty="0">
              <a:solidFill>
                <a:schemeClr val="bg1"/>
              </a:solidFill>
              <a:latin typeface="Times New Roman" panose="02020603050405020304" pitchFamily="18" charset="0"/>
              <a:cs typeface="Times New Roman" panose="02020603050405020304" pitchFamily="18" charset="0"/>
            </a:endParaRP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The main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objective</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of the UNFCCC is “To stabilize greenhouse gas concentrations in the atmosphere at a level that would prevent dangerous anthropogenic interference with the climate system.”</a:t>
            </a:r>
            <a:r>
              <a:rPr lang="en-US" sz="2000" dirty="0">
                <a:effectLst/>
                <a:latin typeface="Times New Roman" panose="02020603050405020304" pitchFamily="18" charset="0"/>
                <a:cs typeface="Times New Roman" panose="02020603050405020304" pitchFamily="18" charset="0"/>
              </a:rPr>
              <a:t> </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Principles</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enshrined in the UNFCCC</a:t>
            </a:r>
            <a:r>
              <a:rPr lang="en-US" sz="2000" kern="0" dirty="0">
                <a:latin typeface="Times New Roman" panose="02020603050405020304" pitchFamily="18" charset="0"/>
                <a:ea typeface="Times New Roman" panose="02020603050405020304" pitchFamily="18" charset="0"/>
                <a:cs typeface="Times New Roman" panose="02020603050405020304" pitchFamily="18" charset="0"/>
              </a:rPr>
              <a:t>:</a:t>
            </a:r>
          </a:p>
          <a:p>
            <a:pPr marL="514350" lvl="2" indent="-514350" algn="just">
              <a:lnSpc>
                <a:spcPct val="150000"/>
              </a:lnSpc>
              <a:buAutoNum type="arabicPeriod"/>
            </a:pPr>
            <a:r>
              <a:rPr lang="en-US" sz="2000" dirty="0">
                <a:latin typeface="Times New Roman" panose="02020603050405020304" pitchFamily="18" charset="0"/>
                <a:cs typeface="Times New Roman" panose="02020603050405020304" pitchFamily="18" charset="0"/>
              </a:rPr>
              <a:t>Common but Differentiated Responsibilities</a:t>
            </a:r>
          </a:p>
          <a:p>
            <a:pPr marL="457200" lvl="2" indent="-457200" algn="just">
              <a:lnSpc>
                <a:spcPct val="150000"/>
              </a:lnSpc>
              <a:buAutoNum type="arabicPeriod"/>
            </a:pPr>
            <a:r>
              <a:rPr lang="en-US" sz="2000" dirty="0">
                <a:latin typeface="Times New Roman" panose="02020603050405020304" pitchFamily="18" charset="0"/>
                <a:cs typeface="Times New Roman" panose="02020603050405020304" pitchFamily="18" charset="0"/>
              </a:rPr>
              <a:t>Sensitivity to the Specific Needs of developing Countries</a:t>
            </a:r>
          </a:p>
          <a:p>
            <a:pPr marL="457200" lvl="2" indent="-457200" algn="just">
              <a:lnSpc>
                <a:spcPct val="150000"/>
              </a:lnSpc>
              <a:buAutoNum type="arabicPeriod"/>
            </a:pPr>
            <a:r>
              <a:rPr lang="en-US" sz="2000" dirty="0">
                <a:latin typeface="Times New Roman" panose="02020603050405020304" pitchFamily="18" charset="0"/>
                <a:cs typeface="Times New Roman" panose="02020603050405020304" pitchFamily="18" charset="0"/>
              </a:rPr>
              <a:t>Precautionary principle and Taking Action</a:t>
            </a:r>
          </a:p>
          <a:p>
            <a:pPr marL="457200" lvl="2" indent="-457200" algn="just">
              <a:lnSpc>
                <a:spcPct val="150000"/>
              </a:lnSpc>
              <a:buAutoNum type="arabicPeriod"/>
            </a:pPr>
            <a:r>
              <a:rPr lang="en-US" sz="2000" dirty="0">
                <a:latin typeface="Times New Roman" panose="02020603050405020304" pitchFamily="18" charset="0"/>
                <a:cs typeface="Times New Roman" panose="02020603050405020304" pitchFamily="18" charset="0"/>
              </a:rPr>
              <a:t>Right to sustainable development</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600251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4830</TotalTime>
  <Words>4081</Words>
  <Application>Microsoft Macintosh PowerPoint</Application>
  <PresentationFormat>Panorámica</PresentationFormat>
  <Paragraphs>303</Paragraphs>
  <Slides>35</Slides>
  <Notes>35</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35</vt:i4>
      </vt:variant>
    </vt:vector>
  </HeadingPairs>
  <TitlesOfParts>
    <vt:vector size="43" baseType="lpstr">
      <vt:lpstr>Century Gothic</vt:lpstr>
      <vt:lpstr>Calibri</vt:lpstr>
      <vt:lpstr>AdvOT1ef757c0</vt:lpstr>
      <vt:lpstr>Arial</vt:lpstr>
      <vt:lpstr>Times New Roman</vt:lpstr>
      <vt:lpstr>AdvOT7d6df7ab.I</vt:lpstr>
      <vt:lpstr>Office Theme</vt:lpstr>
      <vt:lpstr>Θέμα του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c:creator>
  <cp:lastModifiedBy>Maria Esther Jordana Santiago</cp:lastModifiedBy>
  <cp:revision>31</cp:revision>
  <dcterms:created xsi:type="dcterms:W3CDTF">2020-01-02T01:56:26Z</dcterms:created>
  <dcterms:modified xsi:type="dcterms:W3CDTF">2024-09-12T01:49:44Z</dcterms:modified>
</cp:coreProperties>
</file>