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1.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 id="2147483657" r:id="rId2"/>
  </p:sldMasterIdLst>
  <p:notesMasterIdLst>
    <p:notesMasterId r:id="rId38"/>
  </p:notesMasterIdLst>
  <p:sldIdLst>
    <p:sldId id="256" r:id="rId3"/>
    <p:sldId id="257" r:id="rId4"/>
    <p:sldId id="320" r:id="rId5"/>
    <p:sldId id="321" r:id="rId6"/>
    <p:sldId id="322" r:id="rId7"/>
    <p:sldId id="327" r:id="rId8"/>
    <p:sldId id="328" r:id="rId9"/>
    <p:sldId id="329" r:id="rId10"/>
    <p:sldId id="330" r:id="rId11"/>
    <p:sldId id="331" r:id="rId12"/>
    <p:sldId id="332" r:id="rId13"/>
    <p:sldId id="333" r:id="rId14"/>
    <p:sldId id="334" r:id="rId15"/>
    <p:sldId id="335" r:id="rId16"/>
    <p:sldId id="336" r:id="rId17"/>
    <p:sldId id="337" r:id="rId18"/>
    <p:sldId id="338" r:id="rId19"/>
    <p:sldId id="339" r:id="rId20"/>
    <p:sldId id="340" r:id="rId21"/>
    <p:sldId id="341" r:id="rId22"/>
    <p:sldId id="342" r:id="rId23"/>
    <p:sldId id="343" r:id="rId24"/>
    <p:sldId id="344" r:id="rId25"/>
    <p:sldId id="345" r:id="rId26"/>
    <p:sldId id="346" r:id="rId27"/>
    <p:sldId id="347" r:id="rId28"/>
    <p:sldId id="348" r:id="rId29"/>
    <p:sldId id="349" r:id="rId30"/>
    <p:sldId id="350" r:id="rId31"/>
    <p:sldId id="381" r:id="rId32"/>
    <p:sldId id="351" r:id="rId33"/>
    <p:sldId id="382" r:id="rId34"/>
    <p:sldId id="384" r:id="rId35"/>
    <p:sldId id="383" r:id="rId36"/>
    <p:sldId id="380" r:id="rId37"/>
  </p:sldIdLst>
  <p:sldSz cx="12192000" cy="6858000"/>
  <p:notesSz cx="6951663" cy="10082213"/>
  <p:embeddedFontLst>
    <p:embeddedFont>
      <p:font typeface="Century Gothic" panose="020B0502020202020204" pitchFamily="34" charset="0"/>
      <p:regular r:id="rId39"/>
      <p:bold r:id="rId40"/>
      <p:italic r:id="rId41"/>
      <p:boldItalic r:id="rId42"/>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GoogleSlidesCustomDataVersion2">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77" roundtripDataSignature="AMtx7mhBapK0TZ+4bkKCdR8PsyO1nyl37g=="/>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D55122D6-A81F-4573-BB90-63F24197E85C}">
  <a:tblStyle styleId="{D55122D6-A81F-4573-BB90-63F24197E85C}" styleName="Table_0">
    <a:wholeTbl>
      <a:tcTxStyle b="off" i="off">
        <a:font>
          <a:latin typeface="Arial"/>
          <a:ea typeface="Arial"/>
          <a:cs typeface="Arial"/>
        </a:font>
        <a:srgbClr val="000000"/>
      </a:tcTxStyle>
      <a:tcStyle>
        <a:tcBdr/>
      </a:tcStyle>
    </a:wholeTbl>
    <a:band1H>
      <a:tcTxStyle b="off" i="off"/>
      <a:tcStyle>
        <a:tcBdr/>
      </a:tcStyle>
    </a:band1H>
    <a:band2H>
      <a:tcTxStyle b="off" i="off"/>
      <a:tcStyle>
        <a:tcBdr/>
      </a:tcStyle>
    </a:band2H>
    <a:band1V>
      <a:tcTxStyle b="off" i="off"/>
      <a:tcStyle>
        <a:tcBdr/>
      </a:tcStyle>
    </a:band1V>
    <a:band2V>
      <a:tcTxStyle b="off" i="off"/>
      <a:tcStyle>
        <a:tcBdr/>
      </a:tcStyle>
    </a:band2V>
    <a:lastCol>
      <a:tcTxStyle b="off" i="off"/>
      <a:tcStyle>
        <a:tcBdr/>
      </a:tcStyle>
    </a:lastCol>
    <a:firstCol>
      <a:tcTxStyle b="off" i="off"/>
      <a:tcStyle>
        <a:tcBdr/>
      </a:tcStyle>
    </a:firstCol>
    <a:lastRow>
      <a:tcTxStyle b="off" i="off"/>
      <a:tcStyle>
        <a:tcBdr/>
      </a:tcStyle>
    </a:lastRow>
    <a:seCell>
      <a:tcTxStyle b="off" i="off"/>
      <a:tcStyle>
        <a:tcBdr/>
      </a:tcStyle>
    </a:seCell>
    <a:swCell>
      <a:tcTxStyle b="off" i="off"/>
      <a:tcStyle>
        <a:tcBdr/>
      </a:tcStyle>
    </a:swCell>
    <a:firstRow>
      <a:tcTxStyle b="off" i="off"/>
      <a:tcStyle>
        <a:tcBdr/>
      </a:tcStyle>
    </a:firstRow>
    <a:neCell>
      <a:tcTxStyle b="off" i="off"/>
      <a:tcStyle>
        <a:tcBdr/>
      </a:tcStyle>
    </a:neCell>
    <a:nwCell>
      <a:tcTxStyle b="off" i="off"/>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42"/>
    <p:restoredTop sz="94661"/>
  </p:normalViewPr>
  <p:slideViewPr>
    <p:cSldViewPr snapToGrid="0">
      <p:cViewPr varScale="1">
        <p:scale>
          <a:sx n="114" d="100"/>
          <a:sy n="114" d="100"/>
        </p:scale>
        <p:origin x="576" y="168"/>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font" Target="fonts/font1.fntdata"/><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font" Target="fonts/font4.fntdata"/><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font" Target="fonts/font2.fntdata"/><Relationship Id="rId79" Type="http://schemas.openxmlformats.org/officeDocument/2006/relationships/viewProps" Target="view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78" Type="http://schemas.openxmlformats.org/officeDocument/2006/relationships/presProps" Target="presProps.xml"/><Relationship Id="rId81" Type="http://schemas.openxmlformats.org/officeDocument/2006/relationships/tableStyles" Target="tableStyle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77" Type="http://customschemas.google.com/relationships/presentationmetadata" Target="metadata"/><Relationship Id="rId8" Type="http://schemas.openxmlformats.org/officeDocument/2006/relationships/slide" Target="slides/slide6.xml"/><Relationship Id="rId80" Type="http://schemas.openxmlformats.org/officeDocument/2006/relationships/theme" Target="theme/theme1.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notesMaster" Target="notesMasters/notesMaster1.xml"/><Relationship Id="rId20" Type="http://schemas.openxmlformats.org/officeDocument/2006/relationships/slide" Target="slides/slide18.xml"/><Relationship Id="rId41" Type="http://schemas.openxmlformats.org/officeDocument/2006/relationships/font" Target="fonts/font3.fntdata"/></Relationships>
</file>

<file path=ppt/diagrams/colors1.xml><?xml version="1.0" encoding="utf-8"?>
<dgm:colorsDef xmlns:dgm="http://schemas.openxmlformats.org/drawingml/2006/diagram" xmlns:a="http://schemas.openxmlformats.org/drawingml/2006/main" uniqueId="urn:microsoft.com/office/officeart/2005/8/colors/accent4_2">
  <dgm:title val=""/>
  <dgm:desc val=""/>
  <dgm:catLst>
    <dgm:cat type="accent4" pri="11200"/>
  </dgm:catLst>
  <dgm:styleLbl name="node0">
    <dgm:fillClrLst meth="repeat">
      <a:schemeClr val="accent4"/>
    </dgm:fillClrLst>
    <dgm:linClrLst meth="repeat">
      <a:schemeClr val="lt1"/>
    </dgm:linClrLst>
    <dgm:effectClrLst/>
    <dgm:txLinClrLst/>
    <dgm:txFillClrLst/>
    <dgm:txEffectClrLst/>
  </dgm:styleLbl>
  <dgm:styleLbl name="node1">
    <dgm:fillClrLst meth="repeat">
      <a:schemeClr val="accent4"/>
    </dgm:fillClrLst>
    <dgm:linClrLst meth="repeat">
      <a:schemeClr val="lt1"/>
    </dgm:linClrLst>
    <dgm:effectClrLst/>
    <dgm:txLinClrLst/>
    <dgm:txFillClrLst/>
    <dgm:txEffectClrLst/>
  </dgm:styleLbl>
  <dgm:styleLbl name="alignNode1">
    <dgm:fillClrLst meth="repeat">
      <a:schemeClr val="accent4"/>
    </dgm:fillClrLst>
    <dgm:linClrLst meth="repeat">
      <a:schemeClr val="accent4"/>
    </dgm:linClrLst>
    <dgm:effectClrLst/>
    <dgm:txLinClrLst/>
    <dgm:txFillClrLst/>
    <dgm:txEffectClrLst/>
  </dgm:styleLbl>
  <dgm:styleLbl name="lnNode1">
    <dgm:fillClrLst meth="repeat">
      <a:schemeClr val="accent4"/>
    </dgm:fillClrLst>
    <dgm:linClrLst meth="repeat">
      <a:schemeClr val="lt1"/>
    </dgm:linClrLst>
    <dgm:effectClrLst/>
    <dgm:txLinClrLst/>
    <dgm:txFillClrLst/>
    <dgm:txEffectClrLst/>
  </dgm:styleLbl>
  <dgm:styleLbl name="vennNode1">
    <dgm:fillClrLst meth="repeat">
      <a:schemeClr val="accent4">
        <a:alpha val="50000"/>
      </a:schemeClr>
    </dgm:fillClrLst>
    <dgm:linClrLst meth="repeat">
      <a:schemeClr val="lt1"/>
    </dgm:linClrLst>
    <dgm:effectClrLst/>
    <dgm:txLinClrLst/>
    <dgm:txFillClrLst/>
    <dgm:txEffectClrLst/>
  </dgm:styleLbl>
  <dgm:styleLbl name="node2">
    <dgm:fillClrLst meth="repeat">
      <a:schemeClr val="accent4"/>
    </dgm:fillClrLst>
    <dgm:linClrLst meth="repeat">
      <a:schemeClr val="lt1"/>
    </dgm:linClrLst>
    <dgm:effectClrLst/>
    <dgm:txLinClrLst/>
    <dgm:txFillClrLst/>
    <dgm:txEffectClrLst/>
  </dgm:styleLbl>
  <dgm:styleLbl name="node3">
    <dgm:fillClrLst meth="repeat">
      <a:schemeClr val="accent4"/>
    </dgm:fillClrLst>
    <dgm:linClrLst meth="repeat">
      <a:schemeClr val="lt1"/>
    </dgm:linClrLst>
    <dgm:effectClrLst/>
    <dgm:txLinClrLst/>
    <dgm:txFillClrLst/>
    <dgm:txEffectClrLst/>
  </dgm:styleLbl>
  <dgm:styleLbl name="node4">
    <dgm:fillClrLst meth="repeat">
      <a:schemeClr val="accent4"/>
    </dgm:fillClrLst>
    <dgm:linClrLst meth="repeat">
      <a:schemeClr val="lt1"/>
    </dgm:linClrLst>
    <dgm:effectClrLst/>
    <dgm:txLinClrLst/>
    <dgm:txFillClrLst/>
    <dgm:txEffectClrLst/>
  </dgm:styleLbl>
  <dgm:styleLbl name="fgImgPlace1">
    <dgm:fillClrLst meth="repeat">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4">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4">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4">
        <a:tint val="60000"/>
      </a:schemeClr>
    </dgm:fillClrLst>
    <dgm:linClrLst meth="repeat">
      <a:schemeClr val="accent4">
        <a:tint val="60000"/>
      </a:schemeClr>
    </dgm:linClrLst>
    <dgm:effectClrLst/>
    <dgm:txLinClrLst/>
    <dgm:txFillClrLst/>
    <dgm:txEffectClrLst/>
  </dgm:styleLbl>
  <dgm:styleLbl name="fgSibTrans2D1">
    <dgm:fillClrLst meth="repeat">
      <a:schemeClr val="accent4">
        <a:tint val="60000"/>
      </a:schemeClr>
    </dgm:fillClrLst>
    <dgm:linClrLst meth="repeat">
      <a:schemeClr val="accent4">
        <a:tint val="60000"/>
      </a:schemeClr>
    </dgm:linClrLst>
    <dgm:effectClrLst/>
    <dgm:txLinClrLst/>
    <dgm:txFillClrLst/>
    <dgm:txEffectClrLst/>
  </dgm:styleLbl>
  <dgm:styleLbl name="bgSibTrans2D1">
    <dgm:fillClrLst meth="repeat">
      <a:schemeClr val="accent4">
        <a:tint val="60000"/>
      </a:schemeClr>
    </dgm:fillClrLst>
    <dgm:linClrLst meth="repeat">
      <a:schemeClr val="accent4">
        <a:tint val="60000"/>
      </a:schemeClr>
    </dgm:linClrLst>
    <dgm:effectClrLst/>
    <dgm:txLinClrLst/>
    <dgm:txFillClrLst/>
    <dgm:txEffectClrLst/>
  </dgm:styleLbl>
  <dgm:styleLbl name="sibTrans1D1">
    <dgm:fillClrLst meth="repeat">
      <a:schemeClr val="accent4"/>
    </dgm:fillClrLst>
    <dgm:linClrLst meth="repeat">
      <a:schemeClr val="accent4"/>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dgm:linClrLst>
    <dgm:effectClrLst/>
    <dgm:txLinClrLst/>
    <dgm:txFillClrLst/>
    <dgm:txEffectClrLst/>
  </dgm:styleLbl>
  <dgm:styleLbl name="asst1">
    <dgm:fillClrLst meth="repeat">
      <a:schemeClr val="accent4"/>
    </dgm:fillClrLst>
    <dgm:linClrLst meth="repeat">
      <a:schemeClr val="lt1"/>
    </dgm:linClrLst>
    <dgm:effectClrLst/>
    <dgm:txLinClrLst/>
    <dgm:txFillClrLst/>
    <dgm:txEffectClrLst/>
  </dgm:styleLbl>
  <dgm:styleLbl name="asst2">
    <dgm:fillClrLst meth="repeat">
      <a:schemeClr val="accent4"/>
    </dgm:fillClrLst>
    <dgm:linClrLst meth="repeat">
      <a:schemeClr val="lt1"/>
    </dgm:linClrLst>
    <dgm:effectClrLst/>
    <dgm:txLinClrLst/>
    <dgm:txFillClrLst/>
    <dgm:txEffectClrLst/>
  </dgm:styleLbl>
  <dgm:styleLbl name="asst3">
    <dgm:fillClrLst meth="repeat">
      <a:schemeClr val="accent4"/>
    </dgm:fillClrLst>
    <dgm:linClrLst meth="repeat">
      <a:schemeClr val="lt1"/>
    </dgm:linClrLst>
    <dgm:effectClrLst/>
    <dgm:txLinClrLst/>
    <dgm:txFillClrLst/>
    <dgm:txEffectClrLst/>
  </dgm:styleLbl>
  <dgm:styleLbl name="asst4">
    <dgm:fillClrLst meth="repeat">
      <a:schemeClr val="accent4"/>
    </dgm:fillClrLst>
    <dgm:linClrLst meth="repeat">
      <a:schemeClr val="lt1"/>
    </dgm:linClrLst>
    <dgm:effectClrLst/>
    <dgm:txLinClrLst/>
    <dgm:txFillClrLst/>
    <dgm:txEffectClrLst/>
  </dgm:styleLbl>
  <dgm:styleLbl name="parChTrans2D1">
    <dgm:fillClrLst meth="repeat">
      <a:schemeClr val="accent4">
        <a:tint val="60000"/>
      </a:schemeClr>
    </dgm:fillClrLst>
    <dgm:linClrLst meth="repeat">
      <a:schemeClr val="accent4">
        <a:tint val="60000"/>
      </a:schemeClr>
    </dgm:linClrLst>
    <dgm:effectClrLst/>
    <dgm:txLinClrLst/>
    <dgm:txFillClrLst meth="repeat">
      <a:schemeClr val="lt1"/>
    </dgm:txFillClrLst>
    <dgm:txEffectClrLst/>
  </dgm:styleLbl>
  <dgm:styleLbl name="parChTrans2D2">
    <dgm:fillClrLst meth="repeat">
      <a:schemeClr val="accent4"/>
    </dgm:fillClrLst>
    <dgm:linClrLst meth="repeat">
      <a:schemeClr val="accent4"/>
    </dgm:linClrLst>
    <dgm:effectClrLst/>
    <dgm:txLinClrLst/>
    <dgm:txFillClrLst meth="repeat">
      <a:schemeClr val="lt1"/>
    </dgm:txFillClrLst>
    <dgm:txEffectClrLst/>
  </dgm:styleLbl>
  <dgm:styleLbl name="parChTrans2D3">
    <dgm:fillClrLst meth="repeat">
      <a:schemeClr val="accent4"/>
    </dgm:fillClrLst>
    <dgm:linClrLst meth="repeat">
      <a:schemeClr val="accent4"/>
    </dgm:linClrLst>
    <dgm:effectClrLst/>
    <dgm:txLinClrLst/>
    <dgm:txFillClrLst meth="repeat">
      <a:schemeClr val="lt1"/>
    </dgm:txFillClrLst>
    <dgm:txEffectClrLst/>
  </dgm:styleLbl>
  <dgm:styleLbl name="parChTrans2D4">
    <dgm:fillClrLst meth="repeat">
      <a:schemeClr val="accent4"/>
    </dgm:fillClrLst>
    <dgm:linClrLst meth="repeat">
      <a:schemeClr val="accent4"/>
    </dgm:linClrLst>
    <dgm:effectClrLst/>
    <dgm:txLinClrLst/>
    <dgm:txFillClrLst meth="repeat">
      <a:schemeClr val="lt1"/>
    </dgm:txFillClrLst>
    <dgm:txEffectClrLst/>
  </dgm:styleLbl>
  <dgm:styleLbl name="parChTrans1D1">
    <dgm:fillClrLst meth="repeat">
      <a:schemeClr val="accent4"/>
    </dgm:fillClrLst>
    <dgm:linClrLst meth="repeat">
      <a:schemeClr val="accent4">
        <a:shade val="60000"/>
      </a:schemeClr>
    </dgm:linClrLst>
    <dgm:effectClrLst/>
    <dgm:txLinClrLst/>
    <dgm:txFillClrLst meth="repeat">
      <a:schemeClr val="tx1"/>
    </dgm:txFillClrLst>
    <dgm:txEffectClrLst/>
  </dgm:styleLbl>
  <dgm:styleLbl name="parChTrans1D2">
    <dgm:fillClrLst meth="repeat">
      <a:schemeClr val="accent4"/>
    </dgm:fillClrLst>
    <dgm:linClrLst meth="repeat">
      <a:schemeClr val="accent4">
        <a:shade val="60000"/>
      </a:schemeClr>
    </dgm:linClrLst>
    <dgm:effectClrLst/>
    <dgm:txLinClrLst/>
    <dgm:txFillClrLst meth="repeat">
      <a:schemeClr val="tx1"/>
    </dgm:txFillClrLst>
    <dgm:txEffectClrLst/>
  </dgm:styleLbl>
  <dgm:styleLbl name="parChTrans1D3">
    <dgm:fillClrLst meth="repeat">
      <a:schemeClr val="accent4"/>
    </dgm:fillClrLst>
    <dgm:linClrLst meth="repeat">
      <a:schemeClr val="accent4">
        <a:shade val="80000"/>
      </a:schemeClr>
    </dgm:linClrLst>
    <dgm:effectClrLst/>
    <dgm:txLinClrLst/>
    <dgm:txFillClrLst meth="repeat">
      <a:schemeClr val="tx1"/>
    </dgm:txFillClrLst>
    <dgm:txEffectClrLst/>
  </dgm:styleLbl>
  <dgm:styleLbl name="parChTrans1D4">
    <dgm:fillClrLst meth="repeat">
      <a:schemeClr val="accent4"/>
    </dgm:fillClrLst>
    <dgm:linClrLst meth="repeat">
      <a:schemeClr val="accent4">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solidFgAcc1">
    <dgm:fillClrLst meth="repeat">
      <a:schemeClr val="lt1"/>
    </dgm:fillClrLst>
    <dgm:linClrLst meth="repeat">
      <a:schemeClr val="accent4"/>
    </dgm:linClrLst>
    <dgm:effectClrLst/>
    <dgm:txLinClrLst/>
    <dgm:txFillClrLst meth="repeat">
      <a:schemeClr val="dk1"/>
    </dgm:txFillClrLst>
    <dgm:txEffectClrLst/>
  </dgm:styleLbl>
  <dgm:styleLbl name="solidAlignAcc1">
    <dgm:fillClrLst meth="repeat">
      <a:schemeClr val="lt1"/>
    </dgm:fillClrLst>
    <dgm:linClrLst meth="repeat">
      <a:schemeClr val="accent4"/>
    </dgm:linClrLst>
    <dgm:effectClrLst/>
    <dgm:txLinClrLst/>
    <dgm:txFillClrLst meth="repeat">
      <a:schemeClr val="dk1"/>
    </dgm:txFillClrLst>
    <dgm:txEffectClrLst/>
  </dgm:styleLbl>
  <dgm:styleLbl name="solidBgAcc1">
    <dgm:fillClrLst meth="repeat">
      <a:schemeClr val="lt1"/>
    </dgm:fillClrLst>
    <dgm:linClrLst meth="repeat">
      <a:schemeClr val="accent4"/>
    </dgm:linClrLst>
    <dgm:effectClrLst/>
    <dgm:txLinClrLst/>
    <dgm:txFillClrLst meth="repeat">
      <a:schemeClr val="dk1"/>
    </dgm:txFillClrLst>
    <dgm:txEffectClrLst/>
  </dgm:styleLbl>
  <dgm:styleLbl name="fg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align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bg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accent4"/>
    </dgm:linClrLst>
    <dgm:effectClrLst/>
    <dgm:txLinClrLst/>
    <dgm:txFillClrLst meth="repeat">
      <a:schemeClr val="dk1"/>
    </dgm:txFillClrLst>
    <dgm:txEffectClrLst/>
  </dgm:styleLbl>
  <dgm:styleLbl name="dkBgShp">
    <dgm:fillClrLst meth="repeat">
      <a:schemeClr val="accent4">
        <a:shade val="80000"/>
      </a:schemeClr>
    </dgm:fillClrLst>
    <dgm:linClrLst meth="repeat">
      <a:schemeClr val="accent4"/>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4_2">
  <dgm:title val=""/>
  <dgm:desc val=""/>
  <dgm:catLst>
    <dgm:cat type="accent4" pri="11200"/>
  </dgm:catLst>
  <dgm:styleLbl name="node0">
    <dgm:fillClrLst meth="repeat">
      <a:schemeClr val="accent4"/>
    </dgm:fillClrLst>
    <dgm:linClrLst meth="repeat">
      <a:schemeClr val="lt1"/>
    </dgm:linClrLst>
    <dgm:effectClrLst/>
    <dgm:txLinClrLst/>
    <dgm:txFillClrLst/>
    <dgm:txEffectClrLst/>
  </dgm:styleLbl>
  <dgm:styleLbl name="node1">
    <dgm:fillClrLst meth="repeat">
      <a:schemeClr val="accent4"/>
    </dgm:fillClrLst>
    <dgm:linClrLst meth="repeat">
      <a:schemeClr val="lt1"/>
    </dgm:linClrLst>
    <dgm:effectClrLst/>
    <dgm:txLinClrLst/>
    <dgm:txFillClrLst/>
    <dgm:txEffectClrLst/>
  </dgm:styleLbl>
  <dgm:styleLbl name="alignNode1">
    <dgm:fillClrLst meth="repeat">
      <a:schemeClr val="accent4"/>
    </dgm:fillClrLst>
    <dgm:linClrLst meth="repeat">
      <a:schemeClr val="accent4"/>
    </dgm:linClrLst>
    <dgm:effectClrLst/>
    <dgm:txLinClrLst/>
    <dgm:txFillClrLst/>
    <dgm:txEffectClrLst/>
  </dgm:styleLbl>
  <dgm:styleLbl name="lnNode1">
    <dgm:fillClrLst meth="repeat">
      <a:schemeClr val="accent4"/>
    </dgm:fillClrLst>
    <dgm:linClrLst meth="repeat">
      <a:schemeClr val="lt1"/>
    </dgm:linClrLst>
    <dgm:effectClrLst/>
    <dgm:txLinClrLst/>
    <dgm:txFillClrLst/>
    <dgm:txEffectClrLst/>
  </dgm:styleLbl>
  <dgm:styleLbl name="vennNode1">
    <dgm:fillClrLst meth="repeat">
      <a:schemeClr val="accent4">
        <a:alpha val="50000"/>
      </a:schemeClr>
    </dgm:fillClrLst>
    <dgm:linClrLst meth="repeat">
      <a:schemeClr val="lt1"/>
    </dgm:linClrLst>
    <dgm:effectClrLst/>
    <dgm:txLinClrLst/>
    <dgm:txFillClrLst/>
    <dgm:txEffectClrLst/>
  </dgm:styleLbl>
  <dgm:styleLbl name="node2">
    <dgm:fillClrLst meth="repeat">
      <a:schemeClr val="accent4"/>
    </dgm:fillClrLst>
    <dgm:linClrLst meth="repeat">
      <a:schemeClr val="lt1"/>
    </dgm:linClrLst>
    <dgm:effectClrLst/>
    <dgm:txLinClrLst/>
    <dgm:txFillClrLst/>
    <dgm:txEffectClrLst/>
  </dgm:styleLbl>
  <dgm:styleLbl name="node3">
    <dgm:fillClrLst meth="repeat">
      <a:schemeClr val="accent4"/>
    </dgm:fillClrLst>
    <dgm:linClrLst meth="repeat">
      <a:schemeClr val="lt1"/>
    </dgm:linClrLst>
    <dgm:effectClrLst/>
    <dgm:txLinClrLst/>
    <dgm:txFillClrLst/>
    <dgm:txEffectClrLst/>
  </dgm:styleLbl>
  <dgm:styleLbl name="node4">
    <dgm:fillClrLst meth="repeat">
      <a:schemeClr val="accent4"/>
    </dgm:fillClrLst>
    <dgm:linClrLst meth="repeat">
      <a:schemeClr val="lt1"/>
    </dgm:linClrLst>
    <dgm:effectClrLst/>
    <dgm:txLinClrLst/>
    <dgm:txFillClrLst/>
    <dgm:txEffectClrLst/>
  </dgm:styleLbl>
  <dgm:styleLbl name="fgImgPlace1">
    <dgm:fillClrLst meth="repeat">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4">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4">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4">
        <a:tint val="60000"/>
      </a:schemeClr>
    </dgm:fillClrLst>
    <dgm:linClrLst meth="repeat">
      <a:schemeClr val="accent4">
        <a:tint val="60000"/>
      </a:schemeClr>
    </dgm:linClrLst>
    <dgm:effectClrLst/>
    <dgm:txLinClrLst/>
    <dgm:txFillClrLst/>
    <dgm:txEffectClrLst/>
  </dgm:styleLbl>
  <dgm:styleLbl name="fgSibTrans2D1">
    <dgm:fillClrLst meth="repeat">
      <a:schemeClr val="accent4">
        <a:tint val="60000"/>
      </a:schemeClr>
    </dgm:fillClrLst>
    <dgm:linClrLst meth="repeat">
      <a:schemeClr val="accent4">
        <a:tint val="60000"/>
      </a:schemeClr>
    </dgm:linClrLst>
    <dgm:effectClrLst/>
    <dgm:txLinClrLst/>
    <dgm:txFillClrLst/>
    <dgm:txEffectClrLst/>
  </dgm:styleLbl>
  <dgm:styleLbl name="bgSibTrans2D1">
    <dgm:fillClrLst meth="repeat">
      <a:schemeClr val="accent4">
        <a:tint val="60000"/>
      </a:schemeClr>
    </dgm:fillClrLst>
    <dgm:linClrLst meth="repeat">
      <a:schemeClr val="accent4">
        <a:tint val="60000"/>
      </a:schemeClr>
    </dgm:linClrLst>
    <dgm:effectClrLst/>
    <dgm:txLinClrLst/>
    <dgm:txFillClrLst/>
    <dgm:txEffectClrLst/>
  </dgm:styleLbl>
  <dgm:styleLbl name="sibTrans1D1">
    <dgm:fillClrLst meth="repeat">
      <a:schemeClr val="accent4"/>
    </dgm:fillClrLst>
    <dgm:linClrLst meth="repeat">
      <a:schemeClr val="accent4"/>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dgm:linClrLst>
    <dgm:effectClrLst/>
    <dgm:txLinClrLst/>
    <dgm:txFillClrLst/>
    <dgm:txEffectClrLst/>
  </dgm:styleLbl>
  <dgm:styleLbl name="asst1">
    <dgm:fillClrLst meth="repeat">
      <a:schemeClr val="accent4"/>
    </dgm:fillClrLst>
    <dgm:linClrLst meth="repeat">
      <a:schemeClr val="lt1"/>
    </dgm:linClrLst>
    <dgm:effectClrLst/>
    <dgm:txLinClrLst/>
    <dgm:txFillClrLst/>
    <dgm:txEffectClrLst/>
  </dgm:styleLbl>
  <dgm:styleLbl name="asst2">
    <dgm:fillClrLst meth="repeat">
      <a:schemeClr val="accent4"/>
    </dgm:fillClrLst>
    <dgm:linClrLst meth="repeat">
      <a:schemeClr val="lt1"/>
    </dgm:linClrLst>
    <dgm:effectClrLst/>
    <dgm:txLinClrLst/>
    <dgm:txFillClrLst/>
    <dgm:txEffectClrLst/>
  </dgm:styleLbl>
  <dgm:styleLbl name="asst3">
    <dgm:fillClrLst meth="repeat">
      <a:schemeClr val="accent4"/>
    </dgm:fillClrLst>
    <dgm:linClrLst meth="repeat">
      <a:schemeClr val="lt1"/>
    </dgm:linClrLst>
    <dgm:effectClrLst/>
    <dgm:txLinClrLst/>
    <dgm:txFillClrLst/>
    <dgm:txEffectClrLst/>
  </dgm:styleLbl>
  <dgm:styleLbl name="asst4">
    <dgm:fillClrLst meth="repeat">
      <a:schemeClr val="accent4"/>
    </dgm:fillClrLst>
    <dgm:linClrLst meth="repeat">
      <a:schemeClr val="lt1"/>
    </dgm:linClrLst>
    <dgm:effectClrLst/>
    <dgm:txLinClrLst/>
    <dgm:txFillClrLst/>
    <dgm:txEffectClrLst/>
  </dgm:styleLbl>
  <dgm:styleLbl name="parChTrans2D1">
    <dgm:fillClrLst meth="repeat">
      <a:schemeClr val="accent4">
        <a:tint val="60000"/>
      </a:schemeClr>
    </dgm:fillClrLst>
    <dgm:linClrLst meth="repeat">
      <a:schemeClr val="accent4">
        <a:tint val="60000"/>
      </a:schemeClr>
    </dgm:linClrLst>
    <dgm:effectClrLst/>
    <dgm:txLinClrLst/>
    <dgm:txFillClrLst meth="repeat">
      <a:schemeClr val="lt1"/>
    </dgm:txFillClrLst>
    <dgm:txEffectClrLst/>
  </dgm:styleLbl>
  <dgm:styleLbl name="parChTrans2D2">
    <dgm:fillClrLst meth="repeat">
      <a:schemeClr val="accent4"/>
    </dgm:fillClrLst>
    <dgm:linClrLst meth="repeat">
      <a:schemeClr val="accent4"/>
    </dgm:linClrLst>
    <dgm:effectClrLst/>
    <dgm:txLinClrLst/>
    <dgm:txFillClrLst meth="repeat">
      <a:schemeClr val="lt1"/>
    </dgm:txFillClrLst>
    <dgm:txEffectClrLst/>
  </dgm:styleLbl>
  <dgm:styleLbl name="parChTrans2D3">
    <dgm:fillClrLst meth="repeat">
      <a:schemeClr val="accent4"/>
    </dgm:fillClrLst>
    <dgm:linClrLst meth="repeat">
      <a:schemeClr val="accent4"/>
    </dgm:linClrLst>
    <dgm:effectClrLst/>
    <dgm:txLinClrLst/>
    <dgm:txFillClrLst meth="repeat">
      <a:schemeClr val="lt1"/>
    </dgm:txFillClrLst>
    <dgm:txEffectClrLst/>
  </dgm:styleLbl>
  <dgm:styleLbl name="parChTrans2D4">
    <dgm:fillClrLst meth="repeat">
      <a:schemeClr val="accent4"/>
    </dgm:fillClrLst>
    <dgm:linClrLst meth="repeat">
      <a:schemeClr val="accent4"/>
    </dgm:linClrLst>
    <dgm:effectClrLst/>
    <dgm:txLinClrLst/>
    <dgm:txFillClrLst meth="repeat">
      <a:schemeClr val="lt1"/>
    </dgm:txFillClrLst>
    <dgm:txEffectClrLst/>
  </dgm:styleLbl>
  <dgm:styleLbl name="parChTrans1D1">
    <dgm:fillClrLst meth="repeat">
      <a:schemeClr val="accent4"/>
    </dgm:fillClrLst>
    <dgm:linClrLst meth="repeat">
      <a:schemeClr val="accent4">
        <a:shade val="60000"/>
      </a:schemeClr>
    </dgm:linClrLst>
    <dgm:effectClrLst/>
    <dgm:txLinClrLst/>
    <dgm:txFillClrLst meth="repeat">
      <a:schemeClr val="tx1"/>
    </dgm:txFillClrLst>
    <dgm:txEffectClrLst/>
  </dgm:styleLbl>
  <dgm:styleLbl name="parChTrans1D2">
    <dgm:fillClrLst meth="repeat">
      <a:schemeClr val="accent4"/>
    </dgm:fillClrLst>
    <dgm:linClrLst meth="repeat">
      <a:schemeClr val="accent4">
        <a:shade val="60000"/>
      </a:schemeClr>
    </dgm:linClrLst>
    <dgm:effectClrLst/>
    <dgm:txLinClrLst/>
    <dgm:txFillClrLst meth="repeat">
      <a:schemeClr val="tx1"/>
    </dgm:txFillClrLst>
    <dgm:txEffectClrLst/>
  </dgm:styleLbl>
  <dgm:styleLbl name="parChTrans1D3">
    <dgm:fillClrLst meth="repeat">
      <a:schemeClr val="accent4"/>
    </dgm:fillClrLst>
    <dgm:linClrLst meth="repeat">
      <a:schemeClr val="accent4">
        <a:shade val="80000"/>
      </a:schemeClr>
    </dgm:linClrLst>
    <dgm:effectClrLst/>
    <dgm:txLinClrLst/>
    <dgm:txFillClrLst meth="repeat">
      <a:schemeClr val="tx1"/>
    </dgm:txFillClrLst>
    <dgm:txEffectClrLst/>
  </dgm:styleLbl>
  <dgm:styleLbl name="parChTrans1D4">
    <dgm:fillClrLst meth="repeat">
      <a:schemeClr val="accent4"/>
    </dgm:fillClrLst>
    <dgm:linClrLst meth="repeat">
      <a:schemeClr val="accent4">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solidFgAcc1">
    <dgm:fillClrLst meth="repeat">
      <a:schemeClr val="lt1"/>
    </dgm:fillClrLst>
    <dgm:linClrLst meth="repeat">
      <a:schemeClr val="accent4"/>
    </dgm:linClrLst>
    <dgm:effectClrLst/>
    <dgm:txLinClrLst/>
    <dgm:txFillClrLst meth="repeat">
      <a:schemeClr val="dk1"/>
    </dgm:txFillClrLst>
    <dgm:txEffectClrLst/>
  </dgm:styleLbl>
  <dgm:styleLbl name="solidAlignAcc1">
    <dgm:fillClrLst meth="repeat">
      <a:schemeClr val="lt1"/>
    </dgm:fillClrLst>
    <dgm:linClrLst meth="repeat">
      <a:schemeClr val="accent4"/>
    </dgm:linClrLst>
    <dgm:effectClrLst/>
    <dgm:txLinClrLst/>
    <dgm:txFillClrLst meth="repeat">
      <a:schemeClr val="dk1"/>
    </dgm:txFillClrLst>
    <dgm:txEffectClrLst/>
  </dgm:styleLbl>
  <dgm:styleLbl name="solidBgAcc1">
    <dgm:fillClrLst meth="repeat">
      <a:schemeClr val="lt1"/>
    </dgm:fillClrLst>
    <dgm:linClrLst meth="repeat">
      <a:schemeClr val="accent4"/>
    </dgm:linClrLst>
    <dgm:effectClrLst/>
    <dgm:txLinClrLst/>
    <dgm:txFillClrLst meth="repeat">
      <a:schemeClr val="dk1"/>
    </dgm:txFillClrLst>
    <dgm:txEffectClrLst/>
  </dgm:styleLbl>
  <dgm:styleLbl name="fg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align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bg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accent4"/>
    </dgm:linClrLst>
    <dgm:effectClrLst/>
    <dgm:txLinClrLst/>
    <dgm:txFillClrLst meth="repeat">
      <a:schemeClr val="dk1"/>
    </dgm:txFillClrLst>
    <dgm:txEffectClrLst/>
  </dgm:styleLbl>
  <dgm:styleLbl name="dkBgShp">
    <dgm:fillClrLst meth="repeat">
      <a:schemeClr val="accent4">
        <a:shade val="80000"/>
      </a:schemeClr>
    </dgm:fillClrLst>
    <dgm:linClrLst meth="repeat">
      <a:schemeClr val="accent4"/>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4_1">
  <dgm:title val=""/>
  <dgm:desc val=""/>
  <dgm:catLst>
    <dgm:cat type="accent4" pri="11100"/>
  </dgm:catLst>
  <dgm:styleLbl name="node0">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4">
        <a:shade val="80000"/>
      </a:schemeClr>
    </dgm:linClrLst>
    <dgm:effectClrLst/>
    <dgm:txLinClrLst/>
    <dgm:txFillClrLst/>
    <dgm:txEffectClrLst/>
  </dgm:styleLbl>
  <dgm:styleLbl name="node2">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fgImgPlace1">
    <dgm:fillClrLst meth="repeat">
      <a:schemeClr val="accent4">
        <a:tint val="40000"/>
      </a:schemeClr>
    </dgm:fillClrLst>
    <dgm:linClrLst meth="repeat">
      <a:schemeClr val="accent4">
        <a:shade val="80000"/>
      </a:schemeClr>
    </dgm:linClrLst>
    <dgm:effectClrLst/>
    <dgm:txLinClrLst/>
    <dgm:txFillClrLst meth="repeat">
      <a:schemeClr val="lt1"/>
    </dgm:txFillClrLst>
    <dgm:txEffectClrLst/>
  </dgm:styleLbl>
  <dgm:styleLbl name="alignImgPlace1">
    <dgm:fillClrLst meth="repeat">
      <a:schemeClr val="accent4">
        <a:tint val="40000"/>
      </a:schemeClr>
    </dgm:fillClrLst>
    <dgm:linClrLst meth="repeat">
      <a:schemeClr val="accent4">
        <a:shade val="80000"/>
      </a:schemeClr>
    </dgm:linClrLst>
    <dgm:effectClrLst/>
    <dgm:txLinClrLst/>
    <dgm:txFillClrLst meth="repeat">
      <a:schemeClr val="lt1"/>
    </dgm:txFillClrLst>
    <dgm:txEffectClrLst/>
  </dgm:styleLbl>
  <dgm:styleLbl name="bgImgPlace1">
    <dgm:fillClrLst meth="repeat">
      <a:schemeClr val="accent4">
        <a:tint val="40000"/>
      </a:schemeClr>
    </dgm:fillClrLst>
    <dgm:linClrLst meth="repeat">
      <a:schemeClr val="accent4">
        <a:shade val="80000"/>
      </a:schemeClr>
    </dgm:linClrLst>
    <dgm:effectClrLst/>
    <dgm:txLinClrLst/>
    <dgm:txFillClrLst meth="repeat">
      <a:schemeClr val="lt1"/>
    </dgm:txFillClrLst>
    <dgm:txEffectClrLst/>
  </dgm:styleLbl>
  <dgm:styleLbl name="sibTrans2D1">
    <dgm:fillClrLst meth="repeat">
      <a:schemeClr val="accent4">
        <a:tint val="60000"/>
      </a:schemeClr>
    </dgm:fillClrLst>
    <dgm:linClrLst meth="repeat">
      <a:schemeClr val="accent4">
        <a:tint val="60000"/>
      </a:schemeClr>
    </dgm:linClrLst>
    <dgm:effectClrLst/>
    <dgm:txLinClrLst/>
    <dgm:txFillClrLst meth="repeat">
      <a:schemeClr val="dk1"/>
    </dgm:txFillClrLst>
    <dgm:txEffectClrLst/>
  </dgm:styleLbl>
  <dgm:styleLbl name="fgSibTrans2D1">
    <dgm:fillClrLst meth="repeat">
      <a:schemeClr val="accent4">
        <a:tint val="60000"/>
      </a:schemeClr>
    </dgm:fillClrLst>
    <dgm:linClrLst meth="repeat">
      <a:schemeClr val="accent4">
        <a:tint val="60000"/>
      </a:schemeClr>
    </dgm:linClrLst>
    <dgm:effectClrLst/>
    <dgm:txLinClrLst/>
    <dgm:txFillClrLst meth="repeat">
      <a:schemeClr val="dk1"/>
    </dgm:txFillClrLst>
    <dgm:txEffectClrLst/>
  </dgm:styleLbl>
  <dgm:styleLbl name="bgSibTrans2D1">
    <dgm:fillClrLst meth="repeat">
      <a:schemeClr val="accent4">
        <a:tint val="60000"/>
      </a:schemeClr>
    </dgm:fillClrLst>
    <dgm:linClrLst meth="repeat">
      <a:schemeClr val="accent4">
        <a:tint val="60000"/>
      </a:schemeClr>
    </dgm:linClrLst>
    <dgm:effectClrLst/>
    <dgm:txLinClrLst/>
    <dgm:txFillClrLst meth="repeat">
      <a:schemeClr val="dk1"/>
    </dgm:txFillClrLst>
    <dgm:txEffectClrLst/>
  </dgm:styleLbl>
  <dgm:styleLbl name="sibTrans1D1">
    <dgm:fillClrLst meth="repeat">
      <a:schemeClr val="accent4"/>
    </dgm:fillClrLst>
    <dgm:linClrLst meth="repeat">
      <a:schemeClr val="accent4"/>
    </dgm:linClrLst>
    <dgm:effectClrLst/>
    <dgm:txLinClrLst/>
    <dgm:txFillClrLst meth="repeat">
      <a:schemeClr val="tx1"/>
    </dgm:txFillClrLst>
    <dgm:txEffectClrLst/>
  </dgm:styleLbl>
  <dgm:styleLbl name="callout">
    <dgm:fillClrLst meth="repeat">
      <a:schemeClr val="accent4"/>
    </dgm:fillClrLst>
    <dgm:linClrLst meth="repeat">
      <a:schemeClr val="accent4"/>
    </dgm:linClrLst>
    <dgm:effectClrLst/>
    <dgm:txLinClrLst/>
    <dgm:txFillClrLst meth="repeat">
      <a:schemeClr val="tx1"/>
    </dgm:txFillClrLst>
    <dgm:txEffectClrLst/>
  </dgm:styleLbl>
  <dgm:styleLbl name="asst0">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parChTrans2D1">
    <dgm:fillClrLst meth="repeat">
      <a:schemeClr val="accent4">
        <a:tint val="60000"/>
      </a:schemeClr>
    </dgm:fillClrLst>
    <dgm:linClrLst meth="repeat">
      <a:schemeClr val="accent4">
        <a:tint val="60000"/>
      </a:schemeClr>
    </dgm:linClrLst>
    <dgm:effectClrLst/>
    <dgm:txLinClrLst/>
    <dgm:txFillClrLst/>
    <dgm:txEffectClrLst/>
  </dgm:styleLbl>
  <dgm:styleLbl name="parChTrans2D2">
    <dgm:fillClrLst meth="repeat">
      <a:schemeClr val="accent4"/>
    </dgm:fillClrLst>
    <dgm:linClrLst meth="repeat">
      <a:schemeClr val="accent4"/>
    </dgm:linClrLst>
    <dgm:effectClrLst/>
    <dgm:txLinClrLst/>
    <dgm:txFillClrLst/>
    <dgm:txEffectClrLst/>
  </dgm:styleLbl>
  <dgm:styleLbl name="parChTrans2D3">
    <dgm:fillClrLst meth="repeat">
      <a:schemeClr val="accent4"/>
    </dgm:fillClrLst>
    <dgm:linClrLst meth="repeat">
      <a:schemeClr val="accent4"/>
    </dgm:linClrLst>
    <dgm:effectClrLst/>
    <dgm:txLinClrLst/>
    <dgm:txFillClrLst/>
    <dgm:txEffectClrLst/>
  </dgm:styleLbl>
  <dgm:styleLbl name="parChTrans2D4">
    <dgm:fillClrLst meth="repeat">
      <a:schemeClr val="accent4"/>
    </dgm:fillClrLst>
    <dgm:linClrLst meth="repeat">
      <a:schemeClr val="accent4"/>
    </dgm:linClrLst>
    <dgm:effectClrLst/>
    <dgm:txLinClrLst/>
    <dgm:txFillClrLst meth="repeat">
      <a:schemeClr val="lt1"/>
    </dgm:txFillClrLst>
    <dgm:txEffectClrLst/>
  </dgm:styleLbl>
  <dgm:styleLbl name="parChTrans1D1">
    <dgm:fillClrLst meth="repeat">
      <a:schemeClr val="accent4"/>
    </dgm:fillClrLst>
    <dgm:linClrLst meth="repeat">
      <a:schemeClr val="accent4">
        <a:shade val="60000"/>
      </a:schemeClr>
    </dgm:linClrLst>
    <dgm:effectClrLst/>
    <dgm:txLinClrLst/>
    <dgm:txFillClrLst meth="repeat">
      <a:schemeClr val="tx1"/>
    </dgm:txFillClrLst>
    <dgm:txEffectClrLst/>
  </dgm:styleLbl>
  <dgm:styleLbl name="parChTrans1D2">
    <dgm:fillClrLst meth="repeat">
      <a:schemeClr val="accent4"/>
    </dgm:fillClrLst>
    <dgm:linClrLst meth="repeat">
      <a:schemeClr val="accent4">
        <a:shade val="60000"/>
      </a:schemeClr>
    </dgm:linClrLst>
    <dgm:effectClrLst/>
    <dgm:txLinClrLst/>
    <dgm:txFillClrLst meth="repeat">
      <a:schemeClr val="tx1"/>
    </dgm:txFillClrLst>
    <dgm:txEffectClrLst/>
  </dgm:styleLbl>
  <dgm:styleLbl name="parChTrans1D3">
    <dgm:fillClrLst meth="repeat">
      <a:schemeClr val="accent4"/>
    </dgm:fillClrLst>
    <dgm:linClrLst meth="repeat">
      <a:schemeClr val="accent4">
        <a:shade val="80000"/>
      </a:schemeClr>
    </dgm:linClrLst>
    <dgm:effectClrLst/>
    <dgm:txLinClrLst/>
    <dgm:txFillClrLst meth="repeat">
      <a:schemeClr val="tx1"/>
    </dgm:txFillClrLst>
    <dgm:txEffectClrLst/>
  </dgm:styleLbl>
  <dgm:styleLbl name="parChTrans1D4">
    <dgm:fillClrLst meth="repeat">
      <a:schemeClr val="accent4"/>
    </dgm:fillClrLst>
    <dgm:linClrLst meth="repeat">
      <a:schemeClr val="accent4">
        <a:shade val="80000"/>
      </a:schemeClr>
    </dgm:linClrLst>
    <dgm:effectClrLst/>
    <dgm:txLinClrLst/>
    <dgm:txFillClrLst meth="repeat">
      <a:schemeClr val="tx1"/>
    </dgm:txFillClrLst>
    <dgm:txEffectClrLst/>
  </dgm:styleLbl>
  <dgm:styleLbl name="fgAcc1">
    <dgm:fillClrLst meth="repeat">
      <a:schemeClr val="accent4">
        <a:alpha val="90000"/>
        <a:tint val="40000"/>
      </a:schemeClr>
    </dgm:fillClrLst>
    <dgm:linClrLst meth="repeat">
      <a:schemeClr val="accent4"/>
    </dgm:linClrLst>
    <dgm:effectClrLst/>
    <dgm:txLinClrLst/>
    <dgm:txFillClrLst meth="repeat">
      <a:schemeClr val="dk1"/>
    </dgm:txFillClrLst>
    <dgm:txEffectClrLst/>
  </dgm:styleLbl>
  <dgm:styleLbl name="conFgAcc1">
    <dgm:fillClrLst meth="repeat">
      <a:schemeClr val="accent4">
        <a:alpha val="90000"/>
        <a:tint val="40000"/>
      </a:schemeClr>
    </dgm:fillClrLst>
    <dgm:linClrLst meth="repeat">
      <a:schemeClr val="accent4"/>
    </dgm:linClrLst>
    <dgm:effectClrLst/>
    <dgm:txLinClrLst/>
    <dgm:txFillClrLst meth="repeat">
      <a:schemeClr val="dk1"/>
    </dgm:txFillClrLst>
    <dgm:txEffectClrLst/>
  </dgm:styleLbl>
  <dgm:styleLbl name="alignAcc1">
    <dgm:fillClrLst meth="repeat">
      <a:schemeClr val="accent4">
        <a:alpha val="90000"/>
        <a:tint val="40000"/>
      </a:schemeClr>
    </dgm:fillClrLst>
    <dgm:linClrLst meth="repeat">
      <a:schemeClr val="accent4"/>
    </dgm:linClrLst>
    <dgm:effectClrLst/>
    <dgm:txLinClrLst/>
    <dgm:txFillClrLst meth="repeat">
      <a:schemeClr val="dk1"/>
    </dgm:txFillClrLst>
    <dgm:txEffectClrLst/>
  </dgm:styleLbl>
  <dgm:styleLbl name="trAlignAcc1">
    <dgm:fillClrLst meth="repeat">
      <a:schemeClr val="accent4">
        <a:alpha val="40000"/>
        <a:tint val="40000"/>
      </a:schemeClr>
    </dgm:fillClrLst>
    <dgm:linClrLst meth="repeat">
      <a:schemeClr val="accent4"/>
    </dgm:linClrLst>
    <dgm:effectClrLst/>
    <dgm:txLinClrLst/>
    <dgm:txFillClrLst meth="repeat">
      <a:schemeClr val="dk1"/>
    </dgm:txFillClrLst>
    <dgm:txEffectClrLst/>
  </dgm:styleLbl>
  <dgm:styleLbl name="bgAcc1">
    <dgm:fillClrLst meth="repeat">
      <a:schemeClr val="accent4">
        <a:alpha val="90000"/>
        <a:tint val="40000"/>
      </a:schemeClr>
    </dgm:fillClrLst>
    <dgm:linClrLst meth="repeat">
      <a:schemeClr val="accent4"/>
    </dgm:linClrLst>
    <dgm:effectClrLst/>
    <dgm:txLinClrLst/>
    <dgm:txFillClrLst meth="repeat">
      <a:schemeClr val="dk1"/>
    </dgm:txFillClrLst>
    <dgm:txEffectClrLst/>
  </dgm:styleLbl>
  <dgm:styleLbl name="solidFgAcc1">
    <dgm:fillClrLst meth="repeat">
      <a:schemeClr val="lt1"/>
    </dgm:fillClrLst>
    <dgm:linClrLst meth="repeat">
      <a:schemeClr val="accent4"/>
    </dgm:linClrLst>
    <dgm:effectClrLst/>
    <dgm:txLinClrLst/>
    <dgm:txFillClrLst meth="repeat">
      <a:schemeClr val="dk1"/>
    </dgm:txFillClrLst>
    <dgm:txEffectClrLst/>
  </dgm:styleLbl>
  <dgm:styleLbl name="solidAlignAcc1">
    <dgm:fillClrLst meth="repeat">
      <a:schemeClr val="lt1"/>
    </dgm:fillClrLst>
    <dgm:linClrLst meth="repeat">
      <a:schemeClr val="accent4"/>
    </dgm:linClrLst>
    <dgm:effectClrLst/>
    <dgm:txLinClrLst/>
    <dgm:txFillClrLst meth="repeat">
      <a:schemeClr val="dk1"/>
    </dgm:txFillClrLst>
    <dgm:txEffectClrLst/>
  </dgm:styleLbl>
  <dgm:styleLbl name="solidBgAcc1">
    <dgm:fillClrLst meth="repeat">
      <a:schemeClr val="lt1"/>
    </dgm:fillClrLst>
    <dgm:linClrLst meth="repeat">
      <a:schemeClr val="accent4"/>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4">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4">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4">
        <a:alpha val="90000"/>
      </a:schemeClr>
    </dgm:linClrLst>
    <dgm:effectClrLst/>
    <dgm:txLinClrLst/>
    <dgm:txFillClrLst meth="repeat">
      <a:schemeClr val="dk1"/>
    </dgm:txFillClrLst>
    <dgm:txEffectClrLst/>
  </dgm:styleLbl>
  <dgm:styleLbl name="fgAcc0">
    <dgm:fillClrLst meth="repeat">
      <a:schemeClr val="accent4">
        <a:alpha val="90000"/>
        <a:tint val="40000"/>
      </a:schemeClr>
    </dgm:fillClrLst>
    <dgm:linClrLst meth="repeat">
      <a:schemeClr val="accent4"/>
    </dgm:linClrLst>
    <dgm:effectClrLst/>
    <dgm:txLinClrLst/>
    <dgm:txFillClrLst meth="repeat">
      <a:schemeClr val="dk1"/>
    </dgm:txFillClrLst>
    <dgm:txEffectClrLst/>
  </dgm:styleLbl>
  <dgm:styleLbl name="fgAcc2">
    <dgm:fillClrLst meth="repeat">
      <a:schemeClr val="accent4">
        <a:alpha val="90000"/>
        <a:tint val="40000"/>
      </a:schemeClr>
    </dgm:fillClrLst>
    <dgm:linClrLst meth="repeat">
      <a:schemeClr val="accent4"/>
    </dgm:linClrLst>
    <dgm:effectClrLst/>
    <dgm:txLinClrLst/>
    <dgm:txFillClrLst meth="repeat">
      <a:schemeClr val="dk1"/>
    </dgm:txFillClrLst>
    <dgm:txEffectClrLst/>
  </dgm:styleLbl>
  <dgm:styleLbl name="fgAcc3">
    <dgm:fillClrLst meth="repeat">
      <a:schemeClr val="accent4">
        <a:alpha val="90000"/>
        <a:tint val="40000"/>
      </a:schemeClr>
    </dgm:fillClrLst>
    <dgm:linClrLst meth="repeat">
      <a:schemeClr val="accent4"/>
    </dgm:linClrLst>
    <dgm:effectClrLst/>
    <dgm:txLinClrLst/>
    <dgm:txFillClrLst meth="repeat">
      <a:schemeClr val="dk1"/>
    </dgm:txFillClrLst>
    <dgm:txEffectClrLst/>
  </dgm:styleLbl>
  <dgm:styleLbl name="fgAcc4">
    <dgm:fillClrLst meth="repeat">
      <a:schemeClr val="accent4">
        <a:alpha val="90000"/>
        <a:tint val="40000"/>
      </a:schemeClr>
    </dgm:fillClrLst>
    <dgm:linClrLst meth="repeat">
      <a:schemeClr val="accent4"/>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accent4"/>
    </dgm:linClrLst>
    <dgm:effectClrLst/>
    <dgm:txLinClrLst/>
    <dgm:txFillClrLst meth="repeat">
      <a:schemeClr val="dk1"/>
    </dgm:txFillClrLst>
    <dgm:txEffectClrLst/>
  </dgm:styleLbl>
  <dgm:styleLbl name="dkBgShp">
    <dgm:fillClrLst meth="repeat">
      <a:schemeClr val="accent4">
        <a:shade val="80000"/>
      </a:schemeClr>
    </dgm:fillClrLst>
    <dgm:linClrLst meth="repeat">
      <a:schemeClr val="accent4"/>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4_2">
  <dgm:title val=""/>
  <dgm:desc val=""/>
  <dgm:catLst>
    <dgm:cat type="accent4" pri="11200"/>
  </dgm:catLst>
  <dgm:styleLbl name="node0">
    <dgm:fillClrLst meth="repeat">
      <a:schemeClr val="accent4"/>
    </dgm:fillClrLst>
    <dgm:linClrLst meth="repeat">
      <a:schemeClr val="lt1"/>
    </dgm:linClrLst>
    <dgm:effectClrLst/>
    <dgm:txLinClrLst/>
    <dgm:txFillClrLst/>
    <dgm:txEffectClrLst/>
  </dgm:styleLbl>
  <dgm:styleLbl name="node1">
    <dgm:fillClrLst meth="repeat">
      <a:schemeClr val="accent4"/>
    </dgm:fillClrLst>
    <dgm:linClrLst meth="repeat">
      <a:schemeClr val="lt1"/>
    </dgm:linClrLst>
    <dgm:effectClrLst/>
    <dgm:txLinClrLst/>
    <dgm:txFillClrLst/>
    <dgm:txEffectClrLst/>
  </dgm:styleLbl>
  <dgm:styleLbl name="alignNode1">
    <dgm:fillClrLst meth="repeat">
      <a:schemeClr val="accent4"/>
    </dgm:fillClrLst>
    <dgm:linClrLst meth="repeat">
      <a:schemeClr val="accent4"/>
    </dgm:linClrLst>
    <dgm:effectClrLst/>
    <dgm:txLinClrLst/>
    <dgm:txFillClrLst/>
    <dgm:txEffectClrLst/>
  </dgm:styleLbl>
  <dgm:styleLbl name="lnNode1">
    <dgm:fillClrLst meth="repeat">
      <a:schemeClr val="accent4"/>
    </dgm:fillClrLst>
    <dgm:linClrLst meth="repeat">
      <a:schemeClr val="lt1"/>
    </dgm:linClrLst>
    <dgm:effectClrLst/>
    <dgm:txLinClrLst/>
    <dgm:txFillClrLst/>
    <dgm:txEffectClrLst/>
  </dgm:styleLbl>
  <dgm:styleLbl name="vennNode1">
    <dgm:fillClrLst meth="repeat">
      <a:schemeClr val="accent4">
        <a:alpha val="50000"/>
      </a:schemeClr>
    </dgm:fillClrLst>
    <dgm:linClrLst meth="repeat">
      <a:schemeClr val="lt1"/>
    </dgm:linClrLst>
    <dgm:effectClrLst/>
    <dgm:txLinClrLst/>
    <dgm:txFillClrLst/>
    <dgm:txEffectClrLst/>
  </dgm:styleLbl>
  <dgm:styleLbl name="node2">
    <dgm:fillClrLst meth="repeat">
      <a:schemeClr val="accent4"/>
    </dgm:fillClrLst>
    <dgm:linClrLst meth="repeat">
      <a:schemeClr val="lt1"/>
    </dgm:linClrLst>
    <dgm:effectClrLst/>
    <dgm:txLinClrLst/>
    <dgm:txFillClrLst/>
    <dgm:txEffectClrLst/>
  </dgm:styleLbl>
  <dgm:styleLbl name="node3">
    <dgm:fillClrLst meth="repeat">
      <a:schemeClr val="accent4"/>
    </dgm:fillClrLst>
    <dgm:linClrLst meth="repeat">
      <a:schemeClr val="lt1"/>
    </dgm:linClrLst>
    <dgm:effectClrLst/>
    <dgm:txLinClrLst/>
    <dgm:txFillClrLst/>
    <dgm:txEffectClrLst/>
  </dgm:styleLbl>
  <dgm:styleLbl name="node4">
    <dgm:fillClrLst meth="repeat">
      <a:schemeClr val="accent4"/>
    </dgm:fillClrLst>
    <dgm:linClrLst meth="repeat">
      <a:schemeClr val="lt1"/>
    </dgm:linClrLst>
    <dgm:effectClrLst/>
    <dgm:txLinClrLst/>
    <dgm:txFillClrLst/>
    <dgm:txEffectClrLst/>
  </dgm:styleLbl>
  <dgm:styleLbl name="fgImgPlace1">
    <dgm:fillClrLst meth="repeat">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4">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4">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4">
        <a:tint val="60000"/>
      </a:schemeClr>
    </dgm:fillClrLst>
    <dgm:linClrLst meth="repeat">
      <a:schemeClr val="accent4">
        <a:tint val="60000"/>
      </a:schemeClr>
    </dgm:linClrLst>
    <dgm:effectClrLst/>
    <dgm:txLinClrLst/>
    <dgm:txFillClrLst/>
    <dgm:txEffectClrLst/>
  </dgm:styleLbl>
  <dgm:styleLbl name="fgSibTrans2D1">
    <dgm:fillClrLst meth="repeat">
      <a:schemeClr val="accent4">
        <a:tint val="60000"/>
      </a:schemeClr>
    </dgm:fillClrLst>
    <dgm:linClrLst meth="repeat">
      <a:schemeClr val="accent4">
        <a:tint val="60000"/>
      </a:schemeClr>
    </dgm:linClrLst>
    <dgm:effectClrLst/>
    <dgm:txLinClrLst/>
    <dgm:txFillClrLst/>
    <dgm:txEffectClrLst/>
  </dgm:styleLbl>
  <dgm:styleLbl name="bgSibTrans2D1">
    <dgm:fillClrLst meth="repeat">
      <a:schemeClr val="accent4">
        <a:tint val="60000"/>
      </a:schemeClr>
    </dgm:fillClrLst>
    <dgm:linClrLst meth="repeat">
      <a:schemeClr val="accent4">
        <a:tint val="60000"/>
      </a:schemeClr>
    </dgm:linClrLst>
    <dgm:effectClrLst/>
    <dgm:txLinClrLst/>
    <dgm:txFillClrLst/>
    <dgm:txEffectClrLst/>
  </dgm:styleLbl>
  <dgm:styleLbl name="sibTrans1D1">
    <dgm:fillClrLst meth="repeat">
      <a:schemeClr val="accent4"/>
    </dgm:fillClrLst>
    <dgm:linClrLst meth="repeat">
      <a:schemeClr val="accent4"/>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dgm:linClrLst>
    <dgm:effectClrLst/>
    <dgm:txLinClrLst/>
    <dgm:txFillClrLst/>
    <dgm:txEffectClrLst/>
  </dgm:styleLbl>
  <dgm:styleLbl name="asst1">
    <dgm:fillClrLst meth="repeat">
      <a:schemeClr val="accent4"/>
    </dgm:fillClrLst>
    <dgm:linClrLst meth="repeat">
      <a:schemeClr val="lt1"/>
    </dgm:linClrLst>
    <dgm:effectClrLst/>
    <dgm:txLinClrLst/>
    <dgm:txFillClrLst/>
    <dgm:txEffectClrLst/>
  </dgm:styleLbl>
  <dgm:styleLbl name="asst2">
    <dgm:fillClrLst meth="repeat">
      <a:schemeClr val="accent4"/>
    </dgm:fillClrLst>
    <dgm:linClrLst meth="repeat">
      <a:schemeClr val="lt1"/>
    </dgm:linClrLst>
    <dgm:effectClrLst/>
    <dgm:txLinClrLst/>
    <dgm:txFillClrLst/>
    <dgm:txEffectClrLst/>
  </dgm:styleLbl>
  <dgm:styleLbl name="asst3">
    <dgm:fillClrLst meth="repeat">
      <a:schemeClr val="accent4"/>
    </dgm:fillClrLst>
    <dgm:linClrLst meth="repeat">
      <a:schemeClr val="lt1"/>
    </dgm:linClrLst>
    <dgm:effectClrLst/>
    <dgm:txLinClrLst/>
    <dgm:txFillClrLst/>
    <dgm:txEffectClrLst/>
  </dgm:styleLbl>
  <dgm:styleLbl name="asst4">
    <dgm:fillClrLst meth="repeat">
      <a:schemeClr val="accent4"/>
    </dgm:fillClrLst>
    <dgm:linClrLst meth="repeat">
      <a:schemeClr val="lt1"/>
    </dgm:linClrLst>
    <dgm:effectClrLst/>
    <dgm:txLinClrLst/>
    <dgm:txFillClrLst/>
    <dgm:txEffectClrLst/>
  </dgm:styleLbl>
  <dgm:styleLbl name="parChTrans2D1">
    <dgm:fillClrLst meth="repeat">
      <a:schemeClr val="accent4">
        <a:tint val="60000"/>
      </a:schemeClr>
    </dgm:fillClrLst>
    <dgm:linClrLst meth="repeat">
      <a:schemeClr val="accent4">
        <a:tint val="60000"/>
      </a:schemeClr>
    </dgm:linClrLst>
    <dgm:effectClrLst/>
    <dgm:txLinClrLst/>
    <dgm:txFillClrLst meth="repeat">
      <a:schemeClr val="lt1"/>
    </dgm:txFillClrLst>
    <dgm:txEffectClrLst/>
  </dgm:styleLbl>
  <dgm:styleLbl name="parChTrans2D2">
    <dgm:fillClrLst meth="repeat">
      <a:schemeClr val="accent4"/>
    </dgm:fillClrLst>
    <dgm:linClrLst meth="repeat">
      <a:schemeClr val="accent4"/>
    </dgm:linClrLst>
    <dgm:effectClrLst/>
    <dgm:txLinClrLst/>
    <dgm:txFillClrLst meth="repeat">
      <a:schemeClr val="lt1"/>
    </dgm:txFillClrLst>
    <dgm:txEffectClrLst/>
  </dgm:styleLbl>
  <dgm:styleLbl name="parChTrans2D3">
    <dgm:fillClrLst meth="repeat">
      <a:schemeClr val="accent4"/>
    </dgm:fillClrLst>
    <dgm:linClrLst meth="repeat">
      <a:schemeClr val="accent4"/>
    </dgm:linClrLst>
    <dgm:effectClrLst/>
    <dgm:txLinClrLst/>
    <dgm:txFillClrLst meth="repeat">
      <a:schemeClr val="lt1"/>
    </dgm:txFillClrLst>
    <dgm:txEffectClrLst/>
  </dgm:styleLbl>
  <dgm:styleLbl name="parChTrans2D4">
    <dgm:fillClrLst meth="repeat">
      <a:schemeClr val="accent4"/>
    </dgm:fillClrLst>
    <dgm:linClrLst meth="repeat">
      <a:schemeClr val="accent4"/>
    </dgm:linClrLst>
    <dgm:effectClrLst/>
    <dgm:txLinClrLst/>
    <dgm:txFillClrLst meth="repeat">
      <a:schemeClr val="lt1"/>
    </dgm:txFillClrLst>
    <dgm:txEffectClrLst/>
  </dgm:styleLbl>
  <dgm:styleLbl name="parChTrans1D1">
    <dgm:fillClrLst meth="repeat">
      <a:schemeClr val="accent4"/>
    </dgm:fillClrLst>
    <dgm:linClrLst meth="repeat">
      <a:schemeClr val="accent4">
        <a:shade val="60000"/>
      </a:schemeClr>
    </dgm:linClrLst>
    <dgm:effectClrLst/>
    <dgm:txLinClrLst/>
    <dgm:txFillClrLst meth="repeat">
      <a:schemeClr val="tx1"/>
    </dgm:txFillClrLst>
    <dgm:txEffectClrLst/>
  </dgm:styleLbl>
  <dgm:styleLbl name="parChTrans1D2">
    <dgm:fillClrLst meth="repeat">
      <a:schemeClr val="accent4"/>
    </dgm:fillClrLst>
    <dgm:linClrLst meth="repeat">
      <a:schemeClr val="accent4">
        <a:shade val="60000"/>
      </a:schemeClr>
    </dgm:linClrLst>
    <dgm:effectClrLst/>
    <dgm:txLinClrLst/>
    <dgm:txFillClrLst meth="repeat">
      <a:schemeClr val="tx1"/>
    </dgm:txFillClrLst>
    <dgm:txEffectClrLst/>
  </dgm:styleLbl>
  <dgm:styleLbl name="parChTrans1D3">
    <dgm:fillClrLst meth="repeat">
      <a:schemeClr val="accent4"/>
    </dgm:fillClrLst>
    <dgm:linClrLst meth="repeat">
      <a:schemeClr val="accent4">
        <a:shade val="80000"/>
      </a:schemeClr>
    </dgm:linClrLst>
    <dgm:effectClrLst/>
    <dgm:txLinClrLst/>
    <dgm:txFillClrLst meth="repeat">
      <a:schemeClr val="tx1"/>
    </dgm:txFillClrLst>
    <dgm:txEffectClrLst/>
  </dgm:styleLbl>
  <dgm:styleLbl name="parChTrans1D4">
    <dgm:fillClrLst meth="repeat">
      <a:schemeClr val="accent4"/>
    </dgm:fillClrLst>
    <dgm:linClrLst meth="repeat">
      <a:schemeClr val="accent4">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solidFgAcc1">
    <dgm:fillClrLst meth="repeat">
      <a:schemeClr val="lt1"/>
    </dgm:fillClrLst>
    <dgm:linClrLst meth="repeat">
      <a:schemeClr val="accent4"/>
    </dgm:linClrLst>
    <dgm:effectClrLst/>
    <dgm:txLinClrLst/>
    <dgm:txFillClrLst meth="repeat">
      <a:schemeClr val="dk1"/>
    </dgm:txFillClrLst>
    <dgm:txEffectClrLst/>
  </dgm:styleLbl>
  <dgm:styleLbl name="solidAlignAcc1">
    <dgm:fillClrLst meth="repeat">
      <a:schemeClr val="lt1"/>
    </dgm:fillClrLst>
    <dgm:linClrLst meth="repeat">
      <a:schemeClr val="accent4"/>
    </dgm:linClrLst>
    <dgm:effectClrLst/>
    <dgm:txLinClrLst/>
    <dgm:txFillClrLst meth="repeat">
      <a:schemeClr val="dk1"/>
    </dgm:txFillClrLst>
    <dgm:txEffectClrLst/>
  </dgm:styleLbl>
  <dgm:styleLbl name="solidBgAcc1">
    <dgm:fillClrLst meth="repeat">
      <a:schemeClr val="lt1"/>
    </dgm:fillClrLst>
    <dgm:linClrLst meth="repeat">
      <a:schemeClr val="accent4"/>
    </dgm:linClrLst>
    <dgm:effectClrLst/>
    <dgm:txLinClrLst/>
    <dgm:txFillClrLst meth="repeat">
      <a:schemeClr val="dk1"/>
    </dgm:txFillClrLst>
    <dgm:txEffectClrLst/>
  </dgm:styleLbl>
  <dgm:styleLbl name="fg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align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bg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accent4"/>
    </dgm:linClrLst>
    <dgm:effectClrLst/>
    <dgm:txLinClrLst/>
    <dgm:txFillClrLst meth="repeat">
      <a:schemeClr val="dk1"/>
    </dgm:txFillClrLst>
    <dgm:txEffectClrLst/>
  </dgm:styleLbl>
  <dgm:styleLbl name="dkBgShp">
    <dgm:fillClrLst meth="repeat">
      <a:schemeClr val="accent4">
        <a:shade val="80000"/>
      </a:schemeClr>
    </dgm:fillClrLst>
    <dgm:linClrLst meth="repeat">
      <a:schemeClr val="accent4"/>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E1E3EFB-D24C-8043-9625-970559D44964}" type="doc">
      <dgm:prSet loTypeId="urn:microsoft.com/office/officeart/2005/8/layout/chevron2" loCatId="" qsTypeId="urn:microsoft.com/office/officeart/2005/8/quickstyle/simple1" qsCatId="simple" csTypeId="urn:microsoft.com/office/officeart/2005/8/colors/accent4_2" csCatId="accent4" phldr="1"/>
      <dgm:spPr/>
      <dgm:t>
        <a:bodyPr/>
        <a:lstStyle/>
        <a:p>
          <a:endParaRPr lang="es-ES"/>
        </a:p>
      </dgm:t>
    </dgm:pt>
    <dgm:pt modelId="{2AAE59A6-6D46-0341-96C4-12D0C7E4E690}">
      <dgm:prSet phldrT="[Texto]" custT="1"/>
      <dgm:spPr/>
      <dgm:t>
        <a:bodyPr/>
        <a:lstStyle/>
        <a:p>
          <a:r>
            <a:rPr lang="es-ES" sz="1600" dirty="0">
              <a:latin typeface="Times New Roman" panose="02020603050405020304" pitchFamily="18" charset="0"/>
              <a:cs typeface="Times New Roman" panose="02020603050405020304" pitchFamily="18" charset="0"/>
            </a:rPr>
            <a:t>1992</a:t>
          </a:r>
        </a:p>
      </dgm:t>
    </dgm:pt>
    <dgm:pt modelId="{71C856A2-FE3A-E44C-AFEC-7858D4832BDC}" type="parTrans" cxnId="{75FE93F0-2C11-554F-9790-E22239317C72}">
      <dgm:prSet/>
      <dgm:spPr/>
      <dgm:t>
        <a:bodyPr/>
        <a:lstStyle/>
        <a:p>
          <a:endParaRPr lang="es-ES"/>
        </a:p>
      </dgm:t>
    </dgm:pt>
    <dgm:pt modelId="{C9542B5A-E3EF-0F40-901A-B17139427289}" type="sibTrans" cxnId="{75FE93F0-2C11-554F-9790-E22239317C72}">
      <dgm:prSet/>
      <dgm:spPr/>
      <dgm:t>
        <a:bodyPr/>
        <a:lstStyle/>
        <a:p>
          <a:endParaRPr lang="es-ES"/>
        </a:p>
      </dgm:t>
    </dgm:pt>
    <dgm:pt modelId="{4A7A044C-E48A-D24A-8702-03C8AA8E8F92}">
      <dgm:prSet phldrT="[Texto]"/>
      <dgm:spPr/>
      <dgm:t>
        <a:bodyPr/>
        <a:lstStyle/>
        <a:p>
          <a:r>
            <a:rPr lang="es-ES" dirty="0"/>
            <a:t> </a:t>
          </a:r>
          <a:r>
            <a:rPr lang="es-ES" dirty="0" err="1">
              <a:latin typeface="Times New Roman" panose="02020603050405020304" pitchFamily="18" charset="0"/>
              <a:cs typeface="Times New Roman" panose="02020603050405020304" pitchFamily="18" charset="0"/>
            </a:rPr>
            <a:t>Earth</a:t>
          </a:r>
          <a:r>
            <a:rPr lang="es-ES" dirty="0">
              <a:latin typeface="Times New Roman" panose="02020603050405020304" pitchFamily="18" charset="0"/>
              <a:cs typeface="Times New Roman" panose="02020603050405020304" pitchFamily="18" charset="0"/>
            </a:rPr>
            <a:t> Summit. </a:t>
          </a:r>
          <a:r>
            <a:rPr lang="es-ES" dirty="0" err="1">
              <a:latin typeface="Times New Roman" panose="02020603050405020304" pitchFamily="18" charset="0"/>
              <a:cs typeface="Times New Roman" panose="02020603050405020304" pitchFamily="18" charset="0"/>
            </a:rPr>
            <a:t>United</a:t>
          </a:r>
          <a:r>
            <a:rPr lang="es-ES" dirty="0">
              <a:latin typeface="Times New Roman" panose="02020603050405020304" pitchFamily="18" charset="0"/>
              <a:cs typeface="Times New Roman" panose="02020603050405020304" pitchFamily="18" charset="0"/>
            </a:rPr>
            <a:t> </a:t>
          </a:r>
          <a:r>
            <a:rPr lang="es-ES" dirty="0" err="1">
              <a:latin typeface="Times New Roman" panose="02020603050405020304" pitchFamily="18" charset="0"/>
              <a:cs typeface="Times New Roman" panose="02020603050405020304" pitchFamily="18" charset="0"/>
            </a:rPr>
            <a:t>Nations</a:t>
          </a:r>
          <a:r>
            <a:rPr lang="es-ES" dirty="0">
              <a:latin typeface="Times New Roman" panose="02020603050405020304" pitchFamily="18" charset="0"/>
              <a:cs typeface="Times New Roman" panose="02020603050405020304" pitchFamily="18" charset="0"/>
            </a:rPr>
            <a:t> </a:t>
          </a:r>
          <a:r>
            <a:rPr lang="es-ES" dirty="0" err="1">
              <a:latin typeface="Times New Roman" panose="02020603050405020304" pitchFamily="18" charset="0"/>
              <a:cs typeface="Times New Roman" panose="02020603050405020304" pitchFamily="18" charset="0"/>
            </a:rPr>
            <a:t>Conference</a:t>
          </a:r>
          <a:r>
            <a:rPr lang="es-ES" dirty="0">
              <a:latin typeface="Times New Roman" panose="02020603050405020304" pitchFamily="18" charset="0"/>
              <a:cs typeface="Times New Roman" panose="02020603050405020304" pitchFamily="18" charset="0"/>
            </a:rPr>
            <a:t> </a:t>
          </a:r>
          <a:r>
            <a:rPr lang="es-ES" dirty="0" err="1">
              <a:latin typeface="Times New Roman" panose="02020603050405020304" pitchFamily="18" charset="0"/>
              <a:cs typeface="Times New Roman" panose="02020603050405020304" pitchFamily="18" charset="0"/>
            </a:rPr>
            <a:t>on</a:t>
          </a:r>
          <a:r>
            <a:rPr lang="es-ES" dirty="0">
              <a:latin typeface="Times New Roman" panose="02020603050405020304" pitchFamily="18" charset="0"/>
              <a:cs typeface="Times New Roman" panose="02020603050405020304" pitchFamily="18" charset="0"/>
            </a:rPr>
            <a:t> </a:t>
          </a:r>
          <a:r>
            <a:rPr lang="es-ES" dirty="0" err="1">
              <a:latin typeface="Times New Roman" panose="02020603050405020304" pitchFamily="18" charset="0"/>
              <a:cs typeface="Times New Roman" panose="02020603050405020304" pitchFamily="18" charset="0"/>
            </a:rPr>
            <a:t>Environment</a:t>
          </a:r>
          <a:r>
            <a:rPr lang="es-ES" dirty="0">
              <a:latin typeface="Times New Roman" panose="02020603050405020304" pitchFamily="18" charset="0"/>
              <a:cs typeface="Times New Roman" panose="02020603050405020304" pitchFamily="18" charset="0"/>
            </a:rPr>
            <a:t> and </a:t>
          </a:r>
          <a:r>
            <a:rPr lang="es-ES" dirty="0" err="1">
              <a:latin typeface="Times New Roman" panose="02020603050405020304" pitchFamily="18" charset="0"/>
              <a:cs typeface="Times New Roman" panose="02020603050405020304" pitchFamily="18" charset="0"/>
            </a:rPr>
            <a:t>Development</a:t>
          </a:r>
          <a:endParaRPr lang="es-ES" dirty="0">
            <a:latin typeface="Times New Roman" panose="02020603050405020304" pitchFamily="18" charset="0"/>
            <a:cs typeface="Times New Roman" panose="02020603050405020304" pitchFamily="18" charset="0"/>
          </a:endParaRPr>
        </a:p>
      </dgm:t>
    </dgm:pt>
    <dgm:pt modelId="{5A940C3A-015F-F944-B57A-95747EBC515D}" type="parTrans" cxnId="{BB2A385C-7FA4-2544-838E-4BF9F39EFF5C}">
      <dgm:prSet/>
      <dgm:spPr/>
      <dgm:t>
        <a:bodyPr/>
        <a:lstStyle/>
        <a:p>
          <a:endParaRPr lang="es-ES"/>
        </a:p>
      </dgm:t>
    </dgm:pt>
    <dgm:pt modelId="{5C4E9CC0-6F61-B141-AE96-A656C9A9D4DE}" type="sibTrans" cxnId="{BB2A385C-7FA4-2544-838E-4BF9F39EFF5C}">
      <dgm:prSet/>
      <dgm:spPr/>
      <dgm:t>
        <a:bodyPr/>
        <a:lstStyle/>
        <a:p>
          <a:endParaRPr lang="es-ES"/>
        </a:p>
      </dgm:t>
    </dgm:pt>
    <dgm:pt modelId="{CE390CC7-A8AC-624E-AEF9-CABD27B0B747}">
      <dgm:prSet phldrT="[Texto]"/>
      <dgm:spPr/>
      <dgm:t>
        <a:bodyPr/>
        <a:lstStyle/>
        <a:p>
          <a:r>
            <a:rPr lang="en-US" dirty="0">
              <a:latin typeface="Times New Roman" panose="02020603050405020304" pitchFamily="18" charset="0"/>
              <a:cs typeface="Times New Roman" panose="02020603050405020304" pitchFamily="18" charset="0"/>
            </a:rPr>
            <a:t> United Nations Framework Convention on Climate Change (UNFCCC)</a:t>
          </a:r>
          <a:endParaRPr lang="es-ES" dirty="0">
            <a:latin typeface="Times New Roman" panose="02020603050405020304" pitchFamily="18" charset="0"/>
            <a:cs typeface="Times New Roman" panose="02020603050405020304" pitchFamily="18" charset="0"/>
          </a:endParaRPr>
        </a:p>
      </dgm:t>
    </dgm:pt>
    <dgm:pt modelId="{0149DB8C-BAC7-4C46-A043-5EE0F917E5FE}" type="parTrans" cxnId="{0B15A943-105E-3E45-80E8-DC52FAB6793A}">
      <dgm:prSet/>
      <dgm:spPr/>
      <dgm:t>
        <a:bodyPr/>
        <a:lstStyle/>
        <a:p>
          <a:endParaRPr lang="es-ES"/>
        </a:p>
      </dgm:t>
    </dgm:pt>
    <dgm:pt modelId="{5344F28F-3A80-9948-AB2A-47560873D18F}" type="sibTrans" cxnId="{0B15A943-105E-3E45-80E8-DC52FAB6793A}">
      <dgm:prSet/>
      <dgm:spPr/>
      <dgm:t>
        <a:bodyPr/>
        <a:lstStyle/>
        <a:p>
          <a:endParaRPr lang="es-ES"/>
        </a:p>
      </dgm:t>
    </dgm:pt>
    <dgm:pt modelId="{B36CF286-9CAF-8E4A-A203-BF635B8A1786}">
      <dgm:prSet phldrT="[Texto]" custT="1"/>
      <dgm:spPr/>
      <dgm:t>
        <a:bodyPr/>
        <a:lstStyle/>
        <a:p>
          <a:r>
            <a:rPr lang="es-ES" sz="1600" dirty="0">
              <a:latin typeface="Times New Roman" panose="02020603050405020304" pitchFamily="18" charset="0"/>
              <a:cs typeface="Times New Roman" panose="02020603050405020304" pitchFamily="18" charset="0"/>
            </a:rPr>
            <a:t>1997</a:t>
          </a:r>
        </a:p>
      </dgm:t>
    </dgm:pt>
    <dgm:pt modelId="{8F546F1A-E562-864C-B17C-934F7CB5A147}" type="parTrans" cxnId="{2430FE7E-46FF-C24C-B63C-E47F18B8B5CF}">
      <dgm:prSet/>
      <dgm:spPr/>
      <dgm:t>
        <a:bodyPr/>
        <a:lstStyle/>
        <a:p>
          <a:endParaRPr lang="es-ES"/>
        </a:p>
      </dgm:t>
    </dgm:pt>
    <dgm:pt modelId="{CB8CE7AA-3C2A-2D4F-BF2A-BEA7C0A43A04}" type="sibTrans" cxnId="{2430FE7E-46FF-C24C-B63C-E47F18B8B5CF}">
      <dgm:prSet/>
      <dgm:spPr/>
      <dgm:t>
        <a:bodyPr/>
        <a:lstStyle/>
        <a:p>
          <a:endParaRPr lang="es-ES"/>
        </a:p>
      </dgm:t>
    </dgm:pt>
    <dgm:pt modelId="{98B43D9B-ED71-DD40-A720-94CA0D4BA951}">
      <dgm:prSet phldrT="[Texto]"/>
      <dgm:spPr/>
      <dgm:t>
        <a:bodyPr/>
        <a:lstStyle/>
        <a:p>
          <a:r>
            <a:rPr lang="es-ES" dirty="0">
              <a:latin typeface="Times New Roman" panose="02020603050405020304" pitchFamily="18" charset="0"/>
              <a:cs typeface="Times New Roman" panose="02020603050405020304" pitchFamily="18" charset="0"/>
            </a:rPr>
            <a:t> COP 3</a:t>
          </a:r>
        </a:p>
      </dgm:t>
    </dgm:pt>
    <dgm:pt modelId="{7D02C232-95CF-764B-A493-A07121D47E2C}" type="parTrans" cxnId="{CD3989C4-3906-FA4C-A0A9-2D13F7920C7D}">
      <dgm:prSet/>
      <dgm:spPr/>
      <dgm:t>
        <a:bodyPr/>
        <a:lstStyle/>
        <a:p>
          <a:endParaRPr lang="es-ES"/>
        </a:p>
      </dgm:t>
    </dgm:pt>
    <dgm:pt modelId="{58891A47-D99B-764F-ABAD-B2FD8549024D}" type="sibTrans" cxnId="{CD3989C4-3906-FA4C-A0A9-2D13F7920C7D}">
      <dgm:prSet/>
      <dgm:spPr/>
      <dgm:t>
        <a:bodyPr/>
        <a:lstStyle/>
        <a:p>
          <a:endParaRPr lang="es-ES"/>
        </a:p>
      </dgm:t>
    </dgm:pt>
    <dgm:pt modelId="{95CDAA6E-C87F-724E-B515-BB93DEE19297}">
      <dgm:prSet phldrT="[Texto]"/>
      <dgm:spPr/>
      <dgm:t>
        <a:bodyPr/>
        <a:lstStyle/>
        <a:p>
          <a:r>
            <a:rPr lang="en-US" dirty="0">
              <a:latin typeface="Times New Roman" panose="02020603050405020304" pitchFamily="18" charset="0"/>
              <a:cs typeface="Times New Roman" panose="02020603050405020304" pitchFamily="18" charset="0"/>
            </a:rPr>
            <a:t> Kyoto Protocol</a:t>
          </a:r>
          <a:endParaRPr lang="es-ES" dirty="0">
            <a:latin typeface="Times New Roman" panose="02020603050405020304" pitchFamily="18" charset="0"/>
            <a:cs typeface="Times New Roman" panose="02020603050405020304" pitchFamily="18" charset="0"/>
          </a:endParaRPr>
        </a:p>
      </dgm:t>
    </dgm:pt>
    <dgm:pt modelId="{83AFC64F-3005-884A-A5D2-76B344BE4D16}" type="parTrans" cxnId="{C0CB6189-A7F6-A843-9479-00251DA9BE7A}">
      <dgm:prSet/>
      <dgm:spPr/>
      <dgm:t>
        <a:bodyPr/>
        <a:lstStyle/>
        <a:p>
          <a:endParaRPr lang="es-ES"/>
        </a:p>
      </dgm:t>
    </dgm:pt>
    <dgm:pt modelId="{45AB3A75-A23F-7842-8EA3-4AF27080A2E0}" type="sibTrans" cxnId="{C0CB6189-A7F6-A843-9479-00251DA9BE7A}">
      <dgm:prSet/>
      <dgm:spPr/>
      <dgm:t>
        <a:bodyPr/>
        <a:lstStyle/>
        <a:p>
          <a:endParaRPr lang="es-ES"/>
        </a:p>
      </dgm:t>
    </dgm:pt>
    <dgm:pt modelId="{A57661AA-A494-DF42-8EC2-DD6E9F8C2566}">
      <dgm:prSet phldrT="[Texto]" custT="1"/>
      <dgm:spPr/>
      <dgm:t>
        <a:bodyPr/>
        <a:lstStyle/>
        <a:p>
          <a:r>
            <a:rPr lang="es-ES" sz="1600" dirty="0">
              <a:latin typeface="Times New Roman" panose="02020603050405020304" pitchFamily="18" charset="0"/>
              <a:cs typeface="Times New Roman" panose="02020603050405020304" pitchFamily="18" charset="0"/>
            </a:rPr>
            <a:t>2005</a:t>
          </a:r>
        </a:p>
      </dgm:t>
    </dgm:pt>
    <dgm:pt modelId="{BE5A6F50-4178-F34D-94E9-5E1DA1486E92}" type="parTrans" cxnId="{D091D0D1-9963-2248-BE2D-6C03305D271D}">
      <dgm:prSet/>
      <dgm:spPr/>
      <dgm:t>
        <a:bodyPr/>
        <a:lstStyle/>
        <a:p>
          <a:endParaRPr lang="es-ES"/>
        </a:p>
      </dgm:t>
    </dgm:pt>
    <dgm:pt modelId="{FA275DB1-7793-2B4D-8CD6-2DE9F07DB26E}" type="sibTrans" cxnId="{D091D0D1-9963-2248-BE2D-6C03305D271D}">
      <dgm:prSet/>
      <dgm:spPr/>
      <dgm:t>
        <a:bodyPr/>
        <a:lstStyle/>
        <a:p>
          <a:endParaRPr lang="es-ES"/>
        </a:p>
      </dgm:t>
    </dgm:pt>
    <dgm:pt modelId="{99265435-9B49-AE45-957B-DDC9D62DA073}">
      <dgm:prSet phldrT="[Texto]"/>
      <dgm:spPr/>
      <dgm:t>
        <a:bodyPr/>
        <a:lstStyle/>
        <a:p>
          <a:r>
            <a:rPr lang="en-US" dirty="0">
              <a:latin typeface="Times New Roman" panose="02020603050405020304" pitchFamily="18" charset="0"/>
              <a:cs typeface="Times New Roman" panose="02020603050405020304" pitchFamily="18" charset="0"/>
            </a:rPr>
            <a:t> Entry into force of the Kyoto Protocol</a:t>
          </a:r>
          <a:endParaRPr lang="es-ES" dirty="0">
            <a:latin typeface="Times New Roman" panose="02020603050405020304" pitchFamily="18" charset="0"/>
            <a:cs typeface="Times New Roman" panose="02020603050405020304" pitchFamily="18" charset="0"/>
          </a:endParaRPr>
        </a:p>
      </dgm:t>
    </dgm:pt>
    <dgm:pt modelId="{0362884C-45E0-4049-AC5F-EDF5537E016E}" type="parTrans" cxnId="{87A800C2-A554-D74B-B7D7-A7483035D0ED}">
      <dgm:prSet/>
      <dgm:spPr/>
      <dgm:t>
        <a:bodyPr/>
        <a:lstStyle/>
        <a:p>
          <a:endParaRPr lang="es-ES"/>
        </a:p>
      </dgm:t>
    </dgm:pt>
    <dgm:pt modelId="{FFD41235-A311-C24F-9CBD-E13C5300238B}" type="sibTrans" cxnId="{87A800C2-A554-D74B-B7D7-A7483035D0ED}">
      <dgm:prSet/>
      <dgm:spPr/>
      <dgm:t>
        <a:bodyPr/>
        <a:lstStyle/>
        <a:p>
          <a:endParaRPr lang="es-ES"/>
        </a:p>
      </dgm:t>
    </dgm:pt>
    <dgm:pt modelId="{0C511E61-F37E-6E47-98A5-3893113C4E95}">
      <dgm:prSet custT="1"/>
      <dgm:spPr/>
      <dgm:t>
        <a:bodyPr/>
        <a:lstStyle/>
        <a:p>
          <a:r>
            <a:rPr lang="es-ES" sz="1600" dirty="0">
              <a:latin typeface="Times New Roman" panose="02020603050405020304" pitchFamily="18" charset="0"/>
              <a:cs typeface="Times New Roman" panose="02020603050405020304" pitchFamily="18" charset="0"/>
            </a:rPr>
            <a:t>2012</a:t>
          </a:r>
        </a:p>
      </dgm:t>
    </dgm:pt>
    <dgm:pt modelId="{69936F08-25A9-C44B-8F4F-E25BE455F195}" type="parTrans" cxnId="{1067C541-E6DF-9F4B-A9C9-5B8C05F901F6}">
      <dgm:prSet/>
      <dgm:spPr/>
      <dgm:t>
        <a:bodyPr/>
        <a:lstStyle/>
        <a:p>
          <a:endParaRPr lang="es-ES"/>
        </a:p>
      </dgm:t>
    </dgm:pt>
    <dgm:pt modelId="{FB076F5D-BC33-D84D-B1D1-C58D4CD5A0CF}" type="sibTrans" cxnId="{1067C541-E6DF-9F4B-A9C9-5B8C05F901F6}">
      <dgm:prSet/>
      <dgm:spPr/>
      <dgm:t>
        <a:bodyPr/>
        <a:lstStyle/>
        <a:p>
          <a:endParaRPr lang="es-ES"/>
        </a:p>
      </dgm:t>
    </dgm:pt>
    <dgm:pt modelId="{041BC251-8091-4144-ABCF-9D08EBBEAA24}">
      <dgm:prSet/>
      <dgm:spPr/>
      <dgm:t>
        <a:bodyPr/>
        <a:lstStyle/>
        <a:p>
          <a:r>
            <a:rPr lang="en-US" dirty="0">
              <a:latin typeface="Times New Roman" panose="02020603050405020304" pitchFamily="18" charset="0"/>
              <a:cs typeface="Times New Roman" panose="02020603050405020304" pitchFamily="18" charset="0"/>
            </a:rPr>
            <a:t> Doha Amendment</a:t>
          </a:r>
          <a:endParaRPr lang="es-ES" dirty="0">
            <a:latin typeface="Times New Roman" panose="02020603050405020304" pitchFamily="18" charset="0"/>
            <a:cs typeface="Times New Roman" panose="02020603050405020304" pitchFamily="18" charset="0"/>
          </a:endParaRPr>
        </a:p>
      </dgm:t>
    </dgm:pt>
    <dgm:pt modelId="{F6C00A9A-E928-1042-92D7-A548F2249550}" type="parTrans" cxnId="{F45B11BC-F556-3B4C-BDE7-47FDB1DD3437}">
      <dgm:prSet/>
      <dgm:spPr/>
      <dgm:t>
        <a:bodyPr/>
        <a:lstStyle/>
        <a:p>
          <a:endParaRPr lang="es-ES"/>
        </a:p>
      </dgm:t>
    </dgm:pt>
    <dgm:pt modelId="{2FBCD7E2-E9E6-3642-AF0E-9AD77D6311DD}" type="sibTrans" cxnId="{F45B11BC-F556-3B4C-BDE7-47FDB1DD3437}">
      <dgm:prSet/>
      <dgm:spPr/>
      <dgm:t>
        <a:bodyPr/>
        <a:lstStyle/>
        <a:p>
          <a:endParaRPr lang="es-ES"/>
        </a:p>
      </dgm:t>
    </dgm:pt>
    <dgm:pt modelId="{D6CDB397-9271-1544-B515-B1B99869307C}">
      <dgm:prSet custT="1"/>
      <dgm:spPr/>
      <dgm:t>
        <a:bodyPr/>
        <a:lstStyle/>
        <a:p>
          <a:r>
            <a:rPr lang="es-ES" sz="1600" dirty="0">
              <a:latin typeface="Times New Roman" panose="02020603050405020304" pitchFamily="18" charset="0"/>
              <a:cs typeface="Times New Roman" panose="02020603050405020304" pitchFamily="18" charset="0"/>
            </a:rPr>
            <a:t>2016</a:t>
          </a:r>
        </a:p>
      </dgm:t>
    </dgm:pt>
    <dgm:pt modelId="{3D797595-7F3B-E24C-BF2D-EC7E8699710C}" type="parTrans" cxnId="{EB2A653F-2DD6-724A-85B0-EC750A7E7783}">
      <dgm:prSet/>
      <dgm:spPr/>
      <dgm:t>
        <a:bodyPr/>
        <a:lstStyle/>
        <a:p>
          <a:endParaRPr lang="es-ES"/>
        </a:p>
      </dgm:t>
    </dgm:pt>
    <dgm:pt modelId="{5141B194-D2CD-0F43-8D53-EB1EF938CD77}" type="sibTrans" cxnId="{EB2A653F-2DD6-724A-85B0-EC750A7E7783}">
      <dgm:prSet/>
      <dgm:spPr/>
      <dgm:t>
        <a:bodyPr/>
        <a:lstStyle/>
        <a:p>
          <a:endParaRPr lang="es-ES"/>
        </a:p>
      </dgm:t>
    </dgm:pt>
    <dgm:pt modelId="{85AC436F-9AE9-1545-A6F9-83488671DC8B}">
      <dgm:prSet/>
      <dgm:spPr/>
      <dgm:t>
        <a:bodyPr/>
        <a:lstStyle/>
        <a:p>
          <a:r>
            <a:rPr lang="es-ES" dirty="0"/>
            <a:t> </a:t>
          </a:r>
          <a:r>
            <a:rPr lang="es-ES" dirty="0">
              <a:latin typeface="Times New Roman" panose="02020603050405020304" pitchFamily="18" charset="0"/>
              <a:cs typeface="Times New Roman" panose="02020603050405020304" pitchFamily="18" charset="0"/>
            </a:rPr>
            <a:t>COP 18</a:t>
          </a:r>
        </a:p>
      </dgm:t>
    </dgm:pt>
    <dgm:pt modelId="{426891A0-D969-6548-B039-2034442D10F0}" type="parTrans" cxnId="{E22AEACC-D28E-664E-A053-6948F7313801}">
      <dgm:prSet/>
      <dgm:spPr/>
      <dgm:t>
        <a:bodyPr/>
        <a:lstStyle/>
        <a:p>
          <a:endParaRPr lang="es-ES"/>
        </a:p>
      </dgm:t>
    </dgm:pt>
    <dgm:pt modelId="{A891FF58-F76E-3E4F-A6B7-14CB85D01761}" type="sibTrans" cxnId="{E22AEACC-D28E-664E-A053-6948F7313801}">
      <dgm:prSet/>
      <dgm:spPr/>
      <dgm:t>
        <a:bodyPr/>
        <a:lstStyle/>
        <a:p>
          <a:endParaRPr lang="es-ES"/>
        </a:p>
      </dgm:t>
    </dgm:pt>
    <dgm:pt modelId="{6828CB04-3DC9-9043-9B99-EBE078BDC340}">
      <dgm:prSet/>
      <dgm:spPr/>
      <dgm:t>
        <a:bodyPr/>
        <a:lstStyle/>
        <a:p>
          <a:r>
            <a:rPr lang="es-ES" dirty="0"/>
            <a:t> </a:t>
          </a:r>
          <a:r>
            <a:rPr lang="es-ES" dirty="0">
              <a:latin typeface="Times New Roman" panose="02020603050405020304" pitchFamily="18" charset="0"/>
              <a:cs typeface="Times New Roman" panose="02020603050405020304" pitchFamily="18" charset="0"/>
            </a:rPr>
            <a:t>COP 21</a:t>
          </a:r>
        </a:p>
      </dgm:t>
    </dgm:pt>
    <dgm:pt modelId="{B0F038C6-B1E6-1242-856A-05BA0D9749DD}" type="parTrans" cxnId="{60B5F2A7-7641-014D-A53B-48884B15E12C}">
      <dgm:prSet/>
      <dgm:spPr/>
      <dgm:t>
        <a:bodyPr/>
        <a:lstStyle/>
        <a:p>
          <a:endParaRPr lang="es-ES"/>
        </a:p>
      </dgm:t>
    </dgm:pt>
    <dgm:pt modelId="{8E1B5B4C-A4EF-4B4D-8628-87CF6FDD73D9}" type="sibTrans" cxnId="{60B5F2A7-7641-014D-A53B-48884B15E12C}">
      <dgm:prSet/>
      <dgm:spPr/>
      <dgm:t>
        <a:bodyPr/>
        <a:lstStyle/>
        <a:p>
          <a:endParaRPr lang="es-ES"/>
        </a:p>
      </dgm:t>
    </dgm:pt>
    <dgm:pt modelId="{AEB145CE-8C1B-3D4F-B452-B3815F2A2FCD}">
      <dgm:prSet/>
      <dgm:spPr/>
      <dgm:t>
        <a:bodyPr/>
        <a:lstStyle/>
        <a:p>
          <a:r>
            <a:rPr lang="es-ES" dirty="0">
              <a:latin typeface="Times New Roman" panose="02020603050405020304" pitchFamily="18" charset="0"/>
              <a:cs typeface="Times New Roman" panose="02020603050405020304" pitchFamily="18" charset="0"/>
            </a:rPr>
            <a:t> Paris </a:t>
          </a:r>
          <a:r>
            <a:rPr lang="es-ES" dirty="0" err="1">
              <a:latin typeface="Times New Roman" panose="02020603050405020304" pitchFamily="18" charset="0"/>
              <a:cs typeface="Times New Roman" panose="02020603050405020304" pitchFamily="18" charset="0"/>
            </a:rPr>
            <a:t>Agreement</a:t>
          </a:r>
          <a:endParaRPr lang="es-ES" dirty="0">
            <a:latin typeface="Times New Roman" panose="02020603050405020304" pitchFamily="18" charset="0"/>
            <a:cs typeface="Times New Roman" panose="02020603050405020304" pitchFamily="18" charset="0"/>
          </a:endParaRPr>
        </a:p>
      </dgm:t>
    </dgm:pt>
    <dgm:pt modelId="{4F99AC33-DFF1-8A43-B9B7-2614F4B44547}" type="parTrans" cxnId="{D8965FF6-AD38-B446-8D81-D2196512644D}">
      <dgm:prSet/>
      <dgm:spPr/>
      <dgm:t>
        <a:bodyPr/>
        <a:lstStyle/>
        <a:p>
          <a:endParaRPr lang="es-ES"/>
        </a:p>
      </dgm:t>
    </dgm:pt>
    <dgm:pt modelId="{D922D422-FF16-E346-8BC0-34861207BA11}" type="sibTrans" cxnId="{D8965FF6-AD38-B446-8D81-D2196512644D}">
      <dgm:prSet/>
      <dgm:spPr/>
      <dgm:t>
        <a:bodyPr/>
        <a:lstStyle/>
        <a:p>
          <a:endParaRPr lang="es-ES"/>
        </a:p>
      </dgm:t>
    </dgm:pt>
    <dgm:pt modelId="{0E8B6336-A7F6-5446-A3B1-A823692B4ACA}" type="pres">
      <dgm:prSet presAssocID="{0E1E3EFB-D24C-8043-9625-970559D44964}" presName="linearFlow" presStyleCnt="0">
        <dgm:presLayoutVars>
          <dgm:dir/>
          <dgm:animLvl val="lvl"/>
          <dgm:resizeHandles val="exact"/>
        </dgm:presLayoutVars>
      </dgm:prSet>
      <dgm:spPr/>
    </dgm:pt>
    <dgm:pt modelId="{0436956D-2193-864F-92AC-BFF5EEAA49AD}" type="pres">
      <dgm:prSet presAssocID="{2AAE59A6-6D46-0341-96C4-12D0C7E4E690}" presName="composite" presStyleCnt="0"/>
      <dgm:spPr/>
    </dgm:pt>
    <dgm:pt modelId="{6973FC6C-9368-8D4D-BD54-DE9402EABB9D}" type="pres">
      <dgm:prSet presAssocID="{2AAE59A6-6D46-0341-96C4-12D0C7E4E690}" presName="parentText" presStyleLbl="alignNode1" presStyleIdx="0" presStyleCnt="5">
        <dgm:presLayoutVars>
          <dgm:chMax val="1"/>
          <dgm:bulletEnabled val="1"/>
        </dgm:presLayoutVars>
      </dgm:prSet>
      <dgm:spPr/>
    </dgm:pt>
    <dgm:pt modelId="{F8E445B9-8447-3C4D-9DE2-25C1DF50FC09}" type="pres">
      <dgm:prSet presAssocID="{2AAE59A6-6D46-0341-96C4-12D0C7E4E690}" presName="descendantText" presStyleLbl="alignAcc1" presStyleIdx="0" presStyleCnt="5">
        <dgm:presLayoutVars>
          <dgm:bulletEnabled val="1"/>
        </dgm:presLayoutVars>
      </dgm:prSet>
      <dgm:spPr/>
    </dgm:pt>
    <dgm:pt modelId="{F7A49326-AAAF-094E-8F27-46F5D918BD96}" type="pres">
      <dgm:prSet presAssocID="{C9542B5A-E3EF-0F40-901A-B17139427289}" presName="sp" presStyleCnt="0"/>
      <dgm:spPr/>
    </dgm:pt>
    <dgm:pt modelId="{7FC94CD5-743A-A340-BE60-29956275DB91}" type="pres">
      <dgm:prSet presAssocID="{B36CF286-9CAF-8E4A-A203-BF635B8A1786}" presName="composite" presStyleCnt="0"/>
      <dgm:spPr/>
    </dgm:pt>
    <dgm:pt modelId="{C6E1D377-F42F-B740-BF20-23016E5ADC78}" type="pres">
      <dgm:prSet presAssocID="{B36CF286-9CAF-8E4A-A203-BF635B8A1786}" presName="parentText" presStyleLbl="alignNode1" presStyleIdx="1" presStyleCnt="5">
        <dgm:presLayoutVars>
          <dgm:chMax val="1"/>
          <dgm:bulletEnabled val="1"/>
        </dgm:presLayoutVars>
      </dgm:prSet>
      <dgm:spPr/>
    </dgm:pt>
    <dgm:pt modelId="{F17A9A25-7C27-7B4D-9DC0-F3FB711CA72F}" type="pres">
      <dgm:prSet presAssocID="{B36CF286-9CAF-8E4A-A203-BF635B8A1786}" presName="descendantText" presStyleLbl="alignAcc1" presStyleIdx="1" presStyleCnt="5">
        <dgm:presLayoutVars>
          <dgm:bulletEnabled val="1"/>
        </dgm:presLayoutVars>
      </dgm:prSet>
      <dgm:spPr/>
    </dgm:pt>
    <dgm:pt modelId="{ACB1D5F6-85EA-8A49-907F-B57577B66BD8}" type="pres">
      <dgm:prSet presAssocID="{CB8CE7AA-3C2A-2D4F-BF2A-BEA7C0A43A04}" presName="sp" presStyleCnt="0"/>
      <dgm:spPr/>
    </dgm:pt>
    <dgm:pt modelId="{B2E3BD73-ACCF-0C4A-8B49-178535BFAB43}" type="pres">
      <dgm:prSet presAssocID="{A57661AA-A494-DF42-8EC2-DD6E9F8C2566}" presName="composite" presStyleCnt="0"/>
      <dgm:spPr/>
    </dgm:pt>
    <dgm:pt modelId="{93565CCC-AE0A-9647-AB62-2EE51858F154}" type="pres">
      <dgm:prSet presAssocID="{A57661AA-A494-DF42-8EC2-DD6E9F8C2566}" presName="parentText" presStyleLbl="alignNode1" presStyleIdx="2" presStyleCnt="5">
        <dgm:presLayoutVars>
          <dgm:chMax val="1"/>
          <dgm:bulletEnabled val="1"/>
        </dgm:presLayoutVars>
      </dgm:prSet>
      <dgm:spPr/>
    </dgm:pt>
    <dgm:pt modelId="{9C2D502B-76D1-BF48-AB7A-31E45264D6A4}" type="pres">
      <dgm:prSet presAssocID="{A57661AA-A494-DF42-8EC2-DD6E9F8C2566}" presName="descendantText" presStyleLbl="alignAcc1" presStyleIdx="2" presStyleCnt="5">
        <dgm:presLayoutVars>
          <dgm:bulletEnabled val="1"/>
        </dgm:presLayoutVars>
      </dgm:prSet>
      <dgm:spPr/>
    </dgm:pt>
    <dgm:pt modelId="{8E23FDFD-6AA2-B947-A60E-461D2523E230}" type="pres">
      <dgm:prSet presAssocID="{FA275DB1-7793-2B4D-8CD6-2DE9F07DB26E}" presName="sp" presStyleCnt="0"/>
      <dgm:spPr/>
    </dgm:pt>
    <dgm:pt modelId="{02A21CC9-EA0E-4146-B46C-3C9C58F26946}" type="pres">
      <dgm:prSet presAssocID="{0C511E61-F37E-6E47-98A5-3893113C4E95}" presName="composite" presStyleCnt="0"/>
      <dgm:spPr/>
    </dgm:pt>
    <dgm:pt modelId="{016FA051-FE15-0A4E-9C7D-3940B032A435}" type="pres">
      <dgm:prSet presAssocID="{0C511E61-F37E-6E47-98A5-3893113C4E95}" presName="parentText" presStyleLbl="alignNode1" presStyleIdx="3" presStyleCnt="5">
        <dgm:presLayoutVars>
          <dgm:chMax val="1"/>
          <dgm:bulletEnabled val="1"/>
        </dgm:presLayoutVars>
      </dgm:prSet>
      <dgm:spPr/>
    </dgm:pt>
    <dgm:pt modelId="{DF660158-466F-ED43-8AE5-29DDE54A07E6}" type="pres">
      <dgm:prSet presAssocID="{0C511E61-F37E-6E47-98A5-3893113C4E95}" presName="descendantText" presStyleLbl="alignAcc1" presStyleIdx="3" presStyleCnt="5">
        <dgm:presLayoutVars>
          <dgm:bulletEnabled val="1"/>
        </dgm:presLayoutVars>
      </dgm:prSet>
      <dgm:spPr/>
    </dgm:pt>
    <dgm:pt modelId="{31D244B0-B42D-8741-AAF7-322BEE20ACF1}" type="pres">
      <dgm:prSet presAssocID="{FB076F5D-BC33-D84D-B1D1-C58D4CD5A0CF}" presName="sp" presStyleCnt="0"/>
      <dgm:spPr/>
    </dgm:pt>
    <dgm:pt modelId="{428AFEDA-D5EB-4144-A492-3317DC6C58A6}" type="pres">
      <dgm:prSet presAssocID="{D6CDB397-9271-1544-B515-B1B99869307C}" presName="composite" presStyleCnt="0"/>
      <dgm:spPr/>
    </dgm:pt>
    <dgm:pt modelId="{46837267-9821-584D-9794-C6567864C2DC}" type="pres">
      <dgm:prSet presAssocID="{D6CDB397-9271-1544-B515-B1B99869307C}" presName="parentText" presStyleLbl="alignNode1" presStyleIdx="4" presStyleCnt="5">
        <dgm:presLayoutVars>
          <dgm:chMax val="1"/>
          <dgm:bulletEnabled val="1"/>
        </dgm:presLayoutVars>
      </dgm:prSet>
      <dgm:spPr/>
    </dgm:pt>
    <dgm:pt modelId="{99B3FFC3-7515-8848-804C-9B741F801858}" type="pres">
      <dgm:prSet presAssocID="{D6CDB397-9271-1544-B515-B1B99869307C}" presName="descendantText" presStyleLbl="alignAcc1" presStyleIdx="4" presStyleCnt="5">
        <dgm:presLayoutVars>
          <dgm:bulletEnabled val="1"/>
        </dgm:presLayoutVars>
      </dgm:prSet>
      <dgm:spPr/>
    </dgm:pt>
  </dgm:ptLst>
  <dgm:cxnLst>
    <dgm:cxn modelId="{C9F07104-264B-544B-8B2D-D275F388537F}" type="presOf" srcId="{A57661AA-A494-DF42-8EC2-DD6E9F8C2566}" destId="{93565CCC-AE0A-9647-AB62-2EE51858F154}" srcOrd="0" destOrd="0" presId="urn:microsoft.com/office/officeart/2005/8/layout/chevron2"/>
    <dgm:cxn modelId="{F1BDF507-B141-3A43-9457-B29F35C293C7}" type="presOf" srcId="{0C511E61-F37E-6E47-98A5-3893113C4E95}" destId="{016FA051-FE15-0A4E-9C7D-3940B032A435}" srcOrd="0" destOrd="0" presId="urn:microsoft.com/office/officeart/2005/8/layout/chevron2"/>
    <dgm:cxn modelId="{E087D114-BD16-4F43-8EF2-5356DE18102D}" type="presOf" srcId="{041BC251-8091-4144-ABCF-9D08EBBEAA24}" destId="{DF660158-466F-ED43-8AE5-29DDE54A07E6}" srcOrd="0" destOrd="1" presId="urn:microsoft.com/office/officeart/2005/8/layout/chevron2"/>
    <dgm:cxn modelId="{75E67817-5B89-BB47-93C4-77B235116302}" type="presOf" srcId="{AEB145CE-8C1B-3D4F-B452-B3815F2A2FCD}" destId="{99B3FFC3-7515-8848-804C-9B741F801858}" srcOrd="0" destOrd="1" presId="urn:microsoft.com/office/officeart/2005/8/layout/chevron2"/>
    <dgm:cxn modelId="{EB2A653F-2DD6-724A-85B0-EC750A7E7783}" srcId="{0E1E3EFB-D24C-8043-9625-970559D44964}" destId="{D6CDB397-9271-1544-B515-B1B99869307C}" srcOrd="4" destOrd="0" parTransId="{3D797595-7F3B-E24C-BF2D-EC7E8699710C}" sibTransId="{5141B194-D2CD-0F43-8D53-EB1EF938CD77}"/>
    <dgm:cxn modelId="{1067C541-E6DF-9F4B-A9C9-5B8C05F901F6}" srcId="{0E1E3EFB-D24C-8043-9625-970559D44964}" destId="{0C511E61-F37E-6E47-98A5-3893113C4E95}" srcOrd="3" destOrd="0" parTransId="{69936F08-25A9-C44B-8F4F-E25BE455F195}" sibTransId="{FB076F5D-BC33-D84D-B1D1-C58D4CD5A0CF}"/>
    <dgm:cxn modelId="{0B15A943-105E-3E45-80E8-DC52FAB6793A}" srcId="{2AAE59A6-6D46-0341-96C4-12D0C7E4E690}" destId="{CE390CC7-A8AC-624E-AEF9-CABD27B0B747}" srcOrd="1" destOrd="0" parTransId="{0149DB8C-BAC7-4C46-A043-5EE0F917E5FE}" sibTransId="{5344F28F-3A80-9948-AB2A-47560873D18F}"/>
    <dgm:cxn modelId="{9AA86C4F-FAAD-C547-94D2-40C27040CDA4}" type="presOf" srcId="{B36CF286-9CAF-8E4A-A203-BF635B8A1786}" destId="{C6E1D377-F42F-B740-BF20-23016E5ADC78}" srcOrd="0" destOrd="0" presId="urn:microsoft.com/office/officeart/2005/8/layout/chevron2"/>
    <dgm:cxn modelId="{52CBCB4F-20D5-9346-9FBF-3CFAD013BE7E}" type="presOf" srcId="{0E1E3EFB-D24C-8043-9625-970559D44964}" destId="{0E8B6336-A7F6-5446-A3B1-A823692B4ACA}" srcOrd="0" destOrd="0" presId="urn:microsoft.com/office/officeart/2005/8/layout/chevron2"/>
    <dgm:cxn modelId="{BB2A385C-7FA4-2544-838E-4BF9F39EFF5C}" srcId="{2AAE59A6-6D46-0341-96C4-12D0C7E4E690}" destId="{4A7A044C-E48A-D24A-8702-03C8AA8E8F92}" srcOrd="0" destOrd="0" parTransId="{5A940C3A-015F-F944-B57A-95747EBC515D}" sibTransId="{5C4E9CC0-6F61-B141-AE96-A656C9A9D4DE}"/>
    <dgm:cxn modelId="{0255DE60-818D-624E-A248-C5E656170558}" type="presOf" srcId="{99265435-9B49-AE45-957B-DDC9D62DA073}" destId="{9C2D502B-76D1-BF48-AB7A-31E45264D6A4}" srcOrd="0" destOrd="0" presId="urn:microsoft.com/office/officeart/2005/8/layout/chevron2"/>
    <dgm:cxn modelId="{C481B964-A650-B343-A023-E6E00D2AFA38}" type="presOf" srcId="{D6CDB397-9271-1544-B515-B1B99869307C}" destId="{46837267-9821-584D-9794-C6567864C2DC}" srcOrd="0" destOrd="0" presId="urn:microsoft.com/office/officeart/2005/8/layout/chevron2"/>
    <dgm:cxn modelId="{661ADA72-2FF3-274D-A3F5-E1E58C109B84}" type="presOf" srcId="{85AC436F-9AE9-1545-A6F9-83488671DC8B}" destId="{DF660158-466F-ED43-8AE5-29DDE54A07E6}" srcOrd="0" destOrd="0" presId="urn:microsoft.com/office/officeart/2005/8/layout/chevron2"/>
    <dgm:cxn modelId="{2430FE7E-46FF-C24C-B63C-E47F18B8B5CF}" srcId="{0E1E3EFB-D24C-8043-9625-970559D44964}" destId="{B36CF286-9CAF-8E4A-A203-BF635B8A1786}" srcOrd="1" destOrd="0" parTransId="{8F546F1A-E562-864C-B17C-934F7CB5A147}" sibTransId="{CB8CE7AA-3C2A-2D4F-BF2A-BEA7C0A43A04}"/>
    <dgm:cxn modelId="{BEB23B89-9AEE-1646-B7E1-06322A007CBA}" type="presOf" srcId="{95CDAA6E-C87F-724E-B515-BB93DEE19297}" destId="{F17A9A25-7C27-7B4D-9DC0-F3FB711CA72F}" srcOrd="0" destOrd="1" presId="urn:microsoft.com/office/officeart/2005/8/layout/chevron2"/>
    <dgm:cxn modelId="{C0CB6189-A7F6-A843-9479-00251DA9BE7A}" srcId="{B36CF286-9CAF-8E4A-A203-BF635B8A1786}" destId="{95CDAA6E-C87F-724E-B515-BB93DEE19297}" srcOrd="1" destOrd="0" parTransId="{83AFC64F-3005-884A-A5D2-76B344BE4D16}" sibTransId="{45AB3A75-A23F-7842-8EA3-4AF27080A2E0}"/>
    <dgm:cxn modelId="{C8E9BE92-5927-B74A-9935-7CB490053CF5}" type="presOf" srcId="{98B43D9B-ED71-DD40-A720-94CA0D4BA951}" destId="{F17A9A25-7C27-7B4D-9DC0-F3FB711CA72F}" srcOrd="0" destOrd="0" presId="urn:microsoft.com/office/officeart/2005/8/layout/chevron2"/>
    <dgm:cxn modelId="{60B5F2A7-7641-014D-A53B-48884B15E12C}" srcId="{D6CDB397-9271-1544-B515-B1B99869307C}" destId="{6828CB04-3DC9-9043-9B99-EBE078BDC340}" srcOrd="0" destOrd="0" parTransId="{B0F038C6-B1E6-1242-856A-05BA0D9749DD}" sibTransId="{8E1B5B4C-A4EF-4B4D-8628-87CF6FDD73D9}"/>
    <dgm:cxn modelId="{28E371AF-F76B-A142-9E59-4DD1D020C3B7}" type="presOf" srcId="{4A7A044C-E48A-D24A-8702-03C8AA8E8F92}" destId="{F8E445B9-8447-3C4D-9DE2-25C1DF50FC09}" srcOrd="0" destOrd="0" presId="urn:microsoft.com/office/officeart/2005/8/layout/chevron2"/>
    <dgm:cxn modelId="{F45B11BC-F556-3B4C-BDE7-47FDB1DD3437}" srcId="{0C511E61-F37E-6E47-98A5-3893113C4E95}" destId="{041BC251-8091-4144-ABCF-9D08EBBEAA24}" srcOrd="1" destOrd="0" parTransId="{F6C00A9A-E928-1042-92D7-A548F2249550}" sibTransId="{2FBCD7E2-E9E6-3642-AF0E-9AD77D6311DD}"/>
    <dgm:cxn modelId="{BFF10CC0-DA16-A140-95B1-52F03915A2AA}" type="presOf" srcId="{6828CB04-3DC9-9043-9B99-EBE078BDC340}" destId="{99B3FFC3-7515-8848-804C-9B741F801858}" srcOrd="0" destOrd="0" presId="urn:microsoft.com/office/officeart/2005/8/layout/chevron2"/>
    <dgm:cxn modelId="{87A800C2-A554-D74B-B7D7-A7483035D0ED}" srcId="{A57661AA-A494-DF42-8EC2-DD6E9F8C2566}" destId="{99265435-9B49-AE45-957B-DDC9D62DA073}" srcOrd="0" destOrd="0" parTransId="{0362884C-45E0-4049-AC5F-EDF5537E016E}" sibTransId="{FFD41235-A311-C24F-9CBD-E13C5300238B}"/>
    <dgm:cxn modelId="{CD3989C4-3906-FA4C-A0A9-2D13F7920C7D}" srcId="{B36CF286-9CAF-8E4A-A203-BF635B8A1786}" destId="{98B43D9B-ED71-DD40-A720-94CA0D4BA951}" srcOrd="0" destOrd="0" parTransId="{7D02C232-95CF-764B-A493-A07121D47E2C}" sibTransId="{58891A47-D99B-764F-ABAD-B2FD8549024D}"/>
    <dgm:cxn modelId="{0275E6CC-D796-F94E-A6D0-DBE08A2F124F}" type="presOf" srcId="{2AAE59A6-6D46-0341-96C4-12D0C7E4E690}" destId="{6973FC6C-9368-8D4D-BD54-DE9402EABB9D}" srcOrd="0" destOrd="0" presId="urn:microsoft.com/office/officeart/2005/8/layout/chevron2"/>
    <dgm:cxn modelId="{E22AEACC-D28E-664E-A053-6948F7313801}" srcId="{0C511E61-F37E-6E47-98A5-3893113C4E95}" destId="{85AC436F-9AE9-1545-A6F9-83488671DC8B}" srcOrd="0" destOrd="0" parTransId="{426891A0-D969-6548-B039-2034442D10F0}" sibTransId="{A891FF58-F76E-3E4F-A6B7-14CB85D01761}"/>
    <dgm:cxn modelId="{D091D0D1-9963-2248-BE2D-6C03305D271D}" srcId="{0E1E3EFB-D24C-8043-9625-970559D44964}" destId="{A57661AA-A494-DF42-8EC2-DD6E9F8C2566}" srcOrd="2" destOrd="0" parTransId="{BE5A6F50-4178-F34D-94E9-5E1DA1486E92}" sibTransId="{FA275DB1-7793-2B4D-8CD6-2DE9F07DB26E}"/>
    <dgm:cxn modelId="{EA51C9DF-3FA3-F44F-AE50-F252D9266D4C}" type="presOf" srcId="{CE390CC7-A8AC-624E-AEF9-CABD27B0B747}" destId="{F8E445B9-8447-3C4D-9DE2-25C1DF50FC09}" srcOrd="0" destOrd="1" presId="urn:microsoft.com/office/officeart/2005/8/layout/chevron2"/>
    <dgm:cxn modelId="{75FE93F0-2C11-554F-9790-E22239317C72}" srcId="{0E1E3EFB-D24C-8043-9625-970559D44964}" destId="{2AAE59A6-6D46-0341-96C4-12D0C7E4E690}" srcOrd="0" destOrd="0" parTransId="{71C856A2-FE3A-E44C-AFEC-7858D4832BDC}" sibTransId="{C9542B5A-E3EF-0F40-901A-B17139427289}"/>
    <dgm:cxn modelId="{D8965FF6-AD38-B446-8D81-D2196512644D}" srcId="{D6CDB397-9271-1544-B515-B1B99869307C}" destId="{AEB145CE-8C1B-3D4F-B452-B3815F2A2FCD}" srcOrd="1" destOrd="0" parTransId="{4F99AC33-DFF1-8A43-B9B7-2614F4B44547}" sibTransId="{D922D422-FF16-E346-8BC0-34861207BA11}"/>
    <dgm:cxn modelId="{1398ADCC-CE27-0349-B1BD-3E0D5C8CDB0F}" type="presParOf" srcId="{0E8B6336-A7F6-5446-A3B1-A823692B4ACA}" destId="{0436956D-2193-864F-92AC-BFF5EEAA49AD}" srcOrd="0" destOrd="0" presId="urn:microsoft.com/office/officeart/2005/8/layout/chevron2"/>
    <dgm:cxn modelId="{1AFD3C04-655C-F84E-8F3F-E7B5EE66FF96}" type="presParOf" srcId="{0436956D-2193-864F-92AC-BFF5EEAA49AD}" destId="{6973FC6C-9368-8D4D-BD54-DE9402EABB9D}" srcOrd="0" destOrd="0" presId="urn:microsoft.com/office/officeart/2005/8/layout/chevron2"/>
    <dgm:cxn modelId="{5E14D0D3-2C07-6D48-A2E0-C81CBD7C8262}" type="presParOf" srcId="{0436956D-2193-864F-92AC-BFF5EEAA49AD}" destId="{F8E445B9-8447-3C4D-9DE2-25C1DF50FC09}" srcOrd="1" destOrd="0" presId="urn:microsoft.com/office/officeart/2005/8/layout/chevron2"/>
    <dgm:cxn modelId="{6FB91B0B-C1D8-C041-80B7-E05CCA611202}" type="presParOf" srcId="{0E8B6336-A7F6-5446-A3B1-A823692B4ACA}" destId="{F7A49326-AAAF-094E-8F27-46F5D918BD96}" srcOrd="1" destOrd="0" presId="urn:microsoft.com/office/officeart/2005/8/layout/chevron2"/>
    <dgm:cxn modelId="{A2A51301-2A15-EC46-A7F8-208C5BB18626}" type="presParOf" srcId="{0E8B6336-A7F6-5446-A3B1-A823692B4ACA}" destId="{7FC94CD5-743A-A340-BE60-29956275DB91}" srcOrd="2" destOrd="0" presId="urn:microsoft.com/office/officeart/2005/8/layout/chevron2"/>
    <dgm:cxn modelId="{F4262886-7EDB-9149-B49A-41EEF52C2E31}" type="presParOf" srcId="{7FC94CD5-743A-A340-BE60-29956275DB91}" destId="{C6E1D377-F42F-B740-BF20-23016E5ADC78}" srcOrd="0" destOrd="0" presId="urn:microsoft.com/office/officeart/2005/8/layout/chevron2"/>
    <dgm:cxn modelId="{A4F56658-B081-3D45-8C41-17FFFA2B4B11}" type="presParOf" srcId="{7FC94CD5-743A-A340-BE60-29956275DB91}" destId="{F17A9A25-7C27-7B4D-9DC0-F3FB711CA72F}" srcOrd="1" destOrd="0" presId="urn:microsoft.com/office/officeart/2005/8/layout/chevron2"/>
    <dgm:cxn modelId="{3A30F9B6-0815-1B4C-889D-56D063897A98}" type="presParOf" srcId="{0E8B6336-A7F6-5446-A3B1-A823692B4ACA}" destId="{ACB1D5F6-85EA-8A49-907F-B57577B66BD8}" srcOrd="3" destOrd="0" presId="urn:microsoft.com/office/officeart/2005/8/layout/chevron2"/>
    <dgm:cxn modelId="{C48602FE-81C4-FB47-AF10-87171DB3C6AC}" type="presParOf" srcId="{0E8B6336-A7F6-5446-A3B1-A823692B4ACA}" destId="{B2E3BD73-ACCF-0C4A-8B49-178535BFAB43}" srcOrd="4" destOrd="0" presId="urn:microsoft.com/office/officeart/2005/8/layout/chevron2"/>
    <dgm:cxn modelId="{36892CA4-3EF1-2740-B164-3B36808A906F}" type="presParOf" srcId="{B2E3BD73-ACCF-0C4A-8B49-178535BFAB43}" destId="{93565CCC-AE0A-9647-AB62-2EE51858F154}" srcOrd="0" destOrd="0" presId="urn:microsoft.com/office/officeart/2005/8/layout/chevron2"/>
    <dgm:cxn modelId="{4D67351B-22E0-DA4A-83EB-A54ACB259F2D}" type="presParOf" srcId="{B2E3BD73-ACCF-0C4A-8B49-178535BFAB43}" destId="{9C2D502B-76D1-BF48-AB7A-31E45264D6A4}" srcOrd="1" destOrd="0" presId="urn:microsoft.com/office/officeart/2005/8/layout/chevron2"/>
    <dgm:cxn modelId="{CF0E843D-589E-7D45-BA10-1E18F6F9556B}" type="presParOf" srcId="{0E8B6336-A7F6-5446-A3B1-A823692B4ACA}" destId="{8E23FDFD-6AA2-B947-A60E-461D2523E230}" srcOrd="5" destOrd="0" presId="urn:microsoft.com/office/officeart/2005/8/layout/chevron2"/>
    <dgm:cxn modelId="{37631C03-F0E5-7743-B72F-A402D0E21D8B}" type="presParOf" srcId="{0E8B6336-A7F6-5446-A3B1-A823692B4ACA}" destId="{02A21CC9-EA0E-4146-B46C-3C9C58F26946}" srcOrd="6" destOrd="0" presId="urn:microsoft.com/office/officeart/2005/8/layout/chevron2"/>
    <dgm:cxn modelId="{6370F57A-B84C-8346-9BFE-ACB4AF5F182C}" type="presParOf" srcId="{02A21CC9-EA0E-4146-B46C-3C9C58F26946}" destId="{016FA051-FE15-0A4E-9C7D-3940B032A435}" srcOrd="0" destOrd="0" presId="urn:microsoft.com/office/officeart/2005/8/layout/chevron2"/>
    <dgm:cxn modelId="{964B8D3F-15E9-E448-85D9-FB947E9792A0}" type="presParOf" srcId="{02A21CC9-EA0E-4146-B46C-3C9C58F26946}" destId="{DF660158-466F-ED43-8AE5-29DDE54A07E6}" srcOrd="1" destOrd="0" presId="urn:microsoft.com/office/officeart/2005/8/layout/chevron2"/>
    <dgm:cxn modelId="{163784CE-BA14-EB44-9331-A603AF42D8DA}" type="presParOf" srcId="{0E8B6336-A7F6-5446-A3B1-A823692B4ACA}" destId="{31D244B0-B42D-8741-AAF7-322BEE20ACF1}" srcOrd="7" destOrd="0" presId="urn:microsoft.com/office/officeart/2005/8/layout/chevron2"/>
    <dgm:cxn modelId="{C0EAF823-1CAC-A643-9AAB-3FEEF102C89F}" type="presParOf" srcId="{0E8B6336-A7F6-5446-A3B1-A823692B4ACA}" destId="{428AFEDA-D5EB-4144-A492-3317DC6C58A6}" srcOrd="8" destOrd="0" presId="urn:microsoft.com/office/officeart/2005/8/layout/chevron2"/>
    <dgm:cxn modelId="{AD3D8C80-B33C-4E49-94B0-5941E102EF57}" type="presParOf" srcId="{428AFEDA-D5EB-4144-A492-3317DC6C58A6}" destId="{46837267-9821-584D-9794-C6567864C2DC}" srcOrd="0" destOrd="0" presId="urn:microsoft.com/office/officeart/2005/8/layout/chevron2"/>
    <dgm:cxn modelId="{FD3091D5-4905-594A-9114-3A91A57C1B66}" type="presParOf" srcId="{428AFEDA-D5EB-4144-A492-3317DC6C58A6}" destId="{99B3FFC3-7515-8848-804C-9B741F801858}" srcOrd="1" destOrd="0" presId="urn:microsoft.com/office/officeart/2005/8/layout/chevron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EBC03AFE-22E1-DB49-893E-04200E09FE77}" type="doc">
      <dgm:prSet loTypeId="urn:microsoft.com/office/officeart/2005/8/layout/hList1" loCatId="" qsTypeId="urn:microsoft.com/office/officeart/2005/8/quickstyle/simple1" qsCatId="simple" csTypeId="urn:microsoft.com/office/officeart/2005/8/colors/accent4_2" csCatId="accent4" phldr="1"/>
      <dgm:spPr/>
      <dgm:t>
        <a:bodyPr/>
        <a:lstStyle/>
        <a:p>
          <a:endParaRPr lang="es-ES"/>
        </a:p>
      </dgm:t>
    </dgm:pt>
    <dgm:pt modelId="{05C7B846-F391-5B4A-9446-DC92D4B94BBB}">
      <dgm:prSet phldrT="[Texto]"/>
      <dgm:spPr/>
      <dgm:t>
        <a:bodyPr/>
        <a:lstStyle/>
        <a:p>
          <a:r>
            <a:rPr lang="en-US" dirty="0">
              <a:latin typeface="Times New Roman" panose="02020603050405020304" pitchFamily="18" charset="0"/>
              <a:cs typeface="Times New Roman" panose="02020603050405020304" pitchFamily="18" charset="0"/>
            </a:rPr>
            <a:t>Common but Differentiated Responsibilities</a:t>
          </a:r>
          <a:endParaRPr lang="es-ES" dirty="0">
            <a:latin typeface="Times New Roman" panose="02020603050405020304" pitchFamily="18" charset="0"/>
            <a:cs typeface="Times New Roman" panose="02020603050405020304" pitchFamily="18" charset="0"/>
          </a:endParaRPr>
        </a:p>
      </dgm:t>
    </dgm:pt>
    <dgm:pt modelId="{332D77DA-0988-594D-ACEC-A364037436FF}" type="parTrans" cxnId="{E4439D1C-5CCD-6A45-993B-BBFF51C19D8A}">
      <dgm:prSet/>
      <dgm:spPr/>
      <dgm:t>
        <a:bodyPr/>
        <a:lstStyle/>
        <a:p>
          <a:endParaRPr lang="es-ES"/>
        </a:p>
      </dgm:t>
    </dgm:pt>
    <dgm:pt modelId="{28BB6490-47C3-6F45-97AC-ADF05E375F5D}" type="sibTrans" cxnId="{E4439D1C-5CCD-6A45-993B-BBFF51C19D8A}">
      <dgm:prSet/>
      <dgm:spPr/>
      <dgm:t>
        <a:bodyPr/>
        <a:lstStyle/>
        <a:p>
          <a:endParaRPr lang="es-ES"/>
        </a:p>
      </dgm:t>
    </dgm:pt>
    <dgm:pt modelId="{C77BB865-183C-5E43-8E61-9211ECBF5378}">
      <dgm:prSet phldrT="[Texto]"/>
      <dgm:spPr/>
      <dgm:t>
        <a:bodyPr/>
        <a:lstStyle/>
        <a:p>
          <a:r>
            <a:rPr lang="en-US" dirty="0">
              <a:latin typeface="Times New Roman" panose="02020603050405020304" pitchFamily="18" charset="0"/>
              <a:cs typeface="Times New Roman" panose="02020603050405020304" pitchFamily="18" charset="0"/>
            </a:rPr>
            <a:t>Sensitivity to the Specific Needs of Developing Countries</a:t>
          </a:r>
          <a:endParaRPr lang="es-ES" dirty="0">
            <a:latin typeface="Times New Roman" panose="02020603050405020304" pitchFamily="18" charset="0"/>
            <a:cs typeface="Times New Roman" panose="02020603050405020304" pitchFamily="18" charset="0"/>
          </a:endParaRPr>
        </a:p>
      </dgm:t>
    </dgm:pt>
    <dgm:pt modelId="{E5602E5E-306D-A646-BE37-383CACE45C21}" type="parTrans" cxnId="{BEF29D71-66F5-C34F-8866-F0681DF9C0C0}">
      <dgm:prSet/>
      <dgm:spPr/>
      <dgm:t>
        <a:bodyPr/>
        <a:lstStyle/>
        <a:p>
          <a:endParaRPr lang="es-ES"/>
        </a:p>
      </dgm:t>
    </dgm:pt>
    <dgm:pt modelId="{50ECEC19-4091-CA41-B134-FBFEB4F95C82}" type="sibTrans" cxnId="{BEF29D71-66F5-C34F-8866-F0681DF9C0C0}">
      <dgm:prSet/>
      <dgm:spPr/>
      <dgm:t>
        <a:bodyPr/>
        <a:lstStyle/>
        <a:p>
          <a:endParaRPr lang="es-ES"/>
        </a:p>
      </dgm:t>
    </dgm:pt>
    <dgm:pt modelId="{BA15353A-870C-3845-9629-7C7AD0602BA8}">
      <dgm:prSet phldrT="[Texto]"/>
      <dgm:spPr/>
      <dgm:t>
        <a:bodyPr/>
        <a:lstStyle/>
        <a:p>
          <a:r>
            <a:rPr lang="en-US" dirty="0">
              <a:latin typeface="Times New Roman" panose="02020603050405020304" pitchFamily="18" charset="0"/>
              <a:cs typeface="Times New Roman" panose="02020603050405020304" pitchFamily="18" charset="0"/>
            </a:rPr>
            <a:t>Precautionary Principle and Taking Action</a:t>
          </a:r>
          <a:endParaRPr lang="es-ES" dirty="0">
            <a:latin typeface="Times New Roman" panose="02020603050405020304" pitchFamily="18" charset="0"/>
            <a:cs typeface="Times New Roman" panose="02020603050405020304" pitchFamily="18" charset="0"/>
          </a:endParaRPr>
        </a:p>
      </dgm:t>
    </dgm:pt>
    <dgm:pt modelId="{455C00A3-9090-334E-8D99-41BEE6174482}" type="parTrans" cxnId="{F2A1FDD9-DF95-3042-8FC4-473EDA9C0A57}">
      <dgm:prSet/>
      <dgm:spPr/>
      <dgm:t>
        <a:bodyPr/>
        <a:lstStyle/>
        <a:p>
          <a:endParaRPr lang="es-ES"/>
        </a:p>
      </dgm:t>
    </dgm:pt>
    <dgm:pt modelId="{883788AC-B4BA-E040-931F-F151AF0D7E93}" type="sibTrans" cxnId="{F2A1FDD9-DF95-3042-8FC4-473EDA9C0A57}">
      <dgm:prSet/>
      <dgm:spPr/>
      <dgm:t>
        <a:bodyPr/>
        <a:lstStyle/>
        <a:p>
          <a:endParaRPr lang="es-ES"/>
        </a:p>
      </dgm:t>
    </dgm:pt>
    <dgm:pt modelId="{04642006-45DC-3443-B60A-1DE7B9581793}">
      <dgm:prSet phldrT="[Texto]"/>
      <dgm:spPr/>
      <dgm:t>
        <a:bodyPr/>
        <a:lstStyle/>
        <a:p>
          <a:r>
            <a:rPr lang="en-US" dirty="0">
              <a:latin typeface="Times New Roman" panose="02020603050405020304" pitchFamily="18" charset="0"/>
              <a:cs typeface="Times New Roman" panose="02020603050405020304" pitchFamily="18" charset="0"/>
            </a:rPr>
            <a:t>Right to Sustainable Development</a:t>
          </a:r>
          <a:endParaRPr lang="es-ES" dirty="0">
            <a:latin typeface="Times New Roman" panose="02020603050405020304" pitchFamily="18" charset="0"/>
            <a:cs typeface="Times New Roman" panose="02020603050405020304" pitchFamily="18" charset="0"/>
          </a:endParaRPr>
        </a:p>
      </dgm:t>
    </dgm:pt>
    <dgm:pt modelId="{49547D21-2DA5-A842-AF14-C73AD95B9C1B}" type="parTrans" cxnId="{2BA702B0-7847-1742-98EC-698D571B33F6}">
      <dgm:prSet/>
      <dgm:spPr/>
      <dgm:t>
        <a:bodyPr/>
        <a:lstStyle/>
        <a:p>
          <a:endParaRPr lang="es-ES"/>
        </a:p>
      </dgm:t>
    </dgm:pt>
    <dgm:pt modelId="{ABF66475-FD3C-6044-8F7B-9809926D7684}" type="sibTrans" cxnId="{2BA702B0-7847-1742-98EC-698D571B33F6}">
      <dgm:prSet/>
      <dgm:spPr/>
      <dgm:t>
        <a:bodyPr/>
        <a:lstStyle/>
        <a:p>
          <a:endParaRPr lang="es-ES"/>
        </a:p>
      </dgm:t>
    </dgm:pt>
    <dgm:pt modelId="{5D2B4D37-AC09-8442-8280-43FA7A4DBAE4}">
      <dgm:prSet phldrT="[Texto]"/>
      <dgm:spPr/>
      <dgm:t>
        <a:bodyPr/>
        <a:lstStyle/>
        <a:p>
          <a:r>
            <a:rPr lang="en-US" dirty="0">
              <a:latin typeface="Times New Roman" panose="02020603050405020304" pitchFamily="18" charset="0"/>
              <a:cs typeface="Times New Roman" panose="02020603050405020304" pitchFamily="18" charset="0"/>
            </a:rPr>
            <a:t>“The parties should protect the climate system [...] in accordance with their common but differentiated responsibilities and respective capabilities. Accordingly, developed country parties should take the lead in [...] combating climate change.”</a:t>
          </a:r>
          <a:endParaRPr lang="es-ES" dirty="0">
            <a:latin typeface="Times New Roman" panose="02020603050405020304" pitchFamily="18" charset="0"/>
            <a:cs typeface="Times New Roman" panose="02020603050405020304" pitchFamily="18" charset="0"/>
          </a:endParaRPr>
        </a:p>
      </dgm:t>
    </dgm:pt>
    <dgm:pt modelId="{07775AB4-8319-4F49-9986-FAB99C0ABD5F}" type="parTrans" cxnId="{35E14AB8-B33F-7F40-9324-3FB74F0B6DB1}">
      <dgm:prSet/>
      <dgm:spPr/>
      <dgm:t>
        <a:bodyPr/>
        <a:lstStyle/>
        <a:p>
          <a:endParaRPr lang="es-ES"/>
        </a:p>
      </dgm:t>
    </dgm:pt>
    <dgm:pt modelId="{65D06C33-0B72-B04A-93BE-51F3497E7091}" type="sibTrans" cxnId="{35E14AB8-B33F-7F40-9324-3FB74F0B6DB1}">
      <dgm:prSet/>
      <dgm:spPr/>
      <dgm:t>
        <a:bodyPr/>
        <a:lstStyle/>
        <a:p>
          <a:endParaRPr lang="es-ES"/>
        </a:p>
      </dgm:t>
    </dgm:pt>
    <dgm:pt modelId="{7282D6AB-DB40-014A-A983-D88389CFA1E8}">
      <dgm:prSet phldrT="[Texto]"/>
      <dgm:spPr/>
      <dgm:t>
        <a:bodyPr/>
        <a:lstStyle/>
        <a:p>
          <a:r>
            <a:rPr lang="en-US" dirty="0">
              <a:latin typeface="Times New Roman" panose="02020603050405020304" pitchFamily="18" charset="0"/>
              <a:cs typeface="Times New Roman" panose="02020603050405020304" pitchFamily="18" charset="0"/>
            </a:rPr>
            <a:t>“The specific needs and circumstances of developing country parties, particularly those that are especially vulnerable to the adverse effects of climate change, should be fully taken into account [...]”</a:t>
          </a:r>
          <a:endParaRPr lang="es-ES" dirty="0">
            <a:latin typeface="Times New Roman" panose="02020603050405020304" pitchFamily="18" charset="0"/>
            <a:cs typeface="Times New Roman" panose="02020603050405020304" pitchFamily="18" charset="0"/>
          </a:endParaRPr>
        </a:p>
      </dgm:t>
    </dgm:pt>
    <dgm:pt modelId="{2AB52310-B6FA-584F-9633-3FAC2FA5083A}" type="parTrans" cxnId="{7EAFCE4D-672C-2C4D-873A-584DF16D0A61}">
      <dgm:prSet/>
      <dgm:spPr/>
      <dgm:t>
        <a:bodyPr/>
        <a:lstStyle/>
        <a:p>
          <a:endParaRPr lang="es-ES"/>
        </a:p>
      </dgm:t>
    </dgm:pt>
    <dgm:pt modelId="{B72BB7A7-A5ED-F54A-B958-E1066403A4EF}" type="sibTrans" cxnId="{7EAFCE4D-672C-2C4D-873A-584DF16D0A61}">
      <dgm:prSet/>
      <dgm:spPr/>
      <dgm:t>
        <a:bodyPr/>
        <a:lstStyle/>
        <a:p>
          <a:endParaRPr lang="es-ES"/>
        </a:p>
      </dgm:t>
    </dgm:pt>
    <dgm:pt modelId="{5B2B3D9C-AADF-1045-ADA1-C8361858E453}">
      <dgm:prSet phldrT="[Texto]"/>
      <dgm:spPr/>
      <dgm:t>
        <a:bodyPr/>
        <a:lstStyle/>
        <a:p>
          <a:r>
            <a:rPr lang="en-US" dirty="0">
              <a:latin typeface="Times New Roman" panose="02020603050405020304" pitchFamily="18" charset="0"/>
              <a:cs typeface="Times New Roman" panose="02020603050405020304" pitchFamily="18" charset="0"/>
            </a:rPr>
            <a:t>“Where there are threats of serious or irreversible damage, lack of full scientific certainty should not be used as a reason for postponing [...] preventive measures [...]”</a:t>
          </a:r>
          <a:endParaRPr lang="es-ES" dirty="0">
            <a:latin typeface="Times New Roman" panose="02020603050405020304" pitchFamily="18" charset="0"/>
            <a:cs typeface="Times New Roman" panose="02020603050405020304" pitchFamily="18" charset="0"/>
          </a:endParaRPr>
        </a:p>
      </dgm:t>
    </dgm:pt>
    <dgm:pt modelId="{42A4FAF6-5F6A-2941-9B44-6B7D5519BDF5}" type="parTrans" cxnId="{8CCE15DD-787E-B14D-B744-F06D03A4A598}">
      <dgm:prSet/>
      <dgm:spPr/>
      <dgm:t>
        <a:bodyPr/>
        <a:lstStyle/>
        <a:p>
          <a:endParaRPr lang="es-ES"/>
        </a:p>
      </dgm:t>
    </dgm:pt>
    <dgm:pt modelId="{381D738F-95B3-5E40-BC36-53F2CD0B3FE3}" type="sibTrans" cxnId="{8CCE15DD-787E-B14D-B744-F06D03A4A598}">
      <dgm:prSet/>
      <dgm:spPr/>
      <dgm:t>
        <a:bodyPr/>
        <a:lstStyle/>
        <a:p>
          <a:endParaRPr lang="es-ES"/>
        </a:p>
      </dgm:t>
    </dgm:pt>
    <dgm:pt modelId="{2544AD33-0CFE-6042-8EA3-296E08DDA457}">
      <dgm:prSet phldrT="[Texto]"/>
      <dgm:spPr/>
      <dgm:t>
        <a:bodyPr/>
        <a:lstStyle/>
        <a:p>
          <a:r>
            <a:rPr lang="en-US" dirty="0">
              <a:latin typeface="Times New Roman" panose="02020603050405020304" pitchFamily="18" charset="0"/>
              <a:cs typeface="Times New Roman" panose="02020603050405020304" pitchFamily="18" charset="0"/>
            </a:rPr>
            <a:t>“The parties have a right to sustainable development and should promote it. Policies and measures to protect the climate system [...] should [...] be integrated into national development programs, considering that economic growth is essential for the adoption of measures to address climate change.”</a:t>
          </a:r>
          <a:endParaRPr lang="es-ES" dirty="0">
            <a:latin typeface="Times New Roman" panose="02020603050405020304" pitchFamily="18" charset="0"/>
            <a:cs typeface="Times New Roman" panose="02020603050405020304" pitchFamily="18" charset="0"/>
          </a:endParaRPr>
        </a:p>
      </dgm:t>
    </dgm:pt>
    <dgm:pt modelId="{E59536A3-EBB1-1D43-B316-6CD33E1FA5CA}" type="parTrans" cxnId="{BCF012C8-DBD2-9F44-9205-B152E786F7F5}">
      <dgm:prSet/>
      <dgm:spPr/>
      <dgm:t>
        <a:bodyPr/>
        <a:lstStyle/>
        <a:p>
          <a:endParaRPr lang="es-ES"/>
        </a:p>
      </dgm:t>
    </dgm:pt>
    <dgm:pt modelId="{3D3F734F-0669-6740-B1D5-EE3BD68AC42F}" type="sibTrans" cxnId="{BCF012C8-DBD2-9F44-9205-B152E786F7F5}">
      <dgm:prSet/>
      <dgm:spPr/>
      <dgm:t>
        <a:bodyPr/>
        <a:lstStyle/>
        <a:p>
          <a:endParaRPr lang="es-ES"/>
        </a:p>
      </dgm:t>
    </dgm:pt>
    <dgm:pt modelId="{6B0BD397-BAB5-8744-9E0F-7C8047C9763B}" type="pres">
      <dgm:prSet presAssocID="{EBC03AFE-22E1-DB49-893E-04200E09FE77}" presName="Name0" presStyleCnt="0">
        <dgm:presLayoutVars>
          <dgm:dir/>
          <dgm:animLvl val="lvl"/>
          <dgm:resizeHandles val="exact"/>
        </dgm:presLayoutVars>
      </dgm:prSet>
      <dgm:spPr/>
    </dgm:pt>
    <dgm:pt modelId="{0378B17F-E996-F648-A820-B04A8DCFA4B7}" type="pres">
      <dgm:prSet presAssocID="{05C7B846-F391-5B4A-9446-DC92D4B94BBB}" presName="composite" presStyleCnt="0"/>
      <dgm:spPr/>
    </dgm:pt>
    <dgm:pt modelId="{07F11ED4-555B-DE44-A037-6F897AEFA454}" type="pres">
      <dgm:prSet presAssocID="{05C7B846-F391-5B4A-9446-DC92D4B94BBB}" presName="parTx" presStyleLbl="alignNode1" presStyleIdx="0" presStyleCnt="4">
        <dgm:presLayoutVars>
          <dgm:chMax val="0"/>
          <dgm:chPref val="0"/>
          <dgm:bulletEnabled val="1"/>
        </dgm:presLayoutVars>
      </dgm:prSet>
      <dgm:spPr/>
    </dgm:pt>
    <dgm:pt modelId="{00910060-0E57-2B45-9725-697CCD130983}" type="pres">
      <dgm:prSet presAssocID="{05C7B846-F391-5B4A-9446-DC92D4B94BBB}" presName="desTx" presStyleLbl="alignAccFollowNode1" presStyleIdx="0" presStyleCnt="4">
        <dgm:presLayoutVars>
          <dgm:bulletEnabled val="1"/>
        </dgm:presLayoutVars>
      </dgm:prSet>
      <dgm:spPr/>
    </dgm:pt>
    <dgm:pt modelId="{9F1E7069-F480-EB4D-8907-CC1CAC6AB916}" type="pres">
      <dgm:prSet presAssocID="{28BB6490-47C3-6F45-97AC-ADF05E375F5D}" presName="space" presStyleCnt="0"/>
      <dgm:spPr/>
    </dgm:pt>
    <dgm:pt modelId="{0E3FEC89-E401-DE4F-AE49-19E836B79EEE}" type="pres">
      <dgm:prSet presAssocID="{C77BB865-183C-5E43-8E61-9211ECBF5378}" presName="composite" presStyleCnt="0"/>
      <dgm:spPr/>
    </dgm:pt>
    <dgm:pt modelId="{5B4995B5-BD55-8A47-9FE2-9FCFF9818BDA}" type="pres">
      <dgm:prSet presAssocID="{C77BB865-183C-5E43-8E61-9211ECBF5378}" presName="parTx" presStyleLbl="alignNode1" presStyleIdx="1" presStyleCnt="4">
        <dgm:presLayoutVars>
          <dgm:chMax val="0"/>
          <dgm:chPref val="0"/>
          <dgm:bulletEnabled val="1"/>
        </dgm:presLayoutVars>
      </dgm:prSet>
      <dgm:spPr/>
    </dgm:pt>
    <dgm:pt modelId="{8E23CE85-33D1-B946-8BB5-2A1903E02774}" type="pres">
      <dgm:prSet presAssocID="{C77BB865-183C-5E43-8E61-9211ECBF5378}" presName="desTx" presStyleLbl="alignAccFollowNode1" presStyleIdx="1" presStyleCnt="4">
        <dgm:presLayoutVars>
          <dgm:bulletEnabled val="1"/>
        </dgm:presLayoutVars>
      </dgm:prSet>
      <dgm:spPr/>
    </dgm:pt>
    <dgm:pt modelId="{E8C9768D-A19E-0C42-8FA3-3D6E786BF54C}" type="pres">
      <dgm:prSet presAssocID="{50ECEC19-4091-CA41-B134-FBFEB4F95C82}" presName="space" presStyleCnt="0"/>
      <dgm:spPr/>
    </dgm:pt>
    <dgm:pt modelId="{E474B911-F71B-CB4F-9980-B66E16DC2FF0}" type="pres">
      <dgm:prSet presAssocID="{BA15353A-870C-3845-9629-7C7AD0602BA8}" presName="composite" presStyleCnt="0"/>
      <dgm:spPr/>
    </dgm:pt>
    <dgm:pt modelId="{425238C0-437C-0A4E-81CF-B8DEE4324053}" type="pres">
      <dgm:prSet presAssocID="{BA15353A-870C-3845-9629-7C7AD0602BA8}" presName="parTx" presStyleLbl="alignNode1" presStyleIdx="2" presStyleCnt="4">
        <dgm:presLayoutVars>
          <dgm:chMax val="0"/>
          <dgm:chPref val="0"/>
          <dgm:bulletEnabled val="1"/>
        </dgm:presLayoutVars>
      </dgm:prSet>
      <dgm:spPr/>
    </dgm:pt>
    <dgm:pt modelId="{3EF261A7-9A50-0448-A7A8-F9C90E4365B7}" type="pres">
      <dgm:prSet presAssocID="{BA15353A-870C-3845-9629-7C7AD0602BA8}" presName="desTx" presStyleLbl="alignAccFollowNode1" presStyleIdx="2" presStyleCnt="4">
        <dgm:presLayoutVars>
          <dgm:bulletEnabled val="1"/>
        </dgm:presLayoutVars>
      </dgm:prSet>
      <dgm:spPr/>
    </dgm:pt>
    <dgm:pt modelId="{8BA34F74-43BA-0C4E-8764-F76DD4DECF2D}" type="pres">
      <dgm:prSet presAssocID="{883788AC-B4BA-E040-931F-F151AF0D7E93}" presName="space" presStyleCnt="0"/>
      <dgm:spPr/>
    </dgm:pt>
    <dgm:pt modelId="{5BDC1141-32B2-6F48-97CE-46B513C20FC4}" type="pres">
      <dgm:prSet presAssocID="{04642006-45DC-3443-B60A-1DE7B9581793}" presName="composite" presStyleCnt="0"/>
      <dgm:spPr/>
    </dgm:pt>
    <dgm:pt modelId="{E5BFACDF-B65A-9546-A7F2-0E950FCCD94A}" type="pres">
      <dgm:prSet presAssocID="{04642006-45DC-3443-B60A-1DE7B9581793}" presName="parTx" presStyleLbl="alignNode1" presStyleIdx="3" presStyleCnt="4">
        <dgm:presLayoutVars>
          <dgm:chMax val="0"/>
          <dgm:chPref val="0"/>
          <dgm:bulletEnabled val="1"/>
        </dgm:presLayoutVars>
      </dgm:prSet>
      <dgm:spPr/>
    </dgm:pt>
    <dgm:pt modelId="{87AEF773-D0B9-1249-83AB-6444C462BAC5}" type="pres">
      <dgm:prSet presAssocID="{04642006-45DC-3443-B60A-1DE7B9581793}" presName="desTx" presStyleLbl="alignAccFollowNode1" presStyleIdx="3" presStyleCnt="4">
        <dgm:presLayoutVars>
          <dgm:bulletEnabled val="1"/>
        </dgm:presLayoutVars>
      </dgm:prSet>
      <dgm:spPr/>
    </dgm:pt>
  </dgm:ptLst>
  <dgm:cxnLst>
    <dgm:cxn modelId="{E4623200-D896-FA4F-81BE-AD9BEEE78448}" type="presOf" srcId="{05C7B846-F391-5B4A-9446-DC92D4B94BBB}" destId="{07F11ED4-555B-DE44-A037-6F897AEFA454}" srcOrd="0" destOrd="0" presId="urn:microsoft.com/office/officeart/2005/8/layout/hList1"/>
    <dgm:cxn modelId="{4D0EDF17-5FA3-9843-B5EE-AFC6A8EC2F6B}" type="presOf" srcId="{7282D6AB-DB40-014A-A983-D88389CFA1E8}" destId="{8E23CE85-33D1-B946-8BB5-2A1903E02774}" srcOrd="0" destOrd="0" presId="urn:microsoft.com/office/officeart/2005/8/layout/hList1"/>
    <dgm:cxn modelId="{E4439D1C-5CCD-6A45-993B-BBFF51C19D8A}" srcId="{EBC03AFE-22E1-DB49-893E-04200E09FE77}" destId="{05C7B846-F391-5B4A-9446-DC92D4B94BBB}" srcOrd="0" destOrd="0" parTransId="{332D77DA-0988-594D-ACEC-A364037436FF}" sibTransId="{28BB6490-47C3-6F45-97AC-ADF05E375F5D}"/>
    <dgm:cxn modelId="{F4F7F52A-D3AD-AC43-B1AC-4409C477B130}" type="presOf" srcId="{C77BB865-183C-5E43-8E61-9211ECBF5378}" destId="{5B4995B5-BD55-8A47-9FE2-9FCFF9818BDA}" srcOrd="0" destOrd="0" presId="urn:microsoft.com/office/officeart/2005/8/layout/hList1"/>
    <dgm:cxn modelId="{7EAFCE4D-672C-2C4D-873A-584DF16D0A61}" srcId="{C77BB865-183C-5E43-8E61-9211ECBF5378}" destId="{7282D6AB-DB40-014A-A983-D88389CFA1E8}" srcOrd="0" destOrd="0" parTransId="{2AB52310-B6FA-584F-9633-3FAC2FA5083A}" sibTransId="{B72BB7A7-A5ED-F54A-B958-E1066403A4EF}"/>
    <dgm:cxn modelId="{BEF29D71-66F5-C34F-8866-F0681DF9C0C0}" srcId="{EBC03AFE-22E1-DB49-893E-04200E09FE77}" destId="{C77BB865-183C-5E43-8E61-9211ECBF5378}" srcOrd="1" destOrd="0" parTransId="{E5602E5E-306D-A646-BE37-383CACE45C21}" sibTransId="{50ECEC19-4091-CA41-B134-FBFEB4F95C82}"/>
    <dgm:cxn modelId="{FD23E687-D639-2340-9373-4C9D7F1D6FCE}" type="presOf" srcId="{5B2B3D9C-AADF-1045-ADA1-C8361858E453}" destId="{3EF261A7-9A50-0448-A7A8-F9C90E4365B7}" srcOrd="0" destOrd="0" presId="urn:microsoft.com/office/officeart/2005/8/layout/hList1"/>
    <dgm:cxn modelId="{2BA702B0-7847-1742-98EC-698D571B33F6}" srcId="{EBC03AFE-22E1-DB49-893E-04200E09FE77}" destId="{04642006-45DC-3443-B60A-1DE7B9581793}" srcOrd="3" destOrd="0" parTransId="{49547D21-2DA5-A842-AF14-C73AD95B9C1B}" sibTransId="{ABF66475-FD3C-6044-8F7B-9809926D7684}"/>
    <dgm:cxn modelId="{EC3DCEB5-C678-4049-9FAA-724EFA04F211}" type="presOf" srcId="{BA15353A-870C-3845-9629-7C7AD0602BA8}" destId="{425238C0-437C-0A4E-81CF-B8DEE4324053}" srcOrd="0" destOrd="0" presId="urn:microsoft.com/office/officeart/2005/8/layout/hList1"/>
    <dgm:cxn modelId="{35E14AB8-B33F-7F40-9324-3FB74F0B6DB1}" srcId="{05C7B846-F391-5B4A-9446-DC92D4B94BBB}" destId="{5D2B4D37-AC09-8442-8280-43FA7A4DBAE4}" srcOrd="0" destOrd="0" parTransId="{07775AB4-8319-4F49-9986-FAB99C0ABD5F}" sibTransId="{65D06C33-0B72-B04A-93BE-51F3497E7091}"/>
    <dgm:cxn modelId="{5BD2C8C7-91A8-2041-A8DC-CF7266468202}" type="presOf" srcId="{04642006-45DC-3443-B60A-1DE7B9581793}" destId="{E5BFACDF-B65A-9546-A7F2-0E950FCCD94A}" srcOrd="0" destOrd="0" presId="urn:microsoft.com/office/officeart/2005/8/layout/hList1"/>
    <dgm:cxn modelId="{BCF012C8-DBD2-9F44-9205-B152E786F7F5}" srcId="{04642006-45DC-3443-B60A-1DE7B9581793}" destId="{2544AD33-0CFE-6042-8EA3-296E08DDA457}" srcOrd="0" destOrd="0" parTransId="{E59536A3-EBB1-1D43-B316-6CD33E1FA5CA}" sibTransId="{3D3F734F-0669-6740-B1D5-EE3BD68AC42F}"/>
    <dgm:cxn modelId="{AA02B8CF-9992-624C-8E87-63C89EB48478}" type="presOf" srcId="{2544AD33-0CFE-6042-8EA3-296E08DDA457}" destId="{87AEF773-D0B9-1249-83AB-6444C462BAC5}" srcOrd="0" destOrd="0" presId="urn:microsoft.com/office/officeart/2005/8/layout/hList1"/>
    <dgm:cxn modelId="{8CEED9D0-E008-A440-8A46-BD5D5B378A24}" type="presOf" srcId="{EBC03AFE-22E1-DB49-893E-04200E09FE77}" destId="{6B0BD397-BAB5-8744-9E0F-7C8047C9763B}" srcOrd="0" destOrd="0" presId="urn:microsoft.com/office/officeart/2005/8/layout/hList1"/>
    <dgm:cxn modelId="{F2A1FDD9-DF95-3042-8FC4-473EDA9C0A57}" srcId="{EBC03AFE-22E1-DB49-893E-04200E09FE77}" destId="{BA15353A-870C-3845-9629-7C7AD0602BA8}" srcOrd="2" destOrd="0" parTransId="{455C00A3-9090-334E-8D99-41BEE6174482}" sibTransId="{883788AC-B4BA-E040-931F-F151AF0D7E93}"/>
    <dgm:cxn modelId="{8CCE15DD-787E-B14D-B744-F06D03A4A598}" srcId="{BA15353A-870C-3845-9629-7C7AD0602BA8}" destId="{5B2B3D9C-AADF-1045-ADA1-C8361858E453}" srcOrd="0" destOrd="0" parTransId="{42A4FAF6-5F6A-2941-9B44-6B7D5519BDF5}" sibTransId="{381D738F-95B3-5E40-BC36-53F2CD0B3FE3}"/>
    <dgm:cxn modelId="{131F6CE7-DFD0-964F-A45D-4329E94EAA81}" type="presOf" srcId="{5D2B4D37-AC09-8442-8280-43FA7A4DBAE4}" destId="{00910060-0E57-2B45-9725-697CCD130983}" srcOrd="0" destOrd="0" presId="urn:microsoft.com/office/officeart/2005/8/layout/hList1"/>
    <dgm:cxn modelId="{0A421788-DE7A-2848-BF46-46134FB49798}" type="presParOf" srcId="{6B0BD397-BAB5-8744-9E0F-7C8047C9763B}" destId="{0378B17F-E996-F648-A820-B04A8DCFA4B7}" srcOrd="0" destOrd="0" presId="urn:microsoft.com/office/officeart/2005/8/layout/hList1"/>
    <dgm:cxn modelId="{D7C2B443-9E9D-8842-9F5A-5D1F68269133}" type="presParOf" srcId="{0378B17F-E996-F648-A820-B04A8DCFA4B7}" destId="{07F11ED4-555B-DE44-A037-6F897AEFA454}" srcOrd="0" destOrd="0" presId="urn:microsoft.com/office/officeart/2005/8/layout/hList1"/>
    <dgm:cxn modelId="{BF2898D6-0085-A74D-91DF-766D413BDAE4}" type="presParOf" srcId="{0378B17F-E996-F648-A820-B04A8DCFA4B7}" destId="{00910060-0E57-2B45-9725-697CCD130983}" srcOrd="1" destOrd="0" presId="urn:microsoft.com/office/officeart/2005/8/layout/hList1"/>
    <dgm:cxn modelId="{6E86AAB8-EB9E-A840-AE9A-42A2BE092E86}" type="presParOf" srcId="{6B0BD397-BAB5-8744-9E0F-7C8047C9763B}" destId="{9F1E7069-F480-EB4D-8907-CC1CAC6AB916}" srcOrd="1" destOrd="0" presId="urn:microsoft.com/office/officeart/2005/8/layout/hList1"/>
    <dgm:cxn modelId="{527C78F0-F053-994F-ABE4-92DAC2473629}" type="presParOf" srcId="{6B0BD397-BAB5-8744-9E0F-7C8047C9763B}" destId="{0E3FEC89-E401-DE4F-AE49-19E836B79EEE}" srcOrd="2" destOrd="0" presId="urn:microsoft.com/office/officeart/2005/8/layout/hList1"/>
    <dgm:cxn modelId="{AEB08863-767E-3444-A805-818B3B85F6F8}" type="presParOf" srcId="{0E3FEC89-E401-DE4F-AE49-19E836B79EEE}" destId="{5B4995B5-BD55-8A47-9FE2-9FCFF9818BDA}" srcOrd="0" destOrd="0" presId="urn:microsoft.com/office/officeart/2005/8/layout/hList1"/>
    <dgm:cxn modelId="{B249739F-80F0-D643-88E8-0CA29D9A37B7}" type="presParOf" srcId="{0E3FEC89-E401-DE4F-AE49-19E836B79EEE}" destId="{8E23CE85-33D1-B946-8BB5-2A1903E02774}" srcOrd="1" destOrd="0" presId="urn:microsoft.com/office/officeart/2005/8/layout/hList1"/>
    <dgm:cxn modelId="{2C52ABAD-A0F8-0343-86DE-ADC280927F19}" type="presParOf" srcId="{6B0BD397-BAB5-8744-9E0F-7C8047C9763B}" destId="{E8C9768D-A19E-0C42-8FA3-3D6E786BF54C}" srcOrd="3" destOrd="0" presId="urn:microsoft.com/office/officeart/2005/8/layout/hList1"/>
    <dgm:cxn modelId="{99FE936F-4119-3942-A8AA-EB970077B6EE}" type="presParOf" srcId="{6B0BD397-BAB5-8744-9E0F-7C8047C9763B}" destId="{E474B911-F71B-CB4F-9980-B66E16DC2FF0}" srcOrd="4" destOrd="0" presId="urn:microsoft.com/office/officeart/2005/8/layout/hList1"/>
    <dgm:cxn modelId="{3B6446C6-6983-7E4C-8D40-51071AECE2E0}" type="presParOf" srcId="{E474B911-F71B-CB4F-9980-B66E16DC2FF0}" destId="{425238C0-437C-0A4E-81CF-B8DEE4324053}" srcOrd="0" destOrd="0" presId="urn:microsoft.com/office/officeart/2005/8/layout/hList1"/>
    <dgm:cxn modelId="{982B9489-EF9B-1441-9A7D-85470F8B29A9}" type="presParOf" srcId="{E474B911-F71B-CB4F-9980-B66E16DC2FF0}" destId="{3EF261A7-9A50-0448-A7A8-F9C90E4365B7}" srcOrd="1" destOrd="0" presId="urn:microsoft.com/office/officeart/2005/8/layout/hList1"/>
    <dgm:cxn modelId="{E85482A5-E970-154F-9BDC-C6F8F0072C90}" type="presParOf" srcId="{6B0BD397-BAB5-8744-9E0F-7C8047C9763B}" destId="{8BA34F74-43BA-0C4E-8764-F76DD4DECF2D}" srcOrd="5" destOrd="0" presId="urn:microsoft.com/office/officeart/2005/8/layout/hList1"/>
    <dgm:cxn modelId="{34908955-3F83-0241-BC7D-18ED5AFC3F92}" type="presParOf" srcId="{6B0BD397-BAB5-8744-9E0F-7C8047C9763B}" destId="{5BDC1141-32B2-6F48-97CE-46B513C20FC4}" srcOrd="6" destOrd="0" presId="urn:microsoft.com/office/officeart/2005/8/layout/hList1"/>
    <dgm:cxn modelId="{C2D39AFA-13F1-A743-A512-9B7301CA5864}" type="presParOf" srcId="{5BDC1141-32B2-6F48-97CE-46B513C20FC4}" destId="{E5BFACDF-B65A-9546-A7F2-0E950FCCD94A}" srcOrd="0" destOrd="0" presId="urn:microsoft.com/office/officeart/2005/8/layout/hList1"/>
    <dgm:cxn modelId="{63B19FCD-7848-EB47-A8BB-06D1AE2033F5}" type="presParOf" srcId="{5BDC1141-32B2-6F48-97CE-46B513C20FC4}" destId="{87AEF773-D0B9-1249-83AB-6444C462BAC5}" srcOrd="1" destOrd="0" presId="urn:microsoft.com/office/officeart/2005/8/layout/h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0A122EF5-AE6D-674C-BDF6-AEFE248C06B1}" type="doc">
      <dgm:prSet loTypeId="urn:microsoft.com/office/officeart/2005/8/layout/hList1" loCatId="" qsTypeId="urn:microsoft.com/office/officeart/2005/8/quickstyle/simple1" qsCatId="simple" csTypeId="urn:microsoft.com/office/officeart/2005/8/colors/accent4_1" csCatId="accent4" phldr="1"/>
      <dgm:spPr/>
      <dgm:t>
        <a:bodyPr/>
        <a:lstStyle/>
        <a:p>
          <a:endParaRPr lang="es-ES"/>
        </a:p>
      </dgm:t>
    </dgm:pt>
    <dgm:pt modelId="{91055DFE-FAF0-3146-9282-FA04657ED0C2}">
      <dgm:prSet phldrT="[Texto]"/>
      <dgm:spPr/>
      <dgm:t>
        <a:bodyPr/>
        <a:lstStyle/>
        <a:p>
          <a:r>
            <a:rPr lang="es-ES" dirty="0" err="1">
              <a:latin typeface="Times New Roman" panose="02020603050405020304" pitchFamily="18" charset="0"/>
              <a:cs typeface="Times New Roman" panose="02020603050405020304" pitchFamily="18" charset="0"/>
            </a:rPr>
            <a:t>Annex</a:t>
          </a:r>
          <a:r>
            <a:rPr lang="es-ES" dirty="0">
              <a:latin typeface="Times New Roman" panose="02020603050405020304" pitchFamily="18" charset="0"/>
              <a:cs typeface="Times New Roman" panose="02020603050405020304" pitchFamily="18" charset="0"/>
            </a:rPr>
            <a:t> I </a:t>
          </a:r>
          <a:r>
            <a:rPr lang="es-ES" dirty="0" err="1">
              <a:latin typeface="Times New Roman" panose="02020603050405020304" pitchFamily="18" charset="0"/>
              <a:cs typeface="Times New Roman" panose="02020603050405020304" pitchFamily="18" charset="0"/>
            </a:rPr>
            <a:t>Parties</a:t>
          </a:r>
          <a:r>
            <a:rPr lang="es-ES" dirty="0">
              <a:latin typeface="Times New Roman" panose="02020603050405020304" pitchFamily="18" charset="0"/>
              <a:cs typeface="Times New Roman" panose="02020603050405020304" pitchFamily="18" charset="0"/>
            </a:rPr>
            <a:t> </a:t>
          </a:r>
        </a:p>
      </dgm:t>
    </dgm:pt>
    <dgm:pt modelId="{CA8BB257-8B49-DF49-B375-2F28D1156A85}" type="parTrans" cxnId="{5D5CAB53-E3D8-7046-AD2A-F00A0470DE2E}">
      <dgm:prSet/>
      <dgm:spPr/>
      <dgm:t>
        <a:bodyPr/>
        <a:lstStyle/>
        <a:p>
          <a:endParaRPr lang="es-ES"/>
        </a:p>
      </dgm:t>
    </dgm:pt>
    <dgm:pt modelId="{AA96F024-7DFF-E442-A97B-397AB7B731AA}" type="sibTrans" cxnId="{5D5CAB53-E3D8-7046-AD2A-F00A0470DE2E}">
      <dgm:prSet/>
      <dgm:spPr/>
      <dgm:t>
        <a:bodyPr/>
        <a:lstStyle/>
        <a:p>
          <a:endParaRPr lang="es-ES"/>
        </a:p>
      </dgm:t>
    </dgm:pt>
    <dgm:pt modelId="{5D803C20-51A1-DA47-8D10-B1AD4BFBA82C}">
      <dgm:prSet phldrT="[Texto]"/>
      <dgm:spPr/>
      <dgm:t>
        <a:bodyPr/>
        <a:lstStyle/>
        <a:p>
          <a:r>
            <a:rPr lang="en-US" dirty="0">
              <a:latin typeface="Times New Roman" panose="02020603050405020304" pitchFamily="18" charset="0"/>
              <a:cs typeface="Times New Roman" panose="02020603050405020304" pitchFamily="18" charset="0"/>
            </a:rPr>
            <a:t>Developed countries that were part of the OECD in 1992 and countries with economies in transition.</a:t>
          </a:r>
          <a:endParaRPr lang="es-ES" dirty="0">
            <a:latin typeface="Times New Roman" panose="02020603050405020304" pitchFamily="18" charset="0"/>
            <a:cs typeface="Times New Roman" panose="02020603050405020304" pitchFamily="18" charset="0"/>
          </a:endParaRPr>
        </a:p>
      </dgm:t>
    </dgm:pt>
    <dgm:pt modelId="{48C24AEE-1F95-254F-B568-D6A50FD169E5}" type="parTrans" cxnId="{3EB358EF-7853-DF4B-B760-A153AA89BDA3}">
      <dgm:prSet/>
      <dgm:spPr/>
      <dgm:t>
        <a:bodyPr/>
        <a:lstStyle/>
        <a:p>
          <a:endParaRPr lang="es-ES"/>
        </a:p>
      </dgm:t>
    </dgm:pt>
    <dgm:pt modelId="{2630A5BC-A1D9-6948-92AD-B68347082DD8}" type="sibTrans" cxnId="{3EB358EF-7853-DF4B-B760-A153AA89BDA3}">
      <dgm:prSet/>
      <dgm:spPr/>
      <dgm:t>
        <a:bodyPr/>
        <a:lstStyle/>
        <a:p>
          <a:endParaRPr lang="es-ES"/>
        </a:p>
      </dgm:t>
    </dgm:pt>
    <dgm:pt modelId="{CECACAD3-8234-F848-9045-A5149F1D3955}">
      <dgm:prSet phldrT="[Texto]"/>
      <dgm:spPr/>
      <dgm:t>
        <a:bodyPr/>
        <a:lstStyle/>
        <a:p>
          <a:r>
            <a:rPr lang="en-US" dirty="0">
              <a:latin typeface="Times New Roman" panose="02020603050405020304" pitchFamily="18" charset="0"/>
              <a:cs typeface="Times New Roman" panose="02020603050405020304" pitchFamily="18" charset="0"/>
            </a:rPr>
            <a:t>Non-Annex I Parties</a:t>
          </a:r>
          <a:endParaRPr lang="es-ES" dirty="0">
            <a:latin typeface="Times New Roman" panose="02020603050405020304" pitchFamily="18" charset="0"/>
            <a:cs typeface="Times New Roman" panose="02020603050405020304" pitchFamily="18" charset="0"/>
          </a:endParaRPr>
        </a:p>
      </dgm:t>
    </dgm:pt>
    <dgm:pt modelId="{56918755-F00A-C44F-8952-FAEAB41293AE}" type="parTrans" cxnId="{1D894DC4-25DE-7F47-A599-2E8B07396214}">
      <dgm:prSet/>
      <dgm:spPr/>
      <dgm:t>
        <a:bodyPr/>
        <a:lstStyle/>
        <a:p>
          <a:endParaRPr lang="es-ES"/>
        </a:p>
      </dgm:t>
    </dgm:pt>
    <dgm:pt modelId="{628AC53B-AAC8-A447-BCED-F374728C5683}" type="sibTrans" cxnId="{1D894DC4-25DE-7F47-A599-2E8B07396214}">
      <dgm:prSet/>
      <dgm:spPr/>
      <dgm:t>
        <a:bodyPr/>
        <a:lstStyle/>
        <a:p>
          <a:endParaRPr lang="es-ES"/>
        </a:p>
      </dgm:t>
    </dgm:pt>
    <dgm:pt modelId="{F918582B-3273-844D-8202-46308601AF2E}">
      <dgm:prSet phldrT="[Texto]"/>
      <dgm:spPr/>
      <dgm:t>
        <a:bodyPr/>
        <a:lstStyle/>
        <a:p>
          <a:r>
            <a:rPr lang="en-US" dirty="0">
              <a:latin typeface="Times New Roman" panose="02020603050405020304" pitchFamily="18" charset="0"/>
              <a:cs typeface="Times New Roman" panose="02020603050405020304" pitchFamily="18" charset="0"/>
            </a:rPr>
            <a:t>Mostly developing countries.</a:t>
          </a:r>
          <a:endParaRPr lang="es-ES" dirty="0">
            <a:latin typeface="Times New Roman" panose="02020603050405020304" pitchFamily="18" charset="0"/>
            <a:cs typeface="Times New Roman" panose="02020603050405020304" pitchFamily="18" charset="0"/>
          </a:endParaRPr>
        </a:p>
      </dgm:t>
    </dgm:pt>
    <dgm:pt modelId="{BA473137-35DB-C048-8AF4-6A58255710CB}" type="parTrans" cxnId="{D09CBD25-35CA-C648-AA8D-B4AC10A2CEED}">
      <dgm:prSet/>
      <dgm:spPr/>
      <dgm:t>
        <a:bodyPr/>
        <a:lstStyle/>
        <a:p>
          <a:endParaRPr lang="es-ES"/>
        </a:p>
      </dgm:t>
    </dgm:pt>
    <dgm:pt modelId="{76659BE8-42BB-384B-B1FC-943C13DF6AF1}" type="sibTrans" cxnId="{D09CBD25-35CA-C648-AA8D-B4AC10A2CEED}">
      <dgm:prSet/>
      <dgm:spPr/>
      <dgm:t>
        <a:bodyPr/>
        <a:lstStyle/>
        <a:p>
          <a:endParaRPr lang="es-ES"/>
        </a:p>
      </dgm:t>
    </dgm:pt>
    <dgm:pt modelId="{2F0E3E99-56AF-2C40-A084-CB53C9DCA32B}">
      <dgm:prSet phldrT="[Texto]"/>
      <dgm:spPr/>
      <dgm:t>
        <a:bodyPr/>
        <a:lstStyle/>
        <a:p>
          <a:endParaRPr lang="es-ES" dirty="0"/>
        </a:p>
      </dgm:t>
    </dgm:pt>
    <dgm:pt modelId="{E5C2587D-F3B3-B442-AA64-0DA1061AF78D}" type="parTrans" cxnId="{6B8D7FEC-1ABC-9047-B524-804F56C87E4C}">
      <dgm:prSet/>
      <dgm:spPr/>
      <dgm:t>
        <a:bodyPr/>
        <a:lstStyle/>
        <a:p>
          <a:endParaRPr lang="es-ES"/>
        </a:p>
      </dgm:t>
    </dgm:pt>
    <dgm:pt modelId="{503D4108-5DB8-614E-BF20-B2163AAE7E5F}" type="sibTrans" cxnId="{6B8D7FEC-1ABC-9047-B524-804F56C87E4C}">
      <dgm:prSet/>
      <dgm:spPr/>
      <dgm:t>
        <a:bodyPr/>
        <a:lstStyle/>
        <a:p>
          <a:endParaRPr lang="es-ES"/>
        </a:p>
      </dgm:t>
    </dgm:pt>
    <dgm:pt modelId="{AC7469A1-3DEA-A34B-8852-079DEFC6716D}">
      <dgm:prSet phldrT="[Texto]"/>
      <dgm:spPr/>
      <dgm:t>
        <a:bodyPr/>
        <a:lstStyle/>
        <a:p>
          <a:r>
            <a:rPr lang="en-US" dirty="0">
              <a:latin typeface="Times New Roman" panose="02020603050405020304" pitchFamily="18" charset="0"/>
              <a:cs typeface="Times New Roman" panose="02020603050405020304" pitchFamily="18" charset="0"/>
            </a:rPr>
            <a:t> Take the lead in reducing greenhouse gas emissions. </a:t>
          </a:r>
          <a:endParaRPr lang="es-ES" dirty="0">
            <a:latin typeface="Times New Roman" panose="02020603050405020304" pitchFamily="18" charset="0"/>
            <a:cs typeface="Times New Roman" panose="02020603050405020304" pitchFamily="18" charset="0"/>
          </a:endParaRPr>
        </a:p>
      </dgm:t>
    </dgm:pt>
    <dgm:pt modelId="{BF2033B5-F1A4-7D4F-AF01-C582162B39B5}" type="parTrans" cxnId="{A758D3CF-2BF3-9643-848E-249F23770681}">
      <dgm:prSet/>
      <dgm:spPr/>
      <dgm:t>
        <a:bodyPr/>
        <a:lstStyle/>
        <a:p>
          <a:endParaRPr lang="es-ES"/>
        </a:p>
      </dgm:t>
    </dgm:pt>
    <dgm:pt modelId="{22045AFE-315B-134F-8E58-67F447058C3B}" type="sibTrans" cxnId="{A758D3CF-2BF3-9643-848E-249F23770681}">
      <dgm:prSet/>
      <dgm:spPr/>
      <dgm:t>
        <a:bodyPr/>
        <a:lstStyle/>
        <a:p>
          <a:endParaRPr lang="es-ES"/>
        </a:p>
      </dgm:t>
    </dgm:pt>
    <dgm:pt modelId="{FAA49C72-CCD0-3D4F-8145-5063D5CB4711}">
      <dgm:prSet phldrT="[Texto]"/>
      <dgm:spPr/>
      <dgm:t>
        <a:bodyPr/>
        <a:lstStyle/>
        <a:p>
          <a:r>
            <a:rPr lang="en-US" dirty="0">
              <a:latin typeface="Times New Roman" panose="02020603050405020304" pitchFamily="18" charset="0"/>
              <a:cs typeface="Times New Roman" panose="02020603050405020304" pitchFamily="18" charset="0"/>
            </a:rPr>
            <a:t> Submit periodic national communications and biennial reports. </a:t>
          </a:r>
          <a:endParaRPr lang="es-ES" dirty="0">
            <a:latin typeface="Times New Roman" panose="02020603050405020304" pitchFamily="18" charset="0"/>
            <a:cs typeface="Times New Roman" panose="02020603050405020304" pitchFamily="18" charset="0"/>
          </a:endParaRPr>
        </a:p>
      </dgm:t>
    </dgm:pt>
    <dgm:pt modelId="{EC90D88A-E291-6645-A9B3-F884687AD4CD}" type="parTrans" cxnId="{B596486D-5E29-DA46-B920-64D973665585}">
      <dgm:prSet/>
      <dgm:spPr/>
      <dgm:t>
        <a:bodyPr/>
        <a:lstStyle/>
        <a:p>
          <a:endParaRPr lang="es-ES"/>
        </a:p>
      </dgm:t>
    </dgm:pt>
    <dgm:pt modelId="{FA043855-56D4-0F44-BFA2-EE60F8C118E8}" type="sibTrans" cxnId="{B596486D-5E29-DA46-B920-64D973665585}">
      <dgm:prSet/>
      <dgm:spPr/>
      <dgm:t>
        <a:bodyPr/>
        <a:lstStyle/>
        <a:p>
          <a:endParaRPr lang="es-ES"/>
        </a:p>
      </dgm:t>
    </dgm:pt>
    <dgm:pt modelId="{7EAA2CD7-8D8C-714E-B6BF-5949662556E2}">
      <dgm:prSet phldrT="[Texto]"/>
      <dgm:spPr/>
      <dgm:t>
        <a:bodyPr/>
        <a:lstStyle/>
        <a:p>
          <a:r>
            <a:rPr lang="en-US" dirty="0">
              <a:latin typeface="Times New Roman" panose="02020603050405020304" pitchFamily="18" charset="0"/>
              <a:cs typeface="Times New Roman" panose="02020603050405020304" pitchFamily="18" charset="0"/>
            </a:rPr>
            <a:t> Submit annual greenhouse gas inventories.  </a:t>
          </a:r>
          <a:endParaRPr lang="es-ES" dirty="0">
            <a:latin typeface="Times New Roman" panose="02020603050405020304" pitchFamily="18" charset="0"/>
            <a:cs typeface="Times New Roman" panose="02020603050405020304" pitchFamily="18" charset="0"/>
          </a:endParaRPr>
        </a:p>
      </dgm:t>
    </dgm:pt>
    <dgm:pt modelId="{78F9DD3F-E136-5443-8D62-8BC118D861E0}" type="parTrans" cxnId="{F4B3FF0D-C651-9F47-AF23-30AE52104978}">
      <dgm:prSet/>
      <dgm:spPr/>
      <dgm:t>
        <a:bodyPr/>
        <a:lstStyle/>
        <a:p>
          <a:endParaRPr lang="es-ES"/>
        </a:p>
      </dgm:t>
    </dgm:pt>
    <dgm:pt modelId="{E5ACE3BB-62C8-7447-9182-087D699AFAA6}" type="sibTrans" cxnId="{F4B3FF0D-C651-9F47-AF23-30AE52104978}">
      <dgm:prSet/>
      <dgm:spPr/>
      <dgm:t>
        <a:bodyPr/>
        <a:lstStyle/>
        <a:p>
          <a:endParaRPr lang="es-ES"/>
        </a:p>
      </dgm:t>
    </dgm:pt>
    <dgm:pt modelId="{CBB94B2D-D6DA-8B4F-8F7F-44F213814895}">
      <dgm:prSet phldrT="[Texto]"/>
      <dgm:spPr/>
      <dgm:t>
        <a:bodyPr/>
        <a:lstStyle/>
        <a:p>
          <a:r>
            <a:rPr lang="en-US" dirty="0">
              <a:latin typeface="Times New Roman" panose="02020603050405020304" pitchFamily="18" charset="0"/>
              <a:cs typeface="Times New Roman" panose="02020603050405020304" pitchFamily="18" charset="0"/>
            </a:rPr>
            <a:t> Provide financial and other resources to developing countries for mitigation and adaptation. </a:t>
          </a:r>
          <a:endParaRPr lang="es-ES" dirty="0">
            <a:latin typeface="Times New Roman" panose="02020603050405020304" pitchFamily="18" charset="0"/>
            <a:cs typeface="Times New Roman" panose="02020603050405020304" pitchFamily="18" charset="0"/>
          </a:endParaRPr>
        </a:p>
      </dgm:t>
    </dgm:pt>
    <dgm:pt modelId="{8EE6B9A8-E3B3-B148-A708-529572E1206C}" type="parTrans" cxnId="{6380EAE7-B316-494B-A583-04373EA1DA0E}">
      <dgm:prSet/>
      <dgm:spPr/>
      <dgm:t>
        <a:bodyPr/>
        <a:lstStyle/>
        <a:p>
          <a:endParaRPr lang="es-ES"/>
        </a:p>
      </dgm:t>
    </dgm:pt>
    <dgm:pt modelId="{4647CFCB-B3C3-7C49-829B-5C72A858E34D}" type="sibTrans" cxnId="{6380EAE7-B316-494B-A583-04373EA1DA0E}">
      <dgm:prSet/>
      <dgm:spPr/>
      <dgm:t>
        <a:bodyPr/>
        <a:lstStyle/>
        <a:p>
          <a:endParaRPr lang="es-ES"/>
        </a:p>
      </dgm:t>
    </dgm:pt>
    <dgm:pt modelId="{11114655-9AA9-AE40-A8C9-39C75BEDD8BB}">
      <dgm:prSet phldrT="[Texto]"/>
      <dgm:spPr/>
      <dgm:t>
        <a:bodyPr/>
        <a:lstStyle/>
        <a:p>
          <a:r>
            <a:rPr lang="en-US" dirty="0">
              <a:latin typeface="Times New Roman" panose="02020603050405020304" pitchFamily="18" charset="0"/>
              <a:cs typeface="Times New Roman" panose="02020603050405020304" pitchFamily="18" charset="0"/>
            </a:rPr>
            <a:t> Facilitate the transfer of climate-friendly technologies</a:t>
          </a:r>
          <a:endParaRPr lang="es-ES" dirty="0">
            <a:latin typeface="Times New Roman" panose="02020603050405020304" pitchFamily="18" charset="0"/>
            <a:cs typeface="Times New Roman" panose="02020603050405020304" pitchFamily="18" charset="0"/>
          </a:endParaRPr>
        </a:p>
      </dgm:t>
    </dgm:pt>
    <dgm:pt modelId="{016EBA37-3494-2B4A-A4C2-4F43E28ACA0E}" type="parTrans" cxnId="{0D53E75D-4E88-5246-AA88-EE54A9A7C02D}">
      <dgm:prSet/>
      <dgm:spPr/>
      <dgm:t>
        <a:bodyPr/>
        <a:lstStyle/>
        <a:p>
          <a:endParaRPr lang="es-ES"/>
        </a:p>
      </dgm:t>
    </dgm:pt>
    <dgm:pt modelId="{DACBA3DA-98CC-0545-8BCD-D545451C4625}" type="sibTrans" cxnId="{0D53E75D-4E88-5246-AA88-EE54A9A7C02D}">
      <dgm:prSet/>
      <dgm:spPr/>
      <dgm:t>
        <a:bodyPr/>
        <a:lstStyle/>
        <a:p>
          <a:endParaRPr lang="es-ES"/>
        </a:p>
      </dgm:t>
    </dgm:pt>
    <dgm:pt modelId="{01CA49ED-AFDA-204A-A349-996F1F647CA0}">
      <dgm:prSet phldrT="[Texto]"/>
      <dgm:spPr/>
      <dgm:t>
        <a:bodyPr/>
        <a:lstStyle/>
        <a:p>
          <a:r>
            <a:rPr lang="es-ES" dirty="0" err="1">
              <a:latin typeface="Times New Roman" panose="02020603050405020304" pitchFamily="18" charset="0"/>
              <a:cs typeface="Times New Roman" panose="02020603050405020304" pitchFamily="18" charset="0"/>
            </a:rPr>
            <a:t>Obligations</a:t>
          </a:r>
          <a:r>
            <a:rPr lang="es-ES" dirty="0">
              <a:latin typeface="Times New Roman" panose="02020603050405020304" pitchFamily="18" charset="0"/>
              <a:cs typeface="Times New Roman" panose="02020603050405020304" pitchFamily="18" charset="0"/>
            </a:rPr>
            <a:t>:</a:t>
          </a:r>
        </a:p>
      </dgm:t>
    </dgm:pt>
    <dgm:pt modelId="{B9DB8012-B906-504E-ADD4-3CF6A63E26C6}" type="parTrans" cxnId="{469639AD-897D-2A49-A9B0-7D6FD465F27C}">
      <dgm:prSet/>
      <dgm:spPr/>
      <dgm:t>
        <a:bodyPr/>
        <a:lstStyle/>
        <a:p>
          <a:endParaRPr lang="es-ES"/>
        </a:p>
      </dgm:t>
    </dgm:pt>
    <dgm:pt modelId="{E3004A23-60B5-3540-A177-722EA809B85A}" type="sibTrans" cxnId="{469639AD-897D-2A49-A9B0-7D6FD465F27C}">
      <dgm:prSet/>
      <dgm:spPr/>
      <dgm:t>
        <a:bodyPr/>
        <a:lstStyle/>
        <a:p>
          <a:endParaRPr lang="es-ES"/>
        </a:p>
      </dgm:t>
    </dgm:pt>
    <dgm:pt modelId="{7C29749F-69B4-B346-9E5F-5276DE6B4A5A}">
      <dgm:prSet phldrT="[Texto]"/>
      <dgm:spPr/>
      <dgm:t>
        <a:bodyPr/>
        <a:lstStyle/>
        <a:p>
          <a:endParaRPr lang="es-ES">
            <a:latin typeface="Times New Roman" panose="02020603050405020304" pitchFamily="18" charset="0"/>
            <a:cs typeface="Times New Roman" panose="02020603050405020304" pitchFamily="18" charset="0"/>
          </a:endParaRPr>
        </a:p>
      </dgm:t>
    </dgm:pt>
    <dgm:pt modelId="{54E98F57-D2D9-3843-8EB1-55D7815AFFF8}" type="parTrans" cxnId="{DD87344D-36EA-6E4F-BEFE-7BE5C1F1FC1D}">
      <dgm:prSet/>
      <dgm:spPr/>
      <dgm:t>
        <a:bodyPr/>
        <a:lstStyle/>
        <a:p>
          <a:endParaRPr lang="es-ES"/>
        </a:p>
      </dgm:t>
    </dgm:pt>
    <dgm:pt modelId="{D46098F2-512A-4D44-BF1E-704A7DCCF7F4}" type="sibTrans" cxnId="{DD87344D-36EA-6E4F-BEFE-7BE5C1F1FC1D}">
      <dgm:prSet/>
      <dgm:spPr/>
      <dgm:t>
        <a:bodyPr/>
        <a:lstStyle/>
        <a:p>
          <a:endParaRPr lang="es-ES"/>
        </a:p>
      </dgm:t>
    </dgm:pt>
    <dgm:pt modelId="{9B6934E6-2A17-A94A-86E9-E2C3DD4041D5}">
      <dgm:prSet phldrT="[Texto]"/>
      <dgm:spPr/>
      <dgm:t>
        <a:bodyPr/>
        <a:lstStyle/>
        <a:p>
          <a:r>
            <a:rPr lang="es-ES">
              <a:latin typeface="Times New Roman" panose="02020603050405020304" pitchFamily="18" charset="0"/>
              <a:cs typeface="Times New Roman" panose="02020603050405020304" pitchFamily="18" charset="0"/>
            </a:rPr>
            <a:t>Obligations:</a:t>
          </a:r>
        </a:p>
      </dgm:t>
    </dgm:pt>
    <dgm:pt modelId="{F05CFDA7-D3AB-304E-9BBF-8F3CE2EC805E}" type="parTrans" cxnId="{27D500F7-0E22-C743-B451-E411535B7E2A}">
      <dgm:prSet/>
      <dgm:spPr/>
      <dgm:t>
        <a:bodyPr/>
        <a:lstStyle/>
        <a:p>
          <a:endParaRPr lang="es-ES"/>
        </a:p>
      </dgm:t>
    </dgm:pt>
    <dgm:pt modelId="{E5A39451-23E6-A14C-B9A5-54C3A28A357D}" type="sibTrans" cxnId="{27D500F7-0E22-C743-B451-E411535B7E2A}">
      <dgm:prSet/>
      <dgm:spPr/>
      <dgm:t>
        <a:bodyPr/>
        <a:lstStyle/>
        <a:p>
          <a:endParaRPr lang="es-ES"/>
        </a:p>
      </dgm:t>
    </dgm:pt>
    <dgm:pt modelId="{3C147270-4ECB-CC42-97E0-919C5639E8F8}">
      <dgm:prSet phldrT="[Texto]"/>
      <dgm:spPr/>
      <dgm:t>
        <a:bodyPr/>
        <a:lstStyle/>
        <a:p>
          <a:endParaRPr lang="es-ES" dirty="0">
            <a:latin typeface="Times New Roman" panose="02020603050405020304" pitchFamily="18" charset="0"/>
            <a:cs typeface="Times New Roman" panose="02020603050405020304" pitchFamily="18" charset="0"/>
          </a:endParaRPr>
        </a:p>
      </dgm:t>
    </dgm:pt>
    <dgm:pt modelId="{100BF81F-1452-4F48-B36A-A87171C93DD0}" type="parTrans" cxnId="{506BB524-BAB2-524E-A75C-0B5C19BAC5AA}">
      <dgm:prSet/>
      <dgm:spPr/>
      <dgm:t>
        <a:bodyPr/>
        <a:lstStyle/>
        <a:p>
          <a:endParaRPr lang="es-ES"/>
        </a:p>
      </dgm:t>
    </dgm:pt>
    <dgm:pt modelId="{1034B977-EA2D-1C4E-B042-0F51AF413F0E}" type="sibTrans" cxnId="{506BB524-BAB2-524E-A75C-0B5C19BAC5AA}">
      <dgm:prSet/>
      <dgm:spPr/>
      <dgm:t>
        <a:bodyPr/>
        <a:lstStyle/>
        <a:p>
          <a:endParaRPr lang="es-ES"/>
        </a:p>
      </dgm:t>
    </dgm:pt>
    <dgm:pt modelId="{B70D8DCD-52D8-CB4E-A543-752A97368EB3}">
      <dgm:prSet phldrT="[Texto]"/>
      <dgm:spPr/>
      <dgm:t>
        <a:bodyPr/>
        <a:lstStyle/>
        <a:p>
          <a:endParaRPr lang="es-ES" dirty="0">
            <a:latin typeface="Times New Roman" panose="02020603050405020304" pitchFamily="18" charset="0"/>
            <a:cs typeface="Times New Roman" panose="02020603050405020304" pitchFamily="18" charset="0"/>
          </a:endParaRPr>
        </a:p>
      </dgm:t>
    </dgm:pt>
    <dgm:pt modelId="{541D9CCF-6C97-0845-B5B3-5DDEB3AF5172}" type="parTrans" cxnId="{92A36AF5-B114-534D-855F-905D6FF44478}">
      <dgm:prSet/>
      <dgm:spPr/>
      <dgm:t>
        <a:bodyPr/>
        <a:lstStyle/>
        <a:p>
          <a:endParaRPr lang="es-ES"/>
        </a:p>
      </dgm:t>
    </dgm:pt>
    <dgm:pt modelId="{334BDAF5-1403-E24B-A95B-CA3C2BD02588}" type="sibTrans" cxnId="{92A36AF5-B114-534D-855F-905D6FF44478}">
      <dgm:prSet/>
      <dgm:spPr/>
      <dgm:t>
        <a:bodyPr/>
        <a:lstStyle/>
        <a:p>
          <a:endParaRPr lang="es-ES"/>
        </a:p>
      </dgm:t>
    </dgm:pt>
    <dgm:pt modelId="{C0FBD52D-71DF-E24B-8BAA-44588C607F77}">
      <dgm:prSet phldrT="[Texto]"/>
      <dgm:spPr/>
      <dgm:t>
        <a:bodyPr/>
        <a:lstStyle/>
        <a:p>
          <a:endParaRPr lang="es-ES" dirty="0">
            <a:latin typeface="Times New Roman" panose="02020603050405020304" pitchFamily="18" charset="0"/>
            <a:cs typeface="Times New Roman" panose="02020603050405020304" pitchFamily="18" charset="0"/>
          </a:endParaRPr>
        </a:p>
      </dgm:t>
    </dgm:pt>
    <dgm:pt modelId="{E6C35F75-B15B-E146-BC8E-FF1F6AF119A9}" type="parTrans" cxnId="{D0B315A5-3A18-4845-A373-E5C3F40DDBB5}">
      <dgm:prSet/>
      <dgm:spPr/>
      <dgm:t>
        <a:bodyPr/>
        <a:lstStyle/>
        <a:p>
          <a:endParaRPr lang="es-ES"/>
        </a:p>
      </dgm:t>
    </dgm:pt>
    <dgm:pt modelId="{68493D68-0F72-EE40-9DE2-84D41E14070E}" type="sibTrans" cxnId="{D0B315A5-3A18-4845-A373-E5C3F40DDBB5}">
      <dgm:prSet/>
      <dgm:spPr/>
      <dgm:t>
        <a:bodyPr/>
        <a:lstStyle/>
        <a:p>
          <a:endParaRPr lang="es-ES"/>
        </a:p>
      </dgm:t>
    </dgm:pt>
    <dgm:pt modelId="{7C6F8C46-E2BB-1E49-BC4F-603F922EE81A}">
      <dgm:prSet phldrT="[Texto]"/>
      <dgm:spPr/>
      <dgm:t>
        <a:bodyPr/>
        <a:lstStyle/>
        <a:p>
          <a:endParaRPr lang="es-ES"/>
        </a:p>
      </dgm:t>
    </dgm:pt>
    <dgm:pt modelId="{7849A0EC-A6B4-6648-A2F9-A28291529523}" type="parTrans" cxnId="{C814D181-39A4-1C45-AD97-8A07945F4AEC}">
      <dgm:prSet/>
      <dgm:spPr/>
      <dgm:t>
        <a:bodyPr/>
        <a:lstStyle/>
        <a:p>
          <a:endParaRPr lang="es-ES"/>
        </a:p>
      </dgm:t>
    </dgm:pt>
    <dgm:pt modelId="{A2F29504-0843-024A-BEE3-B66A4B2933CF}" type="sibTrans" cxnId="{C814D181-39A4-1C45-AD97-8A07945F4AEC}">
      <dgm:prSet/>
      <dgm:spPr/>
      <dgm:t>
        <a:bodyPr/>
        <a:lstStyle/>
        <a:p>
          <a:endParaRPr lang="es-ES"/>
        </a:p>
      </dgm:t>
    </dgm:pt>
    <dgm:pt modelId="{4B0771FF-D7B8-4D45-892A-E32ADB846A8C}">
      <dgm:prSet phldrT="[Texto]"/>
      <dgm:spPr/>
      <dgm:t>
        <a:bodyPr/>
        <a:lstStyle/>
        <a:p>
          <a:endParaRPr lang="es-ES" dirty="0"/>
        </a:p>
      </dgm:t>
    </dgm:pt>
    <dgm:pt modelId="{2E7F69A6-823F-5546-9C39-AFB46A3F13FE}" type="parTrans" cxnId="{33B00404-3F59-AF48-BC91-758D5217990B}">
      <dgm:prSet/>
      <dgm:spPr/>
      <dgm:t>
        <a:bodyPr/>
        <a:lstStyle/>
        <a:p>
          <a:endParaRPr lang="es-ES"/>
        </a:p>
      </dgm:t>
    </dgm:pt>
    <dgm:pt modelId="{1B13993B-5D08-1F48-B441-0D4FBDFD35F4}" type="sibTrans" cxnId="{33B00404-3F59-AF48-BC91-758D5217990B}">
      <dgm:prSet/>
      <dgm:spPr/>
      <dgm:t>
        <a:bodyPr/>
        <a:lstStyle/>
        <a:p>
          <a:endParaRPr lang="es-ES"/>
        </a:p>
      </dgm:t>
    </dgm:pt>
    <dgm:pt modelId="{988799BC-0F76-144B-A6FB-0E02759D991D}">
      <dgm:prSet phldrT="[Texto]"/>
      <dgm:spPr/>
      <dgm:t>
        <a:bodyPr/>
        <a:lstStyle/>
        <a:p>
          <a:r>
            <a:rPr lang="en-US" dirty="0">
              <a:latin typeface="Times New Roman" panose="02020603050405020304" pitchFamily="18" charset="0"/>
              <a:cs typeface="Times New Roman" panose="02020603050405020304" pitchFamily="18" charset="0"/>
            </a:rPr>
            <a:t> Report on mitigation and adaptation measures.</a:t>
          </a:r>
          <a:endParaRPr lang="es-ES" dirty="0">
            <a:latin typeface="Times New Roman" panose="02020603050405020304" pitchFamily="18" charset="0"/>
            <a:cs typeface="Times New Roman" panose="02020603050405020304" pitchFamily="18" charset="0"/>
          </a:endParaRPr>
        </a:p>
      </dgm:t>
    </dgm:pt>
    <dgm:pt modelId="{8D6D04D7-EEFA-2A46-9A34-811EBEFCC746}" type="parTrans" cxnId="{790AF1D0-D313-F844-8CB0-45C229C481E2}">
      <dgm:prSet/>
      <dgm:spPr/>
      <dgm:t>
        <a:bodyPr/>
        <a:lstStyle/>
        <a:p>
          <a:endParaRPr lang="es-ES"/>
        </a:p>
      </dgm:t>
    </dgm:pt>
    <dgm:pt modelId="{D21F935C-72DC-4E4A-8806-9307FF918565}" type="sibTrans" cxnId="{790AF1D0-D313-F844-8CB0-45C229C481E2}">
      <dgm:prSet/>
      <dgm:spPr/>
      <dgm:t>
        <a:bodyPr/>
        <a:lstStyle/>
        <a:p>
          <a:endParaRPr lang="es-ES"/>
        </a:p>
      </dgm:t>
    </dgm:pt>
    <dgm:pt modelId="{90CF4DB4-1DE4-7645-9A19-77AE25E73939}">
      <dgm:prSet/>
      <dgm:spPr/>
      <dgm:t>
        <a:bodyPr/>
        <a:lstStyle/>
        <a:p>
          <a:r>
            <a:rPr lang="en-US" dirty="0">
              <a:latin typeface="Times New Roman" panose="02020603050405020304" pitchFamily="18" charset="0"/>
              <a:cs typeface="Times New Roman" panose="02020603050405020304" pitchFamily="18" charset="0"/>
            </a:rPr>
            <a:t> Submit national communications and biennial update reports (BURs).</a:t>
          </a:r>
          <a:endParaRPr lang="es-ES" dirty="0">
            <a:latin typeface="Times New Roman" panose="02020603050405020304" pitchFamily="18" charset="0"/>
            <a:cs typeface="Times New Roman" panose="02020603050405020304" pitchFamily="18" charset="0"/>
          </a:endParaRPr>
        </a:p>
      </dgm:t>
    </dgm:pt>
    <dgm:pt modelId="{CE06E177-A0B3-2C44-B35E-25F1DE24701E}" type="parTrans" cxnId="{7CCB9E77-B9C0-9941-BA6E-7DD9E4563684}">
      <dgm:prSet/>
      <dgm:spPr/>
      <dgm:t>
        <a:bodyPr/>
        <a:lstStyle/>
        <a:p>
          <a:endParaRPr lang="es-ES"/>
        </a:p>
      </dgm:t>
    </dgm:pt>
    <dgm:pt modelId="{76511681-AA44-234C-AB25-1A3623A7AF93}" type="sibTrans" cxnId="{7CCB9E77-B9C0-9941-BA6E-7DD9E4563684}">
      <dgm:prSet/>
      <dgm:spPr/>
      <dgm:t>
        <a:bodyPr/>
        <a:lstStyle/>
        <a:p>
          <a:endParaRPr lang="es-ES"/>
        </a:p>
      </dgm:t>
    </dgm:pt>
    <dgm:pt modelId="{7CD61F91-DF93-7E4A-9502-6D331A379750}" type="pres">
      <dgm:prSet presAssocID="{0A122EF5-AE6D-674C-BDF6-AEFE248C06B1}" presName="Name0" presStyleCnt="0">
        <dgm:presLayoutVars>
          <dgm:dir/>
          <dgm:animLvl val="lvl"/>
          <dgm:resizeHandles val="exact"/>
        </dgm:presLayoutVars>
      </dgm:prSet>
      <dgm:spPr/>
    </dgm:pt>
    <dgm:pt modelId="{8AC4A1F9-BE40-7D4C-9B7E-EC3AFD1A30C2}" type="pres">
      <dgm:prSet presAssocID="{91055DFE-FAF0-3146-9282-FA04657ED0C2}" presName="composite" presStyleCnt="0"/>
      <dgm:spPr/>
    </dgm:pt>
    <dgm:pt modelId="{A3E745B1-BDE9-A64E-B587-2A11264549FA}" type="pres">
      <dgm:prSet presAssocID="{91055DFE-FAF0-3146-9282-FA04657ED0C2}" presName="parTx" presStyleLbl="alignNode1" presStyleIdx="0" presStyleCnt="2">
        <dgm:presLayoutVars>
          <dgm:chMax val="0"/>
          <dgm:chPref val="0"/>
          <dgm:bulletEnabled val="1"/>
        </dgm:presLayoutVars>
      </dgm:prSet>
      <dgm:spPr/>
    </dgm:pt>
    <dgm:pt modelId="{A47593C9-F9FB-0643-BB9E-14B5F45F4CD8}" type="pres">
      <dgm:prSet presAssocID="{91055DFE-FAF0-3146-9282-FA04657ED0C2}" presName="desTx" presStyleLbl="alignAccFollowNode1" presStyleIdx="0" presStyleCnt="2">
        <dgm:presLayoutVars>
          <dgm:bulletEnabled val="1"/>
        </dgm:presLayoutVars>
      </dgm:prSet>
      <dgm:spPr/>
    </dgm:pt>
    <dgm:pt modelId="{2713ADF4-FEE9-B64E-837E-EE07A58BF94F}" type="pres">
      <dgm:prSet presAssocID="{AA96F024-7DFF-E442-A97B-397AB7B731AA}" presName="space" presStyleCnt="0"/>
      <dgm:spPr/>
    </dgm:pt>
    <dgm:pt modelId="{0B9F5B21-E49B-2E42-8847-A31DAF29AA87}" type="pres">
      <dgm:prSet presAssocID="{CECACAD3-8234-F848-9045-A5149F1D3955}" presName="composite" presStyleCnt="0"/>
      <dgm:spPr/>
    </dgm:pt>
    <dgm:pt modelId="{CE4C09B3-2CF5-D54B-8C22-BD9D7A29F4A6}" type="pres">
      <dgm:prSet presAssocID="{CECACAD3-8234-F848-9045-A5149F1D3955}" presName="parTx" presStyleLbl="alignNode1" presStyleIdx="1" presStyleCnt="2">
        <dgm:presLayoutVars>
          <dgm:chMax val="0"/>
          <dgm:chPref val="0"/>
          <dgm:bulletEnabled val="1"/>
        </dgm:presLayoutVars>
      </dgm:prSet>
      <dgm:spPr/>
    </dgm:pt>
    <dgm:pt modelId="{3A85E364-6341-AE4E-A249-D571EF11C72C}" type="pres">
      <dgm:prSet presAssocID="{CECACAD3-8234-F848-9045-A5149F1D3955}" presName="desTx" presStyleLbl="alignAccFollowNode1" presStyleIdx="1" presStyleCnt="2">
        <dgm:presLayoutVars>
          <dgm:bulletEnabled val="1"/>
        </dgm:presLayoutVars>
      </dgm:prSet>
      <dgm:spPr/>
    </dgm:pt>
  </dgm:ptLst>
  <dgm:cxnLst>
    <dgm:cxn modelId="{33B00404-3F59-AF48-BC91-758D5217990B}" srcId="{9B6934E6-2A17-A94A-86E9-E2C3DD4041D5}" destId="{4B0771FF-D7B8-4D45-892A-E32ADB846A8C}" srcOrd="2" destOrd="0" parTransId="{2E7F69A6-823F-5546-9C39-AFB46A3F13FE}" sibTransId="{1B13993B-5D08-1F48-B441-0D4FBDFD35F4}"/>
    <dgm:cxn modelId="{44B3DC06-2CC5-5B44-8340-7E730539D5C3}" type="presOf" srcId="{AC7469A1-3DEA-A34B-8852-079DEFC6716D}" destId="{A47593C9-F9FB-0643-BB9E-14B5F45F4CD8}" srcOrd="0" destOrd="3" presId="urn:microsoft.com/office/officeart/2005/8/layout/hList1"/>
    <dgm:cxn modelId="{98D8E009-7DC7-0F48-ACF4-3B3ADEA37C4E}" type="presOf" srcId="{CBB94B2D-D6DA-8B4F-8F7F-44F213814895}" destId="{A47593C9-F9FB-0643-BB9E-14B5F45F4CD8}" srcOrd="0" destOrd="6" presId="urn:microsoft.com/office/officeart/2005/8/layout/hList1"/>
    <dgm:cxn modelId="{198DCD0D-1E8D-3046-AFBF-037AE90542F4}" type="presOf" srcId="{4B0771FF-D7B8-4D45-892A-E32ADB846A8C}" destId="{3A85E364-6341-AE4E-A249-D571EF11C72C}" srcOrd="0" destOrd="7" presId="urn:microsoft.com/office/officeart/2005/8/layout/hList1"/>
    <dgm:cxn modelId="{F4B3FF0D-C651-9F47-AF23-30AE52104978}" srcId="{01CA49ED-AFDA-204A-A349-996F1F647CA0}" destId="{7EAA2CD7-8D8C-714E-B6BF-5949662556E2}" srcOrd="2" destOrd="0" parTransId="{78F9DD3F-E136-5443-8D62-8BC118D861E0}" sibTransId="{E5ACE3BB-62C8-7447-9182-087D699AFAA6}"/>
    <dgm:cxn modelId="{506BB524-BAB2-524E-A75C-0B5C19BAC5AA}" srcId="{CECACAD3-8234-F848-9045-A5149F1D3955}" destId="{3C147270-4ECB-CC42-97E0-919C5639E8F8}" srcOrd="1" destOrd="0" parTransId="{100BF81F-1452-4F48-B36A-A87171C93DD0}" sibTransId="{1034B977-EA2D-1C4E-B042-0F51AF413F0E}"/>
    <dgm:cxn modelId="{D09CBD25-35CA-C648-AA8D-B4AC10A2CEED}" srcId="{CECACAD3-8234-F848-9045-A5149F1D3955}" destId="{F918582B-3273-844D-8202-46308601AF2E}" srcOrd="0" destOrd="0" parTransId="{BA473137-35DB-C048-8AF4-6A58255710CB}" sibTransId="{76659BE8-42BB-384B-B1FC-943C13DF6AF1}"/>
    <dgm:cxn modelId="{5B17EA36-7C5F-D54A-828B-A1709D96D4D2}" type="presOf" srcId="{90CF4DB4-1DE4-7645-9A19-77AE25E73939}" destId="{3A85E364-6341-AE4E-A249-D571EF11C72C}" srcOrd="0" destOrd="6" presId="urn:microsoft.com/office/officeart/2005/8/layout/hList1"/>
    <dgm:cxn modelId="{693E9244-75F3-A441-AA59-FE9B9FBA17D9}" type="presOf" srcId="{7EAA2CD7-8D8C-714E-B6BF-5949662556E2}" destId="{A47593C9-F9FB-0643-BB9E-14B5F45F4CD8}" srcOrd="0" destOrd="5" presId="urn:microsoft.com/office/officeart/2005/8/layout/hList1"/>
    <dgm:cxn modelId="{5B046C4B-3E99-594F-AB49-2052A8706783}" type="presOf" srcId="{5D803C20-51A1-DA47-8D10-B1AD4BFBA82C}" destId="{A47593C9-F9FB-0643-BB9E-14B5F45F4CD8}" srcOrd="0" destOrd="0" presId="urn:microsoft.com/office/officeart/2005/8/layout/hList1"/>
    <dgm:cxn modelId="{DD87344D-36EA-6E4F-BEFE-7BE5C1F1FC1D}" srcId="{91055DFE-FAF0-3146-9282-FA04657ED0C2}" destId="{7C29749F-69B4-B346-9E5F-5276DE6B4A5A}" srcOrd="1" destOrd="0" parTransId="{54E98F57-D2D9-3843-8EB1-55D7815AFFF8}" sibTransId="{D46098F2-512A-4D44-BF1E-704A7DCCF7F4}"/>
    <dgm:cxn modelId="{5D5CAB53-E3D8-7046-AD2A-F00A0470DE2E}" srcId="{0A122EF5-AE6D-674C-BDF6-AEFE248C06B1}" destId="{91055DFE-FAF0-3146-9282-FA04657ED0C2}" srcOrd="0" destOrd="0" parTransId="{CA8BB257-8B49-DF49-B375-2F28D1156A85}" sibTransId="{AA96F024-7DFF-E442-A97B-397AB7B731AA}"/>
    <dgm:cxn modelId="{0D53E75D-4E88-5246-AA88-EE54A9A7C02D}" srcId="{01CA49ED-AFDA-204A-A349-996F1F647CA0}" destId="{11114655-9AA9-AE40-A8C9-39C75BEDD8BB}" srcOrd="4" destOrd="0" parTransId="{016EBA37-3494-2B4A-A4C2-4F43E28ACA0E}" sibTransId="{DACBA3DA-98CC-0545-8BCD-D545451C4625}"/>
    <dgm:cxn modelId="{B580AB68-563A-8642-A1F9-CA276DCC9F64}" type="presOf" srcId="{91055DFE-FAF0-3146-9282-FA04657ED0C2}" destId="{A3E745B1-BDE9-A64E-B587-2A11264549FA}" srcOrd="0" destOrd="0" presId="urn:microsoft.com/office/officeart/2005/8/layout/hList1"/>
    <dgm:cxn modelId="{B596486D-5E29-DA46-B920-64D973665585}" srcId="{01CA49ED-AFDA-204A-A349-996F1F647CA0}" destId="{FAA49C72-CCD0-3D4F-8145-5063D5CB4711}" srcOrd="1" destOrd="0" parTransId="{EC90D88A-E291-6645-A9B3-F884687AD4CD}" sibTransId="{FA043855-56D4-0F44-BFA2-EE60F8C118E8}"/>
    <dgm:cxn modelId="{4CE2B176-B163-CA49-9A09-189EDF93FE08}" type="presOf" srcId="{B70D8DCD-52D8-CB4E-A543-752A97368EB3}" destId="{3A85E364-6341-AE4E-A249-D571EF11C72C}" srcOrd="0" destOrd="2" presId="urn:microsoft.com/office/officeart/2005/8/layout/hList1"/>
    <dgm:cxn modelId="{7CCB9E77-B9C0-9941-BA6E-7DD9E4563684}" srcId="{9B6934E6-2A17-A94A-86E9-E2C3DD4041D5}" destId="{90CF4DB4-1DE4-7645-9A19-77AE25E73939}" srcOrd="1" destOrd="0" parTransId="{CE06E177-A0B3-2C44-B35E-25F1DE24701E}" sibTransId="{76511681-AA44-234C-AB25-1A3623A7AF93}"/>
    <dgm:cxn modelId="{E9C4D67A-8C3A-9541-AAF4-F526349D8420}" type="presOf" srcId="{11114655-9AA9-AE40-A8C9-39C75BEDD8BB}" destId="{A47593C9-F9FB-0643-BB9E-14B5F45F4CD8}" srcOrd="0" destOrd="7" presId="urn:microsoft.com/office/officeart/2005/8/layout/hList1"/>
    <dgm:cxn modelId="{C814D181-39A4-1C45-AD97-8A07945F4AEC}" srcId="{CECACAD3-8234-F848-9045-A5149F1D3955}" destId="{7C6F8C46-E2BB-1E49-BC4F-603F922EE81A}" srcOrd="5" destOrd="0" parTransId="{7849A0EC-A6B4-6648-A2F9-A28291529523}" sibTransId="{A2F29504-0843-024A-BEE3-B66A4B2933CF}"/>
    <dgm:cxn modelId="{72108D8C-C530-8F4D-B95E-8D36ED0A3DBF}" type="presOf" srcId="{2F0E3E99-56AF-2C40-A084-CB53C9DCA32B}" destId="{A47593C9-F9FB-0643-BB9E-14B5F45F4CD8}" srcOrd="0" destOrd="8" presId="urn:microsoft.com/office/officeart/2005/8/layout/hList1"/>
    <dgm:cxn modelId="{3DBA1096-A57B-C248-915A-19617F0625C4}" type="presOf" srcId="{0A122EF5-AE6D-674C-BDF6-AEFE248C06B1}" destId="{7CD61F91-DF93-7E4A-9502-6D331A379750}" srcOrd="0" destOrd="0" presId="urn:microsoft.com/office/officeart/2005/8/layout/hList1"/>
    <dgm:cxn modelId="{7588DC99-5FD1-8F4E-BC5E-C37A3BBEAB5D}" type="presOf" srcId="{7C29749F-69B4-B346-9E5F-5276DE6B4A5A}" destId="{A47593C9-F9FB-0643-BB9E-14B5F45F4CD8}" srcOrd="0" destOrd="1" presId="urn:microsoft.com/office/officeart/2005/8/layout/hList1"/>
    <dgm:cxn modelId="{D0B315A5-3A18-4845-A373-E5C3F40DDBB5}" srcId="{CECACAD3-8234-F848-9045-A5149F1D3955}" destId="{C0FBD52D-71DF-E24B-8BAA-44588C607F77}" srcOrd="3" destOrd="0" parTransId="{E6C35F75-B15B-E146-BC8E-FF1F6AF119A9}" sibTransId="{68493D68-0F72-EE40-9DE2-84D41E14070E}"/>
    <dgm:cxn modelId="{469639AD-897D-2A49-A9B0-7D6FD465F27C}" srcId="{91055DFE-FAF0-3146-9282-FA04657ED0C2}" destId="{01CA49ED-AFDA-204A-A349-996F1F647CA0}" srcOrd="2" destOrd="0" parTransId="{B9DB8012-B906-504E-ADD4-3CF6A63E26C6}" sibTransId="{E3004A23-60B5-3540-A177-722EA809B85A}"/>
    <dgm:cxn modelId="{BEB405AF-9F14-1646-8327-16F83EE72E2F}" type="presOf" srcId="{CECACAD3-8234-F848-9045-A5149F1D3955}" destId="{CE4C09B3-2CF5-D54B-8C22-BD9D7A29F4A6}" srcOrd="0" destOrd="0" presId="urn:microsoft.com/office/officeart/2005/8/layout/hList1"/>
    <dgm:cxn modelId="{F6C237AF-A265-B749-B33D-35E98BD2734D}" type="presOf" srcId="{9B6934E6-2A17-A94A-86E9-E2C3DD4041D5}" destId="{3A85E364-6341-AE4E-A249-D571EF11C72C}" srcOrd="0" destOrd="4" presId="urn:microsoft.com/office/officeart/2005/8/layout/hList1"/>
    <dgm:cxn modelId="{42400EBC-E4F7-8F4D-8582-B18D0D492290}" type="presOf" srcId="{988799BC-0F76-144B-A6FB-0E02759D991D}" destId="{3A85E364-6341-AE4E-A249-D571EF11C72C}" srcOrd="0" destOrd="5" presId="urn:microsoft.com/office/officeart/2005/8/layout/hList1"/>
    <dgm:cxn modelId="{C15FB5C3-27C5-2A43-BAAD-06B02FEFE1E1}" type="presOf" srcId="{7C6F8C46-E2BB-1E49-BC4F-603F922EE81A}" destId="{3A85E364-6341-AE4E-A249-D571EF11C72C}" srcOrd="0" destOrd="8" presId="urn:microsoft.com/office/officeart/2005/8/layout/hList1"/>
    <dgm:cxn modelId="{1D894DC4-25DE-7F47-A599-2E8B07396214}" srcId="{0A122EF5-AE6D-674C-BDF6-AEFE248C06B1}" destId="{CECACAD3-8234-F848-9045-A5149F1D3955}" srcOrd="1" destOrd="0" parTransId="{56918755-F00A-C44F-8952-FAEAB41293AE}" sibTransId="{628AC53B-AAC8-A447-BCED-F374728C5683}"/>
    <dgm:cxn modelId="{B1A009C5-9E96-9B4C-9BC6-0C3BA0985F3A}" type="presOf" srcId="{01CA49ED-AFDA-204A-A349-996F1F647CA0}" destId="{A47593C9-F9FB-0643-BB9E-14B5F45F4CD8}" srcOrd="0" destOrd="2" presId="urn:microsoft.com/office/officeart/2005/8/layout/hList1"/>
    <dgm:cxn modelId="{A758D3CF-2BF3-9643-848E-249F23770681}" srcId="{01CA49ED-AFDA-204A-A349-996F1F647CA0}" destId="{AC7469A1-3DEA-A34B-8852-079DEFC6716D}" srcOrd="0" destOrd="0" parTransId="{BF2033B5-F1A4-7D4F-AF01-C582162B39B5}" sibTransId="{22045AFE-315B-134F-8E58-67F447058C3B}"/>
    <dgm:cxn modelId="{790AF1D0-D313-F844-8CB0-45C229C481E2}" srcId="{9B6934E6-2A17-A94A-86E9-E2C3DD4041D5}" destId="{988799BC-0F76-144B-A6FB-0E02759D991D}" srcOrd="0" destOrd="0" parTransId="{8D6D04D7-EEFA-2A46-9A34-811EBEFCC746}" sibTransId="{D21F935C-72DC-4E4A-8806-9307FF918565}"/>
    <dgm:cxn modelId="{38D45EDA-4F44-6246-AC36-77FC030B54A7}" type="presOf" srcId="{F918582B-3273-844D-8202-46308601AF2E}" destId="{3A85E364-6341-AE4E-A249-D571EF11C72C}" srcOrd="0" destOrd="0" presId="urn:microsoft.com/office/officeart/2005/8/layout/hList1"/>
    <dgm:cxn modelId="{A5B942DB-23C8-4E40-8360-576C769D8526}" type="presOf" srcId="{FAA49C72-CCD0-3D4F-8145-5063D5CB4711}" destId="{A47593C9-F9FB-0643-BB9E-14B5F45F4CD8}" srcOrd="0" destOrd="4" presId="urn:microsoft.com/office/officeart/2005/8/layout/hList1"/>
    <dgm:cxn modelId="{6380EAE7-B316-494B-A583-04373EA1DA0E}" srcId="{01CA49ED-AFDA-204A-A349-996F1F647CA0}" destId="{CBB94B2D-D6DA-8B4F-8F7F-44F213814895}" srcOrd="3" destOrd="0" parTransId="{8EE6B9A8-E3B3-B148-A708-529572E1206C}" sibTransId="{4647CFCB-B3C3-7C49-829B-5C72A858E34D}"/>
    <dgm:cxn modelId="{6B8D7FEC-1ABC-9047-B524-804F56C87E4C}" srcId="{91055DFE-FAF0-3146-9282-FA04657ED0C2}" destId="{2F0E3E99-56AF-2C40-A084-CB53C9DCA32B}" srcOrd="3" destOrd="0" parTransId="{E5C2587D-F3B3-B442-AA64-0DA1061AF78D}" sibTransId="{503D4108-5DB8-614E-BF20-B2163AAE7E5F}"/>
    <dgm:cxn modelId="{3EB358EF-7853-DF4B-B760-A153AA89BDA3}" srcId="{91055DFE-FAF0-3146-9282-FA04657ED0C2}" destId="{5D803C20-51A1-DA47-8D10-B1AD4BFBA82C}" srcOrd="0" destOrd="0" parTransId="{48C24AEE-1F95-254F-B568-D6A50FD169E5}" sibTransId="{2630A5BC-A1D9-6948-92AD-B68347082DD8}"/>
    <dgm:cxn modelId="{6673A7F4-45FB-5B42-B9C1-F7528637324E}" type="presOf" srcId="{C0FBD52D-71DF-E24B-8BAA-44588C607F77}" destId="{3A85E364-6341-AE4E-A249-D571EF11C72C}" srcOrd="0" destOrd="3" presId="urn:microsoft.com/office/officeart/2005/8/layout/hList1"/>
    <dgm:cxn modelId="{92A36AF5-B114-534D-855F-905D6FF44478}" srcId="{CECACAD3-8234-F848-9045-A5149F1D3955}" destId="{B70D8DCD-52D8-CB4E-A543-752A97368EB3}" srcOrd="2" destOrd="0" parTransId="{541D9CCF-6C97-0845-B5B3-5DDEB3AF5172}" sibTransId="{334BDAF5-1403-E24B-A95B-CA3C2BD02588}"/>
    <dgm:cxn modelId="{27D500F7-0E22-C743-B451-E411535B7E2A}" srcId="{CECACAD3-8234-F848-9045-A5149F1D3955}" destId="{9B6934E6-2A17-A94A-86E9-E2C3DD4041D5}" srcOrd="4" destOrd="0" parTransId="{F05CFDA7-D3AB-304E-9BBF-8F3CE2EC805E}" sibTransId="{E5A39451-23E6-A14C-B9A5-54C3A28A357D}"/>
    <dgm:cxn modelId="{84E1A9FB-F539-F54F-AFCC-6E93F2E157CF}" type="presOf" srcId="{3C147270-4ECB-CC42-97E0-919C5639E8F8}" destId="{3A85E364-6341-AE4E-A249-D571EF11C72C}" srcOrd="0" destOrd="1" presId="urn:microsoft.com/office/officeart/2005/8/layout/hList1"/>
    <dgm:cxn modelId="{2041F1C6-4D0D-0947-BAC3-AA7E381E61C6}" type="presParOf" srcId="{7CD61F91-DF93-7E4A-9502-6D331A379750}" destId="{8AC4A1F9-BE40-7D4C-9B7E-EC3AFD1A30C2}" srcOrd="0" destOrd="0" presId="urn:microsoft.com/office/officeart/2005/8/layout/hList1"/>
    <dgm:cxn modelId="{CC0E7C1D-EF4B-114B-A93D-8BABC6F36540}" type="presParOf" srcId="{8AC4A1F9-BE40-7D4C-9B7E-EC3AFD1A30C2}" destId="{A3E745B1-BDE9-A64E-B587-2A11264549FA}" srcOrd="0" destOrd="0" presId="urn:microsoft.com/office/officeart/2005/8/layout/hList1"/>
    <dgm:cxn modelId="{EE185AB4-91F8-A647-A5AB-22D32F3F3BC2}" type="presParOf" srcId="{8AC4A1F9-BE40-7D4C-9B7E-EC3AFD1A30C2}" destId="{A47593C9-F9FB-0643-BB9E-14B5F45F4CD8}" srcOrd="1" destOrd="0" presId="urn:microsoft.com/office/officeart/2005/8/layout/hList1"/>
    <dgm:cxn modelId="{77F9EB14-6736-8841-811A-051579680197}" type="presParOf" srcId="{7CD61F91-DF93-7E4A-9502-6D331A379750}" destId="{2713ADF4-FEE9-B64E-837E-EE07A58BF94F}" srcOrd="1" destOrd="0" presId="urn:microsoft.com/office/officeart/2005/8/layout/hList1"/>
    <dgm:cxn modelId="{131264E0-CFCE-3A40-B0FF-360CC39ADD20}" type="presParOf" srcId="{7CD61F91-DF93-7E4A-9502-6D331A379750}" destId="{0B9F5B21-E49B-2E42-8847-A31DAF29AA87}" srcOrd="2" destOrd="0" presId="urn:microsoft.com/office/officeart/2005/8/layout/hList1"/>
    <dgm:cxn modelId="{25F7CA76-C352-FC48-B836-D645494F8A91}" type="presParOf" srcId="{0B9F5B21-E49B-2E42-8847-A31DAF29AA87}" destId="{CE4C09B3-2CF5-D54B-8C22-BD9D7A29F4A6}" srcOrd="0" destOrd="0" presId="urn:microsoft.com/office/officeart/2005/8/layout/hList1"/>
    <dgm:cxn modelId="{70FF5F6F-DB77-B344-ADD7-F5C00671D41D}" type="presParOf" srcId="{0B9F5B21-E49B-2E42-8847-A31DAF29AA87}" destId="{3A85E364-6341-AE4E-A249-D571EF11C72C}" srcOrd="1" destOrd="0" presId="urn:microsoft.com/office/officeart/2005/8/layout/h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1F86EACE-2BB8-1E43-BF58-DDA6FAE8035C}" type="doc">
      <dgm:prSet loTypeId="urn:microsoft.com/office/officeart/2005/8/layout/hList1" loCatId="" qsTypeId="urn:microsoft.com/office/officeart/2005/8/quickstyle/simple1" qsCatId="simple" csTypeId="urn:microsoft.com/office/officeart/2005/8/colors/accent4_2" csCatId="accent4" phldr="1"/>
      <dgm:spPr/>
      <dgm:t>
        <a:bodyPr/>
        <a:lstStyle/>
        <a:p>
          <a:endParaRPr lang="es-ES"/>
        </a:p>
      </dgm:t>
    </dgm:pt>
    <dgm:pt modelId="{D4157E44-09E9-A844-90F9-A3DC1516F8E2}">
      <dgm:prSet phldrT="[Texto]"/>
      <dgm:spPr/>
      <dgm:t>
        <a:bodyPr/>
        <a:lstStyle/>
        <a:p>
          <a:r>
            <a:rPr lang="en-US" dirty="0">
              <a:latin typeface="Times New Roman" panose="02020603050405020304" pitchFamily="18" charset="0"/>
              <a:cs typeface="Times New Roman" panose="02020603050405020304" pitchFamily="18" charset="0"/>
            </a:rPr>
            <a:t>a) Overall</a:t>
          </a:r>
          <a:endParaRPr lang="es-ES" dirty="0">
            <a:latin typeface="Times New Roman" panose="02020603050405020304" pitchFamily="18" charset="0"/>
            <a:cs typeface="Times New Roman" panose="02020603050405020304" pitchFamily="18" charset="0"/>
          </a:endParaRPr>
        </a:p>
      </dgm:t>
    </dgm:pt>
    <dgm:pt modelId="{11882943-E65B-8C49-A348-4B48FEC6EAD0}" type="parTrans" cxnId="{B72D6026-06A7-8A45-9EE7-2C4201E75A47}">
      <dgm:prSet/>
      <dgm:spPr/>
      <dgm:t>
        <a:bodyPr/>
        <a:lstStyle/>
        <a:p>
          <a:endParaRPr lang="es-ES"/>
        </a:p>
      </dgm:t>
    </dgm:pt>
    <dgm:pt modelId="{1904082E-CCD9-D343-A31F-915A8E2B1C2F}" type="sibTrans" cxnId="{B72D6026-06A7-8A45-9EE7-2C4201E75A47}">
      <dgm:prSet/>
      <dgm:spPr/>
      <dgm:t>
        <a:bodyPr/>
        <a:lstStyle/>
        <a:p>
          <a:endParaRPr lang="es-ES"/>
        </a:p>
      </dgm:t>
    </dgm:pt>
    <dgm:pt modelId="{341E2B56-61F6-A648-8932-FF0B25A1ACFC}">
      <dgm:prSet phldrT="[Texto]"/>
      <dgm:spPr/>
      <dgm:t>
        <a:bodyPr/>
        <a:lstStyle/>
        <a:p>
          <a:r>
            <a:rPr lang="en-US" dirty="0">
              <a:latin typeface="Times New Roman" panose="02020603050405020304" pitchFamily="18" charset="0"/>
              <a:cs typeface="Times New Roman" panose="02020603050405020304" pitchFamily="18" charset="0"/>
            </a:rPr>
            <a:t>Reduce emissions by at least 5% from 1990 levels</a:t>
          </a:r>
          <a:endParaRPr lang="es-ES" dirty="0">
            <a:latin typeface="Times New Roman" panose="02020603050405020304" pitchFamily="18" charset="0"/>
            <a:cs typeface="Times New Roman" panose="02020603050405020304" pitchFamily="18" charset="0"/>
          </a:endParaRPr>
        </a:p>
      </dgm:t>
    </dgm:pt>
    <dgm:pt modelId="{09594134-14C7-414C-8DBD-9AAEBF6CD2EC}" type="parTrans" cxnId="{7209BE73-9018-C748-8870-43BE7B61D999}">
      <dgm:prSet/>
      <dgm:spPr/>
      <dgm:t>
        <a:bodyPr/>
        <a:lstStyle/>
        <a:p>
          <a:endParaRPr lang="es-ES"/>
        </a:p>
      </dgm:t>
    </dgm:pt>
    <dgm:pt modelId="{589B0784-4421-7649-91B0-FF39FED1E770}" type="sibTrans" cxnId="{7209BE73-9018-C748-8870-43BE7B61D999}">
      <dgm:prSet/>
      <dgm:spPr/>
      <dgm:t>
        <a:bodyPr/>
        <a:lstStyle/>
        <a:p>
          <a:endParaRPr lang="es-ES"/>
        </a:p>
      </dgm:t>
    </dgm:pt>
    <dgm:pt modelId="{B074FCA1-B7FC-D64F-BE20-A6C702EABF70}">
      <dgm:prSet phldrT="[Texto]"/>
      <dgm:spPr/>
      <dgm:t>
        <a:bodyPr/>
        <a:lstStyle/>
        <a:p>
          <a:r>
            <a:rPr lang="en-US" dirty="0">
              <a:latin typeface="Times New Roman" panose="02020603050405020304" pitchFamily="18" charset="0"/>
              <a:cs typeface="Times New Roman" panose="02020603050405020304" pitchFamily="18" charset="0"/>
            </a:rPr>
            <a:t>Reduce emissions by at least 8% from 1990 levels (a joint goal exceeding the average)</a:t>
          </a:r>
          <a:endParaRPr lang="es-ES" dirty="0">
            <a:latin typeface="Times New Roman" panose="02020603050405020304" pitchFamily="18" charset="0"/>
            <a:cs typeface="Times New Roman" panose="02020603050405020304" pitchFamily="18" charset="0"/>
          </a:endParaRPr>
        </a:p>
      </dgm:t>
    </dgm:pt>
    <dgm:pt modelId="{1D2CF994-D73E-D946-A0A4-365A03A90E64}" type="parTrans" cxnId="{EACAC9F6-5447-244E-969A-5ADD93EC8F25}">
      <dgm:prSet/>
      <dgm:spPr/>
      <dgm:t>
        <a:bodyPr/>
        <a:lstStyle/>
        <a:p>
          <a:endParaRPr lang="es-ES"/>
        </a:p>
      </dgm:t>
    </dgm:pt>
    <dgm:pt modelId="{AC4E5F04-59E3-7A47-B32F-2C7356FC2CCC}" type="sibTrans" cxnId="{EACAC9F6-5447-244E-969A-5ADD93EC8F25}">
      <dgm:prSet/>
      <dgm:spPr/>
      <dgm:t>
        <a:bodyPr/>
        <a:lstStyle/>
        <a:p>
          <a:endParaRPr lang="es-ES"/>
        </a:p>
      </dgm:t>
    </dgm:pt>
    <dgm:pt modelId="{9CD7B45E-E8D6-FD45-8E2E-BA18B9BD6853}">
      <dgm:prSet phldrT="[Texto]"/>
      <dgm:spPr/>
      <dgm:t>
        <a:bodyPr/>
        <a:lstStyle/>
        <a:p>
          <a:r>
            <a:rPr lang="es-ES" dirty="0">
              <a:latin typeface="Times New Roman" panose="02020603050405020304" pitchFamily="18" charset="0"/>
              <a:cs typeface="Times New Roman" panose="02020603050405020304" pitchFamily="18" charset="0"/>
            </a:rPr>
            <a:t>b) </a:t>
          </a:r>
          <a:r>
            <a:rPr lang="es-ES" dirty="0" err="1">
              <a:latin typeface="Times New Roman" panose="02020603050405020304" pitchFamily="18" charset="0"/>
              <a:cs typeface="Times New Roman" panose="02020603050405020304" pitchFamily="18" charset="0"/>
            </a:rPr>
            <a:t>European</a:t>
          </a:r>
          <a:r>
            <a:rPr lang="es-ES" dirty="0">
              <a:latin typeface="Times New Roman" panose="02020603050405020304" pitchFamily="18" charset="0"/>
              <a:cs typeface="Times New Roman" panose="02020603050405020304" pitchFamily="18" charset="0"/>
            </a:rPr>
            <a:t> </a:t>
          </a:r>
          <a:r>
            <a:rPr lang="es-ES" dirty="0" err="1">
              <a:latin typeface="Times New Roman" panose="02020603050405020304" pitchFamily="18" charset="0"/>
              <a:cs typeface="Times New Roman" panose="02020603050405020304" pitchFamily="18" charset="0"/>
            </a:rPr>
            <a:t>Union</a:t>
          </a:r>
          <a:endParaRPr lang="es-ES" dirty="0">
            <a:latin typeface="Times New Roman" panose="02020603050405020304" pitchFamily="18" charset="0"/>
            <a:cs typeface="Times New Roman" panose="02020603050405020304" pitchFamily="18" charset="0"/>
          </a:endParaRPr>
        </a:p>
      </dgm:t>
    </dgm:pt>
    <dgm:pt modelId="{A994C3B3-8DB6-044E-B780-39C9B6CA5DB7}" type="parTrans" cxnId="{94202DAE-65EF-7542-ADAA-D0E9BFB35CB6}">
      <dgm:prSet/>
      <dgm:spPr/>
      <dgm:t>
        <a:bodyPr/>
        <a:lstStyle/>
        <a:p>
          <a:endParaRPr lang="es-ES"/>
        </a:p>
      </dgm:t>
    </dgm:pt>
    <dgm:pt modelId="{288DA205-C92B-4646-9FB7-FAE57EC15979}" type="sibTrans" cxnId="{94202DAE-65EF-7542-ADAA-D0E9BFB35CB6}">
      <dgm:prSet/>
      <dgm:spPr/>
      <dgm:t>
        <a:bodyPr/>
        <a:lstStyle/>
        <a:p>
          <a:endParaRPr lang="es-ES"/>
        </a:p>
      </dgm:t>
    </dgm:pt>
    <dgm:pt modelId="{DEF36A9E-6EE6-E04A-8F77-5C553E1C3F2A}" type="pres">
      <dgm:prSet presAssocID="{1F86EACE-2BB8-1E43-BF58-DDA6FAE8035C}" presName="Name0" presStyleCnt="0">
        <dgm:presLayoutVars>
          <dgm:dir/>
          <dgm:animLvl val="lvl"/>
          <dgm:resizeHandles val="exact"/>
        </dgm:presLayoutVars>
      </dgm:prSet>
      <dgm:spPr/>
    </dgm:pt>
    <dgm:pt modelId="{640C136F-D5BA-B046-B210-86271D6D6850}" type="pres">
      <dgm:prSet presAssocID="{D4157E44-09E9-A844-90F9-A3DC1516F8E2}" presName="composite" presStyleCnt="0"/>
      <dgm:spPr/>
    </dgm:pt>
    <dgm:pt modelId="{DFE80F28-9943-2341-A770-9C7FD6C9CFDB}" type="pres">
      <dgm:prSet presAssocID="{D4157E44-09E9-A844-90F9-A3DC1516F8E2}" presName="parTx" presStyleLbl="alignNode1" presStyleIdx="0" presStyleCnt="2">
        <dgm:presLayoutVars>
          <dgm:chMax val="0"/>
          <dgm:chPref val="0"/>
          <dgm:bulletEnabled val="1"/>
        </dgm:presLayoutVars>
      </dgm:prSet>
      <dgm:spPr/>
    </dgm:pt>
    <dgm:pt modelId="{956E72BE-6579-854E-8083-4C52FDE86FC6}" type="pres">
      <dgm:prSet presAssocID="{D4157E44-09E9-A844-90F9-A3DC1516F8E2}" presName="desTx" presStyleLbl="alignAccFollowNode1" presStyleIdx="0" presStyleCnt="2">
        <dgm:presLayoutVars>
          <dgm:bulletEnabled val="1"/>
        </dgm:presLayoutVars>
      </dgm:prSet>
      <dgm:spPr/>
    </dgm:pt>
    <dgm:pt modelId="{264FF5E8-56C5-9C41-B570-7E9457B344AA}" type="pres">
      <dgm:prSet presAssocID="{1904082E-CCD9-D343-A31F-915A8E2B1C2F}" presName="space" presStyleCnt="0"/>
      <dgm:spPr/>
    </dgm:pt>
    <dgm:pt modelId="{F671CACC-9E40-EE4E-828B-C00D29FF080B}" type="pres">
      <dgm:prSet presAssocID="{9CD7B45E-E8D6-FD45-8E2E-BA18B9BD6853}" presName="composite" presStyleCnt="0"/>
      <dgm:spPr/>
    </dgm:pt>
    <dgm:pt modelId="{E092B074-BB0F-FD42-BD24-55D193B9EA24}" type="pres">
      <dgm:prSet presAssocID="{9CD7B45E-E8D6-FD45-8E2E-BA18B9BD6853}" presName="parTx" presStyleLbl="alignNode1" presStyleIdx="1" presStyleCnt="2">
        <dgm:presLayoutVars>
          <dgm:chMax val="0"/>
          <dgm:chPref val="0"/>
          <dgm:bulletEnabled val="1"/>
        </dgm:presLayoutVars>
      </dgm:prSet>
      <dgm:spPr/>
    </dgm:pt>
    <dgm:pt modelId="{B550A348-C05D-4D49-93DF-1FADCDF4D66E}" type="pres">
      <dgm:prSet presAssocID="{9CD7B45E-E8D6-FD45-8E2E-BA18B9BD6853}" presName="desTx" presStyleLbl="alignAccFollowNode1" presStyleIdx="1" presStyleCnt="2">
        <dgm:presLayoutVars>
          <dgm:bulletEnabled val="1"/>
        </dgm:presLayoutVars>
      </dgm:prSet>
      <dgm:spPr/>
    </dgm:pt>
  </dgm:ptLst>
  <dgm:cxnLst>
    <dgm:cxn modelId="{B72D6026-06A7-8A45-9EE7-2C4201E75A47}" srcId="{1F86EACE-2BB8-1E43-BF58-DDA6FAE8035C}" destId="{D4157E44-09E9-A844-90F9-A3DC1516F8E2}" srcOrd="0" destOrd="0" parTransId="{11882943-E65B-8C49-A348-4B48FEC6EAD0}" sibTransId="{1904082E-CCD9-D343-A31F-915A8E2B1C2F}"/>
    <dgm:cxn modelId="{7209BE73-9018-C748-8870-43BE7B61D999}" srcId="{D4157E44-09E9-A844-90F9-A3DC1516F8E2}" destId="{341E2B56-61F6-A648-8932-FF0B25A1ACFC}" srcOrd="0" destOrd="0" parTransId="{09594134-14C7-414C-8DBD-9AAEBF6CD2EC}" sibTransId="{589B0784-4421-7649-91B0-FF39FED1E770}"/>
    <dgm:cxn modelId="{55E8E7AA-5B16-C040-8335-4DBD169D8223}" type="presOf" srcId="{9CD7B45E-E8D6-FD45-8E2E-BA18B9BD6853}" destId="{E092B074-BB0F-FD42-BD24-55D193B9EA24}" srcOrd="0" destOrd="0" presId="urn:microsoft.com/office/officeart/2005/8/layout/hList1"/>
    <dgm:cxn modelId="{94202DAE-65EF-7542-ADAA-D0E9BFB35CB6}" srcId="{1F86EACE-2BB8-1E43-BF58-DDA6FAE8035C}" destId="{9CD7B45E-E8D6-FD45-8E2E-BA18B9BD6853}" srcOrd="1" destOrd="0" parTransId="{A994C3B3-8DB6-044E-B780-39C9B6CA5DB7}" sibTransId="{288DA205-C92B-4646-9FB7-FAE57EC15979}"/>
    <dgm:cxn modelId="{5D4C6CDA-6BA7-A549-89CB-95D4EC53AA3F}" type="presOf" srcId="{341E2B56-61F6-A648-8932-FF0B25A1ACFC}" destId="{956E72BE-6579-854E-8083-4C52FDE86FC6}" srcOrd="0" destOrd="0" presId="urn:microsoft.com/office/officeart/2005/8/layout/hList1"/>
    <dgm:cxn modelId="{200023E3-A18B-6247-8FC4-E7394171BB67}" type="presOf" srcId="{B074FCA1-B7FC-D64F-BE20-A6C702EABF70}" destId="{B550A348-C05D-4D49-93DF-1FADCDF4D66E}" srcOrd="0" destOrd="0" presId="urn:microsoft.com/office/officeart/2005/8/layout/hList1"/>
    <dgm:cxn modelId="{8367E1E3-5ABC-134B-A8E4-FF9501B13A6D}" type="presOf" srcId="{1F86EACE-2BB8-1E43-BF58-DDA6FAE8035C}" destId="{DEF36A9E-6EE6-E04A-8F77-5C553E1C3F2A}" srcOrd="0" destOrd="0" presId="urn:microsoft.com/office/officeart/2005/8/layout/hList1"/>
    <dgm:cxn modelId="{485AF6EF-154C-044B-9CAB-7CA146CA1431}" type="presOf" srcId="{D4157E44-09E9-A844-90F9-A3DC1516F8E2}" destId="{DFE80F28-9943-2341-A770-9C7FD6C9CFDB}" srcOrd="0" destOrd="0" presId="urn:microsoft.com/office/officeart/2005/8/layout/hList1"/>
    <dgm:cxn modelId="{EACAC9F6-5447-244E-969A-5ADD93EC8F25}" srcId="{9CD7B45E-E8D6-FD45-8E2E-BA18B9BD6853}" destId="{B074FCA1-B7FC-D64F-BE20-A6C702EABF70}" srcOrd="0" destOrd="0" parTransId="{1D2CF994-D73E-D946-A0A4-365A03A90E64}" sibTransId="{AC4E5F04-59E3-7A47-B32F-2C7356FC2CCC}"/>
    <dgm:cxn modelId="{F8EBE53B-F1C3-364B-85BB-28BC2119D31E}" type="presParOf" srcId="{DEF36A9E-6EE6-E04A-8F77-5C553E1C3F2A}" destId="{640C136F-D5BA-B046-B210-86271D6D6850}" srcOrd="0" destOrd="0" presId="urn:microsoft.com/office/officeart/2005/8/layout/hList1"/>
    <dgm:cxn modelId="{F8709D64-DD55-4741-A37F-3A200228553D}" type="presParOf" srcId="{640C136F-D5BA-B046-B210-86271D6D6850}" destId="{DFE80F28-9943-2341-A770-9C7FD6C9CFDB}" srcOrd="0" destOrd="0" presId="urn:microsoft.com/office/officeart/2005/8/layout/hList1"/>
    <dgm:cxn modelId="{8DED780B-D5B6-D149-AA63-EF60F5BFACCE}" type="presParOf" srcId="{640C136F-D5BA-B046-B210-86271D6D6850}" destId="{956E72BE-6579-854E-8083-4C52FDE86FC6}" srcOrd="1" destOrd="0" presId="urn:microsoft.com/office/officeart/2005/8/layout/hList1"/>
    <dgm:cxn modelId="{2ACCB4FB-65D4-A443-B141-158C173AC29E}" type="presParOf" srcId="{DEF36A9E-6EE6-E04A-8F77-5C553E1C3F2A}" destId="{264FF5E8-56C5-9C41-B570-7E9457B344AA}" srcOrd="1" destOrd="0" presId="urn:microsoft.com/office/officeart/2005/8/layout/hList1"/>
    <dgm:cxn modelId="{E9F6871F-5CAE-FC42-A10A-A398443D3477}" type="presParOf" srcId="{DEF36A9E-6EE6-E04A-8F77-5C553E1C3F2A}" destId="{F671CACC-9E40-EE4E-828B-C00D29FF080B}" srcOrd="2" destOrd="0" presId="urn:microsoft.com/office/officeart/2005/8/layout/hList1"/>
    <dgm:cxn modelId="{4C1E01C1-462B-7849-9874-27415AE52FF3}" type="presParOf" srcId="{F671CACC-9E40-EE4E-828B-C00D29FF080B}" destId="{E092B074-BB0F-FD42-BD24-55D193B9EA24}" srcOrd="0" destOrd="0" presId="urn:microsoft.com/office/officeart/2005/8/layout/hList1"/>
    <dgm:cxn modelId="{AEB994C3-BC06-0F42-A7C8-410B2DF4F840}" type="presParOf" srcId="{F671CACC-9E40-EE4E-828B-C00D29FF080B}" destId="{B550A348-C05D-4D49-93DF-1FADCDF4D66E}" srcOrd="1" destOrd="0" presId="urn:microsoft.com/office/officeart/2005/8/layout/h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973FC6C-9368-8D4D-BD54-DE9402EABB9D}">
      <dsp:nvSpPr>
        <dsp:cNvPr id="0" name=""/>
        <dsp:cNvSpPr/>
      </dsp:nvSpPr>
      <dsp:spPr>
        <a:xfrm rot="5400000">
          <a:off x="-139442" y="139480"/>
          <a:ext cx="929618" cy="650732"/>
        </a:xfrm>
        <a:prstGeom prst="chevron">
          <a:avLst/>
        </a:prstGeom>
        <a:solidFill>
          <a:schemeClr val="accent4">
            <a:hueOff val="0"/>
            <a:satOff val="0"/>
            <a:lumOff val="0"/>
            <a:alphaOff val="0"/>
          </a:schemeClr>
        </a:solidFill>
        <a:ln w="25400"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711200">
            <a:lnSpc>
              <a:spcPct val="90000"/>
            </a:lnSpc>
            <a:spcBef>
              <a:spcPct val="0"/>
            </a:spcBef>
            <a:spcAft>
              <a:spcPct val="35000"/>
            </a:spcAft>
            <a:buNone/>
          </a:pPr>
          <a:r>
            <a:rPr lang="es-ES" sz="1600" kern="1200" dirty="0">
              <a:latin typeface="Times New Roman" panose="02020603050405020304" pitchFamily="18" charset="0"/>
              <a:cs typeface="Times New Roman" panose="02020603050405020304" pitchFamily="18" charset="0"/>
            </a:rPr>
            <a:t>1992</a:t>
          </a:r>
        </a:p>
      </dsp:txBody>
      <dsp:txXfrm rot="-5400000">
        <a:off x="1" y="325403"/>
        <a:ext cx="650732" cy="278886"/>
      </dsp:txXfrm>
    </dsp:sp>
    <dsp:sp modelId="{F8E445B9-8447-3C4D-9DE2-25C1DF50FC09}">
      <dsp:nvSpPr>
        <dsp:cNvPr id="0" name=""/>
        <dsp:cNvSpPr/>
      </dsp:nvSpPr>
      <dsp:spPr>
        <a:xfrm rot="5400000">
          <a:off x="4561786" y="-3911015"/>
          <a:ext cx="604252" cy="8426360"/>
        </a:xfrm>
        <a:prstGeom prst="round2SameRect">
          <a:avLst/>
        </a:prstGeom>
        <a:solidFill>
          <a:schemeClr val="lt1">
            <a:alpha val="90000"/>
            <a:hueOff val="0"/>
            <a:satOff val="0"/>
            <a:lumOff val="0"/>
            <a:alphaOff val="0"/>
          </a:schemeClr>
        </a:solidFill>
        <a:ln w="25400"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28016" tIns="11430" rIns="11430" bIns="11430" numCol="1" spcCol="1270" anchor="ctr" anchorCtr="0">
          <a:noAutofit/>
        </a:bodyPr>
        <a:lstStyle/>
        <a:p>
          <a:pPr marL="171450" lvl="1" indent="-171450" algn="l" defTabSz="800100">
            <a:lnSpc>
              <a:spcPct val="90000"/>
            </a:lnSpc>
            <a:spcBef>
              <a:spcPct val="0"/>
            </a:spcBef>
            <a:spcAft>
              <a:spcPct val="15000"/>
            </a:spcAft>
            <a:buChar char="•"/>
          </a:pPr>
          <a:r>
            <a:rPr lang="es-ES" sz="1800" kern="1200" dirty="0"/>
            <a:t> </a:t>
          </a:r>
          <a:r>
            <a:rPr lang="es-ES" sz="1800" kern="1200" dirty="0" err="1">
              <a:latin typeface="Times New Roman" panose="02020603050405020304" pitchFamily="18" charset="0"/>
              <a:cs typeface="Times New Roman" panose="02020603050405020304" pitchFamily="18" charset="0"/>
            </a:rPr>
            <a:t>Earth</a:t>
          </a:r>
          <a:r>
            <a:rPr lang="es-ES" sz="1800" kern="1200" dirty="0">
              <a:latin typeface="Times New Roman" panose="02020603050405020304" pitchFamily="18" charset="0"/>
              <a:cs typeface="Times New Roman" panose="02020603050405020304" pitchFamily="18" charset="0"/>
            </a:rPr>
            <a:t> Summit. </a:t>
          </a:r>
          <a:r>
            <a:rPr lang="es-ES" sz="1800" kern="1200" dirty="0" err="1">
              <a:latin typeface="Times New Roman" panose="02020603050405020304" pitchFamily="18" charset="0"/>
              <a:cs typeface="Times New Roman" panose="02020603050405020304" pitchFamily="18" charset="0"/>
            </a:rPr>
            <a:t>United</a:t>
          </a:r>
          <a:r>
            <a:rPr lang="es-ES" sz="1800" kern="1200" dirty="0">
              <a:latin typeface="Times New Roman" panose="02020603050405020304" pitchFamily="18" charset="0"/>
              <a:cs typeface="Times New Roman" panose="02020603050405020304" pitchFamily="18" charset="0"/>
            </a:rPr>
            <a:t> </a:t>
          </a:r>
          <a:r>
            <a:rPr lang="es-ES" sz="1800" kern="1200" dirty="0" err="1">
              <a:latin typeface="Times New Roman" panose="02020603050405020304" pitchFamily="18" charset="0"/>
              <a:cs typeface="Times New Roman" panose="02020603050405020304" pitchFamily="18" charset="0"/>
            </a:rPr>
            <a:t>Nations</a:t>
          </a:r>
          <a:r>
            <a:rPr lang="es-ES" sz="1800" kern="1200" dirty="0">
              <a:latin typeface="Times New Roman" panose="02020603050405020304" pitchFamily="18" charset="0"/>
              <a:cs typeface="Times New Roman" panose="02020603050405020304" pitchFamily="18" charset="0"/>
            </a:rPr>
            <a:t> </a:t>
          </a:r>
          <a:r>
            <a:rPr lang="es-ES" sz="1800" kern="1200" dirty="0" err="1">
              <a:latin typeface="Times New Roman" panose="02020603050405020304" pitchFamily="18" charset="0"/>
              <a:cs typeface="Times New Roman" panose="02020603050405020304" pitchFamily="18" charset="0"/>
            </a:rPr>
            <a:t>Conference</a:t>
          </a:r>
          <a:r>
            <a:rPr lang="es-ES" sz="1800" kern="1200" dirty="0">
              <a:latin typeface="Times New Roman" panose="02020603050405020304" pitchFamily="18" charset="0"/>
              <a:cs typeface="Times New Roman" panose="02020603050405020304" pitchFamily="18" charset="0"/>
            </a:rPr>
            <a:t> </a:t>
          </a:r>
          <a:r>
            <a:rPr lang="es-ES" sz="1800" kern="1200" dirty="0" err="1">
              <a:latin typeface="Times New Roman" panose="02020603050405020304" pitchFamily="18" charset="0"/>
              <a:cs typeface="Times New Roman" panose="02020603050405020304" pitchFamily="18" charset="0"/>
            </a:rPr>
            <a:t>on</a:t>
          </a:r>
          <a:r>
            <a:rPr lang="es-ES" sz="1800" kern="1200" dirty="0">
              <a:latin typeface="Times New Roman" panose="02020603050405020304" pitchFamily="18" charset="0"/>
              <a:cs typeface="Times New Roman" panose="02020603050405020304" pitchFamily="18" charset="0"/>
            </a:rPr>
            <a:t> </a:t>
          </a:r>
          <a:r>
            <a:rPr lang="es-ES" sz="1800" kern="1200" dirty="0" err="1">
              <a:latin typeface="Times New Roman" panose="02020603050405020304" pitchFamily="18" charset="0"/>
              <a:cs typeface="Times New Roman" panose="02020603050405020304" pitchFamily="18" charset="0"/>
            </a:rPr>
            <a:t>Environment</a:t>
          </a:r>
          <a:r>
            <a:rPr lang="es-ES" sz="1800" kern="1200" dirty="0">
              <a:latin typeface="Times New Roman" panose="02020603050405020304" pitchFamily="18" charset="0"/>
              <a:cs typeface="Times New Roman" panose="02020603050405020304" pitchFamily="18" charset="0"/>
            </a:rPr>
            <a:t> and </a:t>
          </a:r>
          <a:r>
            <a:rPr lang="es-ES" sz="1800" kern="1200" dirty="0" err="1">
              <a:latin typeface="Times New Roman" panose="02020603050405020304" pitchFamily="18" charset="0"/>
              <a:cs typeface="Times New Roman" panose="02020603050405020304" pitchFamily="18" charset="0"/>
            </a:rPr>
            <a:t>Development</a:t>
          </a:r>
          <a:endParaRPr lang="es-ES" sz="1800" kern="1200" dirty="0">
            <a:latin typeface="Times New Roman" panose="02020603050405020304" pitchFamily="18" charset="0"/>
            <a:cs typeface="Times New Roman" panose="02020603050405020304" pitchFamily="18" charset="0"/>
          </a:endParaRPr>
        </a:p>
        <a:p>
          <a:pPr marL="171450" lvl="1" indent="-171450" algn="l" defTabSz="800100">
            <a:lnSpc>
              <a:spcPct val="90000"/>
            </a:lnSpc>
            <a:spcBef>
              <a:spcPct val="0"/>
            </a:spcBef>
            <a:spcAft>
              <a:spcPct val="15000"/>
            </a:spcAft>
            <a:buChar char="•"/>
          </a:pPr>
          <a:r>
            <a:rPr lang="en-US" sz="1800" kern="1200" dirty="0">
              <a:latin typeface="Times New Roman" panose="02020603050405020304" pitchFamily="18" charset="0"/>
              <a:cs typeface="Times New Roman" panose="02020603050405020304" pitchFamily="18" charset="0"/>
            </a:rPr>
            <a:t> United Nations Framework Convention on Climate Change (UNFCCC)</a:t>
          </a:r>
          <a:endParaRPr lang="es-ES" sz="1800" kern="1200" dirty="0">
            <a:latin typeface="Times New Roman" panose="02020603050405020304" pitchFamily="18" charset="0"/>
            <a:cs typeface="Times New Roman" panose="02020603050405020304" pitchFamily="18" charset="0"/>
          </a:endParaRPr>
        </a:p>
      </dsp:txBody>
      <dsp:txXfrm rot="-5400000">
        <a:off x="650733" y="29535"/>
        <a:ext cx="8396863" cy="545258"/>
      </dsp:txXfrm>
    </dsp:sp>
    <dsp:sp modelId="{C6E1D377-F42F-B740-BF20-23016E5ADC78}">
      <dsp:nvSpPr>
        <dsp:cNvPr id="0" name=""/>
        <dsp:cNvSpPr/>
      </dsp:nvSpPr>
      <dsp:spPr>
        <a:xfrm rot="5400000">
          <a:off x="-139442" y="949696"/>
          <a:ext cx="929618" cy="650732"/>
        </a:xfrm>
        <a:prstGeom prst="chevron">
          <a:avLst/>
        </a:prstGeom>
        <a:solidFill>
          <a:schemeClr val="accent4">
            <a:hueOff val="0"/>
            <a:satOff val="0"/>
            <a:lumOff val="0"/>
            <a:alphaOff val="0"/>
          </a:schemeClr>
        </a:solidFill>
        <a:ln w="25400"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711200">
            <a:lnSpc>
              <a:spcPct val="90000"/>
            </a:lnSpc>
            <a:spcBef>
              <a:spcPct val="0"/>
            </a:spcBef>
            <a:spcAft>
              <a:spcPct val="35000"/>
            </a:spcAft>
            <a:buNone/>
          </a:pPr>
          <a:r>
            <a:rPr lang="es-ES" sz="1600" kern="1200" dirty="0">
              <a:latin typeface="Times New Roman" panose="02020603050405020304" pitchFamily="18" charset="0"/>
              <a:cs typeface="Times New Roman" panose="02020603050405020304" pitchFamily="18" charset="0"/>
            </a:rPr>
            <a:t>1997</a:t>
          </a:r>
        </a:p>
      </dsp:txBody>
      <dsp:txXfrm rot="-5400000">
        <a:off x="1" y="1135619"/>
        <a:ext cx="650732" cy="278886"/>
      </dsp:txXfrm>
    </dsp:sp>
    <dsp:sp modelId="{F17A9A25-7C27-7B4D-9DC0-F3FB711CA72F}">
      <dsp:nvSpPr>
        <dsp:cNvPr id="0" name=""/>
        <dsp:cNvSpPr/>
      </dsp:nvSpPr>
      <dsp:spPr>
        <a:xfrm rot="5400000">
          <a:off x="4561786" y="-3100800"/>
          <a:ext cx="604252" cy="8426360"/>
        </a:xfrm>
        <a:prstGeom prst="round2SameRect">
          <a:avLst/>
        </a:prstGeom>
        <a:solidFill>
          <a:schemeClr val="lt1">
            <a:alpha val="90000"/>
            <a:hueOff val="0"/>
            <a:satOff val="0"/>
            <a:lumOff val="0"/>
            <a:alphaOff val="0"/>
          </a:schemeClr>
        </a:solidFill>
        <a:ln w="25400"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28016" tIns="11430" rIns="11430" bIns="11430" numCol="1" spcCol="1270" anchor="ctr" anchorCtr="0">
          <a:noAutofit/>
        </a:bodyPr>
        <a:lstStyle/>
        <a:p>
          <a:pPr marL="171450" lvl="1" indent="-171450" algn="l" defTabSz="800100">
            <a:lnSpc>
              <a:spcPct val="90000"/>
            </a:lnSpc>
            <a:spcBef>
              <a:spcPct val="0"/>
            </a:spcBef>
            <a:spcAft>
              <a:spcPct val="15000"/>
            </a:spcAft>
            <a:buChar char="•"/>
          </a:pPr>
          <a:r>
            <a:rPr lang="es-ES" sz="1800" kern="1200" dirty="0">
              <a:latin typeface="Times New Roman" panose="02020603050405020304" pitchFamily="18" charset="0"/>
              <a:cs typeface="Times New Roman" panose="02020603050405020304" pitchFamily="18" charset="0"/>
            </a:rPr>
            <a:t> COP 3</a:t>
          </a:r>
        </a:p>
        <a:p>
          <a:pPr marL="171450" lvl="1" indent="-171450" algn="l" defTabSz="800100">
            <a:lnSpc>
              <a:spcPct val="90000"/>
            </a:lnSpc>
            <a:spcBef>
              <a:spcPct val="0"/>
            </a:spcBef>
            <a:spcAft>
              <a:spcPct val="15000"/>
            </a:spcAft>
            <a:buChar char="•"/>
          </a:pPr>
          <a:r>
            <a:rPr lang="en-US" sz="1800" kern="1200" dirty="0">
              <a:latin typeface="Times New Roman" panose="02020603050405020304" pitchFamily="18" charset="0"/>
              <a:cs typeface="Times New Roman" panose="02020603050405020304" pitchFamily="18" charset="0"/>
            </a:rPr>
            <a:t> Kyoto Protocol</a:t>
          </a:r>
          <a:endParaRPr lang="es-ES" sz="1800" kern="1200" dirty="0">
            <a:latin typeface="Times New Roman" panose="02020603050405020304" pitchFamily="18" charset="0"/>
            <a:cs typeface="Times New Roman" panose="02020603050405020304" pitchFamily="18" charset="0"/>
          </a:endParaRPr>
        </a:p>
      </dsp:txBody>
      <dsp:txXfrm rot="-5400000">
        <a:off x="650733" y="839750"/>
        <a:ext cx="8396863" cy="545258"/>
      </dsp:txXfrm>
    </dsp:sp>
    <dsp:sp modelId="{93565CCC-AE0A-9647-AB62-2EE51858F154}">
      <dsp:nvSpPr>
        <dsp:cNvPr id="0" name=""/>
        <dsp:cNvSpPr/>
      </dsp:nvSpPr>
      <dsp:spPr>
        <a:xfrm rot="5400000">
          <a:off x="-139442" y="1759911"/>
          <a:ext cx="929618" cy="650732"/>
        </a:xfrm>
        <a:prstGeom prst="chevron">
          <a:avLst/>
        </a:prstGeom>
        <a:solidFill>
          <a:schemeClr val="accent4">
            <a:hueOff val="0"/>
            <a:satOff val="0"/>
            <a:lumOff val="0"/>
            <a:alphaOff val="0"/>
          </a:schemeClr>
        </a:solidFill>
        <a:ln w="25400"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711200">
            <a:lnSpc>
              <a:spcPct val="90000"/>
            </a:lnSpc>
            <a:spcBef>
              <a:spcPct val="0"/>
            </a:spcBef>
            <a:spcAft>
              <a:spcPct val="35000"/>
            </a:spcAft>
            <a:buNone/>
          </a:pPr>
          <a:r>
            <a:rPr lang="es-ES" sz="1600" kern="1200" dirty="0">
              <a:latin typeface="Times New Roman" panose="02020603050405020304" pitchFamily="18" charset="0"/>
              <a:cs typeface="Times New Roman" panose="02020603050405020304" pitchFamily="18" charset="0"/>
            </a:rPr>
            <a:t>2005</a:t>
          </a:r>
        </a:p>
      </dsp:txBody>
      <dsp:txXfrm rot="-5400000">
        <a:off x="1" y="1945834"/>
        <a:ext cx="650732" cy="278886"/>
      </dsp:txXfrm>
    </dsp:sp>
    <dsp:sp modelId="{9C2D502B-76D1-BF48-AB7A-31E45264D6A4}">
      <dsp:nvSpPr>
        <dsp:cNvPr id="0" name=""/>
        <dsp:cNvSpPr/>
      </dsp:nvSpPr>
      <dsp:spPr>
        <a:xfrm rot="5400000">
          <a:off x="4561786" y="-2290585"/>
          <a:ext cx="604252" cy="8426360"/>
        </a:xfrm>
        <a:prstGeom prst="round2SameRect">
          <a:avLst/>
        </a:prstGeom>
        <a:solidFill>
          <a:schemeClr val="lt1">
            <a:alpha val="90000"/>
            <a:hueOff val="0"/>
            <a:satOff val="0"/>
            <a:lumOff val="0"/>
            <a:alphaOff val="0"/>
          </a:schemeClr>
        </a:solidFill>
        <a:ln w="25400"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28016" tIns="11430" rIns="11430" bIns="11430" numCol="1" spcCol="1270" anchor="ctr" anchorCtr="0">
          <a:noAutofit/>
        </a:bodyPr>
        <a:lstStyle/>
        <a:p>
          <a:pPr marL="171450" lvl="1" indent="-171450" algn="l" defTabSz="800100">
            <a:lnSpc>
              <a:spcPct val="90000"/>
            </a:lnSpc>
            <a:spcBef>
              <a:spcPct val="0"/>
            </a:spcBef>
            <a:spcAft>
              <a:spcPct val="15000"/>
            </a:spcAft>
            <a:buChar char="•"/>
          </a:pPr>
          <a:r>
            <a:rPr lang="en-US" sz="1800" kern="1200" dirty="0">
              <a:latin typeface="Times New Roman" panose="02020603050405020304" pitchFamily="18" charset="0"/>
              <a:cs typeface="Times New Roman" panose="02020603050405020304" pitchFamily="18" charset="0"/>
            </a:rPr>
            <a:t> Entry into force of the Kyoto Protocol</a:t>
          </a:r>
          <a:endParaRPr lang="es-ES" sz="1800" kern="1200" dirty="0">
            <a:latin typeface="Times New Roman" panose="02020603050405020304" pitchFamily="18" charset="0"/>
            <a:cs typeface="Times New Roman" panose="02020603050405020304" pitchFamily="18" charset="0"/>
          </a:endParaRPr>
        </a:p>
      </dsp:txBody>
      <dsp:txXfrm rot="-5400000">
        <a:off x="650733" y="1649965"/>
        <a:ext cx="8396863" cy="545258"/>
      </dsp:txXfrm>
    </dsp:sp>
    <dsp:sp modelId="{016FA051-FE15-0A4E-9C7D-3940B032A435}">
      <dsp:nvSpPr>
        <dsp:cNvPr id="0" name=""/>
        <dsp:cNvSpPr/>
      </dsp:nvSpPr>
      <dsp:spPr>
        <a:xfrm rot="5400000">
          <a:off x="-139442" y="2570126"/>
          <a:ext cx="929618" cy="650732"/>
        </a:xfrm>
        <a:prstGeom prst="chevron">
          <a:avLst/>
        </a:prstGeom>
        <a:solidFill>
          <a:schemeClr val="accent4">
            <a:hueOff val="0"/>
            <a:satOff val="0"/>
            <a:lumOff val="0"/>
            <a:alphaOff val="0"/>
          </a:schemeClr>
        </a:solidFill>
        <a:ln w="25400"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711200">
            <a:lnSpc>
              <a:spcPct val="90000"/>
            </a:lnSpc>
            <a:spcBef>
              <a:spcPct val="0"/>
            </a:spcBef>
            <a:spcAft>
              <a:spcPct val="35000"/>
            </a:spcAft>
            <a:buNone/>
          </a:pPr>
          <a:r>
            <a:rPr lang="es-ES" sz="1600" kern="1200" dirty="0">
              <a:latin typeface="Times New Roman" panose="02020603050405020304" pitchFamily="18" charset="0"/>
              <a:cs typeface="Times New Roman" panose="02020603050405020304" pitchFamily="18" charset="0"/>
            </a:rPr>
            <a:t>2012</a:t>
          </a:r>
        </a:p>
      </dsp:txBody>
      <dsp:txXfrm rot="-5400000">
        <a:off x="1" y="2756049"/>
        <a:ext cx="650732" cy="278886"/>
      </dsp:txXfrm>
    </dsp:sp>
    <dsp:sp modelId="{DF660158-466F-ED43-8AE5-29DDE54A07E6}">
      <dsp:nvSpPr>
        <dsp:cNvPr id="0" name=""/>
        <dsp:cNvSpPr/>
      </dsp:nvSpPr>
      <dsp:spPr>
        <a:xfrm rot="5400000">
          <a:off x="4561786" y="-1480369"/>
          <a:ext cx="604252" cy="8426360"/>
        </a:xfrm>
        <a:prstGeom prst="round2SameRect">
          <a:avLst/>
        </a:prstGeom>
        <a:solidFill>
          <a:schemeClr val="lt1">
            <a:alpha val="90000"/>
            <a:hueOff val="0"/>
            <a:satOff val="0"/>
            <a:lumOff val="0"/>
            <a:alphaOff val="0"/>
          </a:schemeClr>
        </a:solidFill>
        <a:ln w="25400"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28016" tIns="11430" rIns="11430" bIns="11430" numCol="1" spcCol="1270" anchor="ctr" anchorCtr="0">
          <a:noAutofit/>
        </a:bodyPr>
        <a:lstStyle/>
        <a:p>
          <a:pPr marL="171450" lvl="1" indent="-171450" algn="l" defTabSz="800100">
            <a:lnSpc>
              <a:spcPct val="90000"/>
            </a:lnSpc>
            <a:spcBef>
              <a:spcPct val="0"/>
            </a:spcBef>
            <a:spcAft>
              <a:spcPct val="15000"/>
            </a:spcAft>
            <a:buChar char="•"/>
          </a:pPr>
          <a:r>
            <a:rPr lang="es-ES" sz="1800" kern="1200" dirty="0"/>
            <a:t> </a:t>
          </a:r>
          <a:r>
            <a:rPr lang="es-ES" sz="1800" kern="1200" dirty="0">
              <a:latin typeface="Times New Roman" panose="02020603050405020304" pitchFamily="18" charset="0"/>
              <a:cs typeface="Times New Roman" panose="02020603050405020304" pitchFamily="18" charset="0"/>
            </a:rPr>
            <a:t>COP 18</a:t>
          </a:r>
        </a:p>
        <a:p>
          <a:pPr marL="171450" lvl="1" indent="-171450" algn="l" defTabSz="800100">
            <a:lnSpc>
              <a:spcPct val="90000"/>
            </a:lnSpc>
            <a:spcBef>
              <a:spcPct val="0"/>
            </a:spcBef>
            <a:spcAft>
              <a:spcPct val="15000"/>
            </a:spcAft>
            <a:buChar char="•"/>
          </a:pPr>
          <a:r>
            <a:rPr lang="en-US" sz="1800" kern="1200" dirty="0">
              <a:latin typeface="Times New Roman" panose="02020603050405020304" pitchFamily="18" charset="0"/>
              <a:cs typeface="Times New Roman" panose="02020603050405020304" pitchFamily="18" charset="0"/>
            </a:rPr>
            <a:t> Doha Amendment</a:t>
          </a:r>
          <a:endParaRPr lang="es-ES" sz="1800" kern="1200" dirty="0">
            <a:latin typeface="Times New Roman" panose="02020603050405020304" pitchFamily="18" charset="0"/>
            <a:cs typeface="Times New Roman" panose="02020603050405020304" pitchFamily="18" charset="0"/>
          </a:endParaRPr>
        </a:p>
      </dsp:txBody>
      <dsp:txXfrm rot="-5400000">
        <a:off x="650733" y="2460181"/>
        <a:ext cx="8396863" cy="545258"/>
      </dsp:txXfrm>
    </dsp:sp>
    <dsp:sp modelId="{46837267-9821-584D-9794-C6567864C2DC}">
      <dsp:nvSpPr>
        <dsp:cNvPr id="0" name=""/>
        <dsp:cNvSpPr/>
      </dsp:nvSpPr>
      <dsp:spPr>
        <a:xfrm rot="5400000">
          <a:off x="-139442" y="3380342"/>
          <a:ext cx="929618" cy="650732"/>
        </a:xfrm>
        <a:prstGeom prst="chevron">
          <a:avLst/>
        </a:prstGeom>
        <a:solidFill>
          <a:schemeClr val="accent4">
            <a:hueOff val="0"/>
            <a:satOff val="0"/>
            <a:lumOff val="0"/>
            <a:alphaOff val="0"/>
          </a:schemeClr>
        </a:solidFill>
        <a:ln w="25400"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711200">
            <a:lnSpc>
              <a:spcPct val="90000"/>
            </a:lnSpc>
            <a:spcBef>
              <a:spcPct val="0"/>
            </a:spcBef>
            <a:spcAft>
              <a:spcPct val="35000"/>
            </a:spcAft>
            <a:buNone/>
          </a:pPr>
          <a:r>
            <a:rPr lang="es-ES" sz="1600" kern="1200" dirty="0">
              <a:latin typeface="Times New Roman" panose="02020603050405020304" pitchFamily="18" charset="0"/>
              <a:cs typeface="Times New Roman" panose="02020603050405020304" pitchFamily="18" charset="0"/>
            </a:rPr>
            <a:t>2016</a:t>
          </a:r>
        </a:p>
      </dsp:txBody>
      <dsp:txXfrm rot="-5400000">
        <a:off x="1" y="3566265"/>
        <a:ext cx="650732" cy="278886"/>
      </dsp:txXfrm>
    </dsp:sp>
    <dsp:sp modelId="{99B3FFC3-7515-8848-804C-9B741F801858}">
      <dsp:nvSpPr>
        <dsp:cNvPr id="0" name=""/>
        <dsp:cNvSpPr/>
      </dsp:nvSpPr>
      <dsp:spPr>
        <a:xfrm rot="5400000">
          <a:off x="4561786" y="-670154"/>
          <a:ext cx="604252" cy="8426360"/>
        </a:xfrm>
        <a:prstGeom prst="round2SameRect">
          <a:avLst/>
        </a:prstGeom>
        <a:solidFill>
          <a:schemeClr val="lt1">
            <a:alpha val="90000"/>
            <a:hueOff val="0"/>
            <a:satOff val="0"/>
            <a:lumOff val="0"/>
            <a:alphaOff val="0"/>
          </a:schemeClr>
        </a:solidFill>
        <a:ln w="25400"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28016" tIns="11430" rIns="11430" bIns="11430" numCol="1" spcCol="1270" anchor="ctr" anchorCtr="0">
          <a:noAutofit/>
        </a:bodyPr>
        <a:lstStyle/>
        <a:p>
          <a:pPr marL="171450" lvl="1" indent="-171450" algn="l" defTabSz="800100">
            <a:lnSpc>
              <a:spcPct val="90000"/>
            </a:lnSpc>
            <a:spcBef>
              <a:spcPct val="0"/>
            </a:spcBef>
            <a:spcAft>
              <a:spcPct val="15000"/>
            </a:spcAft>
            <a:buChar char="•"/>
          </a:pPr>
          <a:r>
            <a:rPr lang="es-ES" sz="1800" kern="1200" dirty="0"/>
            <a:t> </a:t>
          </a:r>
          <a:r>
            <a:rPr lang="es-ES" sz="1800" kern="1200" dirty="0">
              <a:latin typeface="Times New Roman" panose="02020603050405020304" pitchFamily="18" charset="0"/>
              <a:cs typeface="Times New Roman" panose="02020603050405020304" pitchFamily="18" charset="0"/>
            </a:rPr>
            <a:t>COP 21</a:t>
          </a:r>
        </a:p>
        <a:p>
          <a:pPr marL="171450" lvl="1" indent="-171450" algn="l" defTabSz="800100">
            <a:lnSpc>
              <a:spcPct val="90000"/>
            </a:lnSpc>
            <a:spcBef>
              <a:spcPct val="0"/>
            </a:spcBef>
            <a:spcAft>
              <a:spcPct val="15000"/>
            </a:spcAft>
            <a:buChar char="•"/>
          </a:pPr>
          <a:r>
            <a:rPr lang="es-ES" sz="1800" kern="1200" dirty="0">
              <a:latin typeface="Times New Roman" panose="02020603050405020304" pitchFamily="18" charset="0"/>
              <a:cs typeface="Times New Roman" panose="02020603050405020304" pitchFamily="18" charset="0"/>
            </a:rPr>
            <a:t> Paris </a:t>
          </a:r>
          <a:r>
            <a:rPr lang="es-ES" sz="1800" kern="1200" dirty="0" err="1">
              <a:latin typeface="Times New Roman" panose="02020603050405020304" pitchFamily="18" charset="0"/>
              <a:cs typeface="Times New Roman" panose="02020603050405020304" pitchFamily="18" charset="0"/>
            </a:rPr>
            <a:t>Agreement</a:t>
          </a:r>
          <a:endParaRPr lang="es-ES" sz="1800" kern="1200" dirty="0">
            <a:latin typeface="Times New Roman" panose="02020603050405020304" pitchFamily="18" charset="0"/>
            <a:cs typeface="Times New Roman" panose="02020603050405020304" pitchFamily="18" charset="0"/>
          </a:endParaRPr>
        </a:p>
      </dsp:txBody>
      <dsp:txXfrm rot="-5400000">
        <a:off x="650733" y="3270396"/>
        <a:ext cx="8396863" cy="545258"/>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7F11ED4-555B-DE44-A037-6F897AEFA454}">
      <dsp:nvSpPr>
        <dsp:cNvPr id="0" name=""/>
        <dsp:cNvSpPr/>
      </dsp:nvSpPr>
      <dsp:spPr>
        <a:xfrm>
          <a:off x="3333" y="208170"/>
          <a:ext cx="2004197" cy="697706"/>
        </a:xfrm>
        <a:prstGeom prst="rect">
          <a:avLst/>
        </a:prstGeom>
        <a:solidFill>
          <a:schemeClr val="accent4">
            <a:hueOff val="0"/>
            <a:satOff val="0"/>
            <a:lumOff val="0"/>
            <a:alphaOff val="0"/>
          </a:schemeClr>
        </a:solidFill>
        <a:ln w="25400"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60960" rIns="106680" bIns="60960" numCol="1" spcCol="1270" anchor="ctr" anchorCtr="0">
          <a:noAutofit/>
        </a:bodyPr>
        <a:lstStyle/>
        <a:p>
          <a:pPr marL="0" lvl="0" indent="0" algn="ctr" defTabSz="666750">
            <a:lnSpc>
              <a:spcPct val="90000"/>
            </a:lnSpc>
            <a:spcBef>
              <a:spcPct val="0"/>
            </a:spcBef>
            <a:spcAft>
              <a:spcPct val="35000"/>
            </a:spcAft>
            <a:buNone/>
          </a:pPr>
          <a:r>
            <a:rPr lang="en-US" sz="1500" kern="1200" dirty="0">
              <a:latin typeface="Times New Roman" panose="02020603050405020304" pitchFamily="18" charset="0"/>
              <a:cs typeface="Times New Roman" panose="02020603050405020304" pitchFamily="18" charset="0"/>
            </a:rPr>
            <a:t>Common but Differentiated Responsibilities</a:t>
          </a:r>
          <a:endParaRPr lang="es-ES" sz="1500" kern="1200" dirty="0">
            <a:latin typeface="Times New Roman" panose="02020603050405020304" pitchFamily="18" charset="0"/>
            <a:cs typeface="Times New Roman" panose="02020603050405020304" pitchFamily="18" charset="0"/>
          </a:endParaRPr>
        </a:p>
      </dsp:txBody>
      <dsp:txXfrm>
        <a:off x="3333" y="208170"/>
        <a:ext cx="2004197" cy="697706"/>
      </dsp:txXfrm>
    </dsp:sp>
    <dsp:sp modelId="{00910060-0E57-2B45-9725-697CCD130983}">
      <dsp:nvSpPr>
        <dsp:cNvPr id="0" name=""/>
        <dsp:cNvSpPr/>
      </dsp:nvSpPr>
      <dsp:spPr>
        <a:xfrm>
          <a:off x="3333" y="905877"/>
          <a:ext cx="2004197" cy="3324881"/>
        </a:xfrm>
        <a:prstGeom prst="rect">
          <a:avLst/>
        </a:prstGeom>
        <a:solidFill>
          <a:schemeClr val="accent4">
            <a:alpha val="90000"/>
            <a:tint val="40000"/>
            <a:hueOff val="0"/>
            <a:satOff val="0"/>
            <a:lumOff val="0"/>
            <a:alphaOff val="0"/>
          </a:schemeClr>
        </a:solidFill>
        <a:ln w="25400" cap="flat" cmpd="sng" algn="ctr">
          <a:solidFill>
            <a:schemeClr val="accent4">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0010" tIns="80010" rIns="106680" bIns="120015" numCol="1" spcCol="1270" anchor="t" anchorCtr="0">
          <a:noAutofit/>
        </a:bodyPr>
        <a:lstStyle/>
        <a:p>
          <a:pPr marL="114300" lvl="1" indent="-114300" algn="l" defTabSz="666750">
            <a:lnSpc>
              <a:spcPct val="90000"/>
            </a:lnSpc>
            <a:spcBef>
              <a:spcPct val="0"/>
            </a:spcBef>
            <a:spcAft>
              <a:spcPct val="15000"/>
            </a:spcAft>
            <a:buChar char="•"/>
          </a:pPr>
          <a:r>
            <a:rPr lang="en-US" sz="1500" kern="1200" dirty="0">
              <a:latin typeface="Times New Roman" panose="02020603050405020304" pitchFamily="18" charset="0"/>
              <a:cs typeface="Times New Roman" panose="02020603050405020304" pitchFamily="18" charset="0"/>
            </a:rPr>
            <a:t>“The parties should protect the climate system [...] in accordance with their common but differentiated responsibilities and respective capabilities. Accordingly, developed country parties should take the lead in [...] combating climate change.”</a:t>
          </a:r>
          <a:endParaRPr lang="es-ES" sz="1500" kern="1200" dirty="0">
            <a:latin typeface="Times New Roman" panose="02020603050405020304" pitchFamily="18" charset="0"/>
            <a:cs typeface="Times New Roman" panose="02020603050405020304" pitchFamily="18" charset="0"/>
          </a:endParaRPr>
        </a:p>
      </dsp:txBody>
      <dsp:txXfrm>
        <a:off x="3333" y="905877"/>
        <a:ext cx="2004197" cy="3324881"/>
      </dsp:txXfrm>
    </dsp:sp>
    <dsp:sp modelId="{5B4995B5-BD55-8A47-9FE2-9FCFF9818BDA}">
      <dsp:nvSpPr>
        <dsp:cNvPr id="0" name=""/>
        <dsp:cNvSpPr/>
      </dsp:nvSpPr>
      <dsp:spPr>
        <a:xfrm>
          <a:off x="2288118" y="208170"/>
          <a:ext cx="2004197" cy="697706"/>
        </a:xfrm>
        <a:prstGeom prst="rect">
          <a:avLst/>
        </a:prstGeom>
        <a:solidFill>
          <a:schemeClr val="accent4">
            <a:hueOff val="0"/>
            <a:satOff val="0"/>
            <a:lumOff val="0"/>
            <a:alphaOff val="0"/>
          </a:schemeClr>
        </a:solidFill>
        <a:ln w="25400"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60960" rIns="106680" bIns="60960" numCol="1" spcCol="1270" anchor="ctr" anchorCtr="0">
          <a:noAutofit/>
        </a:bodyPr>
        <a:lstStyle/>
        <a:p>
          <a:pPr marL="0" lvl="0" indent="0" algn="ctr" defTabSz="666750">
            <a:lnSpc>
              <a:spcPct val="90000"/>
            </a:lnSpc>
            <a:spcBef>
              <a:spcPct val="0"/>
            </a:spcBef>
            <a:spcAft>
              <a:spcPct val="35000"/>
            </a:spcAft>
            <a:buNone/>
          </a:pPr>
          <a:r>
            <a:rPr lang="en-US" sz="1500" kern="1200" dirty="0">
              <a:latin typeface="Times New Roman" panose="02020603050405020304" pitchFamily="18" charset="0"/>
              <a:cs typeface="Times New Roman" panose="02020603050405020304" pitchFamily="18" charset="0"/>
            </a:rPr>
            <a:t>Sensitivity to the Specific Needs of Developing Countries</a:t>
          </a:r>
          <a:endParaRPr lang="es-ES" sz="1500" kern="1200" dirty="0">
            <a:latin typeface="Times New Roman" panose="02020603050405020304" pitchFamily="18" charset="0"/>
            <a:cs typeface="Times New Roman" panose="02020603050405020304" pitchFamily="18" charset="0"/>
          </a:endParaRPr>
        </a:p>
      </dsp:txBody>
      <dsp:txXfrm>
        <a:off x="2288118" y="208170"/>
        <a:ext cx="2004197" cy="697706"/>
      </dsp:txXfrm>
    </dsp:sp>
    <dsp:sp modelId="{8E23CE85-33D1-B946-8BB5-2A1903E02774}">
      <dsp:nvSpPr>
        <dsp:cNvPr id="0" name=""/>
        <dsp:cNvSpPr/>
      </dsp:nvSpPr>
      <dsp:spPr>
        <a:xfrm>
          <a:off x="2288118" y="905877"/>
          <a:ext cx="2004197" cy="3324881"/>
        </a:xfrm>
        <a:prstGeom prst="rect">
          <a:avLst/>
        </a:prstGeom>
        <a:solidFill>
          <a:schemeClr val="accent4">
            <a:alpha val="90000"/>
            <a:tint val="40000"/>
            <a:hueOff val="0"/>
            <a:satOff val="0"/>
            <a:lumOff val="0"/>
            <a:alphaOff val="0"/>
          </a:schemeClr>
        </a:solidFill>
        <a:ln w="25400" cap="flat" cmpd="sng" algn="ctr">
          <a:solidFill>
            <a:schemeClr val="accent4">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0010" tIns="80010" rIns="106680" bIns="120015" numCol="1" spcCol="1270" anchor="t" anchorCtr="0">
          <a:noAutofit/>
        </a:bodyPr>
        <a:lstStyle/>
        <a:p>
          <a:pPr marL="114300" lvl="1" indent="-114300" algn="l" defTabSz="666750">
            <a:lnSpc>
              <a:spcPct val="90000"/>
            </a:lnSpc>
            <a:spcBef>
              <a:spcPct val="0"/>
            </a:spcBef>
            <a:spcAft>
              <a:spcPct val="15000"/>
            </a:spcAft>
            <a:buChar char="•"/>
          </a:pPr>
          <a:r>
            <a:rPr lang="en-US" sz="1500" kern="1200" dirty="0">
              <a:latin typeface="Times New Roman" panose="02020603050405020304" pitchFamily="18" charset="0"/>
              <a:cs typeface="Times New Roman" panose="02020603050405020304" pitchFamily="18" charset="0"/>
            </a:rPr>
            <a:t>“The specific needs and circumstances of developing country parties, particularly those that are especially vulnerable to the adverse effects of climate change, should be fully taken into account [...]”</a:t>
          </a:r>
          <a:endParaRPr lang="es-ES" sz="1500" kern="1200" dirty="0">
            <a:latin typeface="Times New Roman" panose="02020603050405020304" pitchFamily="18" charset="0"/>
            <a:cs typeface="Times New Roman" panose="02020603050405020304" pitchFamily="18" charset="0"/>
          </a:endParaRPr>
        </a:p>
      </dsp:txBody>
      <dsp:txXfrm>
        <a:off x="2288118" y="905877"/>
        <a:ext cx="2004197" cy="3324881"/>
      </dsp:txXfrm>
    </dsp:sp>
    <dsp:sp modelId="{425238C0-437C-0A4E-81CF-B8DEE4324053}">
      <dsp:nvSpPr>
        <dsp:cNvPr id="0" name=""/>
        <dsp:cNvSpPr/>
      </dsp:nvSpPr>
      <dsp:spPr>
        <a:xfrm>
          <a:off x="4572903" y="208170"/>
          <a:ext cx="2004197" cy="697706"/>
        </a:xfrm>
        <a:prstGeom prst="rect">
          <a:avLst/>
        </a:prstGeom>
        <a:solidFill>
          <a:schemeClr val="accent4">
            <a:hueOff val="0"/>
            <a:satOff val="0"/>
            <a:lumOff val="0"/>
            <a:alphaOff val="0"/>
          </a:schemeClr>
        </a:solidFill>
        <a:ln w="25400"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60960" rIns="106680" bIns="60960" numCol="1" spcCol="1270" anchor="ctr" anchorCtr="0">
          <a:noAutofit/>
        </a:bodyPr>
        <a:lstStyle/>
        <a:p>
          <a:pPr marL="0" lvl="0" indent="0" algn="ctr" defTabSz="666750">
            <a:lnSpc>
              <a:spcPct val="90000"/>
            </a:lnSpc>
            <a:spcBef>
              <a:spcPct val="0"/>
            </a:spcBef>
            <a:spcAft>
              <a:spcPct val="35000"/>
            </a:spcAft>
            <a:buNone/>
          </a:pPr>
          <a:r>
            <a:rPr lang="en-US" sz="1500" kern="1200" dirty="0">
              <a:latin typeface="Times New Roman" panose="02020603050405020304" pitchFamily="18" charset="0"/>
              <a:cs typeface="Times New Roman" panose="02020603050405020304" pitchFamily="18" charset="0"/>
            </a:rPr>
            <a:t>Precautionary Principle and Taking Action</a:t>
          </a:r>
          <a:endParaRPr lang="es-ES" sz="1500" kern="1200" dirty="0">
            <a:latin typeface="Times New Roman" panose="02020603050405020304" pitchFamily="18" charset="0"/>
            <a:cs typeface="Times New Roman" panose="02020603050405020304" pitchFamily="18" charset="0"/>
          </a:endParaRPr>
        </a:p>
      </dsp:txBody>
      <dsp:txXfrm>
        <a:off x="4572903" y="208170"/>
        <a:ext cx="2004197" cy="697706"/>
      </dsp:txXfrm>
    </dsp:sp>
    <dsp:sp modelId="{3EF261A7-9A50-0448-A7A8-F9C90E4365B7}">
      <dsp:nvSpPr>
        <dsp:cNvPr id="0" name=""/>
        <dsp:cNvSpPr/>
      </dsp:nvSpPr>
      <dsp:spPr>
        <a:xfrm>
          <a:off x="4572903" y="905877"/>
          <a:ext cx="2004197" cy="3324881"/>
        </a:xfrm>
        <a:prstGeom prst="rect">
          <a:avLst/>
        </a:prstGeom>
        <a:solidFill>
          <a:schemeClr val="accent4">
            <a:alpha val="90000"/>
            <a:tint val="40000"/>
            <a:hueOff val="0"/>
            <a:satOff val="0"/>
            <a:lumOff val="0"/>
            <a:alphaOff val="0"/>
          </a:schemeClr>
        </a:solidFill>
        <a:ln w="25400" cap="flat" cmpd="sng" algn="ctr">
          <a:solidFill>
            <a:schemeClr val="accent4">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0010" tIns="80010" rIns="106680" bIns="120015" numCol="1" spcCol="1270" anchor="t" anchorCtr="0">
          <a:noAutofit/>
        </a:bodyPr>
        <a:lstStyle/>
        <a:p>
          <a:pPr marL="114300" lvl="1" indent="-114300" algn="l" defTabSz="666750">
            <a:lnSpc>
              <a:spcPct val="90000"/>
            </a:lnSpc>
            <a:spcBef>
              <a:spcPct val="0"/>
            </a:spcBef>
            <a:spcAft>
              <a:spcPct val="15000"/>
            </a:spcAft>
            <a:buChar char="•"/>
          </a:pPr>
          <a:r>
            <a:rPr lang="en-US" sz="1500" kern="1200" dirty="0">
              <a:latin typeface="Times New Roman" panose="02020603050405020304" pitchFamily="18" charset="0"/>
              <a:cs typeface="Times New Roman" panose="02020603050405020304" pitchFamily="18" charset="0"/>
            </a:rPr>
            <a:t>“Where there are threats of serious or irreversible damage, lack of full scientific certainty should not be used as a reason for postponing [...] preventive measures [...]”</a:t>
          </a:r>
          <a:endParaRPr lang="es-ES" sz="1500" kern="1200" dirty="0">
            <a:latin typeface="Times New Roman" panose="02020603050405020304" pitchFamily="18" charset="0"/>
            <a:cs typeface="Times New Roman" panose="02020603050405020304" pitchFamily="18" charset="0"/>
          </a:endParaRPr>
        </a:p>
      </dsp:txBody>
      <dsp:txXfrm>
        <a:off x="4572903" y="905877"/>
        <a:ext cx="2004197" cy="3324881"/>
      </dsp:txXfrm>
    </dsp:sp>
    <dsp:sp modelId="{E5BFACDF-B65A-9546-A7F2-0E950FCCD94A}">
      <dsp:nvSpPr>
        <dsp:cNvPr id="0" name=""/>
        <dsp:cNvSpPr/>
      </dsp:nvSpPr>
      <dsp:spPr>
        <a:xfrm>
          <a:off x="6857688" y="208170"/>
          <a:ext cx="2004197" cy="697706"/>
        </a:xfrm>
        <a:prstGeom prst="rect">
          <a:avLst/>
        </a:prstGeom>
        <a:solidFill>
          <a:schemeClr val="accent4">
            <a:hueOff val="0"/>
            <a:satOff val="0"/>
            <a:lumOff val="0"/>
            <a:alphaOff val="0"/>
          </a:schemeClr>
        </a:solidFill>
        <a:ln w="25400"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60960" rIns="106680" bIns="60960" numCol="1" spcCol="1270" anchor="ctr" anchorCtr="0">
          <a:noAutofit/>
        </a:bodyPr>
        <a:lstStyle/>
        <a:p>
          <a:pPr marL="0" lvl="0" indent="0" algn="ctr" defTabSz="666750">
            <a:lnSpc>
              <a:spcPct val="90000"/>
            </a:lnSpc>
            <a:spcBef>
              <a:spcPct val="0"/>
            </a:spcBef>
            <a:spcAft>
              <a:spcPct val="35000"/>
            </a:spcAft>
            <a:buNone/>
          </a:pPr>
          <a:r>
            <a:rPr lang="en-US" sz="1500" kern="1200" dirty="0">
              <a:latin typeface="Times New Roman" panose="02020603050405020304" pitchFamily="18" charset="0"/>
              <a:cs typeface="Times New Roman" panose="02020603050405020304" pitchFamily="18" charset="0"/>
            </a:rPr>
            <a:t>Right to Sustainable Development</a:t>
          </a:r>
          <a:endParaRPr lang="es-ES" sz="1500" kern="1200" dirty="0">
            <a:latin typeface="Times New Roman" panose="02020603050405020304" pitchFamily="18" charset="0"/>
            <a:cs typeface="Times New Roman" panose="02020603050405020304" pitchFamily="18" charset="0"/>
          </a:endParaRPr>
        </a:p>
      </dsp:txBody>
      <dsp:txXfrm>
        <a:off x="6857688" y="208170"/>
        <a:ext cx="2004197" cy="697706"/>
      </dsp:txXfrm>
    </dsp:sp>
    <dsp:sp modelId="{87AEF773-D0B9-1249-83AB-6444C462BAC5}">
      <dsp:nvSpPr>
        <dsp:cNvPr id="0" name=""/>
        <dsp:cNvSpPr/>
      </dsp:nvSpPr>
      <dsp:spPr>
        <a:xfrm>
          <a:off x="6857688" y="905877"/>
          <a:ext cx="2004197" cy="3324881"/>
        </a:xfrm>
        <a:prstGeom prst="rect">
          <a:avLst/>
        </a:prstGeom>
        <a:solidFill>
          <a:schemeClr val="accent4">
            <a:alpha val="90000"/>
            <a:tint val="40000"/>
            <a:hueOff val="0"/>
            <a:satOff val="0"/>
            <a:lumOff val="0"/>
            <a:alphaOff val="0"/>
          </a:schemeClr>
        </a:solidFill>
        <a:ln w="25400" cap="flat" cmpd="sng" algn="ctr">
          <a:solidFill>
            <a:schemeClr val="accent4">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0010" tIns="80010" rIns="106680" bIns="120015" numCol="1" spcCol="1270" anchor="t" anchorCtr="0">
          <a:noAutofit/>
        </a:bodyPr>
        <a:lstStyle/>
        <a:p>
          <a:pPr marL="114300" lvl="1" indent="-114300" algn="l" defTabSz="666750">
            <a:lnSpc>
              <a:spcPct val="90000"/>
            </a:lnSpc>
            <a:spcBef>
              <a:spcPct val="0"/>
            </a:spcBef>
            <a:spcAft>
              <a:spcPct val="15000"/>
            </a:spcAft>
            <a:buChar char="•"/>
          </a:pPr>
          <a:r>
            <a:rPr lang="en-US" sz="1500" kern="1200" dirty="0">
              <a:latin typeface="Times New Roman" panose="02020603050405020304" pitchFamily="18" charset="0"/>
              <a:cs typeface="Times New Roman" panose="02020603050405020304" pitchFamily="18" charset="0"/>
            </a:rPr>
            <a:t>“The parties have a right to sustainable development and should promote it. Policies and measures to protect the climate system [...] should [...] be integrated into national development programs, considering that economic growth is essential for the adoption of measures to address climate change.”</a:t>
          </a:r>
          <a:endParaRPr lang="es-ES" sz="1500" kern="1200" dirty="0">
            <a:latin typeface="Times New Roman" panose="02020603050405020304" pitchFamily="18" charset="0"/>
            <a:cs typeface="Times New Roman" panose="02020603050405020304" pitchFamily="18" charset="0"/>
          </a:endParaRPr>
        </a:p>
      </dsp:txBody>
      <dsp:txXfrm>
        <a:off x="6857688" y="905877"/>
        <a:ext cx="2004197" cy="3324881"/>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3E745B1-BDE9-A64E-B587-2A11264549FA}">
      <dsp:nvSpPr>
        <dsp:cNvPr id="0" name=""/>
        <dsp:cNvSpPr/>
      </dsp:nvSpPr>
      <dsp:spPr>
        <a:xfrm>
          <a:off x="35" y="55803"/>
          <a:ext cx="3360965" cy="432000"/>
        </a:xfrm>
        <a:prstGeom prst="rect">
          <a:avLst/>
        </a:prstGeom>
        <a:solidFill>
          <a:schemeClr val="lt1">
            <a:hueOff val="0"/>
            <a:satOff val="0"/>
            <a:lumOff val="0"/>
            <a:alphaOff val="0"/>
          </a:schemeClr>
        </a:solidFill>
        <a:ln w="25400" cap="flat" cmpd="sng" algn="ctr">
          <a:solidFill>
            <a:schemeClr val="accent4">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60960" rIns="106680" bIns="60960" numCol="1" spcCol="1270" anchor="ctr" anchorCtr="0">
          <a:noAutofit/>
        </a:bodyPr>
        <a:lstStyle/>
        <a:p>
          <a:pPr marL="0" lvl="0" indent="0" algn="ctr" defTabSz="666750">
            <a:lnSpc>
              <a:spcPct val="90000"/>
            </a:lnSpc>
            <a:spcBef>
              <a:spcPct val="0"/>
            </a:spcBef>
            <a:spcAft>
              <a:spcPct val="35000"/>
            </a:spcAft>
            <a:buNone/>
          </a:pPr>
          <a:r>
            <a:rPr lang="es-ES" sz="1500" kern="1200" dirty="0" err="1">
              <a:latin typeface="Times New Roman" panose="02020603050405020304" pitchFamily="18" charset="0"/>
              <a:cs typeface="Times New Roman" panose="02020603050405020304" pitchFamily="18" charset="0"/>
            </a:rPr>
            <a:t>Annex</a:t>
          </a:r>
          <a:r>
            <a:rPr lang="es-ES" sz="1500" kern="1200" dirty="0">
              <a:latin typeface="Times New Roman" panose="02020603050405020304" pitchFamily="18" charset="0"/>
              <a:cs typeface="Times New Roman" panose="02020603050405020304" pitchFamily="18" charset="0"/>
            </a:rPr>
            <a:t> I </a:t>
          </a:r>
          <a:r>
            <a:rPr lang="es-ES" sz="1500" kern="1200" dirty="0" err="1">
              <a:latin typeface="Times New Roman" panose="02020603050405020304" pitchFamily="18" charset="0"/>
              <a:cs typeface="Times New Roman" panose="02020603050405020304" pitchFamily="18" charset="0"/>
            </a:rPr>
            <a:t>Parties</a:t>
          </a:r>
          <a:r>
            <a:rPr lang="es-ES" sz="1500" kern="1200" dirty="0">
              <a:latin typeface="Times New Roman" panose="02020603050405020304" pitchFamily="18" charset="0"/>
              <a:cs typeface="Times New Roman" panose="02020603050405020304" pitchFamily="18" charset="0"/>
            </a:rPr>
            <a:t> </a:t>
          </a:r>
        </a:p>
      </dsp:txBody>
      <dsp:txXfrm>
        <a:off x="35" y="55803"/>
        <a:ext cx="3360965" cy="432000"/>
      </dsp:txXfrm>
    </dsp:sp>
    <dsp:sp modelId="{A47593C9-F9FB-0643-BB9E-14B5F45F4CD8}">
      <dsp:nvSpPr>
        <dsp:cNvPr id="0" name=""/>
        <dsp:cNvSpPr/>
      </dsp:nvSpPr>
      <dsp:spPr>
        <a:xfrm>
          <a:off x="35" y="487803"/>
          <a:ext cx="3360965" cy="3705750"/>
        </a:xfrm>
        <a:prstGeom prst="rect">
          <a:avLst/>
        </a:prstGeom>
        <a:solidFill>
          <a:schemeClr val="lt1">
            <a:alpha val="90000"/>
            <a:tint val="40000"/>
            <a:hueOff val="0"/>
            <a:satOff val="0"/>
            <a:lumOff val="0"/>
            <a:alphaOff val="0"/>
          </a:schemeClr>
        </a:solidFill>
        <a:ln w="25400" cap="flat" cmpd="sng" algn="ctr">
          <a:solidFill>
            <a:schemeClr val="accent4">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0010" tIns="80010" rIns="106680" bIns="120015" numCol="1" spcCol="1270" anchor="t" anchorCtr="0">
          <a:noAutofit/>
        </a:bodyPr>
        <a:lstStyle/>
        <a:p>
          <a:pPr marL="114300" lvl="1" indent="-114300" algn="l" defTabSz="666750">
            <a:lnSpc>
              <a:spcPct val="90000"/>
            </a:lnSpc>
            <a:spcBef>
              <a:spcPct val="0"/>
            </a:spcBef>
            <a:spcAft>
              <a:spcPct val="15000"/>
            </a:spcAft>
            <a:buChar char="•"/>
          </a:pPr>
          <a:r>
            <a:rPr lang="en-US" sz="1500" kern="1200" dirty="0">
              <a:latin typeface="Times New Roman" panose="02020603050405020304" pitchFamily="18" charset="0"/>
              <a:cs typeface="Times New Roman" panose="02020603050405020304" pitchFamily="18" charset="0"/>
            </a:rPr>
            <a:t>Developed countries that were part of the OECD in 1992 and countries with economies in transition.</a:t>
          </a:r>
          <a:endParaRPr lang="es-ES" sz="1500" kern="1200" dirty="0">
            <a:latin typeface="Times New Roman" panose="02020603050405020304" pitchFamily="18" charset="0"/>
            <a:cs typeface="Times New Roman" panose="02020603050405020304" pitchFamily="18" charset="0"/>
          </a:endParaRPr>
        </a:p>
        <a:p>
          <a:pPr marL="114300" lvl="1" indent="-114300" algn="l" defTabSz="666750">
            <a:lnSpc>
              <a:spcPct val="90000"/>
            </a:lnSpc>
            <a:spcBef>
              <a:spcPct val="0"/>
            </a:spcBef>
            <a:spcAft>
              <a:spcPct val="15000"/>
            </a:spcAft>
            <a:buChar char="•"/>
          </a:pPr>
          <a:endParaRPr lang="es-ES" sz="1500" kern="1200">
            <a:latin typeface="Times New Roman" panose="02020603050405020304" pitchFamily="18" charset="0"/>
            <a:cs typeface="Times New Roman" panose="02020603050405020304" pitchFamily="18" charset="0"/>
          </a:endParaRPr>
        </a:p>
        <a:p>
          <a:pPr marL="114300" lvl="1" indent="-114300" algn="l" defTabSz="666750">
            <a:lnSpc>
              <a:spcPct val="90000"/>
            </a:lnSpc>
            <a:spcBef>
              <a:spcPct val="0"/>
            </a:spcBef>
            <a:spcAft>
              <a:spcPct val="15000"/>
            </a:spcAft>
            <a:buChar char="•"/>
          </a:pPr>
          <a:r>
            <a:rPr lang="es-ES" sz="1500" kern="1200" dirty="0" err="1">
              <a:latin typeface="Times New Roman" panose="02020603050405020304" pitchFamily="18" charset="0"/>
              <a:cs typeface="Times New Roman" panose="02020603050405020304" pitchFamily="18" charset="0"/>
            </a:rPr>
            <a:t>Obligations</a:t>
          </a:r>
          <a:r>
            <a:rPr lang="es-ES" sz="1500" kern="1200" dirty="0">
              <a:latin typeface="Times New Roman" panose="02020603050405020304" pitchFamily="18" charset="0"/>
              <a:cs typeface="Times New Roman" panose="02020603050405020304" pitchFamily="18" charset="0"/>
            </a:rPr>
            <a:t>:</a:t>
          </a:r>
        </a:p>
        <a:p>
          <a:pPr marL="228600" lvl="2" indent="-114300" algn="l" defTabSz="666750">
            <a:lnSpc>
              <a:spcPct val="90000"/>
            </a:lnSpc>
            <a:spcBef>
              <a:spcPct val="0"/>
            </a:spcBef>
            <a:spcAft>
              <a:spcPct val="15000"/>
            </a:spcAft>
            <a:buChar char="•"/>
          </a:pPr>
          <a:r>
            <a:rPr lang="en-US" sz="1500" kern="1200" dirty="0">
              <a:latin typeface="Times New Roman" panose="02020603050405020304" pitchFamily="18" charset="0"/>
              <a:cs typeface="Times New Roman" panose="02020603050405020304" pitchFamily="18" charset="0"/>
            </a:rPr>
            <a:t> Take the lead in reducing greenhouse gas emissions. </a:t>
          </a:r>
          <a:endParaRPr lang="es-ES" sz="1500" kern="1200" dirty="0">
            <a:latin typeface="Times New Roman" panose="02020603050405020304" pitchFamily="18" charset="0"/>
            <a:cs typeface="Times New Roman" panose="02020603050405020304" pitchFamily="18" charset="0"/>
          </a:endParaRPr>
        </a:p>
        <a:p>
          <a:pPr marL="228600" lvl="2" indent="-114300" algn="l" defTabSz="666750">
            <a:lnSpc>
              <a:spcPct val="90000"/>
            </a:lnSpc>
            <a:spcBef>
              <a:spcPct val="0"/>
            </a:spcBef>
            <a:spcAft>
              <a:spcPct val="15000"/>
            </a:spcAft>
            <a:buChar char="•"/>
          </a:pPr>
          <a:r>
            <a:rPr lang="en-US" sz="1500" kern="1200" dirty="0">
              <a:latin typeface="Times New Roman" panose="02020603050405020304" pitchFamily="18" charset="0"/>
              <a:cs typeface="Times New Roman" panose="02020603050405020304" pitchFamily="18" charset="0"/>
            </a:rPr>
            <a:t> Submit periodic national communications and biennial reports. </a:t>
          </a:r>
          <a:endParaRPr lang="es-ES" sz="1500" kern="1200" dirty="0">
            <a:latin typeface="Times New Roman" panose="02020603050405020304" pitchFamily="18" charset="0"/>
            <a:cs typeface="Times New Roman" panose="02020603050405020304" pitchFamily="18" charset="0"/>
          </a:endParaRPr>
        </a:p>
        <a:p>
          <a:pPr marL="228600" lvl="2" indent="-114300" algn="l" defTabSz="666750">
            <a:lnSpc>
              <a:spcPct val="90000"/>
            </a:lnSpc>
            <a:spcBef>
              <a:spcPct val="0"/>
            </a:spcBef>
            <a:spcAft>
              <a:spcPct val="15000"/>
            </a:spcAft>
            <a:buChar char="•"/>
          </a:pPr>
          <a:r>
            <a:rPr lang="en-US" sz="1500" kern="1200" dirty="0">
              <a:latin typeface="Times New Roman" panose="02020603050405020304" pitchFamily="18" charset="0"/>
              <a:cs typeface="Times New Roman" panose="02020603050405020304" pitchFamily="18" charset="0"/>
            </a:rPr>
            <a:t> Submit annual greenhouse gas inventories.  </a:t>
          </a:r>
          <a:endParaRPr lang="es-ES" sz="1500" kern="1200" dirty="0">
            <a:latin typeface="Times New Roman" panose="02020603050405020304" pitchFamily="18" charset="0"/>
            <a:cs typeface="Times New Roman" panose="02020603050405020304" pitchFamily="18" charset="0"/>
          </a:endParaRPr>
        </a:p>
        <a:p>
          <a:pPr marL="228600" lvl="2" indent="-114300" algn="l" defTabSz="666750">
            <a:lnSpc>
              <a:spcPct val="90000"/>
            </a:lnSpc>
            <a:spcBef>
              <a:spcPct val="0"/>
            </a:spcBef>
            <a:spcAft>
              <a:spcPct val="15000"/>
            </a:spcAft>
            <a:buChar char="•"/>
          </a:pPr>
          <a:r>
            <a:rPr lang="en-US" sz="1500" kern="1200" dirty="0">
              <a:latin typeface="Times New Roman" panose="02020603050405020304" pitchFamily="18" charset="0"/>
              <a:cs typeface="Times New Roman" panose="02020603050405020304" pitchFamily="18" charset="0"/>
            </a:rPr>
            <a:t> Provide financial and other resources to developing countries for mitigation and adaptation. </a:t>
          </a:r>
          <a:endParaRPr lang="es-ES" sz="1500" kern="1200" dirty="0">
            <a:latin typeface="Times New Roman" panose="02020603050405020304" pitchFamily="18" charset="0"/>
            <a:cs typeface="Times New Roman" panose="02020603050405020304" pitchFamily="18" charset="0"/>
          </a:endParaRPr>
        </a:p>
        <a:p>
          <a:pPr marL="228600" lvl="2" indent="-114300" algn="l" defTabSz="666750">
            <a:lnSpc>
              <a:spcPct val="90000"/>
            </a:lnSpc>
            <a:spcBef>
              <a:spcPct val="0"/>
            </a:spcBef>
            <a:spcAft>
              <a:spcPct val="15000"/>
            </a:spcAft>
            <a:buChar char="•"/>
          </a:pPr>
          <a:r>
            <a:rPr lang="en-US" sz="1500" kern="1200" dirty="0">
              <a:latin typeface="Times New Roman" panose="02020603050405020304" pitchFamily="18" charset="0"/>
              <a:cs typeface="Times New Roman" panose="02020603050405020304" pitchFamily="18" charset="0"/>
            </a:rPr>
            <a:t> Facilitate the transfer of climate-friendly technologies</a:t>
          </a:r>
          <a:endParaRPr lang="es-ES" sz="1500" kern="1200" dirty="0">
            <a:latin typeface="Times New Roman" panose="02020603050405020304" pitchFamily="18" charset="0"/>
            <a:cs typeface="Times New Roman" panose="02020603050405020304" pitchFamily="18" charset="0"/>
          </a:endParaRPr>
        </a:p>
        <a:p>
          <a:pPr marL="114300" lvl="1" indent="-114300" algn="l" defTabSz="666750">
            <a:lnSpc>
              <a:spcPct val="90000"/>
            </a:lnSpc>
            <a:spcBef>
              <a:spcPct val="0"/>
            </a:spcBef>
            <a:spcAft>
              <a:spcPct val="15000"/>
            </a:spcAft>
            <a:buChar char="•"/>
          </a:pPr>
          <a:endParaRPr lang="es-ES" sz="1500" kern="1200" dirty="0"/>
        </a:p>
      </dsp:txBody>
      <dsp:txXfrm>
        <a:off x="35" y="487803"/>
        <a:ext cx="3360965" cy="3705750"/>
      </dsp:txXfrm>
    </dsp:sp>
    <dsp:sp modelId="{CE4C09B3-2CF5-D54B-8C22-BD9D7A29F4A6}">
      <dsp:nvSpPr>
        <dsp:cNvPr id="0" name=""/>
        <dsp:cNvSpPr/>
      </dsp:nvSpPr>
      <dsp:spPr>
        <a:xfrm>
          <a:off x="3831535" y="55803"/>
          <a:ext cx="3360965" cy="432000"/>
        </a:xfrm>
        <a:prstGeom prst="rect">
          <a:avLst/>
        </a:prstGeom>
        <a:solidFill>
          <a:schemeClr val="lt1">
            <a:hueOff val="0"/>
            <a:satOff val="0"/>
            <a:lumOff val="0"/>
            <a:alphaOff val="0"/>
          </a:schemeClr>
        </a:solidFill>
        <a:ln w="25400" cap="flat" cmpd="sng" algn="ctr">
          <a:solidFill>
            <a:schemeClr val="accent4">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60960" rIns="106680" bIns="60960" numCol="1" spcCol="1270" anchor="ctr" anchorCtr="0">
          <a:noAutofit/>
        </a:bodyPr>
        <a:lstStyle/>
        <a:p>
          <a:pPr marL="0" lvl="0" indent="0" algn="ctr" defTabSz="666750">
            <a:lnSpc>
              <a:spcPct val="90000"/>
            </a:lnSpc>
            <a:spcBef>
              <a:spcPct val="0"/>
            </a:spcBef>
            <a:spcAft>
              <a:spcPct val="35000"/>
            </a:spcAft>
            <a:buNone/>
          </a:pPr>
          <a:r>
            <a:rPr lang="en-US" sz="1500" kern="1200" dirty="0">
              <a:latin typeface="Times New Roman" panose="02020603050405020304" pitchFamily="18" charset="0"/>
              <a:cs typeface="Times New Roman" panose="02020603050405020304" pitchFamily="18" charset="0"/>
            </a:rPr>
            <a:t>Non-Annex I Parties</a:t>
          </a:r>
          <a:endParaRPr lang="es-ES" sz="1500" kern="1200" dirty="0">
            <a:latin typeface="Times New Roman" panose="02020603050405020304" pitchFamily="18" charset="0"/>
            <a:cs typeface="Times New Roman" panose="02020603050405020304" pitchFamily="18" charset="0"/>
          </a:endParaRPr>
        </a:p>
      </dsp:txBody>
      <dsp:txXfrm>
        <a:off x="3831535" y="55803"/>
        <a:ext cx="3360965" cy="432000"/>
      </dsp:txXfrm>
    </dsp:sp>
    <dsp:sp modelId="{3A85E364-6341-AE4E-A249-D571EF11C72C}">
      <dsp:nvSpPr>
        <dsp:cNvPr id="0" name=""/>
        <dsp:cNvSpPr/>
      </dsp:nvSpPr>
      <dsp:spPr>
        <a:xfrm>
          <a:off x="3831535" y="487803"/>
          <a:ext cx="3360965" cy="3705750"/>
        </a:xfrm>
        <a:prstGeom prst="rect">
          <a:avLst/>
        </a:prstGeom>
        <a:solidFill>
          <a:schemeClr val="lt1">
            <a:alpha val="90000"/>
            <a:tint val="40000"/>
            <a:hueOff val="0"/>
            <a:satOff val="0"/>
            <a:lumOff val="0"/>
            <a:alphaOff val="0"/>
          </a:schemeClr>
        </a:solidFill>
        <a:ln w="25400" cap="flat" cmpd="sng" algn="ctr">
          <a:solidFill>
            <a:schemeClr val="accent4">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0010" tIns="80010" rIns="106680" bIns="120015" numCol="1" spcCol="1270" anchor="t" anchorCtr="0">
          <a:noAutofit/>
        </a:bodyPr>
        <a:lstStyle/>
        <a:p>
          <a:pPr marL="114300" lvl="1" indent="-114300" algn="l" defTabSz="666750">
            <a:lnSpc>
              <a:spcPct val="90000"/>
            </a:lnSpc>
            <a:spcBef>
              <a:spcPct val="0"/>
            </a:spcBef>
            <a:spcAft>
              <a:spcPct val="15000"/>
            </a:spcAft>
            <a:buChar char="•"/>
          </a:pPr>
          <a:r>
            <a:rPr lang="en-US" sz="1500" kern="1200" dirty="0">
              <a:latin typeface="Times New Roman" panose="02020603050405020304" pitchFamily="18" charset="0"/>
              <a:cs typeface="Times New Roman" panose="02020603050405020304" pitchFamily="18" charset="0"/>
            </a:rPr>
            <a:t>Mostly developing countries.</a:t>
          </a:r>
          <a:endParaRPr lang="es-ES" sz="1500" kern="1200" dirty="0">
            <a:latin typeface="Times New Roman" panose="02020603050405020304" pitchFamily="18" charset="0"/>
            <a:cs typeface="Times New Roman" panose="02020603050405020304" pitchFamily="18" charset="0"/>
          </a:endParaRPr>
        </a:p>
        <a:p>
          <a:pPr marL="114300" lvl="1" indent="-114300" algn="l" defTabSz="666750">
            <a:lnSpc>
              <a:spcPct val="90000"/>
            </a:lnSpc>
            <a:spcBef>
              <a:spcPct val="0"/>
            </a:spcBef>
            <a:spcAft>
              <a:spcPct val="15000"/>
            </a:spcAft>
            <a:buChar char="•"/>
          </a:pPr>
          <a:endParaRPr lang="es-ES" sz="1500" kern="1200" dirty="0">
            <a:latin typeface="Times New Roman" panose="02020603050405020304" pitchFamily="18" charset="0"/>
            <a:cs typeface="Times New Roman" panose="02020603050405020304" pitchFamily="18" charset="0"/>
          </a:endParaRPr>
        </a:p>
        <a:p>
          <a:pPr marL="114300" lvl="1" indent="-114300" algn="l" defTabSz="666750">
            <a:lnSpc>
              <a:spcPct val="90000"/>
            </a:lnSpc>
            <a:spcBef>
              <a:spcPct val="0"/>
            </a:spcBef>
            <a:spcAft>
              <a:spcPct val="15000"/>
            </a:spcAft>
            <a:buChar char="•"/>
          </a:pPr>
          <a:endParaRPr lang="es-ES" sz="1500" kern="1200" dirty="0">
            <a:latin typeface="Times New Roman" panose="02020603050405020304" pitchFamily="18" charset="0"/>
            <a:cs typeface="Times New Roman" panose="02020603050405020304" pitchFamily="18" charset="0"/>
          </a:endParaRPr>
        </a:p>
        <a:p>
          <a:pPr marL="114300" lvl="1" indent="-114300" algn="l" defTabSz="666750">
            <a:lnSpc>
              <a:spcPct val="90000"/>
            </a:lnSpc>
            <a:spcBef>
              <a:spcPct val="0"/>
            </a:spcBef>
            <a:spcAft>
              <a:spcPct val="15000"/>
            </a:spcAft>
            <a:buChar char="•"/>
          </a:pPr>
          <a:endParaRPr lang="es-ES" sz="1500" kern="1200" dirty="0">
            <a:latin typeface="Times New Roman" panose="02020603050405020304" pitchFamily="18" charset="0"/>
            <a:cs typeface="Times New Roman" panose="02020603050405020304" pitchFamily="18" charset="0"/>
          </a:endParaRPr>
        </a:p>
        <a:p>
          <a:pPr marL="114300" lvl="1" indent="-114300" algn="l" defTabSz="666750">
            <a:lnSpc>
              <a:spcPct val="90000"/>
            </a:lnSpc>
            <a:spcBef>
              <a:spcPct val="0"/>
            </a:spcBef>
            <a:spcAft>
              <a:spcPct val="15000"/>
            </a:spcAft>
            <a:buChar char="•"/>
          </a:pPr>
          <a:r>
            <a:rPr lang="es-ES" sz="1500" kern="1200">
              <a:latin typeface="Times New Roman" panose="02020603050405020304" pitchFamily="18" charset="0"/>
              <a:cs typeface="Times New Roman" panose="02020603050405020304" pitchFamily="18" charset="0"/>
            </a:rPr>
            <a:t>Obligations:</a:t>
          </a:r>
        </a:p>
        <a:p>
          <a:pPr marL="228600" lvl="2" indent="-114300" algn="l" defTabSz="666750">
            <a:lnSpc>
              <a:spcPct val="90000"/>
            </a:lnSpc>
            <a:spcBef>
              <a:spcPct val="0"/>
            </a:spcBef>
            <a:spcAft>
              <a:spcPct val="15000"/>
            </a:spcAft>
            <a:buChar char="•"/>
          </a:pPr>
          <a:r>
            <a:rPr lang="en-US" sz="1500" kern="1200" dirty="0">
              <a:latin typeface="Times New Roman" panose="02020603050405020304" pitchFamily="18" charset="0"/>
              <a:cs typeface="Times New Roman" panose="02020603050405020304" pitchFamily="18" charset="0"/>
            </a:rPr>
            <a:t> Report on mitigation and adaptation measures.</a:t>
          </a:r>
          <a:endParaRPr lang="es-ES" sz="1500" kern="1200" dirty="0">
            <a:latin typeface="Times New Roman" panose="02020603050405020304" pitchFamily="18" charset="0"/>
            <a:cs typeface="Times New Roman" panose="02020603050405020304" pitchFamily="18" charset="0"/>
          </a:endParaRPr>
        </a:p>
        <a:p>
          <a:pPr marL="228600" lvl="2" indent="-114300" algn="l" defTabSz="666750">
            <a:lnSpc>
              <a:spcPct val="90000"/>
            </a:lnSpc>
            <a:spcBef>
              <a:spcPct val="0"/>
            </a:spcBef>
            <a:spcAft>
              <a:spcPct val="15000"/>
            </a:spcAft>
            <a:buChar char="•"/>
          </a:pPr>
          <a:r>
            <a:rPr lang="en-US" sz="1500" kern="1200" dirty="0">
              <a:latin typeface="Times New Roman" panose="02020603050405020304" pitchFamily="18" charset="0"/>
              <a:cs typeface="Times New Roman" panose="02020603050405020304" pitchFamily="18" charset="0"/>
            </a:rPr>
            <a:t> Submit national communications and biennial update reports (BURs).</a:t>
          </a:r>
          <a:endParaRPr lang="es-ES" sz="1500" kern="1200" dirty="0">
            <a:latin typeface="Times New Roman" panose="02020603050405020304" pitchFamily="18" charset="0"/>
            <a:cs typeface="Times New Roman" panose="02020603050405020304" pitchFamily="18" charset="0"/>
          </a:endParaRPr>
        </a:p>
        <a:p>
          <a:pPr marL="228600" lvl="2" indent="-114300" algn="l" defTabSz="666750">
            <a:lnSpc>
              <a:spcPct val="90000"/>
            </a:lnSpc>
            <a:spcBef>
              <a:spcPct val="0"/>
            </a:spcBef>
            <a:spcAft>
              <a:spcPct val="15000"/>
            </a:spcAft>
            <a:buChar char="•"/>
          </a:pPr>
          <a:endParaRPr lang="es-ES" sz="1500" kern="1200" dirty="0"/>
        </a:p>
        <a:p>
          <a:pPr marL="114300" lvl="1" indent="-114300" algn="l" defTabSz="666750">
            <a:lnSpc>
              <a:spcPct val="90000"/>
            </a:lnSpc>
            <a:spcBef>
              <a:spcPct val="0"/>
            </a:spcBef>
            <a:spcAft>
              <a:spcPct val="15000"/>
            </a:spcAft>
            <a:buChar char="•"/>
          </a:pPr>
          <a:endParaRPr lang="es-ES" sz="1500" kern="1200"/>
        </a:p>
      </dsp:txBody>
      <dsp:txXfrm>
        <a:off x="3831535" y="487803"/>
        <a:ext cx="3360965" cy="3705750"/>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FE80F28-9943-2341-A770-9C7FD6C9CFDB}">
      <dsp:nvSpPr>
        <dsp:cNvPr id="0" name=""/>
        <dsp:cNvSpPr/>
      </dsp:nvSpPr>
      <dsp:spPr>
        <a:xfrm>
          <a:off x="33" y="86986"/>
          <a:ext cx="3235906" cy="806400"/>
        </a:xfrm>
        <a:prstGeom prst="rect">
          <a:avLst/>
        </a:prstGeom>
        <a:solidFill>
          <a:schemeClr val="accent4">
            <a:hueOff val="0"/>
            <a:satOff val="0"/>
            <a:lumOff val="0"/>
            <a:alphaOff val="0"/>
          </a:schemeClr>
        </a:solidFill>
        <a:ln w="25400"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9136" tIns="113792" rIns="199136" bIns="113792" numCol="1" spcCol="1270" anchor="ctr" anchorCtr="0">
          <a:noAutofit/>
        </a:bodyPr>
        <a:lstStyle/>
        <a:p>
          <a:pPr marL="0" lvl="0" indent="0" algn="ctr" defTabSz="1244600">
            <a:lnSpc>
              <a:spcPct val="90000"/>
            </a:lnSpc>
            <a:spcBef>
              <a:spcPct val="0"/>
            </a:spcBef>
            <a:spcAft>
              <a:spcPct val="35000"/>
            </a:spcAft>
            <a:buNone/>
          </a:pPr>
          <a:r>
            <a:rPr lang="en-US" sz="2800" kern="1200" dirty="0">
              <a:latin typeface="Times New Roman" panose="02020603050405020304" pitchFamily="18" charset="0"/>
              <a:cs typeface="Times New Roman" panose="02020603050405020304" pitchFamily="18" charset="0"/>
            </a:rPr>
            <a:t>a) Overall</a:t>
          </a:r>
          <a:endParaRPr lang="es-ES" sz="2800" kern="1200" dirty="0">
            <a:latin typeface="Times New Roman" panose="02020603050405020304" pitchFamily="18" charset="0"/>
            <a:cs typeface="Times New Roman" panose="02020603050405020304" pitchFamily="18" charset="0"/>
          </a:endParaRPr>
        </a:p>
      </dsp:txBody>
      <dsp:txXfrm>
        <a:off x="33" y="86986"/>
        <a:ext cx="3235906" cy="806400"/>
      </dsp:txXfrm>
    </dsp:sp>
    <dsp:sp modelId="{956E72BE-6579-854E-8083-4C52FDE86FC6}">
      <dsp:nvSpPr>
        <dsp:cNvPr id="0" name=""/>
        <dsp:cNvSpPr/>
      </dsp:nvSpPr>
      <dsp:spPr>
        <a:xfrm>
          <a:off x="33" y="893386"/>
          <a:ext cx="3235906" cy="2509959"/>
        </a:xfrm>
        <a:prstGeom prst="rect">
          <a:avLst/>
        </a:prstGeom>
        <a:solidFill>
          <a:schemeClr val="accent4">
            <a:alpha val="90000"/>
            <a:tint val="40000"/>
            <a:hueOff val="0"/>
            <a:satOff val="0"/>
            <a:lumOff val="0"/>
            <a:alphaOff val="0"/>
          </a:schemeClr>
        </a:solidFill>
        <a:ln w="25400" cap="flat" cmpd="sng" algn="ctr">
          <a:solidFill>
            <a:schemeClr val="accent4">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49352" tIns="149352" rIns="199136" bIns="224028" numCol="1" spcCol="1270" anchor="t" anchorCtr="0">
          <a:noAutofit/>
        </a:bodyPr>
        <a:lstStyle/>
        <a:p>
          <a:pPr marL="285750" lvl="1" indent="-285750" algn="l" defTabSz="1244600">
            <a:lnSpc>
              <a:spcPct val="90000"/>
            </a:lnSpc>
            <a:spcBef>
              <a:spcPct val="0"/>
            </a:spcBef>
            <a:spcAft>
              <a:spcPct val="15000"/>
            </a:spcAft>
            <a:buChar char="•"/>
          </a:pPr>
          <a:r>
            <a:rPr lang="en-US" sz="2800" kern="1200" dirty="0">
              <a:latin typeface="Times New Roman" panose="02020603050405020304" pitchFamily="18" charset="0"/>
              <a:cs typeface="Times New Roman" panose="02020603050405020304" pitchFamily="18" charset="0"/>
            </a:rPr>
            <a:t>Reduce emissions by at least 5% from 1990 levels</a:t>
          </a:r>
          <a:endParaRPr lang="es-ES" sz="2800" kern="1200" dirty="0">
            <a:latin typeface="Times New Roman" panose="02020603050405020304" pitchFamily="18" charset="0"/>
            <a:cs typeface="Times New Roman" panose="02020603050405020304" pitchFamily="18" charset="0"/>
          </a:endParaRPr>
        </a:p>
      </dsp:txBody>
      <dsp:txXfrm>
        <a:off x="33" y="893386"/>
        <a:ext cx="3235906" cy="2509959"/>
      </dsp:txXfrm>
    </dsp:sp>
    <dsp:sp modelId="{E092B074-BB0F-FD42-BD24-55D193B9EA24}">
      <dsp:nvSpPr>
        <dsp:cNvPr id="0" name=""/>
        <dsp:cNvSpPr/>
      </dsp:nvSpPr>
      <dsp:spPr>
        <a:xfrm>
          <a:off x="3688966" y="86986"/>
          <a:ext cx="3235906" cy="806400"/>
        </a:xfrm>
        <a:prstGeom prst="rect">
          <a:avLst/>
        </a:prstGeom>
        <a:solidFill>
          <a:schemeClr val="accent4">
            <a:hueOff val="0"/>
            <a:satOff val="0"/>
            <a:lumOff val="0"/>
            <a:alphaOff val="0"/>
          </a:schemeClr>
        </a:solidFill>
        <a:ln w="25400"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9136" tIns="113792" rIns="199136" bIns="113792" numCol="1" spcCol="1270" anchor="ctr" anchorCtr="0">
          <a:noAutofit/>
        </a:bodyPr>
        <a:lstStyle/>
        <a:p>
          <a:pPr marL="0" lvl="0" indent="0" algn="ctr" defTabSz="1244600">
            <a:lnSpc>
              <a:spcPct val="90000"/>
            </a:lnSpc>
            <a:spcBef>
              <a:spcPct val="0"/>
            </a:spcBef>
            <a:spcAft>
              <a:spcPct val="35000"/>
            </a:spcAft>
            <a:buNone/>
          </a:pPr>
          <a:r>
            <a:rPr lang="es-ES" sz="2800" kern="1200" dirty="0">
              <a:latin typeface="Times New Roman" panose="02020603050405020304" pitchFamily="18" charset="0"/>
              <a:cs typeface="Times New Roman" panose="02020603050405020304" pitchFamily="18" charset="0"/>
            </a:rPr>
            <a:t>b) </a:t>
          </a:r>
          <a:r>
            <a:rPr lang="es-ES" sz="2800" kern="1200" dirty="0" err="1">
              <a:latin typeface="Times New Roman" panose="02020603050405020304" pitchFamily="18" charset="0"/>
              <a:cs typeface="Times New Roman" panose="02020603050405020304" pitchFamily="18" charset="0"/>
            </a:rPr>
            <a:t>European</a:t>
          </a:r>
          <a:r>
            <a:rPr lang="es-ES" sz="2800" kern="1200" dirty="0">
              <a:latin typeface="Times New Roman" panose="02020603050405020304" pitchFamily="18" charset="0"/>
              <a:cs typeface="Times New Roman" panose="02020603050405020304" pitchFamily="18" charset="0"/>
            </a:rPr>
            <a:t> </a:t>
          </a:r>
          <a:r>
            <a:rPr lang="es-ES" sz="2800" kern="1200" dirty="0" err="1">
              <a:latin typeface="Times New Roman" panose="02020603050405020304" pitchFamily="18" charset="0"/>
              <a:cs typeface="Times New Roman" panose="02020603050405020304" pitchFamily="18" charset="0"/>
            </a:rPr>
            <a:t>Union</a:t>
          </a:r>
          <a:endParaRPr lang="es-ES" sz="2800" kern="1200" dirty="0">
            <a:latin typeface="Times New Roman" panose="02020603050405020304" pitchFamily="18" charset="0"/>
            <a:cs typeface="Times New Roman" panose="02020603050405020304" pitchFamily="18" charset="0"/>
          </a:endParaRPr>
        </a:p>
      </dsp:txBody>
      <dsp:txXfrm>
        <a:off x="3688966" y="86986"/>
        <a:ext cx="3235906" cy="806400"/>
      </dsp:txXfrm>
    </dsp:sp>
    <dsp:sp modelId="{B550A348-C05D-4D49-93DF-1FADCDF4D66E}">
      <dsp:nvSpPr>
        <dsp:cNvPr id="0" name=""/>
        <dsp:cNvSpPr/>
      </dsp:nvSpPr>
      <dsp:spPr>
        <a:xfrm>
          <a:off x="3688966" y="893386"/>
          <a:ext cx="3235906" cy="2509959"/>
        </a:xfrm>
        <a:prstGeom prst="rect">
          <a:avLst/>
        </a:prstGeom>
        <a:solidFill>
          <a:schemeClr val="accent4">
            <a:alpha val="90000"/>
            <a:tint val="40000"/>
            <a:hueOff val="0"/>
            <a:satOff val="0"/>
            <a:lumOff val="0"/>
            <a:alphaOff val="0"/>
          </a:schemeClr>
        </a:solidFill>
        <a:ln w="25400" cap="flat" cmpd="sng" algn="ctr">
          <a:solidFill>
            <a:schemeClr val="accent4">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49352" tIns="149352" rIns="199136" bIns="224028" numCol="1" spcCol="1270" anchor="t" anchorCtr="0">
          <a:noAutofit/>
        </a:bodyPr>
        <a:lstStyle/>
        <a:p>
          <a:pPr marL="285750" lvl="1" indent="-285750" algn="l" defTabSz="1244600">
            <a:lnSpc>
              <a:spcPct val="90000"/>
            </a:lnSpc>
            <a:spcBef>
              <a:spcPct val="0"/>
            </a:spcBef>
            <a:spcAft>
              <a:spcPct val="15000"/>
            </a:spcAft>
            <a:buChar char="•"/>
          </a:pPr>
          <a:r>
            <a:rPr lang="en-US" sz="2800" kern="1200" dirty="0">
              <a:latin typeface="Times New Roman" panose="02020603050405020304" pitchFamily="18" charset="0"/>
              <a:cs typeface="Times New Roman" panose="02020603050405020304" pitchFamily="18" charset="0"/>
            </a:rPr>
            <a:t>Reduce emissions by at least 8% from 1990 levels (a joint goal exceeding the average)</a:t>
          </a:r>
          <a:endParaRPr lang="es-ES" sz="2800" kern="1200" dirty="0">
            <a:latin typeface="Times New Roman" panose="02020603050405020304" pitchFamily="18" charset="0"/>
            <a:cs typeface="Times New Roman" panose="02020603050405020304" pitchFamily="18" charset="0"/>
          </a:endParaRPr>
        </a:p>
      </dsp:txBody>
      <dsp:txXfrm>
        <a:off x="3688966" y="893386"/>
        <a:ext cx="3235906" cy="2509959"/>
      </dsp:txXfrm>
    </dsp:sp>
  </dsp:spTree>
</dsp:drawing>
</file>

<file path=ppt/diagrams/layout1.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58825" y="756150"/>
            <a:ext cx="4634650" cy="37808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95150" y="4789025"/>
            <a:ext cx="5561300" cy="4536975"/>
          </a:xfrm>
          <a:prstGeom prst="rect">
            <a:avLst/>
          </a:prstGeom>
          <a:noFill/>
          <a:ln>
            <a:noFill/>
          </a:ln>
        </p:spPr>
        <p:txBody>
          <a:bodyPr spcFirstLastPara="1" wrap="square" lIns="91425" tIns="91425" rIns="91425" bIns="91425" anchor="t" anchorCtr="0">
            <a:noAutofit/>
          </a:bodyPr>
          <a:lstStyle>
            <a:lvl1pPr marL="457200" marR="0" lvl="0"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1pPr>
            <a:lvl2pPr marL="914400" marR="0" lvl="1"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2pPr>
            <a:lvl3pPr marL="1371600" marR="0" lvl="2"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3pPr>
            <a:lvl4pPr marL="1828800" marR="0" lvl="3"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4pPr>
            <a:lvl5pPr marL="2286000" marR="0" lvl="4"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5pPr>
            <a:lvl6pPr marL="2743200" marR="0" lvl="5"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6pPr>
            <a:lvl7pPr marL="3200400" marR="0" lvl="6"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7pPr>
            <a:lvl8pPr marL="3657600" marR="0" lvl="7"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8pPr>
            <a:lvl9pPr marL="4114800" marR="0" lvl="8"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7"/>
        <p:cNvGrpSpPr/>
        <p:nvPr/>
      </p:nvGrpSpPr>
      <p:grpSpPr>
        <a:xfrm>
          <a:off x="0" y="0"/>
          <a:ext cx="0" cy="0"/>
          <a:chOff x="0" y="0"/>
          <a:chExt cx="0" cy="0"/>
        </a:xfrm>
      </p:grpSpPr>
      <p:sp>
        <p:nvSpPr>
          <p:cNvPr id="98" name="Google Shape;98;p1:notes"/>
          <p:cNvSpPr txBox="1">
            <a:spLocks noGrp="1"/>
          </p:cNvSpPr>
          <p:nvPr>
            <p:ph type="body" idx="1"/>
          </p:nvPr>
        </p:nvSpPr>
        <p:spPr>
          <a:xfrm>
            <a:off x="695150" y="4789025"/>
            <a:ext cx="5561300" cy="4536975"/>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99" name="Google Shape;99;p1: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8"/>
        <p:cNvGrpSpPr/>
        <p:nvPr/>
      </p:nvGrpSpPr>
      <p:grpSpPr>
        <a:xfrm>
          <a:off x="0" y="0"/>
          <a:ext cx="0" cy="0"/>
          <a:chOff x="0" y="0"/>
          <a:chExt cx="0" cy="0"/>
        </a:xfrm>
      </p:grpSpPr>
      <p:sp>
        <p:nvSpPr>
          <p:cNvPr id="119" name="Google Shape;119;g2c6e256e594_0_7:notes"/>
          <p:cNvSpPr txBox="1">
            <a:spLocks noGrp="1"/>
          </p:cNvSpPr>
          <p:nvPr>
            <p:ph type="body" idx="1"/>
          </p:nvPr>
        </p:nvSpPr>
        <p:spPr>
          <a:xfrm>
            <a:off x="695150" y="4789025"/>
            <a:ext cx="5561400" cy="45369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
        <p:nvSpPr>
          <p:cNvPr id="120" name="Google Shape;120;g2c6e256e594_0_7: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57294083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8"/>
        <p:cNvGrpSpPr/>
        <p:nvPr/>
      </p:nvGrpSpPr>
      <p:grpSpPr>
        <a:xfrm>
          <a:off x="0" y="0"/>
          <a:ext cx="0" cy="0"/>
          <a:chOff x="0" y="0"/>
          <a:chExt cx="0" cy="0"/>
        </a:xfrm>
      </p:grpSpPr>
      <p:sp>
        <p:nvSpPr>
          <p:cNvPr id="119" name="Google Shape;119;g2c6e256e594_0_7:notes"/>
          <p:cNvSpPr txBox="1">
            <a:spLocks noGrp="1"/>
          </p:cNvSpPr>
          <p:nvPr>
            <p:ph type="body" idx="1"/>
          </p:nvPr>
        </p:nvSpPr>
        <p:spPr>
          <a:xfrm>
            <a:off x="695150" y="4789025"/>
            <a:ext cx="5561400" cy="45369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
        <p:nvSpPr>
          <p:cNvPr id="120" name="Google Shape;120;g2c6e256e594_0_7: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64682522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8"/>
        <p:cNvGrpSpPr/>
        <p:nvPr/>
      </p:nvGrpSpPr>
      <p:grpSpPr>
        <a:xfrm>
          <a:off x="0" y="0"/>
          <a:ext cx="0" cy="0"/>
          <a:chOff x="0" y="0"/>
          <a:chExt cx="0" cy="0"/>
        </a:xfrm>
      </p:grpSpPr>
      <p:sp>
        <p:nvSpPr>
          <p:cNvPr id="119" name="Google Shape;119;g2c6e256e594_0_7:notes"/>
          <p:cNvSpPr txBox="1">
            <a:spLocks noGrp="1"/>
          </p:cNvSpPr>
          <p:nvPr>
            <p:ph type="body" idx="1"/>
          </p:nvPr>
        </p:nvSpPr>
        <p:spPr>
          <a:xfrm>
            <a:off x="695150" y="4789025"/>
            <a:ext cx="5561400" cy="45369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
        <p:nvSpPr>
          <p:cNvPr id="120" name="Google Shape;120;g2c6e256e594_0_7: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50104132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8"/>
        <p:cNvGrpSpPr/>
        <p:nvPr/>
      </p:nvGrpSpPr>
      <p:grpSpPr>
        <a:xfrm>
          <a:off x="0" y="0"/>
          <a:ext cx="0" cy="0"/>
          <a:chOff x="0" y="0"/>
          <a:chExt cx="0" cy="0"/>
        </a:xfrm>
      </p:grpSpPr>
      <p:sp>
        <p:nvSpPr>
          <p:cNvPr id="119" name="Google Shape;119;g2c6e256e594_0_7:notes"/>
          <p:cNvSpPr txBox="1">
            <a:spLocks noGrp="1"/>
          </p:cNvSpPr>
          <p:nvPr>
            <p:ph type="body" idx="1"/>
          </p:nvPr>
        </p:nvSpPr>
        <p:spPr>
          <a:xfrm>
            <a:off x="695150" y="4789025"/>
            <a:ext cx="5561400" cy="45369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
        <p:nvSpPr>
          <p:cNvPr id="120" name="Google Shape;120;g2c6e256e594_0_7: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50410690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8"/>
        <p:cNvGrpSpPr/>
        <p:nvPr/>
      </p:nvGrpSpPr>
      <p:grpSpPr>
        <a:xfrm>
          <a:off x="0" y="0"/>
          <a:ext cx="0" cy="0"/>
          <a:chOff x="0" y="0"/>
          <a:chExt cx="0" cy="0"/>
        </a:xfrm>
      </p:grpSpPr>
      <p:sp>
        <p:nvSpPr>
          <p:cNvPr id="119" name="Google Shape;119;g2c6e256e594_0_7:notes"/>
          <p:cNvSpPr txBox="1">
            <a:spLocks noGrp="1"/>
          </p:cNvSpPr>
          <p:nvPr>
            <p:ph type="body" idx="1"/>
          </p:nvPr>
        </p:nvSpPr>
        <p:spPr>
          <a:xfrm>
            <a:off x="695150" y="4789025"/>
            <a:ext cx="5561400" cy="45369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
        <p:nvSpPr>
          <p:cNvPr id="120" name="Google Shape;120;g2c6e256e594_0_7: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40546430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8"/>
        <p:cNvGrpSpPr/>
        <p:nvPr/>
      </p:nvGrpSpPr>
      <p:grpSpPr>
        <a:xfrm>
          <a:off x="0" y="0"/>
          <a:ext cx="0" cy="0"/>
          <a:chOff x="0" y="0"/>
          <a:chExt cx="0" cy="0"/>
        </a:xfrm>
      </p:grpSpPr>
      <p:sp>
        <p:nvSpPr>
          <p:cNvPr id="119" name="Google Shape;119;g2c6e256e594_0_7:notes"/>
          <p:cNvSpPr txBox="1">
            <a:spLocks noGrp="1"/>
          </p:cNvSpPr>
          <p:nvPr>
            <p:ph type="body" idx="1"/>
          </p:nvPr>
        </p:nvSpPr>
        <p:spPr>
          <a:xfrm>
            <a:off x="695150" y="4789025"/>
            <a:ext cx="5561400" cy="45369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
        <p:nvSpPr>
          <p:cNvPr id="120" name="Google Shape;120;g2c6e256e594_0_7: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93214225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8"/>
        <p:cNvGrpSpPr/>
        <p:nvPr/>
      </p:nvGrpSpPr>
      <p:grpSpPr>
        <a:xfrm>
          <a:off x="0" y="0"/>
          <a:ext cx="0" cy="0"/>
          <a:chOff x="0" y="0"/>
          <a:chExt cx="0" cy="0"/>
        </a:xfrm>
      </p:grpSpPr>
      <p:sp>
        <p:nvSpPr>
          <p:cNvPr id="119" name="Google Shape;119;g2c6e256e594_0_7:notes"/>
          <p:cNvSpPr txBox="1">
            <a:spLocks noGrp="1"/>
          </p:cNvSpPr>
          <p:nvPr>
            <p:ph type="body" idx="1"/>
          </p:nvPr>
        </p:nvSpPr>
        <p:spPr>
          <a:xfrm>
            <a:off x="695150" y="4789025"/>
            <a:ext cx="5561400" cy="45369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
        <p:nvSpPr>
          <p:cNvPr id="120" name="Google Shape;120;g2c6e256e594_0_7: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75102843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8"/>
        <p:cNvGrpSpPr/>
        <p:nvPr/>
      </p:nvGrpSpPr>
      <p:grpSpPr>
        <a:xfrm>
          <a:off x="0" y="0"/>
          <a:ext cx="0" cy="0"/>
          <a:chOff x="0" y="0"/>
          <a:chExt cx="0" cy="0"/>
        </a:xfrm>
      </p:grpSpPr>
      <p:sp>
        <p:nvSpPr>
          <p:cNvPr id="119" name="Google Shape;119;g2c6e256e594_0_7:notes"/>
          <p:cNvSpPr txBox="1">
            <a:spLocks noGrp="1"/>
          </p:cNvSpPr>
          <p:nvPr>
            <p:ph type="body" idx="1"/>
          </p:nvPr>
        </p:nvSpPr>
        <p:spPr>
          <a:xfrm>
            <a:off x="695150" y="4789025"/>
            <a:ext cx="5561400" cy="45369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
        <p:nvSpPr>
          <p:cNvPr id="120" name="Google Shape;120;g2c6e256e594_0_7: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65688755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8"/>
        <p:cNvGrpSpPr/>
        <p:nvPr/>
      </p:nvGrpSpPr>
      <p:grpSpPr>
        <a:xfrm>
          <a:off x="0" y="0"/>
          <a:ext cx="0" cy="0"/>
          <a:chOff x="0" y="0"/>
          <a:chExt cx="0" cy="0"/>
        </a:xfrm>
      </p:grpSpPr>
      <p:sp>
        <p:nvSpPr>
          <p:cNvPr id="119" name="Google Shape;119;g2c6e256e594_0_7:notes"/>
          <p:cNvSpPr txBox="1">
            <a:spLocks noGrp="1"/>
          </p:cNvSpPr>
          <p:nvPr>
            <p:ph type="body" idx="1"/>
          </p:nvPr>
        </p:nvSpPr>
        <p:spPr>
          <a:xfrm>
            <a:off x="695150" y="4789025"/>
            <a:ext cx="5561400" cy="45369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
        <p:nvSpPr>
          <p:cNvPr id="120" name="Google Shape;120;g2c6e256e594_0_7: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82227623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8"/>
        <p:cNvGrpSpPr/>
        <p:nvPr/>
      </p:nvGrpSpPr>
      <p:grpSpPr>
        <a:xfrm>
          <a:off x="0" y="0"/>
          <a:ext cx="0" cy="0"/>
          <a:chOff x="0" y="0"/>
          <a:chExt cx="0" cy="0"/>
        </a:xfrm>
      </p:grpSpPr>
      <p:sp>
        <p:nvSpPr>
          <p:cNvPr id="119" name="Google Shape;119;g2c6e256e594_0_7:notes"/>
          <p:cNvSpPr txBox="1">
            <a:spLocks noGrp="1"/>
          </p:cNvSpPr>
          <p:nvPr>
            <p:ph type="body" idx="1"/>
          </p:nvPr>
        </p:nvSpPr>
        <p:spPr>
          <a:xfrm>
            <a:off x="695150" y="4789025"/>
            <a:ext cx="5561400" cy="45369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
        <p:nvSpPr>
          <p:cNvPr id="120" name="Google Shape;120;g2c6e256e594_0_7: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19682002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8"/>
        <p:cNvGrpSpPr/>
        <p:nvPr/>
      </p:nvGrpSpPr>
      <p:grpSpPr>
        <a:xfrm>
          <a:off x="0" y="0"/>
          <a:ext cx="0" cy="0"/>
          <a:chOff x="0" y="0"/>
          <a:chExt cx="0" cy="0"/>
        </a:xfrm>
      </p:grpSpPr>
      <p:sp>
        <p:nvSpPr>
          <p:cNvPr id="119" name="Google Shape;119;g2c6e256e594_0_7:notes"/>
          <p:cNvSpPr txBox="1">
            <a:spLocks noGrp="1"/>
          </p:cNvSpPr>
          <p:nvPr>
            <p:ph type="body" idx="1"/>
          </p:nvPr>
        </p:nvSpPr>
        <p:spPr>
          <a:xfrm>
            <a:off x="695150" y="4789025"/>
            <a:ext cx="5561400" cy="45369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20" name="Google Shape;120;g2c6e256e594_0_7: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8"/>
        <p:cNvGrpSpPr/>
        <p:nvPr/>
      </p:nvGrpSpPr>
      <p:grpSpPr>
        <a:xfrm>
          <a:off x="0" y="0"/>
          <a:ext cx="0" cy="0"/>
          <a:chOff x="0" y="0"/>
          <a:chExt cx="0" cy="0"/>
        </a:xfrm>
      </p:grpSpPr>
      <p:sp>
        <p:nvSpPr>
          <p:cNvPr id="119" name="Google Shape;119;g2c6e256e594_0_7:notes"/>
          <p:cNvSpPr txBox="1">
            <a:spLocks noGrp="1"/>
          </p:cNvSpPr>
          <p:nvPr>
            <p:ph type="body" idx="1"/>
          </p:nvPr>
        </p:nvSpPr>
        <p:spPr>
          <a:xfrm>
            <a:off x="695150" y="4789025"/>
            <a:ext cx="5561400" cy="45369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
        <p:nvSpPr>
          <p:cNvPr id="120" name="Google Shape;120;g2c6e256e594_0_7: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48203111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8"/>
        <p:cNvGrpSpPr/>
        <p:nvPr/>
      </p:nvGrpSpPr>
      <p:grpSpPr>
        <a:xfrm>
          <a:off x="0" y="0"/>
          <a:ext cx="0" cy="0"/>
          <a:chOff x="0" y="0"/>
          <a:chExt cx="0" cy="0"/>
        </a:xfrm>
      </p:grpSpPr>
      <p:sp>
        <p:nvSpPr>
          <p:cNvPr id="119" name="Google Shape;119;g2c6e256e594_0_7:notes"/>
          <p:cNvSpPr txBox="1">
            <a:spLocks noGrp="1"/>
          </p:cNvSpPr>
          <p:nvPr>
            <p:ph type="body" idx="1"/>
          </p:nvPr>
        </p:nvSpPr>
        <p:spPr>
          <a:xfrm>
            <a:off x="695150" y="4789025"/>
            <a:ext cx="5561400" cy="45369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
        <p:nvSpPr>
          <p:cNvPr id="120" name="Google Shape;120;g2c6e256e594_0_7: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04236293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8"/>
        <p:cNvGrpSpPr/>
        <p:nvPr/>
      </p:nvGrpSpPr>
      <p:grpSpPr>
        <a:xfrm>
          <a:off x="0" y="0"/>
          <a:ext cx="0" cy="0"/>
          <a:chOff x="0" y="0"/>
          <a:chExt cx="0" cy="0"/>
        </a:xfrm>
      </p:grpSpPr>
      <p:sp>
        <p:nvSpPr>
          <p:cNvPr id="119" name="Google Shape;119;g2c6e256e594_0_7:notes"/>
          <p:cNvSpPr txBox="1">
            <a:spLocks noGrp="1"/>
          </p:cNvSpPr>
          <p:nvPr>
            <p:ph type="body" idx="1"/>
          </p:nvPr>
        </p:nvSpPr>
        <p:spPr>
          <a:xfrm>
            <a:off x="695150" y="4789025"/>
            <a:ext cx="5561400" cy="45369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
        <p:nvSpPr>
          <p:cNvPr id="120" name="Google Shape;120;g2c6e256e594_0_7: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93659073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8"/>
        <p:cNvGrpSpPr/>
        <p:nvPr/>
      </p:nvGrpSpPr>
      <p:grpSpPr>
        <a:xfrm>
          <a:off x="0" y="0"/>
          <a:ext cx="0" cy="0"/>
          <a:chOff x="0" y="0"/>
          <a:chExt cx="0" cy="0"/>
        </a:xfrm>
      </p:grpSpPr>
      <p:sp>
        <p:nvSpPr>
          <p:cNvPr id="119" name="Google Shape;119;g2c6e256e594_0_7:notes"/>
          <p:cNvSpPr txBox="1">
            <a:spLocks noGrp="1"/>
          </p:cNvSpPr>
          <p:nvPr>
            <p:ph type="body" idx="1"/>
          </p:nvPr>
        </p:nvSpPr>
        <p:spPr>
          <a:xfrm>
            <a:off x="695150" y="4789025"/>
            <a:ext cx="5561400" cy="45369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
        <p:nvSpPr>
          <p:cNvPr id="120" name="Google Shape;120;g2c6e256e594_0_7: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255611308"/>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8"/>
        <p:cNvGrpSpPr/>
        <p:nvPr/>
      </p:nvGrpSpPr>
      <p:grpSpPr>
        <a:xfrm>
          <a:off x="0" y="0"/>
          <a:ext cx="0" cy="0"/>
          <a:chOff x="0" y="0"/>
          <a:chExt cx="0" cy="0"/>
        </a:xfrm>
      </p:grpSpPr>
      <p:sp>
        <p:nvSpPr>
          <p:cNvPr id="119" name="Google Shape;119;g2c6e256e594_0_7:notes"/>
          <p:cNvSpPr txBox="1">
            <a:spLocks noGrp="1"/>
          </p:cNvSpPr>
          <p:nvPr>
            <p:ph type="body" idx="1"/>
          </p:nvPr>
        </p:nvSpPr>
        <p:spPr>
          <a:xfrm>
            <a:off x="695150" y="4789025"/>
            <a:ext cx="5561400" cy="45369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
        <p:nvSpPr>
          <p:cNvPr id="120" name="Google Shape;120;g2c6e256e594_0_7: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599063175"/>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8"/>
        <p:cNvGrpSpPr/>
        <p:nvPr/>
      </p:nvGrpSpPr>
      <p:grpSpPr>
        <a:xfrm>
          <a:off x="0" y="0"/>
          <a:ext cx="0" cy="0"/>
          <a:chOff x="0" y="0"/>
          <a:chExt cx="0" cy="0"/>
        </a:xfrm>
      </p:grpSpPr>
      <p:sp>
        <p:nvSpPr>
          <p:cNvPr id="119" name="Google Shape;119;g2c6e256e594_0_7:notes"/>
          <p:cNvSpPr txBox="1">
            <a:spLocks noGrp="1"/>
          </p:cNvSpPr>
          <p:nvPr>
            <p:ph type="body" idx="1"/>
          </p:nvPr>
        </p:nvSpPr>
        <p:spPr>
          <a:xfrm>
            <a:off x="695150" y="4789025"/>
            <a:ext cx="5561400" cy="45369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
        <p:nvSpPr>
          <p:cNvPr id="120" name="Google Shape;120;g2c6e256e594_0_7: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032972058"/>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8"/>
        <p:cNvGrpSpPr/>
        <p:nvPr/>
      </p:nvGrpSpPr>
      <p:grpSpPr>
        <a:xfrm>
          <a:off x="0" y="0"/>
          <a:ext cx="0" cy="0"/>
          <a:chOff x="0" y="0"/>
          <a:chExt cx="0" cy="0"/>
        </a:xfrm>
      </p:grpSpPr>
      <p:sp>
        <p:nvSpPr>
          <p:cNvPr id="119" name="Google Shape;119;g2c6e256e594_0_7:notes"/>
          <p:cNvSpPr txBox="1">
            <a:spLocks noGrp="1"/>
          </p:cNvSpPr>
          <p:nvPr>
            <p:ph type="body" idx="1"/>
          </p:nvPr>
        </p:nvSpPr>
        <p:spPr>
          <a:xfrm>
            <a:off x="695150" y="4789025"/>
            <a:ext cx="5561400" cy="45369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
        <p:nvSpPr>
          <p:cNvPr id="120" name="Google Shape;120;g2c6e256e594_0_7: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909031495"/>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8"/>
        <p:cNvGrpSpPr/>
        <p:nvPr/>
      </p:nvGrpSpPr>
      <p:grpSpPr>
        <a:xfrm>
          <a:off x="0" y="0"/>
          <a:ext cx="0" cy="0"/>
          <a:chOff x="0" y="0"/>
          <a:chExt cx="0" cy="0"/>
        </a:xfrm>
      </p:grpSpPr>
      <p:sp>
        <p:nvSpPr>
          <p:cNvPr id="119" name="Google Shape;119;g2c6e256e594_0_7:notes"/>
          <p:cNvSpPr txBox="1">
            <a:spLocks noGrp="1"/>
          </p:cNvSpPr>
          <p:nvPr>
            <p:ph type="body" idx="1"/>
          </p:nvPr>
        </p:nvSpPr>
        <p:spPr>
          <a:xfrm>
            <a:off x="695150" y="4789025"/>
            <a:ext cx="5561400" cy="45369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
        <p:nvSpPr>
          <p:cNvPr id="120" name="Google Shape;120;g2c6e256e594_0_7: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44263476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8"/>
        <p:cNvGrpSpPr/>
        <p:nvPr/>
      </p:nvGrpSpPr>
      <p:grpSpPr>
        <a:xfrm>
          <a:off x="0" y="0"/>
          <a:ext cx="0" cy="0"/>
          <a:chOff x="0" y="0"/>
          <a:chExt cx="0" cy="0"/>
        </a:xfrm>
      </p:grpSpPr>
      <p:sp>
        <p:nvSpPr>
          <p:cNvPr id="119" name="Google Shape;119;g2c6e256e594_0_7:notes"/>
          <p:cNvSpPr txBox="1">
            <a:spLocks noGrp="1"/>
          </p:cNvSpPr>
          <p:nvPr>
            <p:ph type="body" idx="1"/>
          </p:nvPr>
        </p:nvSpPr>
        <p:spPr>
          <a:xfrm>
            <a:off x="695150" y="4789025"/>
            <a:ext cx="5561400" cy="45369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
        <p:nvSpPr>
          <p:cNvPr id="120" name="Google Shape;120;g2c6e256e594_0_7: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269103369"/>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8"/>
        <p:cNvGrpSpPr/>
        <p:nvPr/>
      </p:nvGrpSpPr>
      <p:grpSpPr>
        <a:xfrm>
          <a:off x="0" y="0"/>
          <a:ext cx="0" cy="0"/>
          <a:chOff x="0" y="0"/>
          <a:chExt cx="0" cy="0"/>
        </a:xfrm>
      </p:grpSpPr>
      <p:sp>
        <p:nvSpPr>
          <p:cNvPr id="119" name="Google Shape;119;g2c6e256e594_0_7:notes"/>
          <p:cNvSpPr txBox="1">
            <a:spLocks noGrp="1"/>
          </p:cNvSpPr>
          <p:nvPr>
            <p:ph type="body" idx="1"/>
          </p:nvPr>
        </p:nvSpPr>
        <p:spPr>
          <a:xfrm>
            <a:off x="695150" y="4789025"/>
            <a:ext cx="5561400" cy="45369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
        <p:nvSpPr>
          <p:cNvPr id="120" name="Google Shape;120;g2c6e256e594_0_7: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33012026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8"/>
        <p:cNvGrpSpPr/>
        <p:nvPr/>
      </p:nvGrpSpPr>
      <p:grpSpPr>
        <a:xfrm>
          <a:off x="0" y="0"/>
          <a:ext cx="0" cy="0"/>
          <a:chOff x="0" y="0"/>
          <a:chExt cx="0" cy="0"/>
        </a:xfrm>
      </p:grpSpPr>
      <p:sp>
        <p:nvSpPr>
          <p:cNvPr id="119" name="Google Shape;119;g2c6e256e594_0_7:notes"/>
          <p:cNvSpPr txBox="1">
            <a:spLocks noGrp="1"/>
          </p:cNvSpPr>
          <p:nvPr>
            <p:ph type="body" idx="1"/>
          </p:nvPr>
        </p:nvSpPr>
        <p:spPr>
          <a:xfrm>
            <a:off x="695150" y="4789025"/>
            <a:ext cx="5561400" cy="45369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20" name="Google Shape;120;g2c6e256e594_0_7: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054980782"/>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8"/>
        <p:cNvGrpSpPr/>
        <p:nvPr/>
      </p:nvGrpSpPr>
      <p:grpSpPr>
        <a:xfrm>
          <a:off x="0" y="0"/>
          <a:ext cx="0" cy="0"/>
          <a:chOff x="0" y="0"/>
          <a:chExt cx="0" cy="0"/>
        </a:xfrm>
      </p:grpSpPr>
      <p:sp>
        <p:nvSpPr>
          <p:cNvPr id="119" name="Google Shape;119;g2c6e256e594_0_7:notes"/>
          <p:cNvSpPr txBox="1">
            <a:spLocks noGrp="1"/>
          </p:cNvSpPr>
          <p:nvPr>
            <p:ph type="body" idx="1"/>
          </p:nvPr>
        </p:nvSpPr>
        <p:spPr>
          <a:xfrm>
            <a:off x="695150" y="4789025"/>
            <a:ext cx="5561400" cy="45369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
        <p:nvSpPr>
          <p:cNvPr id="120" name="Google Shape;120;g2c6e256e594_0_7: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005466867"/>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8"/>
        <p:cNvGrpSpPr/>
        <p:nvPr/>
      </p:nvGrpSpPr>
      <p:grpSpPr>
        <a:xfrm>
          <a:off x="0" y="0"/>
          <a:ext cx="0" cy="0"/>
          <a:chOff x="0" y="0"/>
          <a:chExt cx="0" cy="0"/>
        </a:xfrm>
      </p:grpSpPr>
      <p:sp>
        <p:nvSpPr>
          <p:cNvPr id="119" name="Google Shape;119;g2c6e256e594_0_7:notes"/>
          <p:cNvSpPr txBox="1">
            <a:spLocks noGrp="1"/>
          </p:cNvSpPr>
          <p:nvPr>
            <p:ph type="body" idx="1"/>
          </p:nvPr>
        </p:nvSpPr>
        <p:spPr>
          <a:xfrm>
            <a:off x="695150" y="4789025"/>
            <a:ext cx="5561400" cy="45369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
        <p:nvSpPr>
          <p:cNvPr id="120" name="Google Shape;120;g2c6e256e594_0_7: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749732392"/>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8"/>
        <p:cNvGrpSpPr/>
        <p:nvPr/>
      </p:nvGrpSpPr>
      <p:grpSpPr>
        <a:xfrm>
          <a:off x="0" y="0"/>
          <a:ext cx="0" cy="0"/>
          <a:chOff x="0" y="0"/>
          <a:chExt cx="0" cy="0"/>
        </a:xfrm>
      </p:grpSpPr>
      <p:sp>
        <p:nvSpPr>
          <p:cNvPr id="119" name="Google Shape;119;g2c6e256e594_0_7:notes"/>
          <p:cNvSpPr txBox="1">
            <a:spLocks noGrp="1"/>
          </p:cNvSpPr>
          <p:nvPr>
            <p:ph type="body" idx="1"/>
          </p:nvPr>
        </p:nvSpPr>
        <p:spPr>
          <a:xfrm>
            <a:off x="695150" y="4789025"/>
            <a:ext cx="5561400" cy="45369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
        <p:nvSpPr>
          <p:cNvPr id="120" name="Google Shape;120;g2c6e256e594_0_7: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132234014"/>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8"/>
        <p:cNvGrpSpPr/>
        <p:nvPr/>
      </p:nvGrpSpPr>
      <p:grpSpPr>
        <a:xfrm>
          <a:off x="0" y="0"/>
          <a:ext cx="0" cy="0"/>
          <a:chOff x="0" y="0"/>
          <a:chExt cx="0" cy="0"/>
        </a:xfrm>
      </p:grpSpPr>
      <p:sp>
        <p:nvSpPr>
          <p:cNvPr id="119" name="Google Shape;119;g2c6e256e594_0_7:notes"/>
          <p:cNvSpPr txBox="1">
            <a:spLocks noGrp="1"/>
          </p:cNvSpPr>
          <p:nvPr>
            <p:ph type="body" idx="1"/>
          </p:nvPr>
        </p:nvSpPr>
        <p:spPr>
          <a:xfrm>
            <a:off x="695150" y="4789025"/>
            <a:ext cx="5561400" cy="45369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
        <p:nvSpPr>
          <p:cNvPr id="120" name="Google Shape;120;g2c6e256e594_0_7: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619180117"/>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8"/>
        <p:cNvGrpSpPr/>
        <p:nvPr/>
      </p:nvGrpSpPr>
      <p:grpSpPr>
        <a:xfrm>
          <a:off x="0" y="0"/>
          <a:ext cx="0" cy="0"/>
          <a:chOff x="0" y="0"/>
          <a:chExt cx="0" cy="0"/>
        </a:xfrm>
      </p:grpSpPr>
      <p:sp>
        <p:nvSpPr>
          <p:cNvPr id="119" name="Google Shape;119;g2c6e256e594_0_7:notes"/>
          <p:cNvSpPr txBox="1">
            <a:spLocks noGrp="1"/>
          </p:cNvSpPr>
          <p:nvPr>
            <p:ph type="body" idx="1"/>
          </p:nvPr>
        </p:nvSpPr>
        <p:spPr>
          <a:xfrm>
            <a:off x="695150" y="4789025"/>
            <a:ext cx="5561400" cy="45369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
        <p:nvSpPr>
          <p:cNvPr id="120" name="Google Shape;120;g2c6e256e594_0_7: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922100786"/>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8"/>
        <p:cNvGrpSpPr/>
        <p:nvPr/>
      </p:nvGrpSpPr>
      <p:grpSpPr>
        <a:xfrm>
          <a:off x="0" y="0"/>
          <a:ext cx="0" cy="0"/>
          <a:chOff x="0" y="0"/>
          <a:chExt cx="0" cy="0"/>
        </a:xfrm>
      </p:grpSpPr>
      <p:sp>
        <p:nvSpPr>
          <p:cNvPr id="119" name="Google Shape;119;g2c6e256e594_0_7:notes"/>
          <p:cNvSpPr txBox="1">
            <a:spLocks noGrp="1"/>
          </p:cNvSpPr>
          <p:nvPr>
            <p:ph type="body" idx="1"/>
          </p:nvPr>
        </p:nvSpPr>
        <p:spPr>
          <a:xfrm>
            <a:off x="695150" y="4789025"/>
            <a:ext cx="5561400" cy="45369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
        <p:nvSpPr>
          <p:cNvPr id="120" name="Google Shape;120;g2c6e256e594_0_7: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46754670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8"/>
        <p:cNvGrpSpPr/>
        <p:nvPr/>
      </p:nvGrpSpPr>
      <p:grpSpPr>
        <a:xfrm>
          <a:off x="0" y="0"/>
          <a:ext cx="0" cy="0"/>
          <a:chOff x="0" y="0"/>
          <a:chExt cx="0" cy="0"/>
        </a:xfrm>
      </p:grpSpPr>
      <p:sp>
        <p:nvSpPr>
          <p:cNvPr id="119" name="Google Shape;119;g2c6e256e594_0_7:notes"/>
          <p:cNvSpPr txBox="1">
            <a:spLocks noGrp="1"/>
          </p:cNvSpPr>
          <p:nvPr>
            <p:ph type="body" idx="1"/>
          </p:nvPr>
        </p:nvSpPr>
        <p:spPr>
          <a:xfrm>
            <a:off x="695150" y="4789025"/>
            <a:ext cx="5561400" cy="45369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20" name="Google Shape;120;g2c6e256e594_0_7: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36974196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8"/>
        <p:cNvGrpSpPr/>
        <p:nvPr/>
      </p:nvGrpSpPr>
      <p:grpSpPr>
        <a:xfrm>
          <a:off x="0" y="0"/>
          <a:ext cx="0" cy="0"/>
          <a:chOff x="0" y="0"/>
          <a:chExt cx="0" cy="0"/>
        </a:xfrm>
      </p:grpSpPr>
      <p:sp>
        <p:nvSpPr>
          <p:cNvPr id="119" name="Google Shape;119;g2c6e256e594_0_7:notes"/>
          <p:cNvSpPr txBox="1">
            <a:spLocks noGrp="1"/>
          </p:cNvSpPr>
          <p:nvPr>
            <p:ph type="body" idx="1"/>
          </p:nvPr>
        </p:nvSpPr>
        <p:spPr>
          <a:xfrm>
            <a:off x="695150" y="4789025"/>
            <a:ext cx="5561400" cy="45369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20" name="Google Shape;120;g2c6e256e594_0_7: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94837335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8"/>
        <p:cNvGrpSpPr/>
        <p:nvPr/>
      </p:nvGrpSpPr>
      <p:grpSpPr>
        <a:xfrm>
          <a:off x="0" y="0"/>
          <a:ext cx="0" cy="0"/>
          <a:chOff x="0" y="0"/>
          <a:chExt cx="0" cy="0"/>
        </a:xfrm>
      </p:grpSpPr>
      <p:sp>
        <p:nvSpPr>
          <p:cNvPr id="119" name="Google Shape;119;g2c6e256e594_0_7:notes"/>
          <p:cNvSpPr txBox="1">
            <a:spLocks noGrp="1"/>
          </p:cNvSpPr>
          <p:nvPr>
            <p:ph type="body" idx="1"/>
          </p:nvPr>
        </p:nvSpPr>
        <p:spPr>
          <a:xfrm>
            <a:off x="695150" y="4789025"/>
            <a:ext cx="5561400" cy="45369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
        <p:nvSpPr>
          <p:cNvPr id="120" name="Google Shape;120;g2c6e256e594_0_7: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28180642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8"/>
        <p:cNvGrpSpPr/>
        <p:nvPr/>
      </p:nvGrpSpPr>
      <p:grpSpPr>
        <a:xfrm>
          <a:off x="0" y="0"/>
          <a:ext cx="0" cy="0"/>
          <a:chOff x="0" y="0"/>
          <a:chExt cx="0" cy="0"/>
        </a:xfrm>
      </p:grpSpPr>
      <p:sp>
        <p:nvSpPr>
          <p:cNvPr id="119" name="Google Shape;119;g2c6e256e594_0_7:notes"/>
          <p:cNvSpPr txBox="1">
            <a:spLocks noGrp="1"/>
          </p:cNvSpPr>
          <p:nvPr>
            <p:ph type="body" idx="1"/>
          </p:nvPr>
        </p:nvSpPr>
        <p:spPr>
          <a:xfrm>
            <a:off x="695150" y="4789025"/>
            <a:ext cx="5561400" cy="45369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
        <p:nvSpPr>
          <p:cNvPr id="120" name="Google Shape;120;g2c6e256e594_0_7: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21256830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8"/>
        <p:cNvGrpSpPr/>
        <p:nvPr/>
      </p:nvGrpSpPr>
      <p:grpSpPr>
        <a:xfrm>
          <a:off x="0" y="0"/>
          <a:ext cx="0" cy="0"/>
          <a:chOff x="0" y="0"/>
          <a:chExt cx="0" cy="0"/>
        </a:xfrm>
      </p:grpSpPr>
      <p:sp>
        <p:nvSpPr>
          <p:cNvPr id="119" name="Google Shape;119;g2c6e256e594_0_7:notes"/>
          <p:cNvSpPr txBox="1">
            <a:spLocks noGrp="1"/>
          </p:cNvSpPr>
          <p:nvPr>
            <p:ph type="body" idx="1"/>
          </p:nvPr>
        </p:nvSpPr>
        <p:spPr>
          <a:xfrm>
            <a:off x="695150" y="4789025"/>
            <a:ext cx="5561400" cy="45369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
        <p:nvSpPr>
          <p:cNvPr id="120" name="Google Shape;120;g2c6e256e594_0_7: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61632508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8"/>
        <p:cNvGrpSpPr/>
        <p:nvPr/>
      </p:nvGrpSpPr>
      <p:grpSpPr>
        <a:xfrm>
          <a:off x="0" y="0"/>
          <a:ext cx="0" cy="0"/>
          <a:chOff x="0" y="0"/>
          <a:chExt cx="0" cy="0"/>
        </a:xfrm>
      </p:grpSpPr>
      <p:sp>
        <p:nvSpPr>
          <p:cNvPr id="119" name="Google Shape;119;g2c6e256e594_0_7:notes"/>
          <p:cNvSpPr txBox="1">
            <a:spLocks noGrp="1"/>
          </p:cNvSpPr>
          <p:nvPr>
            <p:ph type="body" idx="1"/>
          </p:nvPr>
        </p:nvSpPr>
        <p:spPr>
          <a:xfrm>
            <a:off x="695150" y="4789025"/>
            <a:ext cx="5561400" cy="45369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
        <p:nvSpPr>
          <p:cNvPr id="120" name="Google Shape;120;g2c6e256e594_0_7: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3247547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1"/>
        <p:cNvGrpSpPr/>
        <p:nvPr/>
      </p:nvGrpSpPr>
      <p:grpSpPr>
        <a:xfrm>
          <a:off x="0" y="0"/>
          <a:ext cx="0" cy="0"/>
          <a:chOff x="0" y="0"/>
          <a:chExt cx="0" cy="0"/>
        </a:xfrm>
      </p:grpSpPr>
      <p:sp>
        <p:nvSpPr>
          <p:cNvPr id="12" name="Google Shape;12;p35"/>
          <p:cNvSpPr txBox="1">
            <a:spLocks noGrp="1"/>
          </p:cNvSpPr>
          <p:nvPr>
            <p:ph type="ctrTitle"/>
          </p:nvPr>
        </p:nvSpPr>
        <p:spPr>
          <a:xfrm>
            <a:off x="1524000" y="1122363"/>
            <a:ext cx="9144000"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Calibri"/>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3" name="Google Shape;13;p35"/>
          <p:cNvSpPr txBox="1">
            <a:spLocks noGrp="1"/>
          </p:cNvSpPr>
          <p:nvPr>
            <p:ph type="subTitle" idx="1"/>
          </p:nvPr>
        </p:nvSpPr>
        <p:spPr>
          <a:xfrm>
            <a:off x="1524000" y="3602038"/>
            <a:ext cx="9144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14" name="Google Shape;14;p3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5" name="Google Shape;15;p3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6" name="Google Shape;16;p3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‹Nº›</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31"/>
        <p:cNvGrpSpPr/>
        <p:nvPr/>
      </p:nvGrpSpPr>
      <p:grpSpPr>
        <a:xfrm>
          <a:off x="0" y="0"/>
          <a:ext cx="0" cy="0"/>
          <a:chOff x="0" y="0"/>
          <a:chExt cx="0" cy="0"/>
        </a:xfrm>
      </p:grpSpPr>
      <p:sp>
        <p:nvSpPr>
          <p:cNvPr id="32" name="Google Shape;32;p39"/>
          <p:cNvSpPr txBox="1">
            <a:spLocks noGrp="1"/>
          </p:cNvSpPr>
          <p:nvPr>
            <p:ph type="title"/>
          </p:nvPr>
        </p:nvSpPr>
        <p:spPr>
          <a:xfrm>
            <a:off x="839788"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3" name="Google Shape;33;p39"/>
          <p:cNvSpPr txBox="1">
            <a:spLocks noGrp="1"/>
          </p:cNvSpPr>
          <p:nvPr>
            <p:ph type="body" idx="1"/>
          </p:nvPr>
        </p:nvSpPr>
        <p:spPr>
          <a:xfrm>
            <a:off x="839788" y="1681163"/>
            <a:ext cx="5157787"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34" name="Google Shape;34;p39"/>
          <p:cNvSpPr txBox="1">
            <a:spLocks noGrp="1"/>
          </p:cNvSpPr>
          <p:nvPr>
            <p:ph type="body" idx="2"/>
          </p:nvPr>
        </p:nvSpPr>
        <p:spPr>
          <a:xfrm>
            <a:off x="839788" y="2505075"/>
            <a:ext cx="5157787"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5" name="Google Shape;35;p39"/>
          <p:cNvSpPr txBox="1">
            <a:spLocks noGrp="1"/>
          </p:cNvSpPr>
          <p:nvPr>
            <p:ph type="body" idx="3"/>
          </p:nvPr>
        </p:nvSpPr>
        <p:spPr>
          <a:xfrm>
            <a:off x="6172200" y="1681163"/>
            <a:ext cx="5183188"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36" name="Google Shape;36;p39"/>
          <p:cNvSpPr txBox="1">
            <a:spLocks noGrp="1"/>
          </p:cNvSpPr>
          <p:nvPr>
            <p:ph type="body" idx="4"/>
          </p:nvPr>
        </p:nvSpPr>
        <p:spPr>
          <a:xfrm>
            <a:off x="6172200" y="2505075"/>
            <a:ext cx="5183188"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7" name="Google Shape;37;p3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8" name="Google Shape;38;p3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9" name="Google Shape;39;p3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‹Nº›</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0"/>
        <p:cNvGrpSpPr/>
        <p:nvPr/>
      </p:nvGrpSpPr>
      <p:grpSpPr>
        <a:xfrm>
          <a:off x="0" y="0"/>
          <a:ext cx="0" cy="0"/>
          <a:chOff x="0" y="0"/>
          <a:chExt cx="0" cy="0"/>
        </a:xfrm>
      </p:grpSpPr>
      <p:sp>
        <p:nvSpPr>
          <p:cNvPr id="41" name="Google Shape;41;p4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2" name="Google Shape;42;p4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3" name="Google Shape;43;p4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‹Nº›</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44"/>
        <p:cNvGrpSpPr/>
        <p:nvPr/>
      </p:nvGrpSpPr>
      <p:grpSpPr>
        <a:xfrm>
          <a:off x="0" y="0"/>
          <a:ext cx="0" cy="0"/>
          <a:chOff x="0" y="0"/>
          <a:chExt cx="0" cy="0"/>
        </a:xfrm>
      </p:grpSpPr>
      <p:sp>
        <p:nvSpPr>
          <p:cNvPr id="45" name="Google Shape;45;p42"/>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6" name="Google Shape;46;p42"/>
          <p:cNvSpPr txBox="1">
            <a:spLocks noGrp="1"/>
          </p:cNvSpPr>
          <p:nvPr>
            <p:ph type="body" idx="1"/>
          </p:nvPr>
        </p:nvSpPr>
        <p:spPr>
          <a:xfrm>
            <a:off x="5183188" y="987425"/>
            <a:ext cx="6172200" cy="4873625"/>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47" name="Google Shape;47;p42"/>
          <p:cNvSpPr txBox="1">
            <a:spLocks noGrp="1"/>
          </p:cNvSpPr>
          <p:nvPr>
            <p:ph type="body" idx="2"/>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48" name="Google Shape;48;p4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9" name="Google Shape;49;p4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0" name="Google Shape;50;p4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‹Nº›</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51"/>
        <p:cNvGrpSpPr/>
        <p:nvPr/>
      </p:nvGrpSpPr>
      <p:grpSpPr>
        <a:xfrm>
          <a:off x="0" y="0"/>
          <a:ext cx="0" cy="0"/>
          <a:chOff x="0" y="0"/>
          <a:chExt cx="0" cy="0"/>
        </a:xfrm>
      </p:grpSpPr>
      <p:sp>
        <p:nvSpPr>
          <p:cNvPr id="52" name="Google Shape;52;p44"/>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3" name="Google Shape;53;p44"/>
          <p:cNvSpPr txBox="1">
            <a:spLocks noGrp="1"/>
          </p:cNvSpPr>
          <p:nvPr>
            <p:ph type="body" idx="1"/>
          </p:nvPr>
        </p:nvSpPr>
        <p:spPr>
          <a:xfrm rot="5400000">
            <a:off x="3920331" y="-1256506"/>
            <a:ext cx="4351338" cy="105156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4" name="Google Shape;54;p4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5" name="Google Shape;55;p4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6" name="Google Shape;56;p4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‹Nº›</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57"/>
        <p:cNvGrpSpPr/>
        <p:nvPr/>
      </p:nvGrpSpPr>
      <p:grpSpPr>
        <a:xfrm>
          <a:off x="0" y="0"/>
          <a:ext cx="0" cy="0"/>
          <a:chOff x="0" y="0"/>
          <a:chExt cx="0" cy="0"/>
        </a:xfrm>
      </p:grpSpPr>
      <p:sp>
        <p:nvSpPr>
          <p:cNvPr id="58" name="Google Shape;58;p45"/>
          <p:cNvSpPr txBox="1">
            <a:spLocks noGrp="1"/>
          </p:cNvSpPr>
          <p:nvPr>
            <p:ph type="title"/>
          </p:nvPr>
        </p:nvSpPr>
        <p:spPr>
          <a:xfrm rot="5400000">
            <a:off x="7133431" y="1956594"/>
            <a:ext cx="5811838" cy="26289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9" name="Google Shape;59;p45"/>
          <p:cNvSpPr txBox="1">
            <a:spLocks noGrp="1"/>
          </p:cNvSpPr>
          <p:nvPr>
            <p:ph type="body" idx="1"/>
          </p:nvPr>
        </p:nvSpPr>
        <p:spPr>
          <a:xfrm rot="5400000">
            <a:off x="1799431" y="-596106"/>
            <a:ext cx="5811838" cy="77343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0" name="Google Shape;60;p4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1" name="Google Shape;61;p4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2" name="Google Shape;62;p4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‹Nº›</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Κενό" type="blank">
  <p:cSld name="BLANK">
    <p:spTree>
      <p:nvGrpSpPr>
        <p:cNvPr id="1" name="Shape 66"/>
        <p:cNvGrpSpPr/>
        <p:nvPr/>
      </p:nvGrpSpPr>
      <p:grpSpPr>
        <a:xfrm>
          <a:off x="0" y="0"/>
          <a:ext cx="0" cy="0"/>
          <a:chOff x="0" y="0"/>
          <a:chExt cx="0" cy="0"/>
        </a:xfrm>
      </p:grpSpPr>
      <p:sp>
        <p:nvSpPr>
          <p:cNvPr id="67" name="Google Shape;67;p48"/>
          <p:cNvSpPr txBox="1"/>
          <p:nvPr/>
        </p:nvSpPr>
        <p:spPr>
          <a:xfrm>
            <a:off x="1538742" y="6251419"/>
            <a:ext cx="3760845" cy="514220"/>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000"/>
              <a:buFont typeface="Arial"/>
              <a:buNone/>
            </a:pPr>
            <a:endParaRPr sz="1000" b="0" i="0" u="none" strike="noStrike" cap="none">
              <a:solidFill>
                <a:srgbClr val="595959"/>
              </a:solidFill>
              <a:latin typeface="Century Gothic"/>
              <a:ea typeface="Century Gothic"/>
              <a:cs typeface="Century Gothic"/>
              <a:sym typeface="Century Gothic"/>
            </a:endParaRPr>
          </a:p>
        </p:txBody>
      </p:sp>
      <p:graphicFrame>
        <p:nvGraphicFramePr>
          <p:cNvPr id="68" name="Google Shape;68;p48"/>
          <p:cNvGraphicFramePr/>
          <p:nvPr/>
        </p:nvGraphicFramePr>
        <p:xfrm>
          <a:off x="1189871" y="6101850"/>
          <a:ext cx="4136700" cy="471869"/>
        </p:xfrm>
        <a:graphic>
          <a:graphicData uri="http://schemas.openxmlformats.org/drawingml/2006/table">
            <a:tbl>
              <a:tblPr>
                <a:noFill/>
                <a:tableStyleId>{D55122D6-A81F-4573-BB90-63F24197E85C}</a:tableStyleId>
              </a:tblPr>
              <a:tblGrid>
                <a:gridCol w="717225">
                  <a:extLst>
                    <a:ext uri="{9D8B030D-6E8A-4147-A177-3AD203B41FA5}">
                      <a16:colId xmlns:a16="http://schemas.microsoft.com/office/drawing/2014/main" val="20000"/>
                    </a:ext>
                  </a:extLst>
                </a:gridCol>
                <a:gridCol w="3419475">
                  <a:extLst>
                    <a:ext uri="{9D8B030D-6E8A-4147-A177-3AD203B41FA5}">
                      <a16:colId xmlns:a16="http://schemas.microsoft.com/office/drawing/2014/main" val="20001"/>
                    </a:ext>
                  </a:extLst>
                </a:gridCol>
              </a:tblGrid>
              <a:tr h="114300">
                <a:tc>
                  <a:txBody>
                    <a:bodyPr/>
                    <a:lstStyle/>
                    <a:p>
                      <a:pPr marL="0" marR="0" lvl="0" indent="0" algn="l" rtl="0">
                        <a:lnSpc>
                          <a:spcPct val="107000"/>
                        </a:lnSpc>
                        <a:spcBef>
                          <a:spcPts val="0"/>
                        </a:spcBef>
                        <a:spcAft>
                          <a:spcPts val="0"/>
                        </a:spcAft>
                        <a:buClr>
                          <a:srgbClr val="000000"/>
                        </a:buClr>
                        <a:buSzPts val="1100"/>
                        <a:buFont typeface="Arial"/>
                        <a:buNone/>
                      </a:pPr>
                      <a:endParaRPr sz="1100" u="none" strike="noStrike" cap="none">
                        <a:latin typeface="Calibri"/>
                        <a:ea typeface="Calibri"/>
                        <a:cs typeface="Calibri"/>
                        <a:sym typeface="Calibri"/>
                      </a:endParaRPr>
                    </a:p>
                  </a:txBody>
                  <a:tcPr marL="68575" marR="68575" marT="0" marB="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l" rtl="0">
                        <a:lnSpc>
                          <a:spcPct val="107000"/>
                        </a:lnSpc>
                        <a:spcBef>
                          <a:spcPts val="0"/>
                        </a:spcBef>
                        <a:spcAft>
                          <a:spcPts val="0"/>
                        </a:spcAft>
                        <a:buClr>
                          <a:srgbClr val="000000"/>
                        </a:buClr>
                        <a:buSzPts val="900"/>
                        <a:buFont typeface="Arial"/>
                        <a:buNone/>
                      </a:pPr>
                      <a:r>
                        <a:rPr lang="en-US" sz="900" b="0" u="none" strike="noStrike" cap="none">
                          <a:solidFill>
                            <a:srgbClr val="003399"/>
                          </a:solidFill>
                          <a:latin typeface="Century Gothic"/>
                          <a:ea typeface="Century Gothic"/>
                          <a:cs typeface="Century Gothic"/>
                          <a:sym typeface="Century Gothic"/>
                        </a:rPr>
                        <a:t>CCP-LAW |</a:t>
                      </a:r>
                      <a:r>
                        <a:rPr lang="en-US" sz="900" b="0" u="none" strike="noStrike" cap="none">
                          <a:solidFill>
                            <a:srgbClr val="2683C6"/>
                          </a:solidFill>
                          <a:latin typeface="Century Gothic"/>
                          <a:ea typeface="Century Gothic"/>
                          <a:cs typeface="Century Gothic"/>
                          <a:sym typeface="Century Gothic"/>
                        </a:rPr>
                        <a:t>Curricula development on Climate Change Policy and Law</a:t>
                      </a:r>
                      <a:endParaRPr sz="900" b="0" u="none" strike="noStrike" cap="none">
                        <a:latin typeface="Calibri"/>
                        <a:ea typeface="Calibri"/>
                        <a:cs typeface="Calibri"/>
                        <a:sym typeface="Calibri"/>
                      </a:endParaRPr>
                    </a:p>
                    <a:p>
                      <a:pPr marL="0" marR="0" lvl="0" indent="0" algn="l" rtl="0">
                        <a:lnSpc>
                          <a:spcPct val="107000"/>
                        </a:lnSpc>
                        <a:spcBef>
                          <a:spcPts val="300"/>
                        </a:spcBef>
                        <a:spcAft>
                          <a:spcPts val="0"/>
                        </a:spcAft>
                        <a:buClr>
                          <a:srgbClr val="000000"/>
                        </a:buClr>
                        <a:buSzPts val="900"/>
                        <a:buFont typeface="Arial"/>
                        <a:buNone/>
                      </a:pPr>
                      <a:r>
                        <a:rPr lang="en-US" sz="900" u="none" strike="noStrike" cap="none">
                          <a:solidFill>
                            <a:srgbClr val="3B3838"/>
                          </a:solidFill>
                          <a:latin typeface="Calibri"/>
                          <a:ea typeface="Calibri"/>
                          <a:cs typeface="Calibri"/>
                          <a:sym typeface="Calibri"/>
                        </a:rPr>
                        <a:t>Project No of Reference: 618874-EPP-1-2020-1-VN-EPPKA2-CBHE-JP</a:t>
                      </a:r>
                      <a:endParaRPr sz="1100" u="none" strike="noStrike" cap="none">
                        <a:latin typeface="Calibri"/>
                        <a:ea typeface="Calibri"/>
                        <a:cs typeface="Calibri"/>
                        <a:sym typeface="Calibri"/>
                      </a:endParaRPr>
                    </a:p>
                  </a:txBody>
                  <a:tcPr marL="68575" marR="68575" marT="0" marB="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10000"/>
                  </a:ext>
                </a:extLst>
              </a:tr>
            </a:tbl>
          </a:graphicData>
        </a:graphic>
      </p:graphicFrame>
      <p:pic>
        <p:nvPicPr>
          <p:cNvPr id="69" name="Google Shape;69;p48"/>
          <p:cNvPicPr preferRelativeResize="0"/>
          <p:nvPr/>
        </p:nvPicPr>
        <p:blipFill rotWithShape="1">
          <a:blip r:embed="rId2">
            <a:alphaModFix/>
          </a:blip>
          <a:srcRect/>
          <a:stretch/>
        </p:blipFill>
        <p:spPr>
          <a:xfrm>
            <a:off x="1189871" y="6000290"/>
            <a:ext cx="697742" cy="674990"/>
          </a:xfrm>
          <a:prstGeom prst="rect">
            <a:avLst/>
          </a:prstGeom>
          <a:noFill/>
          <a:ln>
            <a:noFill/>
          </a:ln>
        </p:spPr>
      </p:pic>
      <p:pic>
        <p:nvPicPr>
          <p:cNvPr id="70" name="Google Shape;70;p48"/>
          <p:cNvPicPr preferRelativeResize="0"/>
          <p:nvPr/>
        </p:nvPicPr>
        <p:blipFill rotWithShape="1">
          <a:blip r:embed="rId3">
            <a:alphaModFix/>
          </a:blip>
          <a:srcRect/>
          <a:stretch/>
        </p:blipFill>
        <p:spPr>
          <a:xfrm>
            <a:off x="9126747" y="6078678"/>
            <a:ext cx="1526511" cy="429851"/>
          </a:xfrm>
          <a:prstGeom prst="rect">
            <a:avLst/>
          </a:prstGeom>
          <a:noFill/>
          <a:ln>
            <a:noFill/>
          </a:ln>
        </p:spPr>
      </p:pic>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2" Type="http://schemas.openxmlformats.org/officeDocument/2006/relationships/theme" Target="../theme/theme2.xml"/><Relationship Id="rId1" Type="http://schemas.openxmlformats.org/officeDocument/2006/relationships/slideLayout" Target="../slideLayouts/slideLayout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34"/>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7" name="Google Shape;7;p34"/>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8" name="Google Shape;8;p3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9" name="Google Shape;9;p3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10" name="Google Shape;10;p3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‹Nº›</a:t>
            </a:fld>
            <a:endParaRPr/>
          </a:p>
        </p:txBody>
      </p:sp>
    </p:spTree>
  </p:cSld>
  <p:clrMap bg1="lt1" tx1="dk1" bg2="dk2" tx2="lt2" accent1="accent1" accent2="accent2" accent3="accent3" accent4="accent4" accent5="accent5" accent6="accent6" hlink="hlink" folHlink="folHlink"/>
  <p:sldLayoutIdLst>
    <p:sldLayoutId id="2147483649" r:id="rId1"/>
    <p:sldLayoutId id="2147483652" r:id="rId2"/>
    <p:sldLayoutId id="2147483653" r:id="rId3"/>
    <p:sldLayoutId id="2147483654" r:id="rId4"/>
    <p:sldLayoutId id="2147483655" r:id="rId5"/>
    <p:sldLayoutId id="2147483656" r:id="rId6"/>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63"/>
        <p:cNvGrpSpPr/>
        <p:nvPr/>
      </p:nvGrpSpPr>
      <p:grpSpPr>
        <a:xfrm>
          <a:off x="0" y="0"/>
          <a:ext cx="0" cy="0"/>
          <a:chOff x="0" y="0"/>
          <a:chExt cx="0" cy="0"/>
        </a:xfrm>
      </p:grpSpPr>
      <p:sp>
        <p:nvSpPr>
          <p:cNvPr id="64" name="Google Shape;64;p47"/>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65" name="Google Shape;65;p47"/>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 bg1="lt1" tx1="dk1" bg2="dk2" tx2="lt2" accent1="accent1" accent2="accent2" accent3="accent3" accent4="accent4" accent5="accent5" accent6="accent6" hlink="hlink" folHlink="folHlink"/>
  <p:sldLayoutIdLst>
    <p:sldLayoutId id="2147483658" r:id="rId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png"/><Relationship Id="rId13" Type="http://schemas.openxmlformats.org/officeDocument/2006/relationships/image" Target="../media/image12.png"/><Relationship Id="rId3" Type="http://schemas.openxmlformats.org/officeDocument/2006/relationships/image" Target="../media/image2.jpg"/><Relationship Id="rId7" Type="http://schemas.openxmlformats.org/officeDocument/2006/relationships/image" Target="../media/image6.png"/><Relationship Id="rId12" Type="http://schemas.openxmlformats.org/officeDocument/2006/relationships/image" Target="../media/image11.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png"/><Relationship Id="rId4" Type="http://schemas.openxmlformats.org/officeDocument/2006/relationships/image" Target="../media/image3.png"/><Relationship Id="rId9" Type="http://schemas.openxmlformats.org/officeDocument/2006/relationships/image" Target="../media/image8.png"/><Relationship Id="rId14" Type="http://schemas.openxmlformats.org/officeDocument/2006/relationships/image" Target="../media/image13.png"/></Relationships>
</file>

<file path=ppt/slides/_rels/slide10.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10.xml"/><Relationship Id="rId1" Type="http://schemas.openxmlformats.org/officeDocument/2006/relationships/slideLayout" Target="../slideLayouts/slideLayout7.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11.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11.xml"/><Relationship Id="rId1" Type="http://schemas.openxmlformats.org/officeDocument/2006/relationships/slideLayout" Target="../slideLayouts/slideLayout7.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18.xml"/><Relationship Id="rId1" Type="http://schemas.openxmlformats.org/officeDocument/2006/relationships/slideLayout" Target="../slideLayouts/slideLayout7.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6.xml"/><Relationship Id="rId1" Type="http://schemas.openxmlformats.org/officeDocument/2006/relationships/slideLayout" Target="../slideLayouts/slideLayout7.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00"/>
        <p:cNvGrpSpPr/>
        <p:nvPr/>
      </p:nvGrpSpPr>
      <p:grpSpPr>
        <a:xfrm>
          <a:off x="0" y="0"/>
          <a:ext cx="0" cy="0"/>
          <a:chOff x="0" y="0"/>
          <a:chExt cx="0" cy="0"/>
        </a:xfrm>
      </p:grpSpPr>
      <p:sp>
        <p:nvSpPr>
          <p:cNvPr id="101" name="Google Shape;101;p1"/>
          <p:cNvSpPr/>
          <p:nvPr/>
        </p:nvSpPr>
        <p:spPr>
          <a:xfrm>
            <a:off x="0" y="0"/>
            <a:ext cx="12192000" cy="325120"/>
          </a:xfrm>
          <a:prstGeom prst="rect">
            <a:avLst/>
          </a:prstGeom>
          <a:solidFill>
            <a:srgbClr val="00339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FFFFFF"/>
              </a:solidFill>
              <a:latin typeface="Calibri"/>
              <a:ea typeface="Calibri"/>
              <a:cs typeface="Calibri"/>
              <a:sym typeface="Calibri"/>
            </a:endParaRPr>
          </a:p>
        </p:txBody>
      </p:sp>
      <p:pic>
        <p:nvPicPr>
          <p:cNvPr id="102" name="Google Shape;102;p1"/>
          <p:cNvPicPr preferRelativeResize="0"/>
          <p:nvPr/>
        </p:nvPicPr>
        <p:blipFill rotWithShape="1">
          <a:blip r:embed="rId3">
            <a:alphaModFix/>
          </a:blip>
          <a:srcRect/>
          <a:stretch/>
        </p:blipFill>
        <p:spPr>
          <a:xfrm>
            <a:off x="0" y="451804"/>
            <a:ext cx="3495675" cy="951865"/>
          </a:xfrm>
          <a:prstGeom prst="rect">
            <a:avLst/>
          </a:prstGeom>
          <a:noFill/>
          <a:ln>
            <a:noFill/>
          </a:ln>
        </p:spPr>
      </p:pic>
      <p:sp>
        <p:nvSpPr>
          <p:cNvPr id="103" name="Google Shape;103;p1"/>
          <p:cNvSpPr txBox="1"/>
          <p:nvPr/>
        </p:nvSpPr>
        <p:spPr>
          <a:xfrm>
            <a:off x="186689" y="1516385"/>
            <a:ext cx="11150343" cy="1585650"/>
          </a:xfrm>
          <a:prstGeom prst="rect">
            <a:avLst/>
          </a:prstGeom>
          <a:noFill/>
          <a:ln>
            <a:noFill/>
          </a:ln>
        </p:spPr>
        <p:txBody>
          <a:bodyPr spcFirstLastPara="1" wrap="square" lIns="91425" tIns="45700" rIns="91425" bIns="45700" anchor="t" anchorCtr="0">
            <a:spAutoFit/>
          </a:bodyPr>
          <a:lstStyle/>
          <a:p>
            <a:pPr marL="0" marR="0" lvl="0" indent="0" algn="ctr" rtl="0">
              <a:lnSpc>
                <a:spcPct val="107000"/>
              </a:lnSpc>
              <a:spcBef>
                <a:spcPts val="0"/>
              </a:spcBef>
              <a:spcAft>
                <a:spcPts val="0"/>
              </a:spcAft>
              <a:buClr>
                <a:srgbClr val="000000"/>
              </a:buClr>
              <a:buSzPts val="2700"/>
              <a:buFont typeface="Arial"/>
              <a:buNone/>
            </a:pPr>
            <a:r>
              <a:rPr lang="en-US" sz="2700" b="1" i="0" u="none" strike="noStrike" cap="none" dirty="0">
                <a:solidFill>
                  <a:srgbClr val="003399"/>
                </a:solidFill>
                <a:latin typeface="Century Gothic"/>
                <a:ea typeface="Century Gothic"/>
                <a:cs typeface="Century Gothic"/>
                <a:sym typeface="Century Gothic"/>
              </a:rPr>
              <a:t>CCP-LAW</a:t>
            </a:r>
            <a:endParaRPr sz="2700" b="0" i="0" u="none" strike="noStrike" cap="none" dirty="0">
              <a:solidFill>
                <a:srgbClr val="000000"/>
              </a:solidFill>
              <a:latin typeface="Century Gothic"/>
              <a:ea typeface="Century Gothic"/>
              <a:cs typeface="Century Gothic"/>
              <a:sym typeface="Century Gothic"/>
            </a:endParaRPr>
          </a:p>
          <a:p>
            <a:pPr marL="0" marR="0" lvl="0" indent="0" algn="ctr" rtl="0">
              <a:lnSpc>
                <a:spcPct val="107000"/>
              </a:lnSpc>
              <a:spcBef>
                <a:spcPts val="800"/>
              </a:spcBef>
              <a:spcAft>
                <a:spcPts val="0"/>
              </a:spcAft>
              <a:buClr>
                <a:srgbClr val="000000"/>
              </a:buClr>
              <a:buSzPts val="2700"/>
              <a:buFont typeface="Arial"/>
              <a:buNone/>
            </a:pPr>
            <a:r>
              <a:rPr lang="en-US" sz="2700" b="1" i="0" u="none" strike="noStrike" cap="none" dirty="0">
                <a:solidFill>
                  <a:srgbClr val="2683C6"/>
                </a:solidFill>
                <a:latin typeface="Century Gothic"/>
                <a:ea typeface="Century Gothic"/>
                <a:cs typeface="Century Gothic"/>
                <a:sym typeface="Century Gothic"/>
              </a:rPr>
              <a:t>Curricula development on Climate Change Policy and Law</a:t>
            </a:r>
            <a:endParaRPr sz="2700" b="0" i="0" u="none" strike="noStrike" cap="none" dirty="0">
              <a:solidFill>
                <a:srgbClr val="000000"/>
              </a:solidFill>
              <a:latin typeface="Century Gothic"/>
              <a:ea typeface="Century Gothic"/>
              <a:cs typeface="Century Gothic"/>
              <a:sym typeface="Century Gothic"/>
            </a:endParaRPr>
          </a:p>
          <a:p>
            <a:pPr marL="0" marR="0" lvl="0" indent="0" algn="l" rtl="0">
              <a:lnSpc>
                <a:spcPct val="107000"/>
              </a:lnSpc>
              <a:spcBef>
                <a:spcPts val="800"/>
              </a:spcBef>
              <a:spcAft>
                <a:spcPts val="800"/>
              </a:spcAft>
              <a:buClr>
                <a:srgbClr val="000000"/>
              </a:buClr>
              <a:buSzPts val="1800"/>
              <a:buFont typeface="Arial"/>
              <a:buNone/>
            </a:pPr>
            <a:endParaRPr sz="1800" b="0" i="0" u="none" strike="noStrike" cap="none" dirty="0">
              <a:solidFill>
                <a:srgbClr val="000000"/>
              </a:solidFill>
              <a:latin typeface="Century Gothic"/>
              <a:ea typeface="Century Gothic"/>
              <a:cs typeface="Century Gothic"/>
              <a:sym typeface="Century Gothic"/>
            </a:endParaRPr>
          </a:p>
        </p:txBody>
      </p:sp>
      <p:pic>
        <p:nvPicPr>
          <p:cNvPr id="104" name="Google Shape;104;p1"/>
          <p:cNvPicPr preferRelativeResize="0"/>
          <p:nvPr/>
        </p:nvPicPr>
        <p:blipFill rotWithShape="1">
          <a:blip r:embed="rId4">
            <a:alphaModFix/>
          </a:blip>
          <a:srcRect l="26643" t="10966" r="39273" b="27094"/>
          <a:stretch/>
        </p:blipFill>
        <p:spPr>
          <a:xfrm>
            <a:off x="10737335" y="339087"/>
            <a:ext cx="1305303" cy="1266981"/>
          </a:xfrm>
          <a:prstGeom prst="rect">
            <a:avLst/>
          </a:prstGeom>
          <a:noFill/>
          <a:ln>
            <a:noFill/>
          </a:ln>
        </p:spPr>
      </p:pic>
      <p:sp>
        <p:nvSpPr>
          <p:cNvPr id="105" name="Google Shape;105;p1"/>
          <p:cNvSpPr txBox="1"/>
          <p:nvPr/>
        </p:nvSpPr>
        <p:spPr>
          <a:xfrm>
            <a:off x="642790" y="2899476"/>
            <a:ext cx="11150343" cy="1071407"/>
          </a:xfrm>
          <a:prstGeom prst="rect">
            <a:avLst/>
          </a:prstGeom>
          <a:noFill/>
          <a:ln>
            <a:noFill/>
          </a:ln>
        </p:spPr>
        <p:txBody>
          <a:bodyPr spcFirstLastPara="1" wrap="square" lIns="91425" tIns="45700" rIns="91425" bIns="45700" anchor="t" anchorCtr="0">
            <a:spAutoFit/>
          </a:bodyPr>
          <a:lstStyle/>
          <a:p>
            <a:pPr marL="0" marR="0" lvl="0" indent="0" algn="l" rtl="0">
              <a:lnSpc>
                <a:spcPct val="107000"/>
              </a:lnSpc>
              <a:spcBef>
                <a:spcPts val="800"/>
              </a:spcBef>
              <a:spcAft>
                <a:spcPts val="0"/>
              </a:spcAft>
              <a:buClr>
                <a:srgbClr val="000000"/>
              </a:buClr>
              <a:buSzPts val="2700"/>
              <a:buFont typeface="Arial"/>
              <a:buNone/>
            </a:pPr>
            <a:r>
              <a:rPr lang="en-US" sz="2700" b="1" i="0" u="none" strike="noStrike" cap="none" dirty="0">
                <a:solidFill>
                  <a:srgbClr val="003399"/>
                </a:solidFill>
                <a:latin typeface="Century Gothic"/>
                <a:ea typeface="Century Gothic"/>
                <a:cs typeface="Century Gothic"/>
                <a:sym typeface="Century Gothic"/>
              </a:rPr>
              <a:t>Subject title: Climate Change and Human Rights</a:t>
            </a:r>
          </a:p>
          <a:p>
            <a:pPr>
              <a:lnSpc>
                <a:spcPct val="107000"/>
              </a:lnSpc>
              <a:spcBef>
                <a:spcPts val="800"/>
              </a:spcBef>
              <a:buSzPts val="2700"/>
            </a:pPr>
            <a:r>
              <a:rPr lang="en-US" sz="2000" b="1" dirty="0">
                <a:solidFill>
                  <a:schemeClr val="accent5">
                    <a:lumMod val="75000"/>
                  </a:schemeClr>
                </a:solidFill>
                <a:latin typeface="Century Gothic" panose="020B0502020202020204" pitchFamily="34" charset="0"/>
                <a:ea typeface="Century Gothic"/>
                <a:cs typeface="Century Gothic"/>
                <a:sym typeface="Century Gothic"/>
              </a:rPr>
              <a:t>Topic: </a:t>
            </a:r>
            <a:r>
              <a:rPr lang="es-ES" sz="2000" b="1" dirty="0">
                <a:solidFill>
                  <a:schemeClr val="accent5">
                    <a:lumMod val="75000"/>
                  </a:schemeClr>
                </a:solidFill>
                <a:effectLst/>
                <a:latin typeface="Century Gothic" panose="020B0502020202020204" pitchFamily="34" charset="0"/>
                <a:ea typeface="Times New Roman" panose="02020603050405020304" pitchFamily="18" charset="0"/>
              </a:rPr>
              <a:t>Human </a:t>
            </a:r>
            <a:r>
              <a:rPr lang="es-ES" sz="2000" b="1" dirty="0" err="1">
                <a:solidFill>
                  <a:schemeClr val="accent5">
                    <a:lumMod val="75000"/>
                  </a:schemeClr>
                </a:solidFill>
                <a:effectLst/>
                <a:latin typeface="Century Gothic" panose="020B0502020202020204" pitchFamily="34" charset="0"/>
                <a:ea typeface="Times New Roman" panose="02020603050405020304" pitchFamily="18" charset="0"/>
              </a:rPr>
              <a:t>Rights</a:t>
            </a:r>
            <a:r>
              <a:rPr lang="es-ES" sz="2000" b="1" dirty="0">
                <a:solidFill>
                  <a:schemeClr val="accent5">
                    <a:lumMod val="75000"/>
                  </a:schemeClr>
                </a:solidFill>
                <a:effectLst/>
                <a:latin typeface="Century Gothic" panose="020B0502020202020204" pitchFamily="34" charset="0"/>
                <a:ea typeface="Times New Roman" panose="02020603050405020304" pitchFamily="18" charset="0"/>
              </a:rPr>
              <a:t> in global </a:t>
            </a:r>
            <a:r>
              <a:rPr lang="es-ES" sz="2000" b="1" dirty="0" err="1">
                <a:solidFill>
                  <a:schemeClr val="accent5">
                    <a:lumMod val="75000"/>
                  </a:schemeClr>
                </a:solidFill>
                <a:effectLst/>
                <a:latin typeface="Century Gothic" panose="020B0502020202020204" pitchFamily="34" charset="0"/>
                <a:ea typeface="Times New Roman" panose="02020603050405020304" pitchFamily="18" charset="0"/>
              </a:rPr>
              <a:t>Climate</a:t>
            </a:r>
            <a:r>
              <a:rPr lang="es-ES" sz="2000" b="1" dirty="0">
                <a:solidFill>
                  <a:schemeClr val="accent5">
                    <a:lumMod val="75000"/>
                  </a:schemeClr>
                </a:solidFill>
                <a:effectLst/>
                <a:latin typeface="Century Gothic" panose="020B0502020202020204" pitchFamily="34" charset="0"/>
                <a:ea typeface="Times New Roman" panose="02020603050405020304" pitchFamily="18" charset="0"/>
              </a:rPr>
              <a:t> Change </a:t>
            </a:r>
            <a:r>
              <a:rPr lang="es-ES" sz="2000" b="1" dirty="0" err="1">
                <a:solidFill>
                  <a:schemeClr val="accent5">
                    <a:lumMod val="75000"/>
                  </a:schemeClr>
                </a:solidFill>
                <a:effectLst/>
                <a:latin typeface="Century Gothic" panose="020B0502020202020204" pitchFamily="34" charset="0"/>
                <a:ea typeface="Times New Roman" panose="02020603050405020304" pitchFamily="18" charset="0"/>
              </a:rPr>
              <a:t>Negotiations</a:t>
            </a:r>
            <a:r>
              <a:rPr lang="es-ES" sz="2000" b="1" dirty="0">
                <a:solidFill>
                  <a:schemeClr val="accent5">
                    <a:lumMod val="75000"/>
                  </a:schemeClr>
                </a:solidFill>
                <a:effectLst/>
                <a:latin typeface="Century Gothic" panose="020B0502020202020204" pitchFamily="34" charset="0"/>
                <a:ea typeface="Times New Roman" panose="02020603050405020304" pitchFamily="18" charset="0"/>
              </a:rPr>
              <a:t>, </a:t>
            </a:r>
            <a:r>
              <a:rPr lang="es-ES" sz="2000" b="1" dirty="0" err="1">
                <a:solidFill>
                  <a:schemeClr val="accent5">
                    <a:lumMod val="75000"/>
                  </a:schemeClr>
                </a:solidFill>
                <a:effectLst/>
                <a:latin typeface="Century Gothic" panose="020B0502020202020204" pitchFamily="34" charset="0"/>
                <a:ea typeface="Times New Roman" panose="02020603050405020304" pitchFamily="18" charset="0"/>
              </a:rPr>
              <a:t>Agreements</a:t>
            </a:r>
            <a:r>
              <a:rPr lang="es-ES" sz="2000" b="1" dirty="0">
                <a:solidFill>
                  <a:schemeClr val="accent5">
                    <a:lumMod val="75000"/>
                  </a:schemeClr>
                </a:solidFill>
                <a:effectLst/>
                <a:latin typeface="Century Gothic" panose="020B0502020202020204" pitchFamily="34" charset="0"/>
                <a:ea typeface="Times New Roman" panose="02020603050405020304" pitchFamily="18" charset="0"/>
              </a:rPr>
              <a:t> and </a:t>
            </a:r>
            <a:r>
              <a:rPr lang="es-ES" sz="2000" b="1" dirty="0" err="1">
                <a:solidFill>
                  <a:schemeClr val="accent5">
                    <a:lumMod val="75000"/>
                  </a:schemeClr>
                </a:solidFill>
                <a:effectLst/>
                <a:latin typeface="Century Gothic" panose="020B0502020202020204" pitchFamily="34" charset="0"/>
                <a:ea typeface="Times New Roman" panose="02020603050405020304" pitchFamily="18" charset="0"/>
              </a:rPr>
              <a:t>Action</a:t>
            </a:r>
            <a:endParaRPr lang="es-ES" sz="2000" b="1" dirty="0">
              <a:solidFill>
                <a:schemeClr val="accent5">
                  <a:lumMod val="75000"/>
                </a:schemeClr>
              </a:solidFill>
              <a:effectLst/>
              <a:latin typeface="Century Gothic" panose="020B0502020202020204" pitchFamily="34" charset="0"/>
              <a:ea typeface="Times New Roman" panose="02020603050405020304" pitchFamily="18" charset="0"/>
            </a:endParaRPr>
          </a:p>
        </p:txBody>
      </p:sp>
      <p:grpSp>
        <p:nvGrpSpPr>
          <p:cNvPr id="106" name="Google Shape;106;p1"/>
          <p:cNvGrpSpPr/>
          <p:nvPr/>
        </p:nvGrpSpPr>
        <p:grpSpPr>
          <a:xfrm>
            <a:off x="0" y="5223940"/>
            <a:ext cx="12192000" cy="1634061"/>
            <a:chOff x="0" y="5223940"/>
            <a:chExt cx="12192000" cy="1634061"/>
          </a:xfrm>
        </p:grpSpPr>
        <p:sp>
          <p:nvSpPr>
            <p:cNvPr id="107" name="Google Shape;107;p1"/>
            <p:cNvSpPr/>
            <p:nvPr/>
          </p:nvSpPr>
          <p:spPr>
            <a:xfrm>
              <a:off x="0" y="5902960"/>
              <a:ext cx="12192000" cy="955041"/>
            </a:xfrm>
            <a:prstGeom prst="rect">
              <a:avLst/>
            </a:prstGeom>
            <a:solidFill>
              <a:srgbClr val="BBCC94"/>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200"/>
                <a:buFont typeface="Arial"/>
                <a:buNone/>
              </a:pPr>
              <a:endParaRPr sz="1200" b="0" i="0" u="none" strike="noStrike" cap="none">
                <a:solidFill>
                  <a:srgbClr val="000000"/>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200"/>
                <a:buFont typeface="Arial"/>
                <a:buNone/>
              </a:pPr>
              <a:r>
                <a:rPr lang="en-US" sz="1200" b="1" i="0" u="none" strike="noStrike" cap="none">
                  <a:solidFill>
                    <a:srgbClr val="000000"/>
                  </a:solidFill>
                  <a:latin typeface="Calibri"/>
                  <a:ea typeface="Calibri"/>
                  <a:cs typeface="Calibri"/>
                  <a:sym typeface="Calibri"/>
                </a:rPr>
                <a:t>Project No of Reference: 618874-EPP-1-2020-1-VN-EPPKA2-CBHE-JP:</a:t>
              </a:r>
              <a:r>
                <a:rPr lang="en-US" sz="1200" b="0" i="0" u="none" strike="noStrike" cap="none">
                  <a:solidFill>
                    <a:srgbClr val="000000"/>
                  </a:solidFill>
                  <a:latin typeface="Calibri"/>
                  <a:ea typeface="Calibri"/>
                  <a:cs typeface="Calibri"/>
                  <a:sym typeface="Calibri"/>
                </a:rPr>
                <a:t> </a:t>
              </a:r>
              <a:endParaRPr sz="1400" b="0" i="0" u="none" strike="noStrike" cap="none">
                <a:solidFill>
                  <a:srgbClr val="000000"/>
                </a:solidFill>
                <a:latin typeface="Arial"/>
                <a:ea typeface="Arial"/>
                <a:cs typeface="Arial"/>
                <a:sym typeface="Arial"/>
              </a:endParaRPr>
            </a:p>
            <a:p>
              <a:pPr marL="0" marR="0" lvl="0" indent="0" algn="just" rtl="0">
                <a:lnSpc>
                  <a:spcPct val="100000"/>
                </a:lnSpc>
                <a:spcBef>
                  <a:spcPts val="0"/>
                </a:spcBef>
                <a:spcAft>
                  <a:spcPts val="0"/>
                </a:spcAft>
                <a:buClr>
                  <a:srgbClr val="000000"/>
                </a:buClr>
                <a:buSzPts val="1200"/>
                <a:buFont typeface="Arial"/>
                <a:buNone/>
              </a:pPr>
              <a:r>
                <a:rPr lang="en-US" sz="1200" b="0" i="0" u="none" strike="noStrike" cap="none">
                  <a:solidFill>
                    <a:srgbClr val="000000"/>
                  </a:solidFill>
                  <a:latin typeface="Calibri"/>
                  <a:ea typeface="Calibri"/>
                  <a:cs typeface="Calibri"/>
                  <a:sym typeface="Calibri"/>
                </a:rPr>
                <a:t>The European Commission's support for the production of this publication does not constitute an endorsement of the contents, which reflect the views only of the authors, and the Commission cannot be held responsible for any use which may be made of the information contained therein.</a:t>
              </a:r>
              <a:endParaRPr sz="1200" b="0" i="0" u="none" strike="noStrike" cap="none">
                <a:solidFill>
                  <a:srgbClr val="000000"/>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800"/>
                <a:buFont typeface="Arial"/>
                <a:buNone/>
              </a:pPr>
              <a:endParaRPr sz="1000" b="0" i="0" u="none" strike="noStrike" cap="none">
                <a:solidFill>
                  <a:srgbClr val="FFFFFF"/>
                </a:solidFill>
                <a:latin typeface="Calibri"/>
                <a:ea typeface="Calibri"/>
                <a:cs typeface="Calibri"/>
                <a:sym typeface="Calibri"/>
              </a:endParaRPr>
            </a:p>
          </p:txBody>
        </p:sp>
        <p:pic>
          <p:nvPicPr>
            <p:cNvPr id="108" name="Google Shape;108;p1"/>
            <p:cNvPicPr preferRelativeResize="0"/>
            <p:nvPr/>
          </p:nvPicPr>
          <p:blipFill rotWithShape="1">
            <a:blip r:embed="rId5">
              <a:alphaModFix/>
            </a:blip>
            <a:srcRect/>
            <a:stretch/>
          </p:blipFill>
          <p:spPr>
            <a:xfrm>
              <a:off x="2259248" y="5288834"/>
              <a:ext cx="1448292" cy="404478"/>
            </a:xfrm>
            <a:prstGeom prst="rect">
              <a:avLst/>
            </a:prstGeom>
            <a:noFill/>
            <a:ln>
              <a:noFill/>
            </a:ln>
          </p:spPr>
        </p:pic>
        <p:pic>
          <p:nvPicPr>
            <p:cNvPr id="109" name="Google Shape;109;p1"/>
            <p:cNvPicPr preferRelativeResize="0"/>
            <p:nvPr/>
          </p:nvPicPr>
          <p:blipFill rotWithShape="1">
            <a:blip r:embed="rId6">
              <a:alphaModFix/>
            </a:blip>
            <a:srcRect r="20177"/>
            <a:stretch/>
          </p:blipFill>
          <p:spPr>
            <a:xfrm>
              <a:off x="10603618" y="5288834"/>
              <a:ext cx="1533649" cy="419377"/>
            </a:xfrm>
            <a:prstGeom prst="rect">
              <a:avLst/>
            </a:prstGeom>
            <a:noFill/>
            <a:ln>
              <a:noFill/>
            </a:ln>
          </p:spPr>
        </p:pic>
        <p:pic>
          <p:nvPicPr>
            <p:cNvPr id="110" name="Google Shape;110;p1"/>
            <p:cNvPicPr preferRelativeResize="0"/>
            <p:nvPr/>
          </p:nvPicPr>
          <p:blipFill rotWithShape="1">
            <a:blip r:embed="rId7">
              <a:alphaModFix/>
            </a:blip>
            <a:srcRect/>
            <a:stretch/>
          </p:blipFill>
          <p:spPr>
            <a:xfrm>
              <a:off x="7460330" y="5245638"/>
              <a:ext cx="485416" cy="490870"/>
            </a:xfrm>
            <a:prstGeom prst="rect">
              <a:avLst/>
            </a:prstGeom>
            <a:noFill/>
            <a:ln>
              <a:noFill/>
            </a:ln>
          </p:spPr>
        </p:pic>
        <p:pic>
          <p:nvPicPr>
            <p:cNvPr id="111" name="Google Shape;111;p1"/>
            <p:cNvPicPr preferRelativeResize="0"/>
            <p:nvPr/>
          </p:nvPicPr>
          <p:blipFill rotWithShape="1">
            <a:blip r:embed="rId8">
              <a:alphaModFix/>
            </a:blip>
            <a:srcRect/>
            <a:stretch/>
          </p:blipFill>
          <p:spPr>
            <a:xfrm>
              <a:off x="54733" y="5223940"/>
              <a:ext cx="485417" cy="509388"/>
            </a:xfrm>
            <a:prstGeom prst="rect">
              <a:avLst/>
            </a:prstGeom>
            <a:noFill/>
            <a:ln>
              <a:noFill/>
            </a:ln>
          </p:spPr>
        </p:pic>
        <p:pic>
          <p:nvPicPr>
            <p:cNvPr id="112" name="Google Shape;112;p1"/>
            <p:cNvPicPr preferRelativeResize="0"/>
            <p:nvPr/>
          </p:nvPicPr>
          <p:blipFill rotWithShape="1">
            <a:blip r:embed="rId9">
              <a:alphaModFix/>
            </a:blip>
            <a:srcRect/>
            <a:stretch/>
          </p:blipFill>
          <p:spPr>
            <a:xfrm>
              <a:off x="540150" y="5259686"/>
              <a:ext cx="1638414" cy="419377"/>
            </a:xfrm>
            <a:prstGeom prst="rect">
              <a:avLst/>
            </a:prstGeom>
            <a:noFill/>
            <a:ln>
              <a:noFill/>
            </a:ln>
          </p:spPr>
        </p:pic>
        <p:pic>
          <p:nvPicPr>
            <p:cNvPr id="113" name="Google Shape;113;p1"/>
            <p:cNvPicPr preferRelativeResize="0"/>
            <p:nvPr/>
          </p:nvPicPr>
          <p:blipFill rotWithShape="1">
            <a:blip r:embed="rId10">
              <a:alphaModFix/>
            </a:blip>
            <a:srcRect/>
            <a:stretch/>
          </p:blipFill>
          <p:spPr>
            <a:xfrm>
              <a:off x="4914914" y="5357692"/>
              <a:ext cx="1489026" cy="367595"/>
            </a:xfrm>
            <a:prstGeom prst="rect">
              <a:avLst/>
            </a:prstGeom>
            <a:noFill/>
            <a:ln>
              <a:noFill/>
            </a:ln>
          </p:spPr>
        </p:pic>
        <p:pic>
          <p:nvPicPr>
            <p:cNvPr id="114" name="Google Shape;114;p1"/>
            <p:cNvPicPr preferRelativeResize="0"/>
            <p:nvPr/>
          </p:nvPicPr>
          <p:blipFill rotWithShape="1">
            <a:blip r:embed="rId11">
              <a:alphaModFix/>
            </a:blip>
            <a:srcRect r="10406" b="8446"/>
            <a:stretch/>
          </p:blipFill>
          <p:spPr>
            <a:xfrm>
              <a:off x="8705701" y="5233834"/>
              <a:ext cx="1795277" cy="489486"/>
            </a:xfrm>
            <a:prstGeom prst="rect">
              <a:avLst/>
            </a:prstGeom>
            <a:noFill/>
            <a:ln>
              <a:noFill/>
            </a:ln>
          </p:spPr>
        </p:pic>
        <p:pic>
          <p:nvPicPr>
            <p:cNvPr id="115" name="Google Shape;115;p1"/>
            <p:cNvPicPr preferRelativeResize="0"/>
            <p:nvPr/>
          </p:nvPicPr>
          <p:blipFill rotWithShape="1">
            <a:blip r:embed="rId12">
              <a:alphaModFix/>
            </a:blip>
            <a:srcRect/>
            <a:stretch/>
          </p:blipFill>
          <p:spPr>
            <a:xfrm>
              <a:off x="6451188" y="5331800"/>
              <a:ext cx="980435" cy="419377"/>
            </a:xfrm>
            <a:prstGeom prst="rect">
              <a:avLst/>
            </a:prstGeom>
            <a:noFill/>
            <a:ln>
              <a:noFill/>
            </a:ln>
          </p:spPr>
        </p:pic>
        <p:pic>
          <p:nvPicPr>
            <p:cNvPr id="116" name="Google Shape;116;p1"/>
            <p:cNvPicPr preferRelativeResize="0"/>
            <p:nvPr/>
          </p:nvPicPr>
          <p:blipFill rotWithShape="1">
            <a:blip r:embed="rId13">
              <a:alphaModFix/>
            </a:blip>
            <a:srcRect/>
            <a:stretch/>
          </p:blipFill>
          <p:spPr>
            <a:xfrm>
              <a:off x="8018929" y="5259686"/>
              <a:ext cx="719168" cy="489486"/>
            </a:xfrm>
            <a:prstGeom prst="rect">
              <a:avLst/>
            </a:prstGeom>
            <a:noFill/>
            <a:ln>
              <a:noFill/>
            </a:ln>
          </p:spPr>
        </p:pic>
        <p:pic>
          <p:nvPicPr>
            <p:cNvPr id="117" name="Google Shape;117;p1"/>
            <p:cNvPicPr preferRelativeResize="0"/>
            <p:nvPr/>
          </p:nvPicPr>
          <p:blipFill rotWithShape="1">
            <a:blip r:embed="rId14">
              <a:alphaModFix/>
            </a:blip>
            <a:srcRect/>
            <a:stretch/>
          </p:blipFill>
          <p:spPr>
            <a:xfrm>
              <a:off x="3774016" y="5265789"/>
              <a:ext cx="1131082" cy="502703"/>
            </a:xfrm>
            <a:prstGeom prst="rect">
              <a:avLst/>
            </a:prstGeom>
            <a:noFill/>
            <a:ln>
              <a:noFill/>
            </a:ln>
          </p:spPr>
        </p:pic>
      </p:gr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21"/>
        <p:cNvGrpSpPr/>
        <p:nvPr/>
      </p:nvGrpSpPr>
      <p:grpSpPr>
        <a:xfrm>
          <a:off x="0" y="0"/>
          <a:ext cx="0" cy="0"/>
          <a:chOff x="0" y="0"/>
          <a:chExt cx="0" cy="0"/>
        </a:xfrm>
      </p:grpSpPr>
      <p:sp>
        <p:nvSpPr>
          <p:cNvPr id="122" name="Google Shape;122;g2c6e256e594_0_7"/>
          <p:cNvSpPr/>
          <p:nvPr/>
        </p:nvSpPr>
        <p:spPr>
          <a:xfrm>
            <a:off x="993057" y="197692"/>
            <a:ext cx="9512867" cy="690160"/>
          </a:xfrm>
          <a:prstGeom prst="rect">
            <a:avLst/>
          </a:prstGeom>
          <a:solidFill>
            <a:srgbClr val="003399"/>
          </a:solidFill>
          <a:ln>
            <a:noFill/>
          </a:ln>
        </p:spPr>
        <p:txBody>
          <a:bodyPr spcFirstLastPara="1" wrap="square" lIns="91425" tIns="45700" rIns="91425" bIns="45700" anchor="t" anchorCtr="0">
            <a:noAutofit/>
          </a:bodyPr>
          <a:lstStyle/>
          <a:p>
            <a:pPr>
              <a:buSzPts val="2800"/>
            </a:pPr>
            <a:r>
              <a:rPr lang="en-US" sz="2200" b="1" dirty="0">
                <a:solidFill>
                  <a:schemeClr val="bg1"/>
                </a:solidFill>
                <a:latin typeface="Times New Roman" panose="02020603050405020304" pitchFamily="18" charset="0"/>
                <a:cs typeface="Times New Roman" panose="02020603050405020304" pitchFamily="18" charset="0"/>
              </a:rPr>
              <a:t>UNITED NATIONS FRAMEWORK CONVENTION ON CLIMATE CHANGE (UNFCCC)</a:t>
            </a:r>
            <a:endParaRPr lang="es-ES" sz="2200" b="1" dirty="0">
              <a:solidFill>
                <a:schemeClr val="bg1"/>
              </a:solidFill>
              <a:latin typeface="Times New Roman" panose="02020603050405020304" pitchFamily="18" charset="0"/>
              <a:cs typeface="Times New Roman" panose="02020603050405020304" pitchFamily="18" charset="0"/>
            </a:endParaRPr>
          </a:p>
        </p:txBody>
      </p:sp>
      <p:sp>
        <p:nvSpPr>
          <p:cNvPr id="123" name="Google Shape;123;g2c6e256e594_0_7"/>
          <p:cNvSpPr txBox="1"/>
          <p:nvPr/>
        </p:nvSpPr>
        <p:spPr>
          <a:xfrm>
            <a:off x="993057" y="1036320"/>
            <a:ext cx="9488100" cy="4958080"/>
          </a:xfrm>
          <a:prstGeom prst="rect">
            <a:avLst/>
          </a:prstGeom>
          <a:noFill/>
          <a:ln>
            <a:noFill/>
          </a:ln>
        </p:spPr>
        <p:txBody>
          <a:bodyPr spcFirstLastPara="1" wrap="square" lIns="91425" tIns="91425" rIns="91425" bIns="91425" anchor="t" anchorCtr="0">
            <a:noAutofit/>
          </a:bodyPr>
          <a:lstStyle/>
          <a:p>
            <a:pPr algn="just">
              <a:lnSpc>
                <a:spcPct val="150000"/>
              </a:lnSpc>
            </a:pPr>
            <a:endParaRPr lang="en-US" sz="2000" dirty="0">
              <a:latin typeface="Times New Roman" panose="02020603050405020304" pitchFamily="18" charset="0"/>
              <a:cs typeface="Times New Roman" panose="02020603050405020304" pitchFamily="18" charset="0"/>
            </a:endParaRPr>
          </a:p>
          <a:p>
            <a:pPr algn="just">
              <a:lnSpc>
                <a:spcPct val="150000"/>
              </a:lnSpc>
            </a:pPr>
            <a:endParaRPr lang="en-US" sz="2000" dirty="0">
              <a:latin typeface="Times New Roman" panose="02020603050405020304" pitchFamily="18" charset="0"/>
              <a:cs typeface="Times New Roman" panose="02020603050405020304" pitchFamily="18" charset="0"/>
            </a:endParaRPr>
          </a:p>
        </p:txBody>
      </p:sp>
      <p:sp>
        <p:nvSpPr>
          <p:cNvPr id="3" name="Rectangle 2">
            <a:extLst>
              <a:ext uri="{FF2B5EF4-FFF2-40B4-BE49-F238E27FC236}">
                <a16:creationId xmlns:a16="http://schemas.microsoft.com/office/drawing/2014/main" id="{5625EA7A-C9D7-D8EE-E792-37E305377CF7}"/>
              </a:ext>
            </a:extLst>
          </p:cNvPr>
          <p:cNvSpPr>
            <a:spLocks noChangeArrowheads="1"/>
          </p:cNvSpPr>
          <p:nvPr/>
        </p:nvSpPr>
        <p:spPr bwMode="auto">
          <a:xfrm>
            <a:off x="0" y="-18466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4" name="Rectangle 2">
            <a:extLst>
              <a:ext uri="{FF2B5EF4-FFF2-40B4-BE49-F238E27FC236}">
                <a16:creationId xmlns:a16="http://schemas.microsoft.com/office/drawing/2014/main" id="{9E8EBB50-8FAE-5965-D84D-4C7B52375273}"/>
              </a:ext>
            </a:extLst>
          </p:cNvPr>
          <p:cNvSpPr>
            <a:spLocks noChangeArrowheads="1"/>
          </p:cNvSpPr>
          <p:nvPr/>
        </p:nvSpPr>
        <p:spPr bwMode="auto">
          <a:xfrm>
            <a:off x="0" y="-184666"/>
            <a:ext cx="264816"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Char char="•"/>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graphicFrame>
        <p:nvGraphicFramePr>
          <p:cNvPr id="2" name="Diagrama 1">
            <a:extLst>
              <a:ext uri="{FF2B5EF4-FFF2-40B4-BE49-F238E27FC236}">
                <a16:creationId xmlns:a16="http://schemas.microsoft.com/office/drawing/2014/main" id="{C887CA01-4B9F-4C76-E4EB-672F0ACA39F3}"/>
              </a:ext>
            </a:extLst>
          </p:cNvPr>
          <p:cNvGraphicFramePr/>
          <p:nvPr>
            <p:extLst>
              <p:ext uri="{D42A27DB-BD31-4B8C-83A1-F6EECF244321}">
                <p14:modId xmlns:p14="http://schemas.microsoft.com/office/powerpoint/2010/main" val="2379045801"/>
              </p:ext>
            </p:extLst>
          </p:nvPr>
        </p:nvGraphicFramePr>
        <p:xfrm>
          <a:off x="1215483" y="1382750"/>
          <a:ext cx="8865219" cy="443892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82231366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21"/>
        <p:cNvGrpSpPr/>
        <p:nvPr/>
      </p:nvGrpSpPr>
      <p:grpSpPr>
        <a:xfrm>
          <a:off x="0" y="0"/>
          <a:ext cx="0" cy="0"/>
          <a:chOff x="0" y="0"/>
          <a:chExt cx="0" cy="0"/>
        </a:xfrm>
      </p:grpSpPr>
      <p:sp>
        <p:nvSpPr>
          <p:cNvPr id="122" name="Google Shape;122;g2c6e256e594_0_7"/>
          <p:cNvSpPr/>
          <p:nvPr/>
        </p:nvSpPr>
        <p:spPr>
          <a:xfrm>
            <a:off x="993057" y="197692"/>
            <a:ext cx="9512867" cy="690160"/>
          </a:xfrm>
          <a:prstGeom prst="rect">
            <a:avLst/>
          </a:prstGeom>
          <a:solidFill>
            <a:srgbClr val="003399"/>
          </a:solidFill>
          <a:ln>
            <a:noFill/>
          </a:ln>
        </p:spPr>
        <p:txBody>
          <a:bodyPr spcFirstLastPara="1" wrap="square" lIns="91425" tIns="45700" rIns="91425" bIns="45700" anchor="t" anchorCtr="0">
            <a:noAutofit/>
          </a:bodyPr>
          <a:lstStyle/>
          <a:p>
            <a:pPr>
              <a:buSzPts val="2800"/>
            </a:pPr>
            <a:r>
              <a:rPr lang="en-US" sz="2200" b="1" dirty="0">
                <a:solidFill>
                  <a:schemeClr val="bg1"/>
                </a:solidFill>
                <a:latin typeface="Times New Roman" panose="02020603050405020304" pitchFamily="18" charset="0"/>
                <a:cs typeface="Times New Roman" panose="02020603050405020304" pitchFamily="18" charset="0"/>
              </a:rPr>
              <a:t>UNITED NATIONS FRAMEWORK CONVENTION ON CLIMATE CHANGE (UNFCCC)</a:t>
            </a:r>
            <a:endParaRPr lang="es-ES" sz="2200" b="1" dirty="0">
              <a:solidFill>
                <a:schemeClr val="bg1"/>
              </a:solidFill>
              <a:latin typeface="Times New Roman" panose="02020603050405020304" pitchFamily="18" charset="0"/>
              <a:cs typeface="Times New Roman" panose="02020603050405020304" pitchFamily="18" charset="0"/>
            </a:endParaRPr>
          </a:p>
        </p:txBody>
      </p:sp>
      <p:sp>
        <p:nvSpPr>
          <p:cNvPr id="123" name="Google Shape;123;g2c6e256e594_0_7"/>
          <p:cNvSpPr txBox="1"/>
          <p:nvPr/>
        </p:nvSpPr>
        <p:spPr>
          <a:xfrm>
            <a:off x="993057" y="1036320"/>
            <a:ext cx="9488100" cy="4958080"/>
          </a:xfrm>
          <a:prstGeom prst="rect">
            <a:avLst/>
          </a:prstGeom>
          <a:noFill/>
          <a:ln>
            <a:noFill/>
          </a:ln>
        </p:spPr>
        <p:txBody>
          <a:bodyPr spcFirstLastPara="1" wrap="square" lIns="91425" tIns="91425" rIns="91425" bIns="91425" anchor="t" anchorCtr="0">
            <a:noAutofit/>
          </a:bodyPr>
          <a:lstStyle/>
          <a:p>
            <a:r>
              <a:rPr lang="en-US" sz="2000" dirty="0">
                <a:effectLst/>
                <a:latin typeface="Times New Roman" panose="02020603050405020304" pitchFamily="18" charset="0"/>
                <a:ea typeface="Times New Roman" panose="02020603050405020304" pitchFamily="18" charset="0"/>
                <a:cs typeface="Times New Roman" panose="02020603050405020304" pitchFamily="18" charset="0"/>
              </a:rPr>
              <a:t>Parties to the UNFCCC are divided in </a:t>
            </a:r>
            <a:r>
              <a:rPr lang="en-US" sz="2000" b="1" dirty="0">
                <a:effectLst/>
                <a:latin typeface="Times New Roman" panose="02020603050405020304" pitchFamily="18" charset="0"/>
                <a:ea typeface="Times New Roman" panose="02020603050405020304" pitchFamily="18" charset="0"/>
                <a:cs typeface="Times New Roman" panose="02020603050405020304" pitchFamily="18" charset="0"/>
              </a:rPr>
              <a:t>two categories</a:t>
            </a:r>
            <a:r>
              <a:rPr lang="en-US" sz="2000" dirty="0">
                <a:effectLst/>
                <a:latin typeface="Times New Roman" panose="02020603050405020304" pitchFamily="18" charset="0"/>
                <a:ea typeface="Times New Roman" panose="02020603050405020304" pitchFamily="18" charset="0"/>
                <a:cs typeface="Times New Roman" panose="02020603050405020304" pitchFamily="18" charset="0"/>
              </a:rPr>
              <a:t>:</a:t>
            </a:r>
            <a:endParaRPr lang="es-ES" sz="2000" dirty="0">
              <a:effectLst/>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3" name="Rectangle 2">
            <a:extLst>
              <a:ext uri="{FF2B5EF4-FFF2-40B4-BE49-F238E27FC236}">
                <a16:creationId xmlns:a16="http://schemas.microsoft.com/office/drawing/2014/main" id="{5625EA7A-C9D7-D8EE-E792-37E305377CF7}"/>
              </a:ext>
            </a:extLst>
          </p:cNvPr>
          <p:cNvSpPr>
            <a:spLocks noChangeArrowheads="1"/>
          </p:cNvSpPr>
          <p:nvPr/>
        </p:nvSpPr>
        <p:spPr bwMode="auto">
          <a:xfrm>
            <a:off x="0" y="-18466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4" name="Rectangle 2">
            <a:extLst>
              <a:ext uri="{FF2B5EF4-FFF2-40B4-BE49-F238E27FC236}">
                <a16:creationId xmlns:a16="http://schemas.microsoft.com/office/drawing/2014/main" id="{9E8EBB50-8FAE-5965-D84D-4C7B52375273}"/>
              </a:ext>
            </a:extLst>
          </p:cNvPr>
          <p:cNvSpPr>
            <a:spLocks noChangeArrowheads="1"/>
          </p:cNvSpPr>
          <p:nvPr/>
        </p:nvSpPr>
        <p:spPr bwMode="auto">
          <a:xfrm>
            <a:off x="0" y="-184666"/>
            <a:ext cx="264816"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Char char="•"/>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graphicFrame>
        <p:nvGraphicFramePr>
          <p:cNvPr id="2" name="Diagrama 1">
            <a:extLst>
              <a:ext uri="{FF2B5EF4-FFF2-40B4-BE49-F238E27FC236}">
                <a16:creationId xmlns:a16="http://schemas.microsoft.com/office/drawing/2014/main" id="{B4DA2FBA-BAA2-4760-F64F-8FADDC9C9E5C}"/>
              </a:ext>
            </a:extLst>
          </p:cNvPr>
          <p:cNvGraphicFramePr/>
          <p:nvPr>
            <p:extLst>
              <p:ext uri="{D42A27DB-BD31-4B8C-83A1-F6EECF244321}">
                <p14:modId xmlns:p14="http://schemas.microsoft.com/office/powerpoint/2010/main" val="4122536204"/>
              </p:ext>
            </p:extLst>
          </p:nvPr>
        </p:nvGraphicFramePr>
        <p:xfrm>
          <a:off x="2141035" y="1572322"/>
          <a:ext cx="7192536" cy="424935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95148566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21"/>
        <p:cNvGrpSpPr/>
        <p:nvPr/>
      </p:nvGrpSpPr>
      <p:grpSpPr>
        <a:xfrm>
          <a:off x="0" y="0"/>
          <a:ext cx="0" cy="0"/>
          <a:chOff x="0" y="0"/>
          <a:chExt cx="0" cy="0"/>
        </a:xfrm>
      </p:grpSpPr>
      <p:sp>
        <p:nvSpPr>
          <p:cNvPr id="122" name="Google Shape;122;g2c6e256e594_0_7"/>
          <p:cNvSpPr/>
          <p:nvPr/>
        </p:nvSpPr>
        <p:spPr>
          <a:xfrm>
            <a:off x="993057" y="197692"/>
            <a:ext cx="9512867" cy="690160"/>
          </a:xfrm>
          <a:prstGeom prst="rect">
            <a:avLst/>
          </a:prstGeom>
          <a:solidFill>
            <a:srgbClr val="003399"/>
          </a:solidFill>
          <a:ln>
            <a:noFill/>
          </a:ln>
        </p:spPr>
        <p:txBody>
          <a:bodyPr spcFirstLastPara="1" wrap="square" lIns="91425" tIns="45700" rIns="91425" bIns="45700" anchor="t" anchorCtr="0">
            <a:noAutofit/>
          </a:bodyPr>
          <a:lstStyle/>
          <a:p>
            <a:pPr>
              <a:buSzPts val="2800"/>
            </a:pPr>
            <a:r>
              <a:rPr lang="en-US" sz="2200" b="1" dirty="0">
                <a:solidFill>
                  <a:schemeClr val="bg1"/>
                </a:solidFill>
                <a:latin typeface="Times New Roman" panose="02020603050405020304" pitchFamily="18" charset="0"/>
                <a:cs typeface="Times New Roman" panose="02020603050405020304" pitchFamily="18" charset="0"/>
              </a:rPr>
              <a:t>UNITED NATIONS FRAMEWORK CONVENTION ON CLIMATE CHANGE (UNFCCC)</a:t>
            </a:r>
            <a:endParaRPr lang="es-ES" sz="2200" b="1" dirty="0">
              <a:solidFill>
                <a:schemeClr val="bg1"/>
              </a:solidFill>
              <a:latin typeface="Times New Roman" panose="02020603050405020304" pitchFamily="18" charset="0"/>
              <a:cs typeface="Times New Roman" panose="02020603050405020304" pitchFamily="18" charset="0"/>
            </a:endParaRPr>
          </a:p>
          <a:p>
            <a:pPr marL="0" marR="0" lvl="0" indent="0" algn="l" rtl="0">
              <a:lnSpc>
                <a:spcPct val="100000"/>
              </a:lnSpc>
              <a:spcBef>
                <a:spcPts val="0"/>
              </a:spcBef>
              <a:spcAft>
                <a:spcPts val="0"/>
              </a:spcAft>
              <a:buClr>
                <a:srgbClr val="000000"/>
              </a:buClr>
              <a:buSzPts val="2800"/>
              <a:buFont typeface="Arial"/>
              <a:buNone/>
            </a:pPr>
            <a:endParaRPr sz="1400" b="0" i="0" u="none" strike="noStrike" cap="none" dirty="0">
              <a:solidFill>
                <a:srgbClr val="000000"/>
              </a:solidFill>
              <a:latin typeface="Arial"/>
              <a:ea typeface="Arial"/>
              <a:cs typeface="Arial"/>
              <a:sym typeface="Arial"/>
            </a:endParaRPr>
          </a:p>
        </p:txBody>
      </p:sp>
      <p:sp>
        <p:nvSpPr>
          <p:cNvPr id="123" name="Google Shape;123;g2c6e256e594_0_7"/>
          <p:cNvSpPr txBox="1"/>
          <p:nvPr/>
        </p:nvSpPr>
        <p:spPr>
          <a:xfrm>
            <a:off x="993057" y="1036320"/>
            <a:ext cx="9488100" cy="4958080"/>
          </a:xfrm>
          <a:prstGeom prst="rect">
            <a:avLst/>
          </a:prstGeom>
          <a:noFill/>
          <a:ln>
            <a:noFill/>
          </a:ln>
        </p:spPr>
        <p:txBody>
          <a:bodyPr spcFirstLastPara="1" wrap="square" lIns="91425" tIns="91425" rIns="91425" bIns="91425" anchor="t" anchorCtr="0">
            <a:noAutofit/>
          </a:bodyPr>
          <a:lstStyle/>
          <a:p>
            <a:endParaRPr lang="en-US" sz="2000" b="1" dirty="0">
              <a:solidFill>
                <a:srgbClr val="211E1E"/>
              </a:solidFill>
              <a:effectLst/>
              <a:latin typeface="Times New Roman" panose="02020603050405020304" pitchFamily="18" charset="0"/>
              <a:ea typeface="Times New Roman" panose="02020603050405020304" pitchFamily="18" charset="0"/>
              <a:cs typeface="Times New Roman" panose="02020603050405020304" pitchFamily="18" charset="0"/>
            </a:endParaRPr>
          </a:p>
          <a:p>
            <a:r>
              <a:rPr lang="en-US" sz="2000" b="1" dirty="0">
                <a:solidFill>
                  <a:srgbClr val="211E1E"/>
                </a:solidFill>
                <a:effectLst/>
                <a:latin typeface="Times New Roman" panose="02020603050405020304" pitchFamily="18" charset="0"/>
                <a:ea typeface="Times New Roman" panose="02020603050405020304" pitchFamily="18" charset="0"/>
                <a:cs typeface="Times New Roman" panose="02020603050405020304" pitchFamily="18" charset="0"/>
              </a:rPr>
              <a:t>‘Equity’ and ‘common but differentiated responsibilities’ </a:t>
            </a:r>
            <a:endParaRPr lang="es-ES" sz="2000" dirty="0">
              <a:effectLst/>
              <a:latin typeface="Times New Roman" panose="02020603050405020304" pitchFamily="18" charset="0"/>
              <a:ea typeface="Times New Roman" panose="02020603050405020304" pitchFamily="18" charset="0"/>
              <a:cs typeface="Times New Roman" panose="02020603050405020304" pitchFamily="18" charset="0"/>
            </a:endParaRPr>
          </a:p>
          <a:p>
            <a:endParaRPr lang="en-US" sz="2000" dirty="0">
              <a:solidFill>
                <a:srgbClr val="211E1E"/>
              </a:solidFill>
              <a:effectLst/>
              <a:latin typeface="Times New Roman" panose="02020603050405020304" pitchFamily="18" charset="0"/>
              <a:ea typeface="Times New Roman" panose="02020603050405020304" pitchFamily="18" charset="0"/>
              <a:cs typeface="Times New Roman" panose="02020603050405020304" pitchFamily="18" charset="0"/>
            </a:endParaRPr>
          </a:p>
          <a:p>
            <a:r>
              <a:rPr lang="en-US" sz="2000" dirty="0">
                <a:solidFill>
                  <a:srgbClr val="211E1E"/>
                </a:solidFill>
                <a:effectLst/>
                <a:latin typeface="Times New Roman" panose="02020603050405020304" pitchFamily="18" charset="0"/>
                <a:ea typeface="Times New Roman" panose="02020603050405020304" pitchFamily="18" charset="0"/>
                <a:cs typeface="Times New Roman" panose="02020603050405020304" pitchFamily="18" charset="0"/>
              </a:rPr>
              <a:t>During the UNFCCC negotiations developing countries argued for a treaty that would </a:t>
            </a:r>
            <a:r>
              <a:rPr lang="en-US" sz="2000" dirty="0" err="1">
                <a:solidFill>
                  <a:srgbClr val="211E1E"/>
                </a:solidFill>
                <a:effectLst/>
                <a:latin typeface="Times New Roman" panose="02020603050405020304" pitchFamily="18" charset="0"/>
                <a:ea typeface="Times New Roman" panose="02020603050405020304" pitchFamily="18" charset="0"/>
                <a:cs typeface="Times New Roman" panose="02020603050405020304" pitchFamily="18" charset="0"/>
              </a:rPr>
              <a:t>recognise</a:t>
            </a:r>
            <a:r>
              <a:rPr lang="en-US" sz="2000" dirty="0">
                <a:solidFill>
                  <a:srgbClr val="211E1E"/>
                </a:solidFill>
                <a:effectLst/>
                <a:latin typeface="Times New Roman" panose="02020603050405020304" pitchFamily="18" charset="0"/>
                <a:ea typeface="Times New Roman" panose="02020603050405020304" pitchFamily="18" charset="0"/>
                <a:cs typeface="Times New Roman" panose="02020603050405020304" pitchFamily="18" charset="0"/>
              </a:rPr>
              <a:t> three fundamental distinctions between wealthier and poorer countries: </a:t>
            </a:r>
          </a:p>
          <a:p>
            <a:endParaRPr lang="es-ES" sz="20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342900" lvl="0" indent="-342900">
              <a:buFont typeface="+mj-lt"/>
              <a:buAutoNum type="arabicPeriod"/>
            </a:pPr>
            <a:r>
              <a:rPr lang="en-US" sz="2000" dirty="0">
                <a:solidFill>
                  <a:srgbClr val="211E1E"/>
                </a:solidFill>
                <a:effectLst/>
                <a:latin typeface="Times New Roman" panose="02020603050405020304" pitchFamily="18" charset="0"/>
                <a:ea typeface="Times New Roman" panose="02020603050405020304" pitchFamily="18" charset="0"/>
                <a:cs typeface="Times New Roman" panose="02020603050405020304" pitchFamily="18" charset="0"/>
              </a:rPr>
              <a:t>Different historical (and present day) responsibility for climate change.</a:t>
            </a:r>
          </a:p>
          <a:p>
            <a:pPr marL="342900" lvl="0" indent="-342900">
              <a:buFont typeface="+mj-lt"/>
              <a:buAutoNum type="arabicPeriod"/>
            </a:pPr>
            <a:endParaRPr lang="es-ES" sz="20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342900" lvl="0" indent="-342900">
              <a:buFont typeface="+mj-lt"/>
              <a:buAutoNum type="arabicPeriod"/>
            </a:pPr>
            <a:r>
              <a:rPr lang="en-US" sz="2000" dirty="0">
                <a:solidFill>
                  <a:srgbClr val="211E1E"/>
                </a:solidFill>
                <a:effectLst/>
                <a:latin typeface="Times New Roman" panose="02020603050405020304" pitchFamily="18" charset="0"/>
                <a:ea typeface="Times New Roman" panose="02020603050405020304" pitchFamily="18" charset="0"/>
                <a:cs typeface="Times New Roman" panose="02020603050405020304" pitchFamily="18" charset="0"/>
              </a:rPr>
              <a:t>Differing likely impacts of climate change, predicted to be far greater in poorer than richer countries.</a:t>
            </a:r>
          </a:p>
          <a:p>
            <a:pPr marL="342900" lvl="0" indent="-342900">
              <a:buFont typeface="+mj-lt"/>
              <a:buAutoNum type="arabicPeriod"/>
            </a:pPr>
            <a:endParaRPr lang="es-ES" sz="20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342900" lvl="0" indent="-342900">
              <a:buFont typeface="+mj-lt"/>
              <a:buAutoNum type="arabicPeriod"/>
            </a:pPr>
            <a:r>
              <a:rPr lang="en-US" sz="2000" dirty="0">
                <a:solidFill>
                  <a:srgbClr val="211E1E"/>
                </a:solidFill>
                <a:effectLst/>
                <a:latin typeface="Times New Roman" panose="02020603050405020304" pitchFamily="18" charset="0"/>
                <a:ea typeface="Times New Roman" panose="02020603050405020304" pitchFamily="18" charset="0"/>
                <a:cs typeface="Times New Roman" panose="02020603050405020304" pitchFamily="18" charset="0"/>
              </a:rPr>
              <a:t>Different capacity to deal with the problems resulting from climate change and to develop noncarbon intensive energy technologies. </a:t>
            </a:r>
            <a:endParaRPr lang="es-ES" sz="2000" dirty="0">
              <a:effectLst/>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3" name="Rectangle 2">
            <a:extLst>
              <a:ext uri="{FF2B5EF4-FFF2-40B4-BE49-F238E27FC236}">
                <a16:creationId xmlns:a16="http://schemas.microsoft.com/office/drawing/2014/main" id="{5625EA7A-C9D7-D8EE-E792-37E305377CF7}"/>
              </a:ext>
            </a:extLst>
          </p:cNvPr>
          <p:cNvSpPr>
            <a:spLocks noChangeArrowheads="1"/>
          </p:cNvSpPr>
          <p:nvPr/>
        </p:nvSpPr>
        <p:spPr bwMode="auto">
          <a:xfrm>
            <a:off x="0" y="-18466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4" name="Rectangle 2">
            <a:extLst>
              <a:ext uri="{FF2B5EF4-FFF2-40B4-BE49-F238E27FC236}">
                <a16:creationId xmlns:a16="http://schemas.microsoft.com/office/drawing/2014/main" id="{9E8EBB50-8FAE-5965-D84D-4C7B52375273}"/>
              </a:ext>
            </a:extLst>
          </p:cNvPr>
          <p:cNvSpPr>
            <a:spLocks noChangeArrowheads="1"/>
          </p:cNvSpPr>
          <p:nvPr/>
        </p:nvSpPr>
        <p:spPr bwMode="auto">
          <a:xfrm>
            <a:off x="0" y="-184666"/>
            <a:ext cx="264816"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Char char="•"/>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240279485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21"/>
        <p:cNvGrpSpPr/>
        <p:nvPr/>
      </p:nvGrpSpPr>
      <p:grpSpPr>
        <a:xfrm>
          <a:off x="0" y="0"/>
          <a:ext cx="0" cy="0"/>
          <a:chOff x="0" y="0"/>
          <a:chExt cx="0" cy="0"/>
        </a:xfrm>
      </p:grpSpPr>
      <p:sp>
        <p:nvSpPr>
          <p:cNvPr id="122" name="Google Shape;122;g2c6e256e594_0_7"/>
          <p:cNvSpPr/>
          <p:nvPr/>
        </p:nvSpPr>
        <p:spPr>
          <a:xfrm>
            <a:off x="993057" y="197692"/>
            <a:ext cx="9512867" cy="690160"/>
          </a:xfrm>
          <a:prstGeom prst="rect">
            <a:avLst/>
          </a:prstGeom>
          <a:solidFill>
            <a:srgbClr val="003399"/>
          </a:solidFill>
          <a:ln>
            <a:noFill/>
          </a:ln>
        </p:spPr>
        <p:txBody>
          <a:bodyPr spcFirstLastPara="1" wrap="square" lIns="91425" tIns="45700" rIns="91425" bIns="45700" anchor="t" anchorCtr="0">
            <a:noAutofit/>
          </a:bodyPr>
          <a:lstStyle/>
          <a:p>
            <a:pPr>
              <a:buSzPts val="2800"/>
            </a:pPr>
            <a:r>
              <a:rPr lang="en-US" sz="2200" b="1" dirty="0">
                <a:solidFill>
                  <a:schemeClr val="bg1"/>
                </a:solidFill>
                <a:latin typeface="Times New Roman" panose="02020603050405020304" pitchFamily="18" charset="0"/>
                <a:cs typeface="Times New Roman" panose="02020603050405020304" pitchFamily="18" charset="0"/>
              </a:rPr>
              <a:t>UNITED NATIONS FRAMEWORK CONVENTION ON CLIMATE CHANGE (UNFCCC)</a:t>
            </a:r>
            <a:endParaRPr lang="es-ES" sz="2200" b="1" dirty="0">
              <a:solidFill>
                <a:schemeClr val="bg1"/>
              </a:solidFill>
              <a:latin typeface="Times New Roman" panose="02020603050405020304" pitchFamily="18" charset="0"/>
              <a:cs typeface="Times New Roman" panose="02020603050405020304" pitchFamily="18" charset="0"/>
            </a:endParaRPr>
          </a:p>
          <a:p>
            <a:pPr marL="0" marR="0" lvl="0" indent="0" algn="l" rtl="0">
              <a:lnSpc>
                <a:spcPct val="100000"/>
              </a:lnSpc>
              <a:spcBef>
                <a:spcPts val="0"/>
              </a:spcBef>
              <a:spcAft>
                <a:spcPts val="0"/>
              </a:spcAft>
              <a:buClr>
                <a:srgbClr val="000000"/>
              </a:buClr>
              <a:buSzPts val="2800"/>
              <a:buFont typeface="Arial"/>
              <a:buNone/>
            </a:pPr>
            <a:endParaRPr sz="1400" b="0" i="0" u="none" strike="noStrike" cap="none" dirty="0">
              <a:solidFill>
                <a:srgbClr val="000000"/>
              </a:solidFill>
              <a:latin typeface="Arial"/>
              <a:ea typeface="Arial"/>
              <a:cs typeface="Arial"/>
              <a:sym typeface="Arial"/>
            </a:endParaRPr>
          </a:p>
        </p:txBody>
      </p:sp>
      <p:sp>
        <p:nvSpPr>
          <p:cNvPr id="123" name="Google Shape;123;g2c6e256e594_0_7"/>
          <p:cNvSpPr txBox="1"/>
          <p:nvPr/>
        </p:nvSpPr>
        <p:spPr>
          <a:xfrm>
            <a:off x="993057" y="1036320"/>
            <a:ext cx="9488100" cy="4958080"/>
          </a:xfrm>
          <a:prstGeom prst="rect">
            <a:avLst/>
          </a:prstGeom>
          <a:noFill/>
          <a:ln>
            <a:noFill/>
          </a:ln>
        </p:spPr>
        <p:txBody>
          <a:bodyPr spcFirstLastPara="1" wrap="square" lIns="91425" tIns="91425" rIns="91425" bIns="91425" anchor="t" anchorCtr="0">
            <a:noAutofit/>
          </a:bodyPr>
          <a:lstStyle/>
          <a:p>
            <a:r>
              <a:rPr lang="en-US" sz="2000" dirty="0">
                <a:solidFill>
                  <a:srgbClr val="211E1E"/>
                </a:solidFill>
                <a:effectLst/>
                <a:latin typeface="Times New Roman" panose="02020603050405020304" pitchFamily="18" charset="0"/>
                <a:ea typeface="Times New Roman" panose="02020603050405020304" pitchFamily="18" charset="0"/>
                <a:cs typeface="Times New Roman" panose="02020603050405020304" pitchFamily="18" charset="0"/>
              </a:rPr>
              <a:t>These distinctions are central to the ‘principles’ laid out in </a:t>
            </a:r>
            <a:r>
              <a:rPr lang="en-US" sz="2000" b="1" dirty="0">
                <a:solidFill>
                  <a:srgbClr val="211E1E"/>
                </a:solidFill>
                <a:effectLst/>
                <a:latin typeface="Times New Roman" panose="02020603050405020304" pitchFamily="18" charset="0"/>
                <a:ea typeface="Times New Roman" panose="02020603050405020304" pitchFamily="18" charset="0"/>
                <a:cs typeface="Times New Roman" panose="02020603050405020304" pitchFamily="18" charset="0"/>
              </a:rPr>
              <a:t>Article 3 of the UNFCCC</a:t>
            </a:r>
            <a:r>
              <a:rPr lang="en-US" sz="2000" dirty="0">
                <a:solidFill>
                  <a:srgbClr val="211E1E"/>
                </a:solidFill>
                <a:effectLst/>
                <a:latin typeface="Times New Roman" panose="02020603050405020304" pitchFamily="18" charset="0"/>
                <a:ea typeface="Times New Roman" panose="02020603050405020304" pitchFamily="18" charset="0"/>
                <a:cs typeface="Times New Roman" panose="02020603050405020304" pitchFamily="18" charset="0"/>
              </a:rPr>
              <a:t>: </a:t>
            </a:r>
          </a:p>
          <a:p>
            <a:endParaRPr lang="es-ES" sz="20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algn="just"/>
            <a:r>
              <a:rPr lang="en-US" sz="2000" dirty="0">
                <a:solidFill>
                  <a:srgbClr val="211E1E"/>
                </a:solidFill>
                <a:effectLst/>
                <a:latin typeface="Times New Roman" panose="02020603050405020304" pitchFamily="18" charset="0"/>
                <a:ea typeface="Times New Roman" panose="02020603050405020304" pitchFamily="18" charset="0"/>
                <a:cs typeface="Times New Roman" panose="02020603050405020304" pitchFamily="18" charset="0"/>
              </a:rPr>
              <a:t>“</a:t>
            </a:r>
            <a:r>
              <a:rPr lang="en-US" sz="2000" i="1" dirty="0">
                <a:solidFill>
                  <a:srgbClr val="211E1E"/>
                </a:solidFill>
                <a:effectLst/>
                <a:latin typeface="Times New Roman" panose="02020603050405020304" pitchFamily="18" charset="0"/>
                <a:ea typeface="Times New Roman" panose="02020603050405020304" pitchFamily="18" charset="0"/>
                <a:cs typeface="Times New Roman" panose="02020603050405020304" pitchFamily="18" charset="0"/>
              </a:rPr>
              <a:t>In their actions to achieve the objective of the Convention and to implement its provisions, the Parties shall be guided, inter alia, by the following: </a:t>
            </a:r>
            <a:endParaRPr lang="es-ES" sz="2000" i="1" dirty="0">
              <a:effectLst/>
              <a:latin typeface="Times New Roman" panose="02020603050405020304" pitchFamily="18" charset="0"/>
              <a:ea typeface="Times New Roman" panose="02020603050405020304" pitchFamily="18" charset="0"/>
              <a:cs typeface="Times New Roman" panose="02020603050405020304" pitchFamily="18" charset="0"/>
            </a:endParaRPr>
          </a:p>
          <a:p>
            <a:pPr algn="just"/>
            <a:r>
              <a:rPr lang="en-US" sz="2000" i="1" dirty="0">
                <a:solidFill>
                  <a:srgbClr val="211E1E"/>
                </a:solidFill>
                <a:effectLst/>
                <a:latin typeface="Times New Roman" panose="02020603050405020304" pitchFamily="18" charset="0"/>
                <a:ea typeface="Times New Roman" panose="02020603050405020304" pitchFamily="18" charset="0"/>
                <a:cs typeface="Times New Roman" panose="02020603050405020304" pitchFamily="18" charset="0"/>
              </a:rPr>
              <a:t>1. The Parties should protect the climate system for the benefit of present and future generations of humankind, on the basis of equity and in accordance with their common but differentiated responsibilities and respective capabilities. Accordingly, the developed country Parties should take the lead in combating climate change and the adverse effects thereof. </a:t>
            </a:r>
            <a:endParaRPr lang="es-ES" sz="2000" i="1" dirty="0">
              <a:effectLst/>
              <a:latin typeface="Times New Roman" panose="02020603050405020304" pitchFamily="18" charset="0"/>
              <a:ea typeface="Times New Roman" panose="02020603050405020304" pitchFamily="18" charset="0"/>
              <a:cs typeface="Times New Roman" panose="02020603050405020304" pitchFamily="18" charset="0"/>
            </a:endParaRPr>
          </a:p>
          <a:p>
            <a:pPr algn="just"/>
            <a:r>
              <a:rPr lang="en-US" sz="2000" i="1" dirty="0">
                <a:solidFill>
                  <a:srgbClr val="211E1E"/>
                </a:solidFill>
                <a:effectLst/>
                <a:latin typeface="Times New Roman" panose="02020603050405020304" pitchFamily="18" charset="0"/>
                <a:ea typeface="Times New Roman" panose="02020603050405020304" pitchFamily="18" charset="0"/>
                <a:cs typeface="Times New Roman" panose="02020603050405020304" pitchFamily="18" charset="0"/>
              </a:rPr>
              <a:t>2. The specific needs and special circumstances of developing country Parties, especially those that are particularly vulnerable to the adverse effects of climate change, and of those Parties, especially developing country Parties, that would have to bear a disproportionate or abnormal burden under the Convention, should be given full consideration.”</a:t>
            </a:r>
            <a:endParaRPr lang="es-ES" sz="2000" i="1" dirty="0">
              <a:effectLst/>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3" name="Rectangle 2">
            <a:extLst>
              <a:ext uri="{FF2B5EF4-FFF2-40B4-BE49-F238E27FC236}">
                <a16:creationId xmlns:a16="http://schemas.microsoft.com/office/drawing/2014/main" id="{5625EA7A-C9D7-D8EE-E792-37E305377CF7}"/>
              </a:ext>
            </a:extLst>
          </p:cNvPr>
          <p:cNvSpPr>
            <a:spLocks noChangeArrowheads="1"/>
          </p:cNvSpPr>
          <p:nvPr/>
        </p:nvSpPr>
        <p:spPr bwMode="auto">
          <a:xfrm>
            <a:off x="0" y="-18466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4" name="Rectangle 2">
            <a:extLst>
              <a:ext uri="{FF2B5EF4-FFF2-40B4-BE49-F238E27FC236}">
                <a16:creationId xmlns:a16="http://schemas.microsoft.com/office/drawing/2014/main" id="{9E8EBB50-8FAE-5965-D84D-4C7B52375273}"/>
              </a:ext>
            </a:extLst>
          </p:cNvPr>
          <p:cNvSpPr>
            <a:spLocks noChangeArrowheads="1"/>
          </p:cNvSpPr>
          <p:nvPr/>
        </p:nvSpPr>
        <p:spPr bwMode="auto">
          <a:xfrm>
            <a:off x="0" y="-184666"/>
            <a:ext cx="264816"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Char char="•"/>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233048607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21"/>
        <p:cNvGrpSpPr/>
        <p:nvPr/>
      </p:nvGrpSpPr>
      <p:grpSpPr>
        <a:xfrm>
          <a:off x="0" y="0"/>
          <a:ext cx="0" cy="0"/>
          <a:chOff x="0" y="0"/>
          <a:chExt cx="0" cy="0"/>
        </a:xfrm>
      </p:grpSpPr>
      <p:sp>
        <p:nvSpPr>
          <p:cNvPr id="122" name="Google Shape;122;g2c6e256e594_0_7"/>
          <p:cNvSpPr/>
          <p:nvPr/>
        </p:nvSpPr>
        <p:spPr>
          <a:xfrm>
            <a:off x="993057" y="197692"/>
            <a:ext cx="9512867" cy="690160"/>
          </a:xfrm>
          <a:prstGeom prst="rect">
            <a:avLst/>
          </a:prstGeom>
          <a:solidFill>
            <a:srgbClr val="003399"/>
          </a:solidFill>
          <a:ln>
            <a:noFill/>
          </a:ln>
        </p:spPr>
        <p:txBody>
          <a:bodyPr spcFirstLastPara="1" wrap="square" lIns="91425" tIns="45700" rIns="91425" bIns="45700" anchor="t" anchorCtr="0">
            <a:noAutofit/>
          </a:bodyPr>
          <a:lstStyle/>
          <a:p>
            <a:pPr>
              <a:buSzPts val="2800"/>
            </a:pPr>
            <a:r>
              <a:rPr lang="en-US" sz="2200" b="1" dirty="0">
                <a:solidFill>
                  <a:schemeClr val="bg1"/>
                </a:solidFill>
                <a:latin typeface="Times New Roman" panose="02020603050405020304" pitchFamily="18" charset="0"/>
                <a:cs typeface="Times New Roman" panose="02020603050405020304" pitchFamily="18" charset="0"/>
              </a:rPr>
              <a:t>UNITED NATIONS FRAMEWORK CONVENTION ON CLIMATE CHANGE (UNFCCC)</a:t>
            </a:r>
            <a:endParaRPr lang="es-ES" sz="2200" b="1" dirty="0">
              <a:solidFill>
                <a:schemeClr val="bg1"/>
              </a:solidFill>
              <a:latin typeface="Times New Roman" panose="02020603050405020304" pitchFamily="18" charset="0"/>
              <a:cs typeface="Times New Roman" panose="02020603050405020304" pitchFamily="18" charset="0"/>
            </a:endParaRPr>
          </a:p>
          <a:p>
            <a:pPr marL="0" marR="0" lvl="0" indent="0" algn="l" rtl="0">
              <a:lnSpc>
                <a:spcPct val="100000"/>
              </a:lnSpc>
              <a:spcBef>
                <a:spcPts val="0"/>
              </a:spcBef>
              <a:spcAft>
                <a:spcPts val="0"/>
              </a:spcAft>
              <a:buClr>
                <a:srgbClr val="000000"/>
              </a:buClr>
              <a:buSzPts val="2800"/>
              <a:buFont typeface="Arial"/>
              <a:buNone/>
            </a:pPr>
            <a:endParaRPr sz="1400" b="0" i="0" u="none" strike="noStrike" cap="none" dirty="0">
              <a:solidFill>
                <a:srgbClr val="000000"/>
              </a:solidFill>
              <a:latin typeface="Arial"/>
              <a:ea typeface="Arial"/>
              <a:cs typeface="Arial"/>
              <a:sym typeface="Arial"/>
            </a:endParaRPr>
          </a:p>
        </p:txBody>
      </p:sp>
      <p:sp>
        <p:nvSpPr>
          <p:cNvPr id="123" name="Google Shape;123;g2c6e256e594_0_7"/>
          <p:cNvSpPr txBox="1"/>
          <p:nvPr/>
        </p:nvSpPr>
        <p:spPr>
          <a:xfrm>
            <a:off x="993057" y="1036320"/>
            <a:ext cx="9488100" cy="4958080"/>
          </a:xfrm>
          <a:prstGeom prst="rect">
            <a:avLst/>
          </a:prstGeom>
          <a:noFill/>
          <a:ln>
            <a:noFill/>
          </a:ln>
        </p:spPr>
        <p:txBody>
          <a:bodyPr spcFirstLastPara="1" wrap="square" lIns="91425" tIns="91425" rIns="91425" bIns="91425" anchor="t" anchorCtr="0">
            <a:noAutofit/>
          </a:bodyPr>
          <a:lstStyle/>
          <a:p>
            <a:endParaRPr lang="en-US" sz="2000" dirty="0">
              <a:solidFill>
                <a:srgbClr val="211E1E"/>
              </a:solidFill>
              <a:effectLst/>
              <a:latin typeface="Times New Roman" panose="02020603050405020304" pitchFamily="18" charset="0"/>
              <a:ea typeface="Times New Roman" panose="02020603050405020304" pitchFamily="18" charset="0"/>
              <a:cs typeface="Times New Roman" panose="02020603050405020304" pitchFamily="18" charset="0"/>
            </a:endParaRPr>
          </a:p>
          <a:p>
            <a:r>
              <a:rPr lang="en-US" sz="2000" dirty="0">
                <a:solidFill>
                  <a:srgbClr val="211E1E"/>
                </a:solidFill>
                <a:effectLst/>
                <a:latin typeface="Times New Roman" panose="02020603050405020304" pitchFamily="18" charset="0"/>
                <a:ea typeface="Times New Roman" panose="02020603050405020304" pitchFamily="18" charset="0"/>
                <a:cs typeface="Times New Roman" panose="02020603050405020304" pitchFamily="18" charset="0"/>
              </a:rPr>
              <a:t>The language of ‘equity’ and of CBDR was introduced precisely to acknowledge the </a:t>
            </a:r>
            <a:r>
              <a:rPr lang="en-US" sz="2000" b="1" dirty="0">
                <a:solidFill>
                  <a:srgbClr val="211E1E"/>
                </a:solidFill>
                <a:effectLst/>
                <a:latin typeface="Times New Roman" panose="02020603050405020304" pitchFamily="18" charset="0"/>
                <a:ea typeface="Times New Roman" panose="02020603050405020304" pitchFamily="18" charset="0"/>
                <a:cs typeface="Times New Roman" panose="02020603050405020304" pitchFamily="18" charset="0"/>
              </a:rPr>
              <a:t>justice claims of developing countries</a:t>
            </a:r>
            <a:r>
              <a:rPr lang="en-US" sz="2000" dirty="0">
                <a:solidFill>
                  <a:srgbClr val="211E1E"/>
                </a:solidFill>
                <a:effectLst/>
                <a:latin typeface="Times New Roman" panose="02020603050405020304" pitchFamily="18" charset="0"/>
                <a:ea typeface="Times New Roman" panose="02020603050405020304" pitchFamily="18" charset="0"/>
                <a:cs typeface="Times New Roman" panose="02020603050405020304" pitchFamily="18" charset="0"/>
              </a:rPr>
              <a:t>, and in particular to aim at a balance between the differentials of contribution to the problem and capacity to treat it. However, the term  ‘equity’ understood as a solution when the applicable law is not offering a just solution seems controversial form a human rights perspective.</a:t>
            </a:r>
          </a:p>
          <a:p>
            <a:endParaRPr lang="es-ES" sz="2000" dirty="0">
              <a:effectLst/>
              <a:latin typeface="Times New Roman" panose="02020603050405020304" pitchFamily="18" charset="0"/>
              <a:ea typeface="Times New Roman" panose="02020603050405020304" pitchFamily="18" charset="0"/>
              <a:cs typeface="Times New Roman" panose="02020603050405020304" pitchFamily="18" charset="0"/>
            </a:endParaRPr>
          </a:p>
          <a:p>
            <a:r>
              <a:rPr lang="en-US" sz="2000" dirty="0">
                <a:solidFill>
                  <a:srgbClr val="211E1E"/>
                </a:solidFill>
                <a:effectLst/>
                <a:latin typeface="Times New Roman" panose="02020603050405020304" pitchFamily="18" charset="0"/>
                <a:ea typeface="Times New Roman" panose="02020603050405020304" pitchFamily="18" charset="0"/>
                <a:cs typeface="Times New Roman" panose="02020603050405020304" pitchFamily="18" charset="0"/>
              </a:rPr>
              <a:t>Article 3 seems to promise that responsibility would be attributed fairly: that those living carbon-intensive lives in richer countries would be held accountable, to a degree, while those in poorer countries would be compensated for the resulting harms. There is </a:t>
            </a:r>
            <a:r>
              <a:rPr lang="en-US" sz="2000" b="1" dirty="0">
                <a:solidFill>
                  <a:srgbClr val="211E1E"/>
                </a:solidFill>
                <a:effectLst/>
                <a:latin typeface="Times New Roman" panose="02020603050405020304" pitchFamily="18" charset="0"/>
                <a:ea typeface="Times New Roman" panose="02020603050405020304" pitchFamily="18" charset="0"/>
                <a:cs typeface="Times New Roman" panose="02020603050405020304" pitchFamily="18" charset="0"/>
              </a:rPr>
              <a:t>little sign to date that these principles are being fulfilled</a:t>
            </a:r>
            <a:r>
              <a:rPr lang="en-US" sz="2000" dirty="0">
                <a:solidFill>
                  <a:srgbClr val="211E1E"/>
                </a:solidFill>
                <a:effectLst/>
                <a:latin typeface="Times New Roman" panose="02020603050405020304" pitchFamily="18" charset="0"/>
                <a:ea typeface="Times New Roman" panose="02020603050405020304" pitchFamily="18" charset="0"/>
                <a:cs typeface="Times New Roman" panose="02020603050405020304" pitchFamily="18" charset="0"/>
              </a:rPr>
              <a:t>, or even that they are adequate to translate ethical imperatives into legal obligations. </a:t>
            </a:r>
            <a:endParaRPr lang="es-ES" sz="2000" dirty="0">
              <a:effectLst/>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3" name="Rectangle 2">
            <a:extLst>
              <a:ext uri="{FF2B5EF4-FFF2-40B4-BE49-F238E27FC236}">
                <a16:creationId xmlns:a16="http://schemas.microsoft.com/office/drawing/2014/main" id="{5625EA7A-C9D7-D8EE-E792-37E305377CF7}"/>
              </a:ext>
            </a:extLst>
          </p:cNvPr>
          <p:cNvSpPr>
            <a:spLocks noChangeArrowheads="1"/>
          </p:cNvSpPr>
          <p:nvPr/>
        </p:nvSpPr>
        <p:spPr bwMode="auto">
          <a:xfrm>
            <a:off x="0" y="-18466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4" name="Rectangle 2">
            <a:extLst>
              <a:ext uri="{FF2B5EF4-FFF2-40B4-BE49-F238E27FC236}">
                <a16:creationId xmlns:a16="http://schemas.microsoft.com/office/drawing/2014/main" id="{9E8EBB50-8FAE-5965-D84D-4C7B52375273}"/>
              </a:ext>
            </a:extLst>
          </p:cNvPr>
          <p:cNvSpPr>
            <a:spLocks noChangeArrowheads="1"/>
          </p:cNvSpPr>
          <p:nvPr/>
        </p:nvSpPr>
        <p:spPr bwMode="auto">
          <a:xfrm>
            <a:off x="0" y="-184666"/>
            <a:ext cx="264816"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Char char="•"/>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129995223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21"/>
        <p:cNvGrpSpPr/>
        <p:nvPr/>
      </p:nvGrpSpPr>
      <p:grpSpPr>
        <a:xfrm>
          <a:off x="0" y="0"/>
          <a:ext cx="0" cy="0"/>
          <a:chOff x="0" y="0"/>
          <a:chExt cx="0" cy="0"/>
        </a:xfrm>
      </p:grpSpPr>
      <p:sp>
        <p:nvSpPr>
          <p:cNvPr id="122" name="Google Shape;122;g2c6e256e594_0_7"/>
          <p:cNvSpPr/>
          <p:nvPr/>
        </p:nvSpPr>
        <p:spPr>
          <a:xfrm>
            <a:off x="993057" y="197692"/>
            <a:ext cx="9512867" cy="690160"/>
          </a:xfrm>
          <a:prstGeom prst="rect">
            <a:avLst/>
          </a:prstGeom>
          <a:solidFill>
            <a:srgbClr val="003399"/>
          </a:solidFill>
          <a:ln>
            <a:noFill/>
          </a:ln>
        </p:spPr>
        <p:txBody>
          <a:bodyPr spcFirstLastPara="1" wrap="square" lIns="91425" tIns="45700" rIns="91425" bIns="45700" anchor="t" anchorCtr="0">
            <a:noAutofit/>
          </a:bodyPr>
          <a:lstStyle/>
          <a:p>
            <a:pPr>
              <a:buSzPts val="2800"/>
            </a:pPr>
            <a:r>
              <a:rPr lang="en-US" sz="2200" b="1" dirty="0">
                <a:solidFill>
                  <a:schemeClr val="bg1"/>
                </a:solidFill>
                <a:latin typeface="Times New Roman" panose="02020603050405020304" pitchFamily="18" charset="0"/>
                <a:cs typeface="Times New Roman" panose="02020603050405020304" pitchFamily="18" charset="0"/>
              </a:rPr>
              <a:t>UNITED NATIONS FRAMEWORK CONVENTION ON CLIMATE CHANGE (UNFCCC)</a:t>
            </a:r>
            <a:endParaRPr lang="es-ES" sz="2200" b="1" dirty="0">
              <a:solidFill>
                <a:schemeClr val="bg1"/>
              </a:solidFill>
              <a:latin typeface="Times New Roman" panose="02020603050405020304" pitchFamily="18" charset="0"/>
              <a:cs typeface="Times New Roman" panose="02020603050405020304" pitchFamily="18" charset="0"/>
            </a:endParaRPr>
          </a:p>
          <a:p>
            <a:pPr marL="0" marR="0" lvl="0" indent="0" algn="l" rtl="0">
              <a:lnSpc>
                <a:spcPct val="100000"/>
              </a:lnSpc>
              <a:spcBef>
                <a:spcPts val="0"/>
              </a:spcBef>
              <a:spcAft>
                <a:spcPts val="0"/>
              </a:spcAft>
              <a:buClr>
                <a:srgbClr val="000000"/>
              </a:buClr>
              <a:buSzPts val="2800"/>
              <a:buFont typeface="Arial"/>
              <a:buNone/>
            </a:pPr>
            <a:endParaRPr sz="1400" b="0" i="0" u="none" strike="noStrike" cap="none" dirty="0">
              <a:solidFill>
                <a:srgbClr val="000000"/>
              </a:solidFill>
              <a:latin typeface="Arial"/>
              <a:ea typeface="Arial"/>
              <a:cs typeface="Arial"/>
              <a:sym typeface="Arial"/>
            </a:endParaRPr>
          </a:p>
        </p:txBody>
      </p:sp>
      <p:sp>
        <p:nvSpPr>
          <p:cNvPr id="123" name="Google Shape;123;g2c6e256e594_0_7"/>
          <p:cNvSpPr txBox="1"/>
          <p:nvPr/>
        </p:nvSpPr>
        <p:spPr>
          <a:xfrm>
            <a:off x="993057" y="887852"/>
            <a:ext cx="9488100" cy="5106548"/>
          </a:xfrm>
          <a:prstGeom prst="rect">
            <a:avLst/>
          </a:prstGeom>
          <a:noFill/>
          <a:ln>
            <a:noFill/>
          </a:ln>
        </p:spPr>
        <p:txBody>
          <a:bodyPr spcFirstLastPara="1" wrap="square" lIns="91425" tIns="91425" rIns="91425" bIns="91425" anchor="t" anchorCtr="0">
            <a:noAutofit/>
          </a:bodyPr>
          <a:lstStyle/>
          <a:p>
            <a:endParaRPr lang="en-US" sz="2000" dirty="0">
              <a:solidFill>
                <a:srgbClr val="211E1E"/>
              </a:solidFill>
              <a:effectLst/>
              <a:latin typeface="Times New Roman" panose="02020603050405020304" pitchFamily="18" charset="0"/>
              <a:ea typeface="Times New Roman" panose="02020603050405020304" pitchFamily="18" charset="0"/>
              <a:cs typeface="Times New Roman" panose="02020603050405020304" pitchFamily="18" charset="0"/>
            </a:endParaRPr>
          </a:p>
          <a:p>
            <a:r>
              <a:rPr lang="en-US" sz="2000" dirty="0">
                <a:solidFill>
                  <a:srgbClr val="211E1E"/>
                </a:solidFill>
                <a:effectLst/>
                <a:latin typeface="Times New Roman" panose="02020603050405020304" pitchFamily="18" charset="0"/>
                <a:ea typeface="Times New Roman" panose="02020603050405020304" pitchFamily="18" charset="0"/>
                <a:cs typeface="Times New Roman" panose="02020603050405020304" pitchFamily="18" charset="0"/>
              </a:rPr>
              <a:t>Regarding CBDR, the (non-binding) 1992 Rio Declaration on Environment and Development, Principle 7, points out: </a:t>
            </a:r>
          </a:p>
          <a:p>
            <a:endParaRPr lang="es-ES" sz="20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algn="just"/>
            <a:r>
              <a:rPr lang="en-US" sz="2000" i="1" dirty="0">
                <a:solidFill>
                  <a:srgbClr val="211E1E"/>
                </a:solidFill>
                <a:effectLst/>
                <a:latin typeface="Times New Roman" panose="02020603050405020304" pitchFamily="18" charset="0"/>
                <a:ea typeface="Times New Roman" panose="02020603050405020304" pitchFamily="18" charset="0"/>
                <a:cs typeface="Times New Roman" panose="02020603050405020304" pitchFamily="18" charset="0"/>
              </a:rPr>
              <a:t>“States shall cooperate in a spirit of global partnership to conserve, protect and restore the health and integrity of the Earth’s ecosystem. In view of the different contributions to global environmental degradation, States have common but differentiated responsibilities. The developed countries acknowledge the responsibility that they bear in the international pursuit of sustainable development in view of the pressures their societies place on the global environment and of the technologies and financial resources they command.”</a:t>
            </a:r>
          </a:p>
          <a:p>
            <a:endParaRPr lang="es-ES" sz="2000" dirty="0">
              <a:effectLst/>
              <a:latin typeface="Times New Roman" panose="02020603050405020304" pitchFamily="18" charset="0"/>
              <a:ea typeface="Times New Roman" panose="02020603050405020304" pitchFamily="18" charset="0"/>
              <a:cs typeface="Times New Roman" panose="02020603050405020304" pitchFamily="18" charset="0"/>
            </a:endParaRPr>
          </a:p>
          <a:p>
            <a:r>
              <a:rPr lang="en-US" sz="2000" dirty="0">
                <a:solidFill>
                  <a:srgbClr val="211E1E"/>
                </a:solidFill>
                <a:effectLst/>
                <a:latin typeface="Times New Roman" panose="02020603050405020304" pitchFamily="18" charset="0"/>
                <a:ea typeface="Times New Roman" panose="02020603050405020304" pitchFamily="18" charset="0"/>
                <a:cs typeface="Times New Roman" panose="02020603050405020304" pitchFamily="18" charset="0"/>
              </a:rPr>
              <a:t>The transition from the (non-binding) Rio Declaration to the (more binding) UNFCCC Article 3 much of </a:t>
            </a:r>
            <a:r>
              <a:rPr lang="en-US" sz="2000" b="1" dirty="0">
                <a:solidFill>
                  <a:srgbClr val="211E1E"/>
                </a:solidFill>
                <a:effectLst/>
                <a:latin typeface="Times New Roman" panose="02020603050405020304" pitchFamily="18" charset="0"/>
                <a:ea typeface="Times New Roman" panose="02020603050405020304" pitchFamily="18" charset="0"/>
                <a:cs typeface="Times New Roman" panose="02020603050405020304" pitchFamily="18" charset="0"/>
              </a:rPr>
              <a:t>this strong language was lost or removed</a:t>
            </a:r>
            <a:r>
              <a:rPr lang="en-US" sz="2000" dirty="0">
                <a:solidFill>
                  <a:srgbClr val="211E1E"/>
                </a:solidFill>
                <a:effectLst/>
                <a:latin typeface="Times New Roman" panose="02020603050405020304" pitchFamily="18" charset="0"/>
                <a:ea typeface="Times New Roman" panose="02020603050405020304" pitchFamily="18" charset="0"/>
                <a:cs typeface="Times New Roman" panose="02020603050405020304" pitchFamily="18" charset="0"/>
              </a:rPr>
              <a:t> at the insistence of the wealthier states. </a:t>
            </a:r>
            <a:endParaRPr lang="es-ES" sz="2000" dirty="0">
              <a:effectLst/>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3" name="Rectangle 2">
            <a:extLst>
              <a:ext uri="{FF2B5EF4-FFF2-40B4-BE49-F238E27FC236}">
                <a16:creationId xmlns:a16="http://schemas.microsoft.com/office/drawing/2014/main" id="{5625EA7A-C9D7-D8EE-E792-37E305377CF7}"/>
              </a:ext>
            </a:extLst>
          </p:cNvPr>
          <p:cNvSpPr>
            <a:spLocks noChangeArrowheads="1"/>
          </p:cNvSpPr>
          <p:nvPr/>
        </p:nvSpPr>
        <p:spPr bwMode="auto">
          <a:xfrm>
            <a:off x="0" y="-18466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4" name="Rectangle 2">
            <a:extLst>
              <a:ext uri="{FF2B5EF4-FFF2-40B4-BE49-F238E27FC236}">
                <a16:creationId xmlns:a16="http://schemas.microsoft.com/office/drawing/2014/main" id="{9E8EBB50-8FAE-5965-D84D-4C7B52375273}"/>
              </a:ext>
            </a:extLst>
          </p:cNvPr>
          <p:cNvSpPr>
            <a:spLocks noChangeArrowheads="1"/>
          </p:cNvSpPr>
          <p:nvPr/>
        </p:nvSpPr>
        <p:spPr bwMode="auto">
          <a:xfrm>
            <a:off x="0" y="-184666"/>
            <a:ext cx="264816"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Char char="•"/>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387387390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21"/>
        <p:cNvGrpSpPr/>
        <p:nvPr/>
      </p:nvGrpSpPr>
      <p:grpSpPr>
        <a:xfrm>
          <a:off x="0" y="0"/>
          <a:ext cx="0" cy="0"/>
          <a:chOff x="0" y="0"/>
          <a:chExt cx="0" cy="0"/>
        </a:xfrm>
      </p:grpSpPr>
      <p:sp>
        <p:nvSpPr>
          <p:cNvPr id="122" name="Google Shape;122;g2c6e256e594_0_7"/>
          <p:cNvSpPr/>
          <p:nvPr/>
        </p:nvSpPr>
        <p:spPr>
          <a:xfrm>
            <a:off x="965059" y="189570"/>
            <a:ext cx="9512867" cy="690160"/>
          </a:xfrm>
          <a:prstGeom prst="rect">
            <a:avLst/>
          </a:prstGeom>
          <a:solidFill>
            <a:srgbClr val="003399"/>
          </a:solidFill>
          <a:ln>
            <a:noFill/>
          </a:ln>
        </p:spPr>
        <p:txBody>
          <a:bodyPr spcFirstLastPara="1" wrap="square" lIns="91425" tIns="45700" rIns="91425" bIns="45700" anchor="t" anchorCtr="0">
            <a:noAutofit/>
          </a:bodyPr>
          <a:lstStyle/>
          <a:p>
            <a:pPr>
              <a:buSzPts val="2800"/>
            </a:pPr>
            <a:r>
              <a:rPr lang="en-US" sz="2200" b="1" dirty="0">
                <a:solidFill>
                  <a:schemeClr val="bg1"/>
                </a:solidFill>
                <a:latin typeface="Times New Roman" panose="02020603050405020304" pitchFamily="18" charset="0"/>
                <a:cs typeface="Times New Roman" panose="02020603050405020304" pitchFamily="18" charset="0"/>
              </a:rPr>
              <a:t>UNITED NATIONS FRAMEWORK CONVENTION ON CLIMATE CHANGE (UNFCCC)</a:t>
            </a:r>
            <a:endParaRPr lang="es-ES" sz="2200" b="1" dirty="0">
              <a:solidFill>
                <a:schemeClr val="bg1"/>
              </a:solidFill>
              <a:latin typeface="Times New Roman" panose="02020603050405020304" pitchFamily="18" charset="0"/>
              <a:cs typeface="Times New Roman" panose="02020603050405020304" pitchFamily="18" charset="0"/>
            </a:endParaRPr>
          </a:p>
        </p:txBody>
      </p:sp>
      <p:sp>
        <p:nvSpPr>
          <p:cNvPr id="123" name="Google Shape;123;g2c6e256e594_0_7"/>
          <p:cNvSpPr txBox="1"/>
          <p:nvPr/>
        </p:nvSpPr>
        <p:spPr>
          <a:xfrm>
            <a:off x="993057" y="690160"/>
            <a:ext cx="10033166" cy="5304240"/>
          </a:xfrm>
          <a:prstGeom prst="rect">
            <a:avLst/>
          </a:prstGeom>
          <a:noFill/>
          <a:ln>
            <a:noFill/>
          </a:ln>
        </p:spPr>
        <p:txBody>
          <a:bodyPr spcFirstLastPara="1" wrap="square" lIns="91425" tIns="91425" rIns="91425" bIns="91425" anchor="t" anchorCtr="0">
            <a:noAutofit/>
          </a:bodyPr>
          <a:lstStyle/>
          <a:p>
            <a:endParaRPr lang="en-US" sz="2000" dirty="0">
              <a:solidFill>
                <a:srgbClr val="211E1E"/>
              </a:solidFill>
              <a:effectLst/>
              <a:latin typeface="Times New Roman" panose="02020603050405020304" pitchFamily="18" charset="0"/>
              <a:ea typeface="Times New Roman" panose="02020603050405020304" pitchFamily="18" charset="0"/>
              <a:cs typeface="Times New Roman" panose="02020603050405020304" pitchFamily="18" charset="0"/>
            </a:endParaRPr>
          </a:p>
          <a:p>
            <a:endParaRPr lang="en-US" sz="2000" dirty="0">
              <a:solidFill>
                <a:srgbClr val="211E1E"/>
              </a:solidFill>
              <a:effectLst/>
              <a:latin typeface="Times New Roman" panose="02020603050405020304" pitchFamily="18" charset="0"/>
              <a:ea typeface="Times New Roman" panose="02020603050405020304" pitchFamily="18" charset="0"/>
              <a:cs typeface="Times New Roman" panose="02020603050405020304" pitchFamily="18" charset="0"/>
            </a:endParaRPr>
          </a:p>
          <a:p>
            <a:r>
              <a:rPr lang="en-US" sz="2000" dirty="0">
                <a:solidFill>
                  <a:srgbClr val="211E1E"/>
                </a:solidFill>
                <a:effectLst/>
                <a:latin typeface="Times New Roman" panose="02020603050405020304" pitchFamily="18" charset="0"/>
                <a:ea typeface="Times New Roman" panose="02020603050405020304" pitchFamily="18" charset="0"/>
                <a:cs typeface="Times New Roman" panose="02020603050405020304" pitchFamily="18" charset="0"/>
              </a:rPr>
              <a:t>Nevertheless, CBDR in the UNFCCC entails a </a:t>
            </a:r>
            <a:r>
              <a:rPr lang="en-US" sz="2000" b="1" dirty="0">
                <a:solidFill>
                  <a:srgbClr val="211E1E"/>
                </a:solidFill>
                <a:effectLst/>
                <a:latin typeface="Times New Roman" panose="02020603050405020304" pitchFamily="18" charset="0"/>
                <a:ea typeface="Times New Roman" panose="02020603050405020304" pitchFamily="18" charset="0"/>
                <a:cs typeface="Times New Roman" panose="02020603050405020304" pitchFamily="18" charset="0"/>
              </a:rPr>
              <a:t>positive obligation </a:t>
            </a:r>
            <a:r>
              <a:rPr lang="en-US" sz="2000" dirty="0">
                <a:solidFill>
                  <a:srgbClr val="211E1E"/>
                </a:solidFill>
                <a:effectLst/>
                <a:latin typeface="Times New Roman" panose="02020603050405020304" pitchFamily="18" charset="0"/>
                <a:ea typeface="Times New Roman" panose="02020603050405020304" pitchFamily="18" charset="0"/>
                <a:cs typeface="Times New Roman" panose="02020603050405020304" pitchFamily="18" charset="0"/>
              </a:rPr>
              <a:t>on wealthier countries to ‘assist’ poorer countries. But the </a:t>
            </a:r>
            <a:r>
              <a:rPr lang="en-US" sz="2000" b="1" dirty="0">
                <a:solidFill>
                  <a:srgbClr val="211E1E"/>
                </a:solidFill>
                <a:effectLst/>
                <a:latin typeface="Times New Roman" panose="02020603050405020304" pitchFamily="18" charset="0"/>
                <a:ea typeface="Times New Roman" panose="02020603050405020304" pitchFamily="18" charset="0"/>
                <a:cs typeface="Times New Roman" panose="02020603050405020304" pitchFamily="18" charset="0"/>
              </a:rPr>
              <a:t>terms are narrow</a:t>
            </a:r>
            <a:r>
              <a:rPr lang="en-US" sz="2000" dirty="0">
                <a:solidFill>
                  <a:srgbClr val="211E1E"/>
                </a:solidFill>
                <a:effectLst/>
                <a:latin typeface="Times New Roman" panose="02020603050405020304" pitchFamily="18" charset="0"/>
                <a:ea typeface="Times New Roman" panose="02020603050405020304" pitchFamily="18" charset="0"/>
                <a:cs typeface="Times New Roman" panose="02020603050405020304" pitchFamily="18" charset="0"/>
              </a:rPr>
              <a:t>. Industrial countries agree to provide ‘new and additional financial resources’ to developing countries to meet the ‘agreed full incremental costs’ of complying with their commitments and to cover the ‘agreed full costs’ of their reporting obligations.</a:t>
            </a:r>
          </a:p>
          <a:p>
            <a:endParaRPr lang="es-ES" sz="2000" dirty="0">
              <a:effectLst/>
              <a:latin typeface="Times New Roman" panose="02020603050405020304" pitchFamily="18" charset="0"/>
              <a:ea typeface="Times New Roman" panose="02020603050405020304" pitchFamily="18" charset="0"/>
              <a:cs typeface="Times New Roman" panose="02020603050405020304" pitchFamily="18" charset="0"/>
            </a:endParaRPr>
          </a:p>
          <a:p>
            <a:r>
              <a:rPr lang="en-US" sz="2000" dirty="0">
                <a:solidFill>
                  <a:srgbClr val="211E1E"/>
                </a:solidFill>
                <a:effectLst/>
                <a:latin typeface="Times New Roman" panose="02020603050405020304" pitchFamily="18" charset="0"/>
                <a:ea typeface="Times New Roman" panose="02020603050405020304" pitchFamily="18" charset="0"/>
                <a:cs typeface="Times New Roman" panose="02020603050405020304" pitchFamily="18" charset="0"/>
              </a:rPr>
              <a:t>The wording skews contributions toward funding mitigation in developing countries, rather than adaptation where human rights needs are arguably most urgent. </a:t>
            </a:r>
            <a:endParaRPr lang="es-ES" sz="2000" dirty="0">
              <a:effectLst/>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3" name="Rectangle 2">
            <a:extLst>
              <a:ext uri="{FF2B5EF4-FFF2-40B4-BE49-F238E27FC236}">
                <a16:creationId xmlns:a16="http://schemas.microsoft.com/office/drawing/2014/main" id="{5625EA7A-C9D7-D8EE-E792-37E305377CF7}"/>
              </a:ext>
            </a:extLst>
          </p:cNvPr>
          <p:cNvSpPr>
            <a:spLocks noChangeArrowheads="1"/>
          </p:cNvSpPr>
          <p:nvPr/>
        </p:nvSpPr>
        <p:spPr bwMode="auto">
          <a:xfrm>
            <a:off x="0" y="-18466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4" name="Rectangle 2">
            <a:extLst>
              <a:ext uri="{FF2B5EF4-FFF2-40B4-BE49-F238E27FC236}">
                <a16:creationId xmlns:a16="http://schemas.microsoft.com/office/drawing/2014/main" id="{9E8EBB50-8FAE-5965-D84D-4C7B52375273}"/>
              </a:ext>
            </a:extLst>
          </p:cNvPr>
          <p:cNvSpPr>
            <a:spLocks noChangeArrowheads="1"/>
          </p:cNvSpPr>
          <p:nvPr/>
        </p:nvSpPr>
        <p:spPr bwMode="auto">
          <a:xfrm>
            <a:off x="0" y="-184666"/>
            <a:ext cx="264816"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Char char="•"/>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371343222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21"/>
        <p:cNvGrpSpPr/>
        <p:nvPr/>
      </p:nvGrpSpPr>
      <p:grpSpPr>
        <a:xfrm>
          <a:off x="0" y="0"/>
          <a:ext cx="0" cy="0"/>
          <a:chOff x="0" y="0"/>
          <a:chExt cx="0" cy="0"/>
        </a:xfrm>
      </p:grpSpPr>
      <p:sp>
        <p:nvSpPr>
          <p:cNvPr id="122" name="Google Shape;122;g2c6e256e594_0_7"/>
          <p:cNvSpPr/>
          <p:nvPr/>
        </p:nvSpPr>
        <p:spPr>
          <a:xfrm>
            <a:off x="1165776" y="315680"/>
            <a:ext cx="9512867" cy="690160"/>
          </a:xfrm>
          <a:prstGeom prst="rect">
            <a:avLst/>
          </a:prstGeom>
          <a:solidFill>
            <a:srgbClr val="003399"/>
          </a:solidFill>
          <a:ln>
            <a:noFill/>
          </a:ln>
        </p:spPr>
        <p:txBody>
          <a:bodyPr spcFirstLastPara="1" wrap="square" lIns="91425" tIns="45700" rIns="91425" bIns="45700" anchor="t" anchorCtr="0">
            <a:noAutofit/>
          </a:bodyPr>
          <a:lstStyle/>
          <a:p>
            <a:r>
              <a:rPr lang="en-US" sz="2200" b="1"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KYOTO PROTOCOL</a:t>
            </a:r>
            <a:endParaRPr lang="es-ES" sz="2200"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123" name="Google Shape;123;g2c6e256e594_0_7"/>
          <p:cNvSpPr txBox="1"/>
          <p:nvPr/>
        </p:nvSpPr>
        <p:spPr>
          <a:xfrm>
            <a:off x="1165777" y="1087120"/>
            <a:ext cx="9512867" cy="4765040"/>
          </a:xfrm>
          <a:prstGeom prst="rect">
            <a:avLst/>
          </a:prstGeom>
          <a:noFill/>
          <a:ln>
            <a:noFill/>
          </a:ln>
        </p:spPr>
        <p:txBody>
          <a:bodyPr spcFirstLastPara="1" wrap="square" lIns="91425" tIns="91425" rIns="91425" bIns="91425" anchor="t" anchorCtr="0">
            <a:noAutofit/>
          </a:bodyPr>
          <a:lstStyle/>
          <a:p>
            <a:r>
              <a:rPr lang="en-US" sz="2000" dirty="0">
                <a:effectLst/>
                <a:latin typeface="Times New Roman" panose="02020603050405020304" pitchFamily="18" charset="0"/>
                <a:ea typeface="Times New Roman" panose="02020603050405020304" pitchFamily="18" charset="0"/>
                <a:cs typeface="Times New Roman" panose="02020603050405020304" pitchFamily="18" charset="0"/>
              </a:rPr>
              <a:t>Adopted at the 3rd Conference of the Parties (COP 3) of the UNFCCC.</a:t>
            </a:r>
            <a:endParaRPr lang="es-ES" sz="2000" dirty="0">
              <a:effectLst/>
              <a:latin typeface="Times New Roman" panose="02020603050405020304" pitchFamily="18" charset="0"/>
              <a:ea typeface="Times New Roman" panose="02020603050405020304" pitchFamily="18" charset="0"/>
              <a:cs typeface="Times New Roman" panose="02020603050405020304" pitchFamily="18" charset="0"/>
            </a:endParaRPr>
          </a:p>
          <a:p>
            <a:endParaRPr lang="en-US" sz="2000" dirty="0">
              <a:effectLst/>
              <a:latin typeface="Times New Roman" panose="02020603050405020304" pitchFamily="18" charset="0"/>
              <a:ea typeface="Times New Roman" panose="02020603050405020304" pitchFamily="18" charset="0"/>
              <a:cs typeface="Times New Roman" panose="02020603050405020304" pitchFamily="18" charset="0"/>
            </a:endParaRPr>
          </a:p>
          <a:p>
            <a:r>
              <a:rPr lang="en-US" sz="2000" dirty="0">
                <a:effectLst/>
                <a:latin typeface="Times New Roman" panose="02020603050405020304" pitchFamily="18" charset="0"/>
                <a:ea typeface="Times New Roman" panose="02020603050405020304" pitchFamily="18" charset="0"/>
                <a:cs typeface="Times New Roman" panose="02020603050405020304" pitchFamily="18" charset="0"/>
              </a:rPr>
              <a:t>The </a:t>
            </a:r>
            <a:r>
              <a:rPr lang="en-US" sz="2000" b="1" dirty="0">
                <a:effectLst/>
                <a:latin typeface="Times New Roman" panose="02020603050405020304" pitchFamily="18" charset="0"/>
                <a:ea typeface="Times New Roman" panose="02020603050405020304" pitchFamily="18" charset="0"/>
                <a:cs typeface="Times New Roman" panose="02020603050405020304" pitchFamily="18" charset="0"/>
              </a:rPr>
              <a:t>main objective</a:t>
            </a:r>
            <a:r>
              <a:rPr lang="en-US" sz="2000" dirty="0">
                <a:effectLst/>
                <a:latin typeface="Times New Roman" panose="02020603050405020304" pitchFamily="18" charset="0"/>
                <a:ea typeface="Times New Roman" panose="02020603050405020304" pitchFamily="18" charset="0"/>
                <a:cs typeface="Times New Roman" panose="02020603050405020304" pitchFamily="18" charset="0"/>
              </a:rPr>
              <a:t> by the Protocol is to promote sustainable development by limiting and reducing </a:t>
            </a:r>
            <a:r>
              <a:rPr lang="en-US" sz="2000" b="1" dirty="0">
                <a:effectLst/>
                <a:latin typeface="Times New Roman" panose="02020603050405020304" pitchFamily="18" charset="0"/>
                <a:ea typeface="Times New Roman" panose="02020603050405020304" pitchFamily="18" charset="0"/>
                <a:cs typeface="Times New Roman" panose="02020603050405020304" pitchFamily="18" charset="0"/>
              </a:rPr>
              <a:t>greenhouse gas emissions </a:t>
            </a:r>
            <a:r>
              <a:rPr lang="en-US" sz="2000" dirty="0">
                <a:effectLst/>
                <a:latin typeface="Times New Roman" panose="02020603050405020304" pitchFamily="18" charset="0"/>
                <a:ea typeface="Times New Roman" panose="02020603050405020304" pitchFamily="18" charset="0"/>
                <a:cs typeface="Times New Roman" panose="02020603050405020304" pitchFamily="18" charset="0"/>
              </a:rPr>
              <a:t>with minimal adverse effects on economic relations, society, and the environment, especially in developing countries. </a:t>
            </a:r>
          </a:p>
          <a:p>
            <a:endParaRPr lang="es-ES" sz="2000" dirty="0">
              <a:effectLst/>
              <a:latin typeface="Times New Roman" panose="02020603050405020304" pitchFamily="18" charset="0"/>
              <a:ea typeface="Times New Roman" panose="02020603050405020304" pitchFamily="18" charset="0"/>
              <a:cs typeface="Times New Roman" panose="02020603050405020304" pitchFamily="18" charset="0"/>
            </a:endParaRPr>
          </a:p>
          <a:p>
            <a:r>
              <a:rPr lang="en-US" sz="2000" dirty="0">
                <a:effectLst/>
                <a:latin typeface="Times New Roman" panose="02020603050405020304" pitchFamily="18" charset="0"/>
                <a:ea typeface="Times New Roman" panose="02020603050405020304" pitchFamily="18" charset="0"/>
                <a:cs typeface="Times New Roman" panose="02020603050405020304" pitchFamily="18" charset="0"/>
              </a:rPr>
              <a:t>Main </a:t>
            </a:r>
            <a:r>
              <a:rPr lang="en-US" sz="2000" b="1" dirty="0">
                <a:effectLst/>
                <a:latin typeface="Times New Roman" panose="02020603050405020304" pitchFamily="18" charset="0"/>
                <a:ea typeface="Times New Roman" panose="02020603050405020304" pitchFamily="18" charset="0"/>
                <a:cs typeface="Times New Roman" panose="02020603050405020304" pitchFamily="18" charset="0"/>
              </a:rPr>
              <a:t>measures</a:t>
            </a:r>
            <a:r>
              <a:rPr lang="en-US" sz="2000" dirty="0">
                <a:effectLst/>
                <a:latin typeface="Times New Roman" panose="02020603050405020304" pitchFamily="18" charset="0"/>
                <a:ea typeface="Times New Roman" panose="02020603050405020304" pitchFamily="18" charset="0"/>
                <a:cs typeface="Times New Roman" panose="02020603050405020304" pitchFamily="18" charset="0"/>
              </a:rPr>
              <a:t>:</a:t>
            </a:r>
          </a:p>
          <a:p>
            <a:r>
              <a:rPr lang="en-US" sz="2000" dirty="0">
                <a:latin typeface="Times New Roman" panose="02020603050405020304" pitchFamily="18" charset="0"/>
                <a:ea typeface="Times New Roman" panose="02020603050405020304" pitchFamily="18" charset="0"/>
                <a:cs typeface="Times New Roman" panose="02020603050405020304" pitchFamily="18" charset="0"/>
              </a:rPr>
              <a:t>1. </a:t>
            </a:r>
            <a:r>
              <a:rPr lang="en-US" sz="2000" dirty="0">
                <a:effectLst/>
                <a:latin typeface="Times New Roman" panose="02020603050405020304" pitchFamily="18" charset="0"/>
                <a:ea typeface="Times New Roman" panose="02020603050405020304" pitchFamily="18" charset="0"/>
                <a:cs typeface="Times New Roman" panose="02020603050405020304" pitchFamily="18" charset="0"/>
              </a:rPr>
              <a:t>Identifies main greenhouse gases, such as carbon dioxide (used as a reference unit CO2 Eq), methane, nitrous oxide, perfluorocarbons, hydrofluorocarbons, and sulfur hexafluoride.</a:t>
            </a:r>
            <a:endParaRPr lang="es-ES" sz="2000" dirty="0">
              <a:effectLst/>
              <a:latin typeface="Times New Roman" panose="02020603050405020304" pitchFamily="18" charset="0"/>
              <a:ea typeface="Times New Roman" panose="02020603050405020304" pitchFamily="18" charset="0"/>
              <a:cs typeface="Times New Roman" panose="02020603050405020304" pitchFamily="18" charset="0"/>
            </a:endParaRPr>
          </a:p>
          <a:p>
            <a:r>
              <a:rPr lang="en-US" sz="2000" dirty="0">
                <a:latin typeface="Times New Roman" panose="02020603050405020304" pitchFamily="18" charset="0"/>
                <a:ea typeface="Times New Roman" panose="02020603050405020304" pitchFamily="18" charset="0"/>
                <a:cs typeface="Times New Roman" panose="02020603050405020304" pitchFamily="18" charset="0"/>
              </a:rPr>
              <a:t>2. </a:t>
            </a:r>
            <a:r>
              <a:rPr lang="en-US" sz="2000" dirty="0">
                <a:effectLst/>
                <a:latin typeface="Times New Roman" panose="02020603050405020304" pitchFamily="18" charset="0"/>
                <a:ea typeface="Times New Roman" panose="02020603050405020304" pitchFamily="18" charset="0"/>
                <a:cs typeface="Times New Roman" panose="02020603050405020304" pitchFamily="18" charset="0"/>
              </a:rPr>
              <a:t>Recognizes that greenhouse gas reductions must be credible and verifiable.</a:t>
            </a:r>
            <a:endParaRPr lang="es-ES" sz="2000" dirty="0">
              <a:effectLst/>
              <a:latin typeface="Times New Roman" panose="02020603050405020304" pitchFamily="18" charset="0"/>
              <a:ea typeface="Times New Roman" panose="02020603050405020304" pitchFamily="18" charset="0"/>
              <a:cs typeface="Times New Roman" panose="02020603050405020304" pitchFamily="18" charset="0"/>
            </a:endParaRPr>
          </a:p>
          <a:p>
            <a:r>
              <a:rPr lang="en-US" sz="2000" dirty="0">
                <a:latin typeface="Times New Roman" panose="02020603050405020304" pitchFamily="18" charset="0"/>
                <a:ea typeface="Times New Roman" panose="02020603050405020304" pitchFamily="18" charset="0"/>
                <a:cs typeface="Times New Roman" panose="02020603050405020304" pitchFamily="18" charset="0"/>
              </a:rPr>
              <a:t>3. </a:t>
            </a:r>
            <a:r>
              <a:rPr lang="en-US" sz="2000" dirty="0">
                <a:effectLst/>
                <a:latin typeface="Times New Roman" panose="02020603050405020304" pitchFamily="18" charset="0"/>
                <a:ea typeface="Times New Roman" panose="02020603050405020304" pitchFamily="18" charset="0"/>
                <a:cs typeface="Times New Roman" panose="02020603050405020304" pitchFamily="18" charset="0"/>
              </a:rPr>
              <a:t>Assigns a national target to each country.</a:t>
            </a:r>
            <a:endParaRPr lang="es-ES" sz="2000" dirty="0">
              <a:effectLst/>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3" name="Rectangle 2">
            <a:extLst>
              <a:ext uri="{FF2B5EF4-FFF2-40B4-BE49-F238E27FC236}">
                <a16:creationId xmlns:a16="http://schemas.microsoft.com/office/drawing/2014/main" id="{5625EA7A-C9D7-D8EE-E792-37E305377CF7}"/>
              </a:ext>
            </a:extLst>
          </p:cNvPr>
          <p:cNvSpPr>
            <a:spLocks noChangeArrowheads="1"/>
          </p:cNvSpPr>
          <p:nvPr/>
        </p:nvSpPr>
        <p:spPr bwMode="auto">
          <a:xfrm>
            <a:off x="0" y="-18466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4" name="Rectangle 2">
            <a:extLst>
              <a:ext uri="{FF2B5EF4-FFF2-40B4-BE49-F238E27FC236}">
                <a16:creationId xmlns:a16="http://schemas.microsoft.com/office/drawing/2014/main" id="{9E8EBB50-8FAE-5965-D84D-4C7B52375273}"/>
              </a:ext>
            </a:extLst>
          </p:cNvPr>
          <p:cNvSpPr>
            <a:spLocks noChangeArrowheads="1"/>
          </p:cNvSpPr>
          <p:nvPr/>
        </p:nvSpPr>
        <p:spPr bwMode="auto">
          <a:xfrm>
            <a:off x="0" y="-184666"/>
            <a:ext cx="264816"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Char char="•"/>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374033918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121"/>
        <p:cNvGrpSpPr/>
        <p:nvPr/>
      </p:nvGrpSpPr>
      <p:grpSpPr>
        <a:xfrm>
          <a:off x="0" y="0"/>
          <a:ext cx="0" cy="0"/>
          <a:chOff x="0" y="0"/>
          <a:chExt cx="0" cy="0"/>
        </a:xfrm>
      </p:grpSpPr>
      <p:sp>
        <p:nvSpPr>
          <p:cNvPr id="122" name="Google Shape;122;g2c6e256e594_0_7"/>
          <p:cNvSpPr/>
          <p:nvPr/>
        </p:nvSpPr>
        <p:spPr>
          <a:xfrm>
            <a:off x="1165777" y="315680"/>
            <a:ext cx="9512867" cy="690160"/>
          </a:xfrm>
          <a:prstGeom prst="rect">
            <a:avLst/>
          </a:prstGeom>
          <a:solidFill>
            <a:srgbClr val="003399"/>
          </a:solidFill>
          <a:ln>
            <a:noFill/>
          </a:ln>
        </p:spPr>
        <p:txBody>
          <a:bodyPr spcFirstLastPara="1" wrap="square" lIns="91425" tIns="45700" rIns="91425" bIns="45700" anchor="t" anchorCtr="0">
            <a:noAutofit/>
          </a:bodyPr>
          <a:lstStyle/>
          <a:p>
            <a:pPr>
              <a:buSzPts val="2800"/>
            </a:pPr>
            <a:r>
              <a:rPr lang="en-US" sz="2200" b="1" dirty="0">
                <a:solidFill>
                  <a:schemeClr val="bg1"/>
                </a:solidFill>
                <a:latin typeface="Times New Roman" panose="02020603050405020304" pitchFamily="18" charset="0"/>
                <a:cs typeface="Times New Roman" panose="02020603050405020304" pitchFamily="18" charset="0"/>
              </a:rPr>
              <a:t>KYOTO PROTOCOL</a:t>
            </a:r>
            <a:endParaRPr sz="1400" b="0" i="0" u="none" strike="noStrike" cap="none" dirty="0">
              <a:solidFill>
                <a:srgbClr val="000000"/>
              </a:solidFill>
              <a:latin typeface="Arial"/>
              <a:ea typeface="Arial"/>
              <a:cs typeface="Arial"/>
              <a:sym typeface="Arial"/>
            </a:endParaRPr>
          </a:p>
        </p:txBody>
      </p:sp>
      <p:sp>
        <p:nvSpPr>
          <p:cNvPr id="123" name="Google Shape;123;g2c6e256e594_0_7"/>
          <p:cNvSpPr txBox="1"/>
          <p:nvPr/>
        </p:nvSpPr>
        <p:spPr>
          <a:xfrm>
            <a:off x="1165777" y="1046480"/>
            <a:ext cx="9512867" cy="4765040"/>
          </a:xfrm>
          <a:prstGeom prst="rect">
            <a:avLst/>
          </a:prstGeom>
          <a:noFill/>
          <a:ln>
            <a:noFill/>
          </a:ln>
        </p:spPr>
        <p:txBody>
          <a:bodyPr spcFirstLastPara="1" wrap="square" lIns="91425" tIns="91425" rIns="91425" bIns="91425" anchor="t" anchorCtr="0">
            <a:noAutofit/>
          </a:bodyPr>
          <a:lstStyle/>
          <a:p>
            <a:endParaRPr lang="en-US" sz="1800" dirty="0">
              <a:effectLst/>
              <a:latin typeface="Times New Roman" panose="02020603050405020304" pitchFamily="18" charset="0"/>
              <a:ea typeface="Times New Roman" panose="02020603050405020304" pitchFamily="18" charset="0"/>
              <a:cs typeface="Times New Roman" panose="02020603050405020304" pitchFamily="18" charset="0"/>
            </a:endParaRPr>
          </a:p>
          <a:p>
            <a:r>
              <a:rPr lang="en-US" sz="2000" dirty="0">
                <a:effectLst/>
                <a:latin typeface="Times New Roman" panose="02020603050405020304" pitchFamily="18" charset="0"/>
                <a:ea typeface="Times New Roman" panose="02020603050405020304" pitchFamily="18" charset="0"/>
                <a:cs typeface="Times New Roman" panose="02020603050405020304" pitchFamily="18" charset="0"/>
              </a:rPr>
              <a:t>National Targets for the Period 2008 to 2012</a:t>
            </a:r>
          </a:p>
        </p:txBody>
      </p:sp>
      <p:sp>
        <p:nvSpPr>
          <p:cNvPr id="3" name="Rectangle 2">
            <a:extLst>
              <a:ext uri="{FF2B5EF4-FFF2-40B4-BE49-F238E27FC236}">
                <a16:creationId xmlns:a16="http://schemas.microsoft.com/office/drawing/2014/main" id="{5625EA7A-C9D7-D8EE-E792-37E305377CF7}"/>
              </a:ext>
            </a:extLst>
          </p:cNvPr>
          <p:cNvSpPr>
            <a:spLocks noChangeArrowheads="1"/>
          </p:cNvSpPr>
          <p:nvPr/>
        </p:nvSpPr>
        <p:spPr bwMode="auto">
          <a:xfrm>
            <a:off x="0" y="-18466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4" name="Rectangle 2">
            <a:extLst>
              <a:ext uri="{FF2B5EF4-FFF2-40B4-BE49-F238E27FC236}">
                <a16:creationId xmlns:a16="http://schemas.microsoft.com/office/drawing/2014/main" id="{9E8EBB50-8FAE-5965-D84D-4C7B52375273}"/>
              </a:ext>
            </a:extLst>
          </p:cNvPr>
          <p:cNvSpPr>
            <a:spLocks noChangeArrowheads="1"/>
          </p:cNvSpPr>
          <p:nvPr/>
        </p:nvSpPr>
        <p:spPr bwMode="auto">
          <a:xfrm>
            <a:off x="0" y="-184666"/>
            <a:ext cx="264816"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Char char="•"/>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graphicFrame>
        <p:nvGraphicFramePr>
          <p:cNvPr id="2" name="Diagrama 1">
            <a:extLst>
              <a:ext uri="{FF2B5EF4-FFF2-40B4-BE49-F238E27FC236}">
                <a16:creationId xmlns:a16="http://schemas.microsoft.com/office/drawing/2014/main" id="{D0F6EE0A-076F-7646-B6C3-597063A9EF23}"/>
              </a:ext>
            </a:extLst>
          </p:cNvPr>
          <p:cNvGraphicFramePr/>
          <p:nvPr>
            <p:extLst>
              <p:ext uri="{D42A27DB-BD31-4B8C-83A1-F6EECF244321}">
                <p14:modId xmlns:p14="http://schemas.microsoft.com/office/powerpoint/2010/main" val="1698390613"/>
              </p:ext>
            </p:extLst>
          </p:nvPr>
        </p:nvGraphicFramePr>
        <p:xfrm>
          <a:off x="2877014" y="2085278"/>
          <a:ext cx="6924907" cy="349033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27501511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121"/>
        <p:cNvGrpSpPr/>
        <p:nvPr/>
      </p:nvGrpSpPr>
      <p:grpSpPr>
        <a:xfrm>
          <a:off x="0" y="0"/>
          <a:ext cx="0" cy="0"/>
          <a:chOff x="0" y="0"/>
          <a:chExt cx="0" cy="0"/>
        </a:xfrm>
      </p:grpSpPr>
      <p:sp>
        <p:nvSpPr>
          <p:cNvPr id="123" name="Google Shape;123;g2c6e256e594_0_7"/>
          <p:cNvSpPr txBox="1"/>
          <p:nvPr/>
        </p:nvSpPr>
        <p:spPr>
          <a:xfrm>
            <a:off x="731521" y="1046480"/>
            <a:ext cx="10444480" cy="4907280"/>
          </a:xfrm>
          <a:prstGeom prst="rect">
            <a:avLst/>
          </a:prstGeom>
          <a:noFill/>
          <a:ln>
            <a:noFill/>
          </a:ln>
        </p:spPr>
        <p:txBody>
          <a:bodyPr spcFirstLastPara="1" wrap="square" lIns="91425" tIns="91425" rIns="91425" bIns="91425" anchor="t" anchorCtr="0">
            <a:noAutofit/>
          </a:bodyPr>
          <a:lstStyle/>
          <a:p>
            <a:r>
              <a:rPr lang="en-US" sz="2000" b="1" dirty="0">
                <a:effectLst/>
                <a:latin typeface="Times New Roman" panose="02020603050405020304" pitchFamily="18" charset="0"/>
                <a:ea typeface="Times New Roman" panose="02020603050405020304" pitchFamily="18" charset="0"/>
                <a:cs typeface="Times New Roman" panose="02020603050405020304" pitchFamily="18" charset="0"/>
              </a:rPr>
              <a:t>Flexibility Mechanisms</a:t>
            </a:r>
          </a:p>
          <a:p>
            <a:endParaRPr lang="es-ES" sz="2000" dirty="0">
              <a:effectLst/>
              <a:latin typeface="Times New Roman" panose="02020603050405020304" pitchFamily="18" charset="0"/>
              <a:ea typeface="Times New Roman" panose="02020603050405020304" pitchFamily="18" charset="0"/>
              <a:cs typeface="Times New Roman" panose="02020603050405020304" pitchFamily="18" charset="0"/>
            </a:endParaRPr>
          </a:p>
          <a:p>
            <a:r>
              <a:rPr lang="en-US" sz="2000" dirty="0">
                <a:effectLst/>
                <a:latin typeface="Times New Roman" panose="02020603050405020304" pitchFamily="18" charset="0"/>
                <a:ea typeface="Times New Roman" panose="02020603050405020304" pitchFamily="18" charset="0"/>
                <a:cs typeface="Times New Roman" panose="02020603050405020304" pitchFamily="18" charset="0"/>
              </a:rPr>
              <a:t>  1. International Emissions Trading: Creation of a regulated emissions market.</a:t>
            </a:r>
            <a:endParaRPr lang="es-ES" sz="2000" dirty="0">
              <a:effectLst/>
              <a:latin typeface="Times New Roman" panose="02020603050405020304" pitchFamily="18" charset="0"/>
              <a:ea typeface="Times New Roman" panose="02020603050405020304" pitchFamily="18" charset="0"/>
              <a:cs typeface="Times New Roman" panose="02020603050405020304" pitchFamily="18" charset="0"/>
            </a:endParaRPr>
          </a:p>
          <a:p>
            <a:endParaRPr lang="en-US" sz="2000" dirty="0">
              <a:effectLst/>
              <a:latin typeface="Times New Roman" panose="02020603050405020304" pitchFamily="18" charset="0"/>
              <a:ea typeface="Times New Roman" panose="02020603050405020304" pitchFamily="18" charset="0"/>
              <a:cs typeface="Times New Roman" panose="02020603050405020304" pitchFamily="18" charset="0"/>
            </a:endParaRPr>
          </a:p>
          <a:p>
            <a:r>
              <a:rPr lang="en-US" sz="2000" dirty="0">
                <a:effectLst/>
                <a:latin typeface="Times New Roman" panose="02020603050405020304" pitchFamily="18" charset="0"/>
                <a:ea typeface="Times New Roman" panose="02020603050405020304" pitchFamily="18" charset="0"/>
                <a:cs typeface="Times New Roman" panose="02020603050405020304" pitchFamily="18" charset="0"/>
              </a:rPr>
              <a:t>Article 17: </a:t>
            </a:r>
          </a:p>
          <a:p>
            <a:pPr algn="just"/>
            <a:r>
              <a:rPr lang="en-US" sz="2000" i="1" dirty="0">
                <a:effectLst/>
                <a:latin typeface="Times New Roman" panose="02020603050405020304" pitchFamily="18" charset="0"/>
                <a:ea typeface="Times New Roman" panose="02020603050405020304" pitchFamily="18" charset="0"/>
                <a:cs typeface="Times New Roman" panose="02020603050405020304" pitchFamily="18" charset="0"/>
              </a:rPr>
              <a:t>“T</a:t>
            </a:r>
            <a:r>
              <a:rPr lang="es-ES" sz="2000" i="1" dirty="0">
                <a:effectLst/>
                <a:latin typeface="Times New Roman" panose="02020603050405020304" pitchFamily="18" charset="0"/>
                <a:ea typeface="Times New Roman" panose="02020603050405020304" pitchFamily="18" charset="0"/>
                <a:cs typeface="Times New Roman" panose="02020603050405020304" pitchFamily="18" charset="0"/>
              </a:rPr>
              <a:t>he </a:t>
            </a:r>
            <a:r>
              <a:rPr lang="es-ES" sz="2000" i="1" dirty="0" err="1">
                <a:effectLst/>
                <a:latin typeface="Times New Roman" panose="02020603050405020304" pitchFamily="18" charset="0"/>
                <a:ea typeface="Times New Roman" panose="02020603050405020304" pitchFamily="18" charset="0"/>
                <a:cs typeface="Times New Roman" panose="02020603050405020304" pitchFamily="18" charset="0"/>
              </a:rPr>
              <a:t>Conference</a:t>
            </a:r>
            <a:r>
              <a:rPr lang="es-ES" sz="2000"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s-ES" sz="2000" i="1" dirty="0" err="1">
                <a:effectLst/>
                <a:latin typeface="Times New Roman" panose="02020603050405020304" pitchFamily="18" charset="0"/>
                <a:ea typeface="Times New Roman" panose="02020603050405020304" pitchFamily="18" charset="0"/>
                <a:cs typeface="Times New Roman" panose="02020603050405020304" pitchFamily="18" charset="0"/>
              </a:rPr>
              <a:t>of</a:t>
            </a:r>
            <a:r>
              <a:rPr lang="es-ES" sz="2000"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s-ES" sz="2000" i="1" dirty="0" err="1">
                <a:effectLst/>
                <a:latin typeface="Times New Roman" panose="02020603050405020304" pitchFamily="18" charset="0"/>
                <a:ea typeface="Times New Roman" panose="02020603050405020304" pitchFamily="18" charset="0"/>
                <a:cs typeface="Times New Roman" panose="02020603050405020304" pitchFamily="18" charset="0"/>
              </a:rPr>
              <a:t>the</a:t>
            </a:r>
            <a:r>
              <a:rPr lang="es-ES" sz="2000"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s-ES" sz="2000" i="1" dirty="0" err="1">
                <a:effectLst/>
                <a:latin typeface="Times New Roman" panose="02020603050405020304" pitchFamily="18" charset="0"/>
                <a:ea typeface="Times New Roman" panose="02020603050405020304" pitchFamily="18" charset="0"/>
                <a:cs typeface="Times New Roman" panose="02020603050405020304" pitchFamily="18" charset="0"/>
              </a:rPr>
              <a:t>Parties</a:t>
            </a:r>
            <a:r>
              <a:rPr lang="es-ES" sz="2000"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s-ES" sz="2000" i="1" dirty="0" err="1">
                <a:effectLst/>
                <a:latin typeface="Times New Roman" panose="02020603050405020304" pitchFamily="18" charset="0"/>
                <a:ea typeface="Times New Roman" panose="02020603050405020304" pitchFamily="18" charset="0"/>
                <a:cs typeface="Times New Roman" panose="02020603050405020304" pitchFamily="18" charset="0"/>
              </a:rPr>
              <a:t>shall</a:t>
            </a:r>
            <a:r>
              <a:rPr lang="es-ES" sz="2000" i="1" dirty="0">
                <a:effectLst/>
                <a:latin typeface="Times New Roman" panose="02020603050405020304" pitchFamily="18" charset="0"/>
                <a:ea typeface="Times New Roman" panose="02020603050405020304" pitchFamily="18" charset="0"/>
                <a:cs typeface="Times New Roman" panose="02020603050405020304" pitchFamily="18" charset="0"/>
              </a:rPr>
              <a:t> define </a:t>
            </a:r>
            <a:r>
              <a:rPr lang="es-ES" sz="2000" i="1" dirty="0" err="1">
                <a:effectLst/>
                <a:latin typeface="Times New Roman" panose="02020603050405020304" pitchFamily="18" charset="0"/>
                <a:ea typeface="Times New Roman" panose="02020603050405020304" pitchFamily="18" charset="0"/>
                <a:cs typeface="Times New Roman" panose="02020603050405020304" pitchFamily="18" charset="0"/>
              </a:rPr>
              <a:t>the</a:t>
            </a:r>
            <a:r>
              <a:rPr lang="es-ES" sz="2000"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s-ES" sz="2000" i="1" dirty="0" err="1">
                <a:effectLst/>
                <a:latin typeface="Times New Roman" panose="02020603050405020304" pitchFamily="18" charset="0"/>
                <a:ea typeface="Times New Roman" panose="02020603050405020304" pitchFamily="18" charset="0"/>
                <a:cs typeface="Times New Roman" panose="02020603050405020304" pitchFamily="18" charset="0"/>
              </a:rPr>
              <a:t>relevant</a:t>
            </a:r>
            <a:r>
              <a:rPr lang="es-ES" sz="2000"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s-ES" sz="2000" i="1" dirty="0" err="1">
                <a:effectLst/>
                <a:latin typeface="Times New Roman" panose="02020603050405020304" pitchFamily="18" charset="0"/>
                <a:ea typeface="Times New Roman" panose="02020603050405020304" pitchFamily="18" charset="0"/>
                <a:cs typeface="Times New Roman" panose="02020603050405020304" pitchFamily="18" charset="0"/>
              </a:rPr>
              <a:t>principles</a:t>
            </a:r>
            <a:r>
              <a:rPr lang="es-ES" sz="2000"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s-ES" sz="2000" i="1" dirty="0" err="1">
                <a:effectLst/>
                <a:latin typeface="Times New Roman" panose="02020603050405020304" pitchFamily="18" charset="0"/>
                <a:ea typeface="Times New Roman" panose="02020603050405020304" pitchFamily="18" charset="0"/>
                <a:cs typeface="Times New Roman" panose="02020603050405020304" pitchFamily="18" charset="0"/>
              </a:rPr>
              <a:t>modalities</a:t>
            </a:r>
            <a:r>
              <a:rPr lang="es-ES" sz="2000" i="1" dirty="0">
                <a:effectLst/>
                <a:latin typeface="Times New Roman" panose="02020603050405020304" pitchFamily="18" charset="0"/>
                <a:ea typeface="Times New Roman" panose="02020603050405020304" pitchFamily="18" charset="0"/>
                <a:cs typeface="Times New Roman" panose="02020603050405020304" pitchFamily="18" charset="0"/>
              </a:rPr>
              <a:t>, rules and </a:t>
            </a:r>
            <a:r>
              <a:rPr lang="es-ES" sz="2000" i="1" dirty="0" err="1">
                <a:effectLst/>
                <a:latin typeface="Times New Roman" panose="02020603050405020304" pitchFamily="18" charset="0"/>
                <a:ea typeface="Times New Roman" panose="02020603050405020304" pitchFamily="18" charset="0"/>
                <a:cs typeface="Times New Roman" panose="02020603050405020304" pitchFamily="18" charset="0"/>
              </a:rPr>
              <a:t>guidelines</a:t>
            </a:r>
            <a:r>
              <a:rPr lang="es-ES" sz="2000" i="1" dirty="0">
                <a:effectLst/>
                <a:latin typeface="Times New Roman" panose="02020603050405020304" pitchFamily="18" charset="0"/>
                <a:ea typeface="Times New Roman" panose="02020603050405020304" pitchFamily="18" charset="0"/>
                <a:cs typeface="Times New Roman" panose="02020603050405020304" pitchFamily="18" charset="0"/>
              </a:rPr>
              <a:t>, in particular </a:t>
            </a:r>
            <a:r>
              <a:rPr lang="es-ES" sz="2000" i="1" dirty="0" err="1">
                <a:effectLst/>
                <a:latin typeface="Times New Roman" panose="02020603050405020304" pitchFamily="18" charset="0"/>
                <a:ea typeface="Times New Roman" panose="02020603050405020304" pitchFamily="18" charset="0"/>
                <a:cs typeface="Times New Roman" panose="02020603050405020304" pitchFamily="18" charset="0"/>
              </a:rPr>
              <a:t>for</a:t>
            </a:r>
            <a:r>
              <a:rPr lang="es-ES" sz="2000"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s-ES" sz="2000" i="1" dirty="0" err="1">
                <a:effectLst/>
                <a:latin typeface="Times New Roman" panose="02020603050405020304" pitchFamily="18" charset="0"/>
                <a:ea typeface="Times New Roman" panose="02020603050405020304" pitchFamily="18" charset="0"/>
                <a:cs typeface="Times New Roman" panose="02020603050405020304" pitchFamily="18" charset="0"/>
              </a:rPr>
              <a:t>verification</a:t>
            </a:r>
            <a:r>
              <a:rPr lang="es-ES" sz="2000"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s-ES" sz="2000" i="1" dirty="0" err="1">
                <a:effectLst/>
                <a:latin typeface="Times New Roman" panose="02020603050405020304" pitchFamily="18" charset="0"/>
                <a:ea typeface="Times New Roman" panose="02020603050405020304" pitchFamily="18" charset="0"/>
                <a:cs typeface="Times New Roman" panose="02020603050405020304" pitchFamily="18" charset="0"/>
              </a:rPr>
              <a:t>reporting</a:t>
            </a:r>
            <a:r>
              <a:rPr lang="es-ES" sz="2000" i="1" dirty="0">
                <a:effectLst/>
                <a:latin typeface="Times New Roman" panose="02020603050405020304" pitchFamily="18" charset="0"/>
                <a:ea typeface="Times New Roman" panose="02020603050405020304" pitchFamily="18" charset="0"/>
                <a:cs typeface="Times New Roman" panose="02020603050405020304" pitchFamily="18" charset="0"/>
              </a:rPr>
              <a:t> and </a:t>
            </a:r>
            <a:r>
              <a:rPr lang="es-ES" sz="2000" i="1" dirty="0" err="1">
                <a:effectLst/>
                <a:latin typeface="Times New Roman" panose="02020603050405020304" pitchFamily="18" charset="0"/>
                <a:ea typeface="Times New Roman" panose="02020603050405020304" pitchFamily="18" charset="0"/>
                <a:cs typeface="Times New Roman" panose="02020603050405020304" pitchFamily="18" charset="0"/>
              </a:rPr>
              <a:t>accountability</a:t>
            </a:r>
            <a:r>
              <a:rPr lang="es-ES" sz="2000"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s-ES" sz="2000" i="1" dirty="0" err="1">
                <a:effectLst/>
                <a:latin typeface="Times New Roman" panose="02020603050405020304" pitchFamily="18" charset="0"/>
                <a:ea typeface="Times New Roman" panose="02020603050405020304" pitchFamily="18" charset="0"/>
                <a:cs typeface="Times New Roman" panose="02020603050405020304" pitchFamily="18" charset="0"/>
              </a:rPr>
              <a:t>for</a:t>
            </a:r>
            <a:r>
              <a:rPr lang="es-ES" sz="2000"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s-ES" sz="2000" i="1" dirty="0" err="1">
                <a:effectLst/>
                <a:latin typeface="Times New Roman" panose="02020603050405020304" pitchFamily="18" charset="0"/>
                <a:ea typeface="Times New Roman" panose="02020603050405020304" pitchFamily="18" charset="0"/>
                <a:cs typeface="Times New Roman" panose="02020603050405020304" pitchFamily="18" charset="0"/>
              </a:rPr>
              <a:t>emissions</a:t>
            </a:r>
            <a:r>
              <a:rPr lang="es-ES" sz="2000" i="1" dirty="0">
                <a:effectLst/>
                <a:latin typeface="Times New Roman" panose="02020603050405020304" pitchFamily="18" charset="0"/>
                <a:ea typeface="Times New Roman" panose="02020603050405020304" pitchFamily="18" charset="0"/>
                <a:cs typeface="Times New Roman" panose="02020603050405020304" pitchFamily="18" charset="0"/>
              </a:rPr>
              <a:t> trading. </a:t>
            </a:r>
            <a:r>
              <a:rPr lang="es-ES" sz="2000" i="1" dirty="0" err="1">
                <a:effectLst/>
                <a:latin typeface="Times New Roman" panose="02020603050405020304" pitchFamily="18" charset="0"/>
                <a:ea typeface="Times New Roman" panose="02020603050405020304" pitchFamily="18" charset="0"/>
                <a:cs typeface="Times New Roman" panose="02020603050405020304" pitchFamily="18" charset="0"/>
              </a:rPr>
              <a:t>The</a:t>
            </a:r>
            <a:r>
              <a:rPr lang="es-ES" sz="2000"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s-ES" sz="2000" i="1" dirty="0" err="1">
                <a:effectLst/>
                <a:latin typeface="Times New Roman" panose="02020603050405020304" pitchFamily="18" charset="0"/>
                <a:ea typeface="Times New Roman" panose="02020603050405020304" pitchFamily="18" charset="0"/>
                <a:cs typeface="Times New Roman" panose="02020603050405020304" pitchFamily="18" charset="0"/>
              </a:rPr>
              <a:t>Parties</a:t>
            </a:r>
            <a:r>
              <a:rPr lang="es-ES" sz="2000"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s-ES" sz="2000" i="1" dirty="0" err="1">
                <a:effectLst/>
                <a:latin typeface="Times New Roman" panose="02020603050405020304" pitchFamily="18" charset="0"/>
                <a:ea typeface="Times New Roman" panose="02020603050405020304" pitchFamily="18" charset="0"/>
                <a:cs typeface="Times New Roman" panose="02020603050405020304" pitchFamily="18" charset="0"/>
              </a:rPr>
              <a:t>included</a:t>
            </a:r>
            <a:r>
              <a:rPr lang="es-ES" sz="2000" i="1" dirty="0">
                <a:effectLst/>
                <a:latin typeface="Times New Roman" panose="02020603050405020304" pitchFamily="18" charset="0"/>
                <a:ea typeface="Times New Roman" panose="02020603050405020304" pitchFamily="18" charset="0"/>
                <a:cs typeface="Times New Roman" panose="02020603050405020304" pitchFamily="18" charset="0"/>
              </a:rPr>
              <a:t> in </a:t>
            </a:r>
            <a:r>
              <a:rPr lang="es-ES" sz="2000" i="1" dirty="0" err="1">
                <a:effectLst/>
                <a:latin typeface="Times New Roman" panose="02020603050405020304" pitchFamily="18" charset="0"/>
                <a:ea typeface="Times New Roman" panose="02020603050405020304" pitchFamily="18" charset="0"/>
                <a:cs typeface="Times New Roman" panose="02020603050405020304" pitchFamily="18" charset="0"/>
              </a:rPr>
              <a:t>Annex</a:t>
            </a:r>
            <a:r>
              <a:rPr lang="es-ES" sz="2000" i="1" dirty="0">
                <a:effectLst/>
                <a:latin typeface="Times New Roman" panose="02020603050405020304" pitchFamily="18" charset="0"/>
                <a:ea typeface="Times New Roman" panose="02020603050405020304" pitchFamily="18" charset="0"/>
                <a:cs typeface="Times New Roman" panose="02020603050405020304" pitchFamily="18" charset="0"/>
              </a:rPr>
              <a:t> B </a:t>
            </a:r>
            <a:r>
              <a:rPr lang="es-ES" sz="2000" i="1" dirty="0" err="1">
                <a:effectLst/>
                <a:latin typeface="Times New Roman" panose="02020603050405020304" pitchFamily="18" charset="0"/>
                <a:ea typeface="Times New Roman" panose="02020603050405020304" pitchFamily="18" charset="0"/>
                <a:cs typeface="Times New Roman" panose="02020603050405020304" pitchFamily="18" charset="0"/>
              </a:rPr>
              <a:t>may</a:t>
            </a:r>
            <a:r>
              <a:rPr lang="es-ES" sz="2000"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s-ES" sz="2000" i="1" dirty="0" err="1">
                <a:effectLst/>
                <a:latin typeface="Times New Roman" panose="02020603050405020304" pitchFamily="18" charset="0"/>
                <a:ea typeface="Times New Roman" panose="02020603050405020304" pitchFamily="18" charset="0"/>
                <a:cs typeface="Times New Roman" panose="02020603050405020304" pitchFamily="18" charset="0"/>
              </a:rPr>
              <a:t>participate</a:t>
            </a:r>
            <a:r>
              <a:rPr lang="es-ES" sz="2000" i="1" dirty="0">
                <a:effectLst/>
                <a:latin typeface="Times New Roman" panose="02020603050405020304" pitchFamily="18" charset="0"/>
                <a:ea typeface="Times New Roman" panose="02020603050405020304" pitchFamily="18" charset="0"/>
                <a:cs typeface="Times New Roman" panose="02020603050405020304" pitchFamily="18" charset="0"/>
              </a:rPr>
              <a:t> in </a:t>
            </a:r>
            <a:r>
              <a:rPr lang="es-ES" sz="2000" i="1" dirty="0" err="1">
                <a:effectLst/>
                <a:latin typeface="Times New Roman" panose="02020603050405020304" pitchFamily="18" charset="0"/>
                <a:ea typeface="Times New Roman" panose="02020603050405020304" pitchFamily="18" charset="0"/>
                <a:cs typeface="Times New Roman" panose="02020603050405020304" pitchFamily="18" charset="0"/>
              </a:rPr>
              <a:t>emissions</a:t>
            </a:r>
            <a:r>
              <a:rPr lang="es-ES" sz="2000" i="1" dirty="0">
                <a:effectLst/>
                <a:latin typeface="Times New Roman" panose="02020603050405020304" pitchFamily="18" charset="0"/>
                <a:ea typeface="Times New Roman" panose="02020603050405020304" pitchFamily="18" charset="0"/>
                <a:cs typeface="Times New Roman" panose="02020603050405020304" pitchFamily="18" charset="0"/>
              </a:rPr>
              <a:t> trading </a:t>
            </a:r>
            <a:r>
              <a:rPr lang="es-ES" sz="2000" i="1" dirty="0" err="1">
                <a:effectLst/>
                <a:latin typeface="Times New Roman" panose="02020603050405020304" pitchFamily="18" charset="0"/>
                <a:ea typeface="Times New Roman" panose="02020603050405020304" pitchFamily="18" charset="0"/>
                <a:cs typeface="Times New Roman" panose="02020603050405020304" pitchFamily="18" charset="0"/>
              </a:rPr>
              <a:t>for</a:t>
            </a:r>
            <a:r>
              <a:rPr lang="es-ES" sz="2000"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s-ES" sz="2000" i="1" dirty="0" err="1">
                <a:effectLst/>
                <a:latin typeface="Times New Roman" panose="02020603050405020304" pitchFamily="18" charset="0"/>
                <a:ea typeface="Times New Roman" panose="02020603050405020304" pitchFamily="18" charset="0"/>
                <a:cs typeface="Times New Roman" panose="02020603050405020304" pitchFamily="18" charset="0"/>
              </a:rPr>
              <a:t>the</a:t>
            </a:r>
            <a:r>
              <a:rPr lang="es-ES" sz="2000"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s-ES" sz="2000" i="1" dirty="0" err="1">
                <a:effectLst/>
                <a:latin typeface="Times New Roman" panose="02020603050405020304" pitchFamily="18" charset="0"/>
                <a:ea typeface="Times New Roman" panose="02020603050405020304" pitchFamily="18" charset="0"/>
                <a:cs typeface="Times New Roman" panose="02020603050405020304" pitchFamily="18" charset="0"/>
              </a:rPr>
              <a:t>purposes</a:t>
            </a:r>
            <a:r>
              <a:rPr lang="es-ES" sz="2000"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s-ES" sz="2000" i="1" dirty="0" err="1">
                <a:effectLst/>
                <a:latin typeface="Times New Roman" panose="02020603050405020304" pitchFamily="18" charset="0"/>
                <a:ea typeface="Times New Roman" panose="02020603050405020304" pitchFamily="18" charset="0"/>
                <a:cs typeface="Times New Roman" panose="02020603050405020304" pitchFamily="18" charset="0"/>
              </a:rPr>
              <a:t>of</a:t>
            </a:r>
            <a:r>
              <a:rPr lang="es-ES" sz="2000"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s-ES" sz="2000" i="1" dirty="0" err="1">
                <a:effectLst/>
                <a:latin typeface="Times New Roman" panose="02020603050405020304" pitchFamily="18" charset="0"/>
                <a:ea typeface="Times New Roman" panose="02020603050405020304" pitchFamily="18" charset="0"/>
                <a:cs typeface="Times New Roman" panose="02020603050405020304" pitchFamily="18" charset="0"/>
              </a:rPr>
              <a:t>fulfilling</a:t>
            </a:r>
            <a:r>
              <a:rPr lang="es-ES" sz="2000"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s-ES" sz="2000" i="1" dirty="0" err="1">
                <a:effectLst/>
                <a:latin typeface="Times New Roman" panose="02020603050405020304" pitchFamily="18" charset="0"/>
                <a:ea typeface="Times New Roman" panose="02020603050405020304" pitchFamily="18" charset="0"/>
                <a:cs typeface="Times New Roman" panose="02020603050405020304" pitchFamily="18" charset="0"/>
              </a:rPr>
              <a:t>their</a:t>
            </a:r>
            <a:r>
              <a:rPr lang="es-ES" sz="2000"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s-ES" sz="2000" i="1" dirty="0" err="1">
                <a:effectLst/>
                <a:latin typeface="Times New Roman" panose="02020603050405020304" pitchFamily="18" charset="0"/>
                <a:ea typeface="Times New Roman" panose="02020603050405020304" pitchFamily="18" charset="0"/>
                <a:cs typeface="Times New Roman" panose="02020603050405020304" pitchFamily="18" charset="0"/>
              </a:rPr>
              <a:t>commitments</a:t>
            </a:r>
            <a:r>
              <a:rPr lang="es-ES" sz="2000"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s-ES" sz="2000" i="1" dirty="0" err="1">
                <a:effectLst/>
                <a:latin typeface="Times New Roman" panose="02020603050405020304" pitchFamily="18" charset="0"/>
                <a:ea typeface="Times New Roman" panose="02020603050405020304" pitchFamily="18" charset="0"/>
                <a:cs typeface="Times New Roman" panose="02020603050405020304" pitchFamily="18" charset="0"/>
              </a:rPr>
              <a:t>under</a:t>
            </a:r>
            <a:r>
              <a:rPr lang="es-ES" sz="2000"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s-ES" sz="2000" i="1" dirty="0" err="1">
                <a:effectLst/>
                <a:latin typeface="Times New Roman" panose="02020603050405020304" pitchFamily="18" charset="0"/>
                <a:ea typeface="Times New Roman" panose="02020603050405020304" pitchFamily="18" charset="0"/>
                <a:cs typeface="Times New Roman" panose="02020603050405020304" pitchFamily="18" charset="0"/>
              </a:rPr>
              <a:t>Article</a:t>
            </a:r>
            <a:r>
              <a:rPr lang="es-ES" sz="2000" i="1" dirty="0">
                <a:effectLst/>
                <a:latin typeface="Times New Roman" panose="02020603050405020304" pitchFamily="18" charset="0"/>
                <a:ea typeface="Times New Roman" panose="02020603050405020304" pitchFamily="18" charset="0"/>
                <a:cs typeface="Times New Roman" panose="02020603050405020304" pitchFamily="18" charset="0"/>
              </a:rPr>
              <a:t> 3. </a:t>
            </a:r>
            <a:r>
              <a:rPr lang="es-ES" sz="2000" i="1" dirty="0" err="1">
                <a:effectLst/>
                <a:latin typeface="Times New Roman" panose="02020603050405020304" pitchFamily="18" charset="0"/>
                <a:ea typeface="Times New Roman" panose="02020603050405020304" pitchFamily="18" charset="0"/>
                <a:cs typeface="Times New Roman" panose="02020603050405020304" pitchFamily="18" charset="0"/>
              </a:rPr>
              <a:t>Any</a:t>
            </a:r>
            <a:r>
              <a:rPr lang="es-ES" sz="2000"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s-ES" sz="2000" i="1" dirty="0" err="1">
                <a:effectLst/>
                <a:latin typeface="Times New Roman" panose="02020603050405020304" pitchFamily="18" charset="0"/>
                <a:ea typeface="Times New Roman" panose="02020603050405020304" pitchFamily="18" charset="0"/>
                <a:cs typeface="Times New Roman" panose="02020603050405020304" pitchFamily="18" charset="0"/>
              </a:rPr>
              <a:t>such</a:t>
            </a:r>
            <a:r>
              <a:rPr lang="es-ES" sz="2000" i="1" dirty="0">
                <a:effectLst/>
                <a:latin typeface="Times New Roman" panose="02020603050405020304" pitchFamily="18" charset="0"/>
                <a:ea typeface="Times New Roman" panose="02020603050405020304" pitchFamily="18" charset="0"/>
                <a:cs typeface="Times New Roman" panose="02020603050405020304" pitchFamily="18" charset="0"/>
              </a:rPr>
              <a:t> trading </a:t>
            </a:r>
            <a:r>
              <a:rPr lang="es-ES" sz="2000" i="1" dirty="0" err="1">
                <a:effectLst/>
                <a:latin typeface="Times New Roman" panose="02020603050405020304" pitchFamily="18" charset="0"/>
                <a:ea typeface="Times New Roman" panose="02020603050405020304" pitchFamily="18" charset="0"/>
                <a:cs typeface="Times New Roman" panose="02020603050405020304" pitchFamily="18" charset="0"/>
              </a:rPr>
              <a:t>shall</a:t>
            </a:r>
            <a:r>
              <a:rPr lang="es-ES" sz="2000" i="1" dirty="0">
                <a:effectLst/>
                <a:latin typeface="Times New Roman" panose="02020603050405020304" pitchFamily="18" charset="0"/>
                <a:ea typeface="Times New Roman" panose="02020603050405020304" pitchFamily="18" charset="0"/>
                <a:cs typeface="Times New Roman" panose="02020603050405020304" pitchFamily="18" charset="0"/>
              </a:rPr>
              <a:t> be </a:t>
            </a:r>
            <a:r>
              <a:rPr lang="es-ES" sz="2000" i="1" dirty="0" err="1">
                <a:effectLst/>
                <a:latin typeface="Times New Roman" panose="02020603050405020304" pitchFamily="18" charset="0"/>
                <a:ea typeface="Times New Roman" panose="02020603050405020304" pitchFamily="18" charset="0"/>
                <a:cs typeface="Times New Roman" panose="02020603050405020304" pitchFamily="18" charset="0"/>
              </a:rPr>
              <a:t>supplemental</a:t>
            </a:r>
            <a:r>
              <a:rPr lang="es-ES" sz="2000"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s-ES" sz="2000" i="1" dirty="0" err="1">
                <a:effectLst/>
                <a:latin typeface="Times New Roman" panose="02020603050405020304" pitchFamily="18" charset="0"/>
                <a:ea typeface="Times New Roman" panose="02020603050405020304" pitchFamily="18" charset="0"/>
                <a:cs typeface="Times New Roman" panose="02020603050405020304" pitchFamily="18" charset="0"/>
              </a:rPr>
              <a:t>to</a:t>
            </a:r>
            <a:r>
              <a:rPr lang="es-ES" sz="2000"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s-ES" sz="2000" i="1" dirty="0" err="1">
                <a:effectLst/>
                <a:latin typeface="Times New Roman" panose="02020603050405020304" pitchFamily="18" charset="0"/>
                <a:ea typeface="Times New Roman" panose="02020603050405020304" pitchFamily="18" charset="0"/>
                <a:cs typeface="Times New Roman" panose="02020603050405020304" pitchFamily="18" charset="0"/>
              </a:rPr>
              <a:t>domestic</a:t>
            </a:r>
            <a:r>
              <a:rPr lang="es-ES" sz="2000"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s-ES" sz="2000" i="1" dirty="0" err="1">
                <a:effectLst/>
                <a:latin typeface="Times New Roman" panose="02020603050405020304" pitchFamily="18" charset="0"/>
                <a:ea typeface="Times New Roman" panose="02020603050405020304" pitchFamily="18" charset="0"/>
                <a:cs typeface="Times New Roman" panose="02020603050405020304" pitchFamily="18" charset="0"/>
              </a:rPr>
              <a:t>actions</a:t>
            </a:r>
            <a:r>
              <a:rPr lang="es-ES" sz="2000"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s-ES" sz="2000" i="1" dirty="0" err="1">
                <a:effectLst/>
                <a:latin typeface="Times New Roman" panose="02020603050405020304" pitchFamily="18" charset="0"/>
                <a:ea typeface="Times New Roman" panose="02020603050405020304" pitchFamily="18" charset="0"/>
                <a:cs typeface="Times New Roman" panose="02020603050405020304" pitchFamily="18" charset="0"/>
              </a:rPr>
              <a:t>for</a:t>
            </a:r>
            <a:r>
              <a:rPr lang="es-ES" sz="2000"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s-ES" sz="2000" i="1" dirty="0" err="1">
                <a:effectLst/>
                <a:latin typeface="Times New Roman" panose="02020603050405020304" pitchFamily="18" charset="0"/>
                <a:ea typeface="Times New Roman" panose="02020603050405020304" pitchFamily="18" charset="0"/>
                <a:cs typeface="Times New Roman" panose="02020603050405020304" pitchFamily="18" charset="0"/>
              </a:rPr>
              <a:t>the</a:t>
            </a:r>
            <a:r>
              <a:rPr lang="es-ES" sz="2000"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s-ES" sz="2000" i="1" dirty="0" err="1">
                <a:effectLst/>
                <a:latin typeface="Times New Roman" panose="02020603050405020304" pitchFamily="18" charset="0"/>
                <a:ea typeface="Times New Roman" panose="02020603050405020304" pitchFamily="18" charset="0"/>
                <a:cs typeface="Times New Roman" panose="02020603050405020304" pitchFamily="18" charset="0"/>
              </a:rPr>
              <a:t>purpose</a:t>
            </a:r>
            <a:r>
              <a:rPr lang="es-ES" sz="2000"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s-ES" sz="2000" i="1" dirty="0" err="1">
                <a:effectLst/>
                <a:latin typeface="Times New Roman" panose="02020603050405020304" pitchFamily="18" charset="0"/>
                <a:ea typeface="Times New Roman" panose="02020603050405020304" pitchFamily="18" charset="0"/>
                <a:cs typeface="Times New Roman" panose="02020603050405020304" pitchFamily="18" charset="0"/>
              </a:rPr>
              <a:t>of</a:t>
            </a:r>
            <a:r>
              <a:rPr lang="es-ES" sz="2000" i="1" dirty="0">
                <a:effectLst/>
                <a:latin typeface="Times New Roman" panose="02020603050405020304" pitchFamily="18" charset="0"/>
                <a:ea typeface="Times New Roman" panose="02020603050405020304" pitchFamily="18" charset="0"/>
                <a:cs typeface="Times New Roman" panose="02020603050405020304" pitchFamily="18" charset="0"/>
              </a:rPr>
              <a:t> meeting </a:t>
            </a:r>
            <a:r>
              <a:rPr lang="es-ES" sz="2000" i="1" dirty="0" err="1">
                <a:effectLst/>
                <a:latin typeface="Times New Roman" panose="02020603050405020304" pitchFamily="18" charset="0"/>
                <a:ea typeface="Times New Roman" panose="02020603050405020304" pitchFamily="18" charset="0"/>
                <a:cs typeface="Times New Roman" panose="02020603050405020304" pitchFamily="18" charset="0"/>
              </a:rPr>
              <a:t>quantified</a:t>
            </a:r>
            <a:r>
              <a:rPr lang="es-ES" sz="2000"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s-ES" sz="2000" i="1" dirty="0" err="1">
                <a:effectLst/>
                <a:latin typeface="Times New Roman" panose="02020603050405020304" pitchFamily="18" charset="0"/>
                <a:ea typeface="Times New Roman" panose="02020603050405020304" pitchFamily="18" charset="0"/>
                <a:cs typeface="Times New Roman" panose="02020603050405020304" pitchFamily="18" charset="0"/>
              </a:rPr>
              <a:t>emission</a:t>
            </a:r>
            <a:r>
              <a:rPr lang="es-ES" sz="2000"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s-ES" sz="2000" i="1" dirty="0" err="1">
                <a:effectLst/>
                <a:latin typeface="Times New Roman" panose="02020603050405020304" pitchFamily="18" charset="0"/>
                <a:ea typeface="Times New Roman" panose="02020603050405020304" pitchFamily="18" charset="0"/>
                <a:cs typeface="Times New Roman" panose="02020603050405020304" pitchFamily="18" charset="0"/>
              </a:rPr>
              <a:t>limitation</a:t>
            </a:r>
            <a:r>
              <a:rPr lang="es-ES" sz="2000" i="1" dirty="0">
                <a:effectLst/>
                <a:latin typeface="Times New Roman" panose="02020603050405020304" pitchFamily="18" charset="0"/>
                <a:ea typeface="Times New Roman" panose="02020603050405020304" pitchFamily="18" charset="0"/>
                <a:cs typeface="Times New Roman" panose="02020603050405020304" pitchFamily="18" charset="0"/>
              </a:rPr>
              <a:t> and </a:t>
            </a:r>
            <a:r>
              <a:rPr lang="es-ES" sz="2000" i="1" dirty="0" err="1">
                <a:effectLst/>
                <a:latin typeface="Times New Roman" panose="02020603050405020304" pitchFamily="18" charset="0"/>
                <a:ea typeface="Times New Roman" panose="02020603050405020304" pitchFamily="18" charset="0"/>
                <a:cs typeface="Times New Roman" panose="02020603050405020304" pitchFamily="18" charset="0"/>
              </a:rPr>
              <a:t>reduction</a:t>
            </a:r>
            <a:r>
              <a:rPr lang="es-ES" sz="2000"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s-ES" sz="2000" i="1" dirty="0" err="1">
                <a:effectLst/>
                <a:latin typeface="Times New Roman" panose="02020603050405020304" pitchFamily="18" charset="0"/>
                <a:ea typeface="Times New Roman" panose="02020603050405020304" pitchFamily="18" charset="0"/>
                <a:cs typeface="Times New Roman" panose="02020603050405020304" pitchFamily="18" charset="0"/>
              </a:rPr>
              <a:t>commitments</a:t>
            </a:r>
            <a:r>
              <a:rPr lang="es-ES" sz="2000"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s-ES" sz="2000" i="1" dirty="0" err="1">
                <a:effectLst/>
                <a:latin typeface="Times New Roman" panose="02020603050405020304" pitchFamily="18" charset="0"/>
                <a:ea typeface="Times New Roman" panose="02020603050405020304" pitchFamily="18" charset="0"/>
                <a:cs typeface="Times New Roman" panose="02020603050405020304" pitchFamily="18" charset="0"/>
              </a:rPr>
              <a:t>under</a:t>
            </a:r>
            <a:r>
              <a:rPr lang="es-ES" sz="2000"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s-ES" sz="2000" i="1" dirty="0" err="1">
                <a:effectLst/>
                <a:latin typeface="Times New Roman" panose="02020603050405020304" pitchFamily="18" charset="0"/>
                <a:ea typeface="Times New Roman" panose="02020603050405020304" pitchFamily="18" charset="0"/>
                <a:cs typeface="Times New Roman" panose="02020603050405020304" pitchFamily="18" charset="0"/>
              </a:rPr>
              <a:t>that</a:t>
            </a:r>
            <a:r>
              <a:rPr lang="es-ES" sz="2000"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s-ES" sz="2000" i="1" dirty="0" err="1">
                <a:effectLst/>
                <a:latin typeface="Times New Roman" panose="02020603050405020304" pitchFamily="18" charset="0"/>
                <a:ea typeface="Times New Roman" panose="02020603050405020304" pitchFamily="18" charset="0"/>
                <a:cs typeface="Times New Roman" panose="02020603050405020304" pitchFamily="18" charset="0"/>
              </a:rPr>
              <a:t>Article</a:t>
            </a:r>
            <a:r>
              <a:rPr lang="es-ES" sz="2000" i="1" dirty="0">
                <a:effectLst/>
                <a:latin typeface="Times New Roman" panose="02020603050405020304" pitchFamily="18" charset="0"/>
                <a:ea typeface="Times New Roman" panose="02020603050405020304" pitchFamily="18" charset="0"/>
                <a:cs typeface="Times New Roman" panose="02020603050405020304" pitchFamily="18" charset="0"/>
              </a:rPr>
              <a:t>.”.</a:t>
            </a:r>
          </a:p>
          <a:p>
            <a:endParaRPr lang="en-US" sz="2000" dirty="0">
              <a:effectLst/>
              <a:latin typeface="Times New Roman" panose="02020603050405020304" pitchFamily="18" charset="0"/>
              <a:ea typeface="Times New Roman" panose="02020603050405020304" pitchFamily="18" charset="0"/>
              <a:cs typeface="Times New Roman" panose="02020603050405020304" pitchFamily="18" charset="0"/>
            </a:endParaRPr>
          </a:p>
          <a:p>
            <a:r>
              <a:rPr lang="en-US" sz="2000" dirty="0">
                <a:effectLst/>
                <a:latin typeface="Times New Roman" panose="02020603050405020304" pitchFamily="18" charset="0"/>
                <a:ea typeface="Times New Roman" panose="02020603050405020304" pitchFamily="18" charset="0"/>
                <a:cs typeface="Times New Roman" panose="02020603050405020304" pitchFamily="18" charset="0"/>
              </a:rPr>
              <a:t>An administrative and financial tool used for controlling greenhouse gas emissions. Companies are required to manage a number of allowances (or emission rights) representing the right to emit a certain amount of waste. Companies needing to exceed their limit must buy carbon credits from companies emitting below their allotted limit.</a:t>
            </a:r>
            <a:endParaRPr lang="es-ES" sz="2000" dirty="0">
              <a:effectLst/>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3" name="Rectangle 2">
            <a:extLst>
              <a:ext uri="{FF2B5EF4-FFF2-40B4-BE49-F238E27FC236}">
                <a16:creationId xmlns:a16="http://schemas.microsoft.com/office/drawing/2014/main" id="{5625EA7A-C9D7-D8EE-E792-37E305377CF7}"/>
              </a:ext>
            </a:extLst>
          </p:cNvPr>
          <p:cNvSpPr>
            <a:spLocks noChangeArrowheads="1"/>
          </p:cNvSpPr>
          <p:nvPr/>
        </p:nvSpPr>
        <p:spPr bwMode="auto">
          <a:xfrm>
            <a:off x="0" y="-18466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4" name="Rectangle 2">
            <a:extLst>
              <a:ext uri="{FF2B5EF4-FFF2-40B4-BE49-F238E27FC236}">
                <a16:creationId xmlns:a16="http://schemas.microsoft.com/office/drawing/2014/main" id="{9E8EBB50-8FAE-5965-D84D-4C7B52375273}"/>
              </a:ext>
            </a:extLst>
          </p:cNvPr>
          <p:cNvSpPr>
            <a:spLocks noChangeArrowheads="1"/>
          </p:cNvSpPr>
          <p:nvPr/>
        </p:nvSpPr>
        <p:spPr bwMode="auto">
          <a:xfrm>
            <a:off x="0" y="-184666"/>
            <a:ext cx="264816"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Char char="•"/>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2" name="Google Shape;122;g2c6e256e594_0_7">
            <a:extLst>
              <a:ext uri="{FF2B5EF4-FFF2-40B4-BE49-F238E27FC236}">
                <a16:creationId xmlns:a16="http://schemas.microsoft.com/office/drawing/2014/main" id="{3B46C041-E0C0-DF68-765F-F060C53EEFC9}"/>
              </a:ext>
            </a:extLst>
          </p:cNvPr>
          <p:cNvSpPr/>
          <p:nvPr/>
        </p:nvSpPr>
        <p:spPr>
          <a:xfrm>
            <a:off x="1162063" y="256208"/>
            <a:ext cx="9512867" cy="690160"/>
          </a:xfrm>
          <a:prstGeom prst="rect">
            <a:avLst/>
          </a:prstGeom>
          <a:solidFill>
            <a:srgbClr val="003399"/>
          </a:solidFill>
          <a:ln>
            <a:noFill/>
          </a:ln>
        </p:spPr>
        <p:txBody>
          <a:bodyPr spcFirstLastPara="1" wrap="square" lIns="91425" tIns="45700" rIns="91425" bIns="45700" anchor="t" anchorCtr="0">
            <a:noAutofit/>
          </a:bodyPr>
          <a:lstStyle/>
          <a:p>
            <a:pPr>
              <a:buSzPts val="2800"/>
            </a:pPr>
            <a:r>
              <a:rPr lang="en-US" sz="2200" b="1" dirty="0">
                <a:solidFill>
                  <a:schemeClr val="bg1"/>
                </a:solidFill>
                <a:latin typeface="Times New Roman" panose="02020603050405020304" pitchFamily="18" charset="0"/>
                <a:cs typeface="Times New Roman" panose="02020603050405020304" pitchFamily="18" charset="0"/>
              </a:rPr>
              <a:t>KYOTO PROTOCOL</a:t>
            </a:r>
            <a:endParaRPr sz="1400" b="0" i="0" u="none" strike="noStrike" cap="none" dirty="0">
              <a:solidFill>
                <a:srgbClr val="000000"/>
              </a:solidFill>
              <a:latin typeface="Arial"/>
              <a:ea typeface="Arial"/>
              <a:cs typeface="Arial"/>
              <a:sym typeface="Arial"/>
            </a:endParaRPr>
          </a:p>
        </p:txBody>
      </p:sp>
    </p:spTree>
    <p:extLst>
      <p:ext uri="{BB962C8B-B14F-4D97-AF65-F5344CB8AC3E}">
        <p14:creationId xmlns:p14="http://schemas.microsoft.com/office/powerpoint/2010/main" val="101854488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21"/>
        <p:cNvGrpSpPr/>
        <p:nvPr/>
      </p:nvGrpSpPr>
      <p:grpSpPr>
        <a:xfrm>
          <a:off x="0" y="0"/>
          <a:ext cx="0" cy="0"/>
          <a:chOff x="0" y="0"/>
          <a:chExt cx="0" cy="0"/>
        </a:xfrm>
      </p:grpSpPr>
      <p:sp>
        <p:nvSpPr>
          <p:cNvPr id="122" name="Google Shape;122;g2c6e256e594_0_7"/>
          <p:cNvSpPr/>
          <p:nvPr/>
        </p:nvSpPr>
        <p:spPr>
          <a:xfrm>
            <a:off x="993058" y="468080"/>
            <a:ext cx="9488100" cy="523200"/>
          </a:xfrm>
          <a:prstGeom prst="rect">
            <a:avLst/>
          </a:prstGeom>
          <a:solidFill>
            <a:srgbClr val="003399"/>
          </a:solid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000000"/>
              </a:buClr>
              <a:buSzPts val="2800"/>
              <a:buFont typeface="Arial"/>
              <a:buNone/>
            </a:pPr>
            <a:r>
              <a:rPr lang="en-US" sz="2800" b="1" dirty="0">
                <a:solidFill>
                  <a:srgbClr val="FFFFFF"/>
                </a:solidFill>
                <a:latin typeface="Times New Roman" panose="02020603050405020304" pitchFamily="18" charset="0"/>
                <a:ea typeface="Quattrocento Sans"/>
                <a:cs typeface="Times New Roman" panose="02020603050405020304" pitchFamily="18" charset="0"/>
                <a:sym typeface="Quattrocento Sans"/>
              </a:rPr>
              <a:t>OVERVIEW OF THE TOPIC </a:t>
            </a:r>
            <a:endParaRPr lang="en-US" sz="1400" b="1" i="0" u="none" strike="noStrike" cap="none" dirty="0">
              <a:solidFill>
                <a:srgbClr val="000000"/>
              </a:solidFill>
              <a:latin typeface="Times New Roman" panose="02020603050405020304" pitchFamily="18" charset="0"/>
              <a:cs typeface="Times New Roman" panose="02020603050405020304" pitchFamily="18" charset="0"/>
              <a:sym typeface="Arial"/>
            </a:endParaRPr>
          </a:p>
        </p:txBody>
      </p:sp>
      <p:sp>
        <p:nvSpPr>
          <p:cNvPr id="123" name="Google Shape;123;g2c6e256e594_0_7"/>
          <p:cNvSpPr txBox="1"/>
          <p:nvPr/>
        </p:nvSpPr>
        <p:spPr>
          <a:xfrm>
            <a:off x="1017825" y="1066800"/>
            <a:ext cx="9488100" cy="5039360"/>
          </a:xfrm>
          <a:prstGeom prst="rect">
            <a:avLst/>
          </a:prstGeom>
          <a:noFill/>
          <a:ln>
            <a:noFill/>
          </a:ln>
        </p:spPr>
        <p:txBody>
          <a:bodyPr spcFirstLastPara="1" wrap="square" lIns="91425" tIns="91425" rIns="91425" bIns="91425" anchor="t" anchorCtr="0">
            <a:noAutofit/>
          </a:bodyPr>
          <a:lstStyle/>
          <a:p>
            <a:pPr marL="400050" lvl="0" indent="-285750" algn="just" rtl="0">
              <a:lnSpc>
                <a:spcPct val="150000"/>
              </a:lnSpc>
              <a:spcBef>
                <a:spcPts val="0"/>
              </a:spcBef>
              <a:spcAft>
                <a:spcPts val="0"/>
              </a:spcAft>
              <a:buClr>
                <a:schemeClr val="dk1"/>
              </a:buClr>
              <a:buSzPts val="1800"/>
              <a:buFont typeface="Arial" panose="020B0604020202020204" pitchFamily="34" charset="0"/>
              <a:buChar char="•"/>
            </a:pPr>
            <a:r>
              <a:rPr lang="en-US" sz="2000" b="1" dirty="0">
                <a:latin typeface="Times New Roman" panose="02020603050405020304" pitchFamily="18" charset="0"/>
                <a:cs typeface="Times New Roman" panose="02020603050405020304" pitchFamily="18" charset="0"/>
              </a:rPr>
              <a:t>Introduction</a:t>
            </a:r>
          </a:p>
          <a:p>
            <a:pPr marL="400050" indent="-285750" algn="just">
              <a:lnSpc>
                <a:spcPct val="150000"/>
              </a:lnSpc>
              <a:buClr>
                <a:schemeClr val="dk1"/>
              </a:buClr>
              <a:buSzPts val="1800"/>
              <a:buFont typeface="Arial" panose="020B0604020202020204" pitchFamily="34" charset="0"/>
              <a:buChar char="•"/>
            </a:pPr>
            <a:r>
              <a:rPr lang="en-US" sz="2000" b="1" dirty="0">
                <a:latin typeface="Times New Roman" panose="02020603050405020304" pitchFamily="18" charset="0"/>
                <a:cs typeface="Times New Roman" panose="02020603050405020304" pitchFamily="18" charset="0"/>
              </a:rPr>
              <a:t>Key Milestones in International Climate Negotiations</a:t>
            </a:r>
            <a:endParaRPr lang="es-ES" sz="2000" b="1" dirty="0">
              <a:latin typeface="Times New Roman" panose="02020603050405020304" pitchFamily="18" charset="0"/>
              <a:cs typeface="Times New Roman" panose="02020603050405020304" pitchFamily="18" charset="0"/>
            </a:endParaRPr>
          </a:p>
          <a:p>
            <a:pPr marL="514350" lvl="6" indent="-400050" algn="just">
              <a:lnSpc>
                <a:spcPct val="150000"/>
              </a:lnSpc>
              <a:buClr>
                <a:schemeClr val="dk1"/>
              </a:buClr>
              <a:buSzPts val="1800"/>
              <a:buFont typeface="+mj-lt"/>
              <a:buAutoNum type="romanLcPeriod"/>
            </a:pPr>
            <a:r>
              <a:rPr lang="en-US" sz="2000" dirty="0">
                <a:solidFill>
                  <a:schemeClr val="tx1"/>
                </a:solidFill>
                <a:latin typeface="Times New Roman" panose="02020603050405020304" pitchFamily="18" charset="0"/>
                <a:cs typeface="Times New Roman" panose="02020603050405020304" pitchFamily="18" charset="0"/>
              </a:rPr>
              <a:t>United Nations Conference On Environment And Development</a:t>
            </a:r>
            <a:r>
              <a:rPr lang="es-ES" sz="2000" dirty="0">
                <a:solidFill>
                  <a:schemeClr val="tx1"/>
                </a:solidFill>
                <a:latin typeface="Times New Roman" panose="02020603050405020304" pitchFamily="18" charset="0"/>
                <a:cs typeface="Times New Roman" panose="02020603050405020304" pitchFamily="18" charset="0"/>
              </a:rPr>
              <a:t> </a:t>
            </a:r>
            <a:endParaRPr lang="en-US" sz="2000" dirty="0">
              <a:solidFill>
                <a:schemeClr val="tx1"/>
              </a:solidFill>
              <a:latin typeface="Times New Roman" panose="02020603050405020304" pitchFamily="18" charset="0"/>
              <a:cs typeface="Times New Roman" panose="02020603050405020304" pitchFamily="18" charset="0"/>
            </a:endParaRPr>
          </a:p>
          <a:p>
            <a:pPr marL="514350" lvl="6" indent="-400050" algn="just">
              <a:lnSpc>
                <a:spcPct val="150000"/>
              </a:lnSpc>
              <a:buClr>
                <a:schemeClr val="dk1"/>
              </a:buClr>
              <a:buSzPts val="1800"/>
              <a:buFont typeface="+mj-lt"/>
              <a:buAutoNum type="romanLcPeriod"/>
            </a:pPr>
            <a:r>
              <a:rPr lang="en-US" sz="2000" kern="0" dirty="0">
                <a:effectLst/>
                <a:latin typeface="Times New Roman" panose="02020603050405020304" pitchFamily="18" charset="0"/>
                <a:ea typeface="Times New Roman" panose="02020603050405020304" pitchFamily="18" charset="0"/>
                <a:cs typeface="Times New Roman" panose="02020603050405020304" pitchFamily="18" charset="0"/>
              </a:rPr>
              <a:t>United Nations Framework Convention on Climate Change (UNFCCC)</a:t>
            </a:r>
          </a:p>
          <a:p>
            <a:pPr marL="514350" lvl="6" indent="-400050" algn="just">
              <a:lnSpc>
                <a:spcPct val="150000"/>
              </a:lnSpc>
              <a:buClr>
                <a:schemeClr val="dk1"/>
              </a:buClr>
              <a:buSzPts val="1800"/>
              <a:buFont typeface="+mj-lt"/>
              <a:buAutoNum type="romanLcPeriod"/>
            </a:pPr>
            <a:r>
              <a:rPr lang="en-US" sz="2000" dirty="0">
                <a:latin typeface="Times New Roman" panose="02020603050405020304" pitchFamily="18" charset="0"/>
                <a:ea typeface="Times New Roman" panose="02020603050405020304" pitchFamily="18" charset="0"/>
                <a:cs typeface="Times New Roman" panose="02020603050405020304" pitchFamily="18" charset="0"/>
              </a:rPr>
              <a:t>Kyoto Protocol</a:t>
            </a:r>
          </a:p>
          <a:p>
            <a:pPr marL="514350" lvl="6" indent="-400050" algn="just">
              <a:lnSpc>
                <a:spcPct val="150000"/>
              </a:lnSpc>
              <a:buClr>
                <a:schemeClr val="dk1"/>
              </a:buClr>
              <a:buSzPts val="1800"/>
              <a:buFont typeface="+mj-lt"/>
              <a:buAutoNum type="romanLcPeriod"/>
            </a:pPr>
            <a:r>
              <a:rPr lang="en-US" sz="2000" kern="0" dirty="0">
                <a:effectLst/>
                <a:latin typeface="Times New Roman" panose="02020603050405020304" pitchFamily="18" charset="0"/>
                <a:ea typeface="Times New Roman" panose="02020603050405020304" pitchFamily="18" charset="0"/>
                <a:cs typeface="Times New Roman" panose="02020603050405020304" pitchFamily="18" charset="0"/>
              </a:rPr>
              <a:t>The Doha Amendment</a:t>
            </a:r>
            <a:endParaRPr lang="en-US" sz="2000" dirty="0">
              <a:latin typeface="Times New Roman" panose="02020603050405020304" pitchFamily="18" charset="0"/>
              <a:ea typeface="Times New Roman" panose="02020603050405020304" pitchFamily="18" charset="0"/>
              <a:cs typeface="Times New Roman" panose="02020603050405020304" pitchFamily="18" charset="0"/>
            </a:endParaRPr>
          </a:p>
          <a:p>
            <a:pPr marL="514350" lvl="6" indent="-400050" algn="just">
              <a:lnSpc>
                <a:spcPct val="150000"/>
              </a:lnSpc>
              <a:buClr>
                <a:schemeClr val="dk1"/>
              </a:buClr>
              <a:buSzPts val="1800"/>
              <a:buFont typeface="+mj-lt"/>
              <a:buAutoNum type="romanLcPeriod"/>
            </a:pPr>
            <a:r>
              <a:rPr lang="en-US" sz="2000" kern="0" dirty="0">
                <a:effectLst/>
                <a:latin typeface="Times New Roman" panose="02020603050405020304" pitchFamily="18" charset="0"/>
                <a:ea typeface="Times New Roman" panose="02020603050405020304" pitchFamily="18" charset="0"/>
                <a:cs typeface="Times New Roman" panose="02020603050405020304" pitchFamily="18" charset="0"/>
              </a:rPr>
              <a:t>Paris Agreement</a:t>
            </a:r>
          </a:p>
          <a:p>
            <a:pPr marL="400050" lvl="5" indent="-285750" algn="just">
              <a:lnSpc>
                <a:spcPct val="150000"/>
              </a:lnSpc>
              <a:buClr>
                <a:schemeClr val="dk1"/>
              </a:buClr>
              <a:buSzPts val="1800"/>
              <a:buFont typeface="Arial" panose="020B0604020202020204" pitchFamily="34" charset="0"/>
              <a:buChar char="•"/>
            </a:pPr>
            <a:r>
              <a:rPr lang="en-US" sz="2000" b="1" i="0" u="none" strike="noStrike" cap="none" dirty="0">
                <a:solidFill>
                  <a:schemeClr val="tx1"/>
                </a:solidFill>
                <a:latin typeface="Times New Roman" panose="02020603050405020304" pitchFamily="18" charset="0"/>
                <a:cs typeface="Times New Roman" panose="02020603050405020304" pitchFamily="18" charset="0"/>
                <a:sym typeface="Arial"/>
              </a:rPr>
              <a:t>Towards a Human Rights Approach?</a:t>
            </a:r>
            <a:r>
              <a:rPr lang="en-US" sz="2000" b="1"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 </a:t>
            </a:r>
          </a:p>
          <a:p>
            <a:pPr marL="400050" lvl="5" indent="-285750" algn="just">
              <a:lnSpc>
                <a:spcPct val="150000"/>
              </a:lnSpc>
              <a:buClr>
                <a:schemeClr val="dk1"/>
              </a:buClr>
              <a:buSzPts val="1800"/>
              <a:buFont typeface="Arial" panose="020B0604020202020204" pitchFamily="34" charset="0"/>
              <a:buChar char="•"/>
            </a:pPr>
            <a:r>
              <a:rPr lang="en-US" sz="2000" b="1" kern="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Conclusions</a:t>
            </a:r>
          </a:p>
          <a:p>
            <a:pPr algn="just">
              <a:lnSpc>
                <a:spcPct val="150000"/>
              </a:lnSpc>
            </a:pPr>
            <a:endParaRPr lang="en-US" sz="2000" dirty="0">
              <a:latin typeface="Times New Roman" panose="02020603050405020304" pitchFamily="18" charset="0"/>
              <a:cs typeface="Times New Roman" panose="02020603050405020304" pitchFamily="18" charset="0"/>
            </a:endParaRPr>
          </a:p>
          <a:p>
            <a:pPr marL="114300" lvl="0" algn="just" rtl="0">
              <a:lnSpc>
                <a:spcPct val="150000"/>
              </a:lnSpc>
              <a:spcBef>
                <a:spcPts val="0"/>
              </a:spcBef>
              <a:spcAft>
                <a:spcPts val="0"/>
              </a:spcAft>
              <a:buClr>
                <a:schemeClr val="dk1"/>
              </a:buClr>
              <a:buSzPts val="1800"/>
            </a:pPr>
            <a:endParaRPr kumimoji="0" lang="en-US" altLang="en-US" sz="1800" b="0" i="0" u="none" strike="noStrike" cap="none" normalizeH="0" baseline="0" dirty="0">
              <a:ln>
                <a:noFill/>
              </a:ln>
              <a:solidFill>
                <a:schemeClr val="tx1"/>
              </a:solidFill>
              <a:effectLst/>
              <a:latin typeface="Arial" panose="020B0604020202020204" pitchFamily="34" charset="0"/>
            </a:endParaRPr>
          </a:p>
          <a:p>
            <a:pPr marL="114300" lvl="0" algn="just" rtl="0">
              <a:lnSpc>
                <a:spcPct val="150000"/>
              </a:lnSpc>
              <a:spcBef>
                <a:spcPts val="0"/>
              </a:spcBef>
              <a:spcAft>
                <a:spcPts val="0"/>
              </a:spcAft>
              <a:buClr>
                <a:schemeClr val="dk1"/>
              </a:buClr>
              <a:buSzPts val="1800"/>
            </a:pPr>
            <a:endParaRPr lang="en-US" sz="1800" b="1" dirty="0">
              <a:latin typeface="Times New Roman" panose="02020603050405020304" pitchFamily="18" charset="0"/>
              <a:cs typeface="Times New Roman" panose="02020603050405020304" pitchFamily="18" charset="0"/>
            </a:endParaRPr>
          </a:p>
          <a:p>
            <a:pPr marL="114300" lvl="0" algn="r" rtl="0">
              <a:lnSpc>
                <a:spcPct val="150000"/>
              </a:lnSpc>
              <a:spcBef>
                <a:spcPts val="0"/>
              </a:spcBef>
              <a:spcAft>
                <a:spcPts val="0"/>
              </a:spcAft>
              <a:buClr>
                <a:schemeClr val="dk1"/>
              </a:buClr>
              <a:buSzPts val="1800"/>
            </a:pPr>
            <a:endParaRPr sz="1800" b="1" dirty="0">
              <a:solidFill>
                <a:schemeClr val="dk1"/>
              </a:solidFill>
              <a:latin typeface="Times New Roman" panose="02020603050405020304" pitchFamily="18" charset="0"/>
              <a:ea typeface="Times New Roman"/>
              <a:cs typeface="Times New Roman" panose="02020603050405020304" pitchFamily="18" charset="0"/>
              <a:sym typeface="Times New Roman"/>
            </a:endParaRPr>
          </a:p>
        </p:txBody>
      </p:sp>
      <p:sp>
        <p:nvSpPr>
          <p:cNvPr id="3" name="Rectangle 2">
            <a:extLst>
              <a:ext uri="{FF2B5EF4-FFF2-40B4-BE49-F238E27FC236}">
                <a16:creationId xmlns:a16="http://schemas.microsoft.com/office/drawing/2014/main" id="{5625EA7A-C9D7-D8EE-E792-37E305377CF7}"/>
              </a:ext>
            </a:extLst>
          </p:cNvPr>
          <p:cNvSpPr>
            <a:spLocks noChangeArrowheads="1"/>
          </p:cNvSpPr>
          <p:nvPr/>
        </p:nvSpPr>
        <p:spPr bwMode="auto">
          <a:xfrm>
            <a:off x="0" y="-18466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2" name="Rectangle 1">
            <a:extLst>
              <a:ext uri="{FF2B5EF4-FFF2-40B4-BE49-F238E27FC236}">
                <a16:creationId xmlns:a16="http://schemas.microsoft.com/office/drawing/2014/main" id="{CB3CEDA0-BA92-B678-80D9-75C4F79C8101}"/>
              </a:ext>
            </a:extLst>
          </p:cNvPr>
          <p:cNvSpPr>
            <a:spLocks noChangeArrowheads="1"/>
          </p:cNvSpPr>
          <p:nvPr/>
        </p:nvSpPr>
        <p:spPr bwMode="auto">
          <a:xfrm>
            <a:off x="0" y="-18466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121"/>
        <p:cNvGrpSpPr/>
        <p:nvPr/>
      </p:nvGrpSpPr>
      <p:grpSpPr>
        <a:xfrm>
          <a:off x="0" y="0"/>
          <a:ext cx="0" cy="0"/>
          <a:chOff x="0" y="0"/>
          <a:chExt cx="0" cy="0"/>
        </a:xfrm>
      </p:grpSpPr>
      <p:sp>
        <p:nvSpPr>
          <p:cNvPr id="122" name="Google Shape;122;g2c6e256e594_0_7"/>
          <p:cNvSpPr/>
          <p:nvPr/>
        </p:nvSpPr>
        <p:spPr>
          <a:xfrm>
            <a:off x="1165777" y="315680"/>
            <a:ext cx="9512867" cy="690160"/>
          </a:xfrm>
          <a:prstGeom prst="rect">
            <a:avLst/>
          </a:prstGeom>
          <a:solidFill>
            <a:srgbClr val="003399"/>
          </a:solidFill>
          <a:ln>
            <a:noFill/>
          </a:ln>
        </p:spPr>
        <p:txBody>
          <a:bodyPr spcFirstLastPara="1" wrap="square" lIns="91425" tIns="45700" rIns="91425" bIns="45700" anchor="t" anchorCtr="0">
            <a:noAutofit/>
          </a:bodyPr>
          <a:lstStyle/>
          <a:p>
            <a:pPr>
              <a:buSzPts val="2800"/>
            </a:pPr>
            <a:r>
              <a:rPr lang="en-US" sz="2200" b="1" dirty="0">
                <a:solidFill>
                  <a:schemeClr val="bg1"/>
                </a:solidFill>
                <a:latin typeface="Times New Roman" panose="02020603050405020304" pitchFamily="18" charset="0"/>
                <a:cs typeface="Times New Roman" panose="02020603050405020304" pitchFamily="18" charset="0"/>
              </a:rPr>
              <a:t>KYOTO PROTOCOL</a:t>
            </a:r>
          </a:p>
          <a:p>
            <a:pPr marL="0" marR="0" lvl="0" indent="0" algn="l" rtl="0">
              <a:lnSpc>
                <a:spcPct val="100000"/>
              </a:lnSpc>
              <a:spcBef>
                <a:spcPts val="0"/>
              </a:spcBef>
              <a:spcAft>
                <a:spcPts val="0"/>
              </a:spcAft>
              <a:buClr>
                <a:srgbClr val="000000"/>
              </a:buClr>
              <a:buSzPts val="2800"/>
              <a:buFont typeface="Arial"/>
              <a:buNone/>
            </a:pPr>
            <a:endParaRPr sz="1400" b="0" i="0" u="none" strike="noStrike" cap="none" dirty="0">
              <a:solidFill>
                <a:srgbClr val="000000"/>
              </a:solidFill>
              <a:latin typeface="Arial"/>
              <a:ea typeface="Arial"/>
              <a:cs typeface="Arial"/>
              <a:sym typeface="Arial"/>
            </a:endParaRPr>
          </a:p>
        </p:txBody>
      </p:sp>
      <p:sp>
        <p:nvSpPr>
          <p:cNvPr id="123" name="Google Shape;123;g2c6e256e594_0_7"/>
          <p:cNvSpPr txBox="1"/>
          <p:nvPr/>
        </p:nvSpPr>
        <p:spPr>
          <a:xfrm>
            <a:off x="731521" y="1046480"/>
            <a:ext cx="10444480" cy="4907280"/>
          </a:xfrm>
          <a:prstGeom prst="rect">
            <a:avLst/>
          </a:prstGeom>
          <a:noFill/>
          <a:ln>
            <a:noFill/>
          </a:ln>
        </p:spPr>
        <p:txBody>
          <a:bodyPr spcFirstLastPara="1" wrap="square" lIns="91425" tIns="91425" rIns="91425" bIns="91425" anchor="t" anchorCtr="0">
            <a:noAutofit/>
          </a:bodyPr>
          <a:lstStyle/>
          <a:p>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200" dirty="0">
                <a:effectLst/>
                <a:latin typeface="Times New Roman" panose="02020603050405020304" pitchFamily="18" charset="0"/>
                <a:ea typeface="Times New Roman" panose="02020603050405020304" pitchFamily="18" charset="0"/>
                <a:cs typeface="Times New Roman" panose="02020603050405020304" pitchFamily="18" charset="0"/>
              </a:rPr>
              <a:t>2. Joint Implementation</a:t>
            </a:r>
          </a:p>
          <a:p>
            <a:endParaRPr lang="es-ES" sz="2200" dirty="0">
              <a:effectLst/>
              <a:latin typeface="Times New Roman" panose="02020603050405020304" pitchFamily="18" charset="0"/>
              <a:ea typeface="Times New Roman" panose="02020603050405020304" pitchFamily="18" charset="0"/>
              <a:cs typeface="Times New Roman" panose="02020603050405020304" pitchFamily="18" charset="0"/>
            </a:endParaRPr>
          </a:p>
          <a:p>
            <a:r>
              <a:rPr lang="en-US" sz="2200" dirty="0">
                <a:effectLst/>
                <a:latin typeface="Times New Roman" panose="02020603050405020304" pitchFamily="18" charset="0"/>
                <a:ea typeface="Times New Roman" panose="02020603050405020304" pitchFamily="18" charset="0"/>
                <a:cs typeface="Times New Roman" panose="02020603050405020304" pitchFamily="18" charset="0"/>
              </a:rPr>
              <a:t>Article 6: </a:t>
            </a:r>
          </a:p>
          <a:p>
            <a:pPr algn="just"/>
            <a:r>
              <a:rPr lang="en-US" sz="2200" i="1" dirty="0">
                <a:effectLst/>
                <a:latin typeface="Times New Roman" panose="02020603050405020304" pitchFamily="18" charset="0"/>
                <a:ea typeface="Times New Roman" panose="02020603050405020304" pitchFamily="18" charset="0"/>
                <a:cs typeface="Times New Roman" panose="02020603050405020304" pitchFamily="18" charset="0"/>
              </a:rPr>
              <a:t>“1. </a:t>
            </a:r>
            <a:r>
              <a:rPr lang="es-ES" sz="2200" i="1" dirty="0" err="1">
                <a:effectLst/>
                <a:latin typeface="Times New Roman" panose="02020603050405020304" pitchFamily="18" charset="0"/>
                <a:ea typeface="Times New Roman" panose="02020603050405020304" pitchFamily="18" charset="0"/>
                <a:cs typeface="Times New Roman" panose="02020603050405020304" pitchFamily="18" charset="0"/>
              </a:rPr>
              <a:t>For</a:t>
            </a:r>
            <a:r>
              <a:rPr lang="es-ES" sz="2200"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s-ES" sz="2200" i="1" dirty="0" err="1">
                <a:effectLst/>
                <a:latin typeface="Times New Roman" panose="02020603050405020304" pitchFamily="18" charset="0"/>
                <a:ea typeface="Times New Roman" panose="02020603050405020304" pitchFamily="18" charset="0"/>
                <a:cs typeface="Times New Roman" panose="02020603050405020304" pitchFamily="18" charset="0"/>
              </a:rPr>
              <a:t>the</a:t>
            </a:r>
            <a:r>
              <a:rPr lang="es-ES" sz="2200"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s-ES" sz="2200" i="1" dirty="0" err="1">
                <a:effectLst/>
                <a:latin typeface="Times New Roman" panose="02020603050405020304" pitchFamily="18" charset="0"/>
                <a:ea typeface="Times New Roman" panose="02020603050405020304" pitchFamily="18" charset="0"/>
                <a:cs typeface="Times New Roman" panose="02020603050405020304" pitchFamily="18" charset="0"/>
              </a:rPr>
              <a:t>purpose</a:t>
            </a:r>
            <a:r>
              <a:rPr lang="es-ES" sz="2200"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s-ES" sz="2200" i="1" dirty="0" err="1">
                <a:effectLst/>
                <a:latin typeface="Times New Roman" panose="02020603050405020304" pitchFamily="18" charset="0"/>
                <a:ea typeface="Times New Roman" panose="02020603050405020304" pitchFamily="18" charset="0"/>
                <a:cs typeface="Times New Roman" panose="02020603050405020304" pitchFamily="18" charset="0"/>
              </a:rPr>
              <a:t>of</a:t>
            </a:r>
            <a:r>
              <a:rPr lang="es-ES" sz="2200" i="1" dirty="0">
                <a:effectLst/>
                <a:latin typeface="Times New Roman" panose="02020603050405020304" pitchFamily="18" charset="0"/>
                <a:ea typeface="Times New Roman" panose="02020603050405020304" pitchFamily="18" charset="0"/>
                <a:cs typeface="Times New Roman" panose="02020603050405020304" pitchFamily="18" charset="0"/>
              </a:rPr>
              <a:t> meeting </a:t>
            </a:r>
            <a:r>
              <a:rPr lang="es-ES" sz="2200" i="1" dirty="0" err="1">
                <a:effectLst/>
                <a:latin typeface="Times New Roman" panose="02020603050405020304" pitchFamily="18" charset="0"/>
                <a:ea typeface="Times New Roman" panose="02020603050405020304" pitchFamily="18" charset="0"/>
                <a:cs typeface="Times New Roman" panose="02020603050405020304" pitchFamily="18" charset="0"/>
              </a:rPr>
              <a:t>its</a:t>
            </a:r>
            <a:r>
              <a:rPr lang="es-ES" sz="2200"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s-ES" sz="2200" i="1" dirty="0" err="1">
                <a:effectLst/>
                <a:latin typeface="Times New Roman" panose="02020603050405020304" pitchFamily="18" charset="0"/>
                <a:ea typeface="Times New Roman" panose="02020603050405020304" pitchFamily="18" charset="0"/>
                <a:cs typeface="Times New Roman" panose="02020603050405020304" pitchFamily="18" charset="0"/>
              </a:rPr>
              <a:t>commitments</a:t>
            </a:r>
            <a:r>
              <a:rPr lang="es-ES" sz="2200"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s-ES" sz="2200" i="1" dirty="0" err="1">
                <a:effectLst/>
                <a:latin typeface="Times New Roman" panose="02020603050405020304" pitchFamily="18" charset="0"/>
                <a:ea typeface="Times New Roman" panose="02020603050405020304" pitchFamily="18" charset="0"/>
                <a:cs typeface="Times New Roman" panose="02020603050405020304" pitchFamily="18" charset="0"/>
              </a:rPr>
              <a:t>under</a:t>
            </a:r>
            <a:r>
              <a:rPr lang="es-ES" sz="2200"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s-ES" sz="2200" i="1" dirty="0" err="1">
                <a:effectLst/>
                <a:latin typeface="Times New Roman" panose="02020603050405020304" pitchFamily="18" charset="0"/>
                <a:ea typeface="Times New Roman" panose="02020603050405020304" pitchFamily="18" charset="0"/>
                <a:cs typeface="Times New Roman" panose="02020603050405020304" pitchFamily="18" charset="0"/>
              </a:rPr>
              <a:t>Article</a:t>
            </a:r>
            <a:r>
              <a:rPr lang="es-ES" sz="2200" i="1" dirty="0">
                <a:effectLst/>
                <a:latin typeface="Times New Roman" panose="02020603050405020304" pitchFamily="18" charset="0"/>
                <a:ea typeface="Times New Roman" panose="02020603050405020304" pitchFamily="18" charset="0"/>
                <a:cs typeface="Times New Roman" panose="02020603050405020304" pitchFamily="18" charset="0"/>
              </a:rPr>
              <a:t> 3, </a:t>
            </a:r>
            <a:r>
              <a:rPr lang="es-ES" sz="2200" i="1" dirty="0" err="1">
                <a:effectLst/>
                <a:latin typeface="Times New Roman" panose="02020603050405020304" pitchFamily="18" charset="0"/>
                <a:ea typeface="Times New Roman" panose="02020603050405020304" pitchFamily="18" charset="0"/>
                <a:cs typeface="Times New Roman" panose="02020603050405020304" pitchFamily="18" charset="0"/>
              </a:rPr>
              <a:t>any</a:t>
            </a:r>
            <a:r>
              <a:rPr lang="es-ES" sz="2200"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s-ES" sz="2200" i="1" dirty="0" err="1">
                <a:effectLst/>
                <a:latin typeface="Times New Roman" panose="02020603050405020304" pitchFamily="18" charset="0"/>
                <a:ea typeface="Times New Roman" panose="02020603050405020304" pitchFamily="18" charset="0"/>
                <a:cs typeface="Times New Roman" panose="02020603050405020304" pitchFamily="18" charset="0"/>
              </a:rPr>
              <a:t>Party</a:t>
            </a:r>
            <a:r>
              <a:rPr lang="es-ES" sz="2200"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s-ES" sz="2200" i="1" dirty="0" err="1">
                <a:effectLst/>
                <a:latin typeface="Times New Roman" panose="02020603050405020304" pitchFamily="18" charset="0"/>
                <a:ea typeface="Times New Roman" panose="02020603050405020304" pitchFamily="18" charset="0"/>
                <a:cs typeface="Times New Roman" panose="02020603050405020304" pitchFamily="18" charset="0"/>
              </a:rPr>
              <a:t>included</a:t>
            </a:r>
            <a:r>
              <a:rPr lang="es-ES" sz="2200" i="1" dirty="0">
                <a:effectLst/>
                <a:latin typeface="Times New Roman" panose="02020603050405020304" pitchFamily="18" charset="0"/>
                <a:ea typeface="Times New Roman" panose="02020603050405020304" pitchFamily="18" charset="0"/>
                <a:cs typeface="Times New Roman" panose="02020603050405020304" pitchFamily="18" charset="0"/>
              </a:rPr>
              <a:t> in </a:t>
            </a:r>
            <a:r>
              <a:rPr lang="es-ES" sz="2200" i="1" dirty="0" err="1">
                <a:effectLst/>
                <a:latin typeface="Times New Roman" panose="02020603050405020304" pitchFamily="18" charset="0"/>
                <a:ea typeface="Times New Roman" panose="02020603050405020304" pitchFamily="18" charset="0"/>
                <a:cs typeface="Times New Roman" panose="02020603050405020304" pitchFamily="18" charset="0"/>
              </a:rPr>
              <a:t>Annex</a:t>
            </a:r>
            <a:r>
              <a:rPr lang="es-ES" sz="2200" i="1" dirty="0">
                <a:effectLst/>
                <a:latin typeface="Times New Roman" panose="02020603050405020304" pitchFamily="18" charset="0"/>
                <a:ea typeface="Times New Roman" panose="02020603050405020304" pitchFamily="18" charset="0"/>
                <a:cs typeface="Times New Roman" panose="02020603050405020304" pitchFamily="18" charset="0"/>
              </a:rPr>
              <a:t> I </a:t>
            </a:r>
            <a:r>
              <a:rPr lang="es-ES" sz="2200" i="1" dirty="0" err="1">
                <a:effectLst/>
                <a:latin typeface="Times New Roman" panose="02020603050405020304" pitchFamily="18" charset="0"/>
                <a:ea typeface="Times New Roman" panose="02020603050405020304" pitchFamily="18" charset="0"/>
                <a:cs typeface="Times New Roman" panose="02020603050405020304" pitchFamily="18" charset="0"/>
              </a:rPr>
              <a:t>may</a:t>
            </a:r>
            <a:r>
              <a:rPr lang="es-ES" sz="2200" i="1" dirty="0">
                <a:effectLst/>
                <a:latin typeface="Times New Roman" panose="02020603050405020304" pitchFamily="18" charset="0"/>
                <a:ea typeface="Times New Roman" panose="02020603050405020304" pitchFamily="18" charset="0"/>
                <a:cs typeface="Times New Roman" panose="02020603050405020304" pitchFamily="18" charset="0"/>
              </a:rPr>
              <a:t> transfer </a:t>
            </a:r>
            <a:r>
              <a:rPr lang="es-ES" sz="2200" i="1" dirty="0" err="1">
                <a:effectLst/>
                <a:latin typeface="Times New Roman" panose="02020603050405020304" pitchFamily="18" charset="0"/>
                <a:ea typeface="Times New Roman" panose="02020603050405020304" pitchFamily="18" charset="0"/>
                <a:cs typeface="Times New Roman" panose="02020603050405020304" pitchFamily="18" charset="0"/>
              </a:rPr>
              <a:t>to</a:t>
            </a:r>
            <a:r>
              <a:rPr lang="es-ES" sz="2200"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s-ES" sz="2200" i="1" dirty="0" err="1">
                <a:effectLst/>
                <a:latin typeface="Times New Roman" panose="02020603050405020304" pitchFamily="18" charset="0"/>
                <a:ea typeface="Times New Roman" panose="02020603050405020304" pitchFamily="18" charset="0"/>
                <a:cs typeface="Times New Roman" panose="02020603050405020304" pitchFamily="18" charset="0"/>
              </a:rPr>
              <a:t>or</a:t>
            </a:r>
            <a:r>
              <a:rPr lang="es-ES" sz="2200"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s-ES" sz="2200" i="1" dirty="0" err="1">
                <a:effectLst/>
                <a:latin typeface="Times New Roman" panose="02020603050405020304" pitchFamily="18" charset="0"/>
                <a:ea typeface="Times New Roman" panose="02020603050405020304" pitchFamily="18" charset="0"/>
                <a:cs typeface="Times New Roman" panose="02020603050405020304" pitchFamily="18" charset="0"/>
              </a:rPr>
              <a:t>acquire</a:t>
            </a:r>
            <a:r>
              <a:rPr lang="es-ES" sz="2200"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s-ES" sz="2200" i="1" dirty="0" err="1">
                <a:effectLst/>
                <a:latin typeface="Times New Roman" panose="02020603050405020304" pitchFamily="18" charset="0"/>
                <a:ea typeface="Times New Roman" panose="02020603050405020304" pitchFamily="18" charset="0"/>
                <a:cs typeface="Times New Roman" panose="02020603050405020304" pitchFamily="18" charset="0"/>
              </a:rPr>
              <a:t>from</a:t>
            </a:r>
            <a:r>
              <a:rPr lang="es-ES" sz="2200"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s-ES" sz="2200" i="1" dirty="0" err="1">
                <a:effectLst/>
                <a:latin typeface="Times New Roman" panose="02020603050405020304" pitchFamily="18" charset="0"/>
                <a:ea typeface="Times New Roman" panose="02020603050405020304" pitchFamily="18" charset="0"/>
                <a:cs typeface="Times New Roman" panose="02020603050405020304" pitchFamily="18" charset="0"/>
              </a:rPr>
              <a:t>any</a:t>
            </a:r>
            <a:r>
              <a:rPr lang="es-ES" sz="2200"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s-ES" sz="2200" i="1" dirty="0" err="1">
                <a:effectLst/>
                <a:latin typeface="Times New Roman" panose="02020603050405020304" pitchFamily="18" charset="0"/>
                <a:ea typeface="Times New Roman" panose="02020603050405020304" pitchFamily="18" charset="0"/>
                <a:cs typeface="Times New Roman" panose="02020603050405020304" pitchFamily="18" charset="0"/>
              </a:rPr>
              <a:t>other</a:t>
            </a:r>
            <a:r>
              <a:rPr lang="es-ES" sz="2200"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s-ES" sz="2200" i="1" dirty="0" err="1">
                <a:effectLst/>
                <a:latin typeface="Times New Roman" panose="02020603050405020304" pitchFamily="18" charset="0"/>
                <a:ea typeface="Times New Roman" panose="02020603050405020304" pitchFamily="18" charset="0"/>
                <a:cs typeface="Times New Roman" panose="02020603050405020304" pitchFamily="18" charset="0"/>
              </a:rPr>
              <a:t>such</a:t>
            </a:r>
            <a:r>
              <a:rPr lang="es-ES" sz="2200"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s-ES" sz="2200" i="1" dirty="0" err="1">
                <a:effectLst/>
                <a:latin typeface="Times New Roman" panose="02020603050405020304" pitchFamily="18" charset="0"/>
                <a:ea typeface="Times New Roman" panose="02020603050405020304" pitchFamily="18" charset="0"/>
                <a:cs typeface="Times New Roman" panose="02020603050405020304" pitchFamily="18" charset="0"/>
              </a:rPr>
              <a:t>Party</a:t>
            </a:r>
            <a:r>
              <a:rPr lang="es-ES" sz="2200"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s-ES" sz="2200" i="1" dirty="0" err="1">
                <a:effectLst/>
                <a:latin typeface="Times New Roman" panose="02020603050405020304" pitchFamily="18" charset="0"/>
                <a:ea typeface="Times New Roman" panose="02020603050405020304" pitchFamily="18" charset="0"/>
                <a:cs typeface="Times New Roman" panose="02020603050405020304" pitchFamily="18" charset="0"/>
              </a:rPr>
              <a:t>emission</a:t>
            </a:r>
            <a:r>
              <a:rPr lang="es-ES" sz="2200"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s-ES" sz="2200" i="1" dirty="0" err="1">
                <a:effectLst/>
                <a:latin typeface="Times New Roman" panose="02020603050405020304" pitchFamily="18" charset="0"/>
                <a:ea typeface="Times New Roman" panose="02020603050405020304" pitchFamily="18" charset="0"/>
                <a:cs typeface="Times New Roman" panose="02020603050405020304" pitchFamily="18" charset="0"/>
              </a:rPr>
              <a:t>reduction</a:t>
            </a:r>
            <a:r>
              <a:rPr lang="es-ES" sz="2200"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s-ES" sz="2200" i="1" dirty="0" err="1">
                <a:effectLst/>
                <a:latin typeface="Times New Roman" panose="02020603050405020304" pitchFamily="18" charset="0"/>
                <a:ea typeface="Times New Roman" panose="02020603050405020304" pitchFamily="18" charset="0"/>
                <a:cs typeface="Times New Roman" panose="02020603050405020304" pitchFamily="18" charset="0"/>
              </a:rPr>
              <a:t>units</a:t>
            </a:r>
            <a:r>
              <a:rPr lang="es-ES" sz="2200"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s-ES" sz="2200" i="1" dirty="0" err="1">
                <a:effectLst/>
                <a:latin typeface="Times New Roman" panose="02020603050405020304" pitchFamily="18" charset="0"/>
                <a:ea typeface="Times New Roman" panose="02020603050405020304" pitchFamily="18" charset="0"/>
                <a:cs typeface="Times New Roman" panose="02020603050405020304" pitchFamily="18" charset="0"/>
              </a:rPr>
              <a:t>resulting</a:t>
            </a:r>
            <a:r>
              <a:rPr lang="es-ES" sz="2200"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s-ES" sz="2200" i="1" dirty="0" err="1">
                <a:effectLst/>
                <a:latin typeface="Times New Roman" panose="02020603050405020304" pitchFamily="18" charset="0"/>
                <a:ea typeface="Times New Roman" panose="02020603050405020304" pitchFamily="18" charset="0"/>
                <a:cs typeface="Times New Roman" panose="02020603050405020304" pitchFamily="18" charset="0"/>
              </a:rPr>
              <a:t>from</a:t>
            </a:r>
            <a:r>
              <a:rPr lang="es-ES" sz="2200"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s-ES" sz="2200" i="1" dirty="0" err="1">
                <a:effectLst/>
                <a:latin typeface="Times New Roman" panose="02020603050405020304" pitchFamily="18" charset="0"/>
                <a:ea typeface="Times New Roman" panose="02020603050405020304" pitchFamily="18" charset="0"/>
                <a:cs typeface="Times New Roman" panose="02020603050405020304" pitchFamily="18" charset="0"/>
              </a:rPr>
              <a:t>projects</a:t>
            </a:r>
            <a:r>
              <a:rPr lang="es-ES" sz="2200"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s-ES" sz="2200" i="1" dirty="0" err="1">
                <a:effectLst/>
                <a:latin typeface="Times New Roman" panose="02020603050405020304" pitchFamily="18" charset="0"/>
                <a:ea typeface="Times New Roman" panose="02020603050405020304" pitchFamily="18" charset="0"/>
                <a:cs typeface="Times New Roman" panose="02020603050405020304" pitchFamily="18" charset="0"/>
              </a:rPr>
              <a:t>aimed</a:t>
            </a:r>
            <a:r>
              <a:rPr lang="es-ES" sz="2200" i="1" dirty="0">
                <a:effectLst/>
                <a:latin typeface="Times New Roman" panose="02020603050405020304" pitchFamily="18" charset="0"/>
                <a:ea typeface="Times New Roman" panose="02020603050405020304" pitchFamily="18" charset="0"/>
                <a:cs typeface="Times New Roman" panose="02020603050405020304" pitchFamily="18" charset="0"/>
              </a:rPr>
              <a:t> at </a:t>
            </a:r>
            <a:r>
              <a:rPr lang="es-ES" sz="2200" i="1" dirty="0" err="1">
                <a:effectLst/>
                <a:latin typeface="Times New Roman" panose="02020603050405020304" pitchFamily="18" charset="0"/>
                <a:ea typeface="Times New Roman" panose="02020603050405020304" pitchFamily="18" charset="0"/>
                <a:cs typeface="Times New Roman" panose="02020603050405020304" pitchFamily="18" charset="0"/>
              </a:rPr>
              <a:t>reducing</a:t>
            </a:r>
            <a:r>
              <a:rPr lang="es-ES" sz="2200"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s-ES" sz="2200" i="1" dirty="0" err="1">
                <a:effectLst/>
                <a:latin typeface="Times New Roman" panose="02020603050405020304" pitchFamily="18" charset="0"/>
                <a:ea typeface="Times New Roman" panose="02020603050405020304" pitchFamily="18" charset="0"/>
                <a:cs typeface="Times New Roman" panose="02020603050405020304" pitchFamily="18" charset="0"/>
              </a:rPr>
              <a:t>anthropogenic</a:t>
            </a:r>
            <a:r>
              <a:rPr lang="es-ES" sz="2200"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s-ES" sz="2200" i="1" dirty="0" err="1">
                <a:effectLst/>
                <a:latin typeface="Times New Roman" panose="02020603050405020304" pitchFamily="18" charset="0"/>
                <a:ea typeface="Times New Roman" panose="02020603050405020304" pitchFamily="18" charset="0"/>
                <a:cs typeface="Times New Roman" panose="02020603050405020304" pitchFamily="18" charset="0"/>
              </a:rPr>
              <a:t>emissions</a:t>
            </a:r>
            <a:r>
              <a:rPr lang="es-ES" sz="2200"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s-ES" sz="2200" i="1" dirty="0" err="1">
                <a:effectLst/>
                <a:latin typeface="Times New Roman" panose="02020603050405020304" pitchFamily="18" charset="0"/>
                <a:ea typeface="Times New Roman" panose="02020603050405020304" pitchFamily="18" charset="0"/>
                <a:cs typeface="Times New Roman" panose="02020603050405020304" pitchFamily="18" charset="0"/>
              </a:rPr>
              <a:t>by</a:t>
            </a:r>
            <a:r>
              <a:rPr lang="es-ES" sz="2200"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s-ES" sz="2200" i="1" dirty="0" err="1">
                <a:effectLst/>
                <a:latin typeface="Times New Roman" panose="02020603050405020304" pitchFamily="18" charset="0"/>
                <a:ea typeface="Times New Roman" panose="02020603050405020304" pitchFamily="18" charset="0"/>
                <a:cs typeface="Times New Roman" panose="02020603050405020304" pitchFamily="18" charset="0"/>
              </a:rPr>
              <a:t>sources</a:t>
            </a:r>
            <a:r>
              <a:rPr lang="es-ES" sz="2200"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s-ES" sz="2200" i="1" dirty="0" err="1">
                <a:effectLst/>
                <a:latin typeface="Times New Roman" panose="02020603050405020304" pitchFamily="18" charset="0"/>
                <a:ea typeface="Times New Roman" panose="02020603050405020304" pitchFamily="18" charset="0"/>
                <a:cs typeface="Times New Roman" panose="02020603050405020304" pitchFamily="18" charset="0"/>
              </a:rPr>
              <a:t>or</a:t>
            </a:r>
            <a:r>
              <a:rPr lang="es-ES" sz="2200"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s-ES" sz="2200" i="1" dirty="0" err="1">
                <a:effectLst/>
                <a:latin typeface="Times New Roman" panose="02020603050405020304" pitchFamily="18" charset="0"/>
                <a:ea typeface="Times New Roman" panose="02020603050405020304" pitchFamily="18" charset="0"/>
                <a:cs typeface="Times New Roman" panose="02020603050405020304" pitchFamily="18" charset="0"/>
              </a:rPr>
              <a:t>enhancing</a:t>
            </a:r>
            <a:r>
              <a:rPr lang="es-ES" sz="2200"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s-ES" sz="2200" i="1" dirty="0" err="1">
                <a:effectLst/>
                <a:latin typeface="Times New Roman" panose="02020603050405020304" pitchFamily="18" charset="0"/>
                <a:ea typeface="Times New Roman" panose="02020603050405020304" pitchFamily="18" charset="0"/>
                <a:cs typeface="Times New Roman" panose="02020603050405020304" pitchFamily="18" charset="0"/>
              </a:rPr>
              <a:t>anthropogenic</a:t>
            </a:r>
            <a:r>
              <a:rPr lang="es-ES" sz="2200"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s-ES" sz="2200" i="1" dirty="0" err="1">
                <a:effectLst/>
                <a:latin typeface="Times New Roman" panose="02020603050405020304" pitchFamily="18" charset="0"/>
                <a:ea typeface="Times New Roman" panose="02020603050405020304" pitchFamily="18" charset="0"/>
                <a:cs typeface="Times New Roman" panose="02020603050405020304" pitchFamily="18" charset="0"/>
              </a:rPr>
              <a:t>removals</a:t>
            </a:r>
            <a:r>
              <a:rPr lang="es-ES" sz="2200"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s-ES" sz="2200" i="1" dirty="0" err="1">
                <a:effectLst/>
                <a:latin typeface="Times New Roman" panose="02020603050405020304" pitchFamily="18" charset="0"/>
                <a:ea typeface="Times New Roman" panose="02020603050405020304" pitchFamily="18" charset="0"/>
                <a:cs typeface="Times New Roman" panose="02020603050405020304" pitchFamily="18" charset="0"/>
              </a:rPr>
              <a:t>by</a:t>
            </a:r>
            <a:r>
              <a:rPr lang="es-ES" sz="2200"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s-ES" sz="2200" i="1" dirty="0" err="1">
                <a:effectLst/>
                <a:latin typeface="Times New Roman" panose="02020603050405020304" pitchFamily="18" charset="0"/>
                <a:ea typeface="Times New Roman" panose="02020603050405020304" pitchFamily="18" charset="0"/>
                <a:cs typeface="Times New Roman" panose="02020603050405020304" pitchFamily="18" charset="0"/>
              </a:rPr>
              <a:t>sinks</a:t>
            </a:r>
            <a:r>
              <a:rPr lang="es-ES" sz="2200"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s-ES" sz="2200" i="1" dirty="0" err="1">
                <a:effectLst/>
                <a:latin typeface="Times New Roman" panose="02020603050405020304" pitchFamily="18" charset="0"/>
                <a:ea typeface="Times New Roman" panose="02020603050405020304" pitchFamily="18" charset="0"/>
                <a:cs typeface="Times New Roman" panose="02020603050405020304" pitchFamily="18" charset="0"/>
              </a:rPr>
              <a:t>of</a:t>
            </a:r>
            <a:r>
              <a:rPr lang="es-ES" sz="2200"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s-ES" sz="2200" i="1" dirty="0" err="1">
                <a:effectLst/>
                <a:latin typeface="Times New Roman" panose="02020603050405020304" pitchFamily="18" charset="0"/>
                <a:ea typeface="Times New Roman" panose="02020603050405020304" pitchFamily="18" charset="0"/>
                <a:cs typeface="Times New Roman" panose="02020603050405020304" pitchFamily="18" charset="0"/>
              </a:rPr>
              <a:t>greenhouse</a:t>
            </a:r>
            <a:r>
              <a:rPr lang="es-ES" sz="2200" i="1" dirty="0">
                <a:effectLst/>
                <a:latin typeface="Times New Roman" panose="02020603050405020304" pitchFamily="18" charset="0"/>
                <a:ea typeface="Times New Roman" panose="02020603050405020304" pitchFamily="18" charset="0"/>
                <a:cs typeface="Times New Roman" panose="02020603050405020304" pitchFamily="18" charset="0"/>
              </a:rPr>
              <a:t> gases in </a:t>
            </a:r>
            <a:r>
              <a:rPr lang="es-ES" sz="2200" i="1" dirty="0" err="1">
                <a:effectLst/>
                <a:latin typeface="Times New Roman" panose="02020603050405020304" pitchFamily="18" charset="0"/>
                <a:ea typeface="Times New Roman" panose="02020603050405020304" pitchFamily="18" charset="0"/>
                <a:cs typeface="Times New Roman" panose="02020603050405020304" pitchFamily="18" charset="0"/>
              </a:rPr>
              <a:t>any</a:t>
            </a:r>
            <a:r>
              <a:rPr lang="es-ES" sz="2200" i="1" dirty="0">
                <a:effectLst/>
                <a:latin typeface="Times New Roman" panose="02020603050405020304" pitchFamily="18" charset="0"/>
                <a:ea typeface="Times New Roman" panose="02020603050405020304" pitchFamily="18" charset="0"/>
                <a:cs typeface="Times New Roman" panose="02020603050405020304" pitchFamily="18" charset="0"/>
              </a:rPr>
              <a:t> sector </a:t>
            </a:r>
            <a:r>
              <a:rPr lang="es-ES" sz="2200" i="1" dirty="0" err="1">
                <a:effectLst/>
                <a:latin typeface="Times New Roman" panose="02020603050405020304" pitchFamily="18" charset="0"/>
                <a:ea typeface="Times New Roman" panose="02020603050405020304" pitchFamily="18" charset="0"/>
                <a:cs typeface="Times New Roman" panose="02020603050405020304" pitchFamily="18" charset="0"/>
              </a:rPr>
              <a:t>of</a:t>
            </a:r>
            <a:r>
              <a:rPr lang="es-ES" sz="2200"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s-ES" sz="2200" i="1" dirty="0" err="1">
                <a:effectLst/>
                <a:latin typeface="Times New Roman" panose="02020603050405020304" pitchFamily="18" charset="0"/>
                <a:ea typeface="Times New Roman" panose="02020603050405020304" pitchFamily="18" charset="0"/>
                <a:cs typeface="Times New Roman" panose="02020603050405020304" pitchFamily="18" charset="0"/>
              </a:rPr>
              <a:t>the</a:t>
            </a:r>
            <a:r>
              <a:rPr lang="es-ES" sz="2200"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s-ES" sz="2200" i="1" dirty="0" err="1">
                <a:effectLst/>
                <a:latin typeface="Times New Roman" panose="02020603050405020304" pitchFamily="18" charset="0"/>
                <a:ea typeface="Times New Roman" panose="02020603050405020304" pitchFamily="18" charset="0"/>
                <a:cs typeface="Times New Roman" panose="02020603050405020304" pitchFamily="18" charset="0"/>
              </a:rPr>
              <a:t>economy</a:t>
            </a:r>
            <a:r>
              <a:rPr lang="es-ES" sz="2200" i="1" dirty="0">
                <a:effectLst/>
                <a:latin typeface="Times New Roman" panose="02020603050405020304" pitchFamily="18" charset="0"/>
                <a:ea typeface="Times New Roman" panose="02020603050405020304" pitchFamily="18" charset="0"/>
                <a:cs typeface="Times New Roman" panose="02020603050405020304" pitchFamily="18" charset="0"/>
              </a:rPr>
              <a:t>, […]”. </a:t>
            </a:r>
          </a:p>
          <a:p>
            <a:r>
              <a:rPr lang="en-US" sz="2200" dirty="0">
                <a:effectLst/>
                <a:latin typeface="Times New Roman" panose="02020603050405020304" pitchFamily="18" charset="0"/>
                <a:ea typeface="Times New Roman" panose="02020603050405020304" pitchFamily="18" charset="0"/>
                <a:cs typeface="Times New Roman" panose="02020603050405020304" pitchFamily="18" charset="0"/>
              </a:rPr>
              <a:t> </a:t>
            </a:r>
          </a:p>
          <a:p>
            <a:r>
              <a:rPr lang="en-US" sz="2200" dirty="0">
                <a:effectLst/>
                <a:latin typeface="Times New Roman" panose="02020603050405020304" pitchFamily="18" charset="0"/>
                <a:ea typeface="Times New Roman" panose="02020603050405020304" pitchFamily="18" charset="0"/>
                <a:cs typeface="Times New Roman" panose="02020603050405020304" pitchFamily="18" charset="0"/>
              </a:rPr>
              <a:t>Allows a country, company, or individual to implement an emissions reduction project and obtain Emission Reduction Units (ERUs) which can be traded.</a:t>
            </a:r>
            <a:endParaRPr lang="es-ES" sz="2200" dirty="0">
              <a:effectLst/>
              <a:latin typeface="Times New Roman" panose="02020603050405020304" pitchFamily="18" charset="0"/>
              <a:ea typeface="Times New Roman" panose="02020603050405020304" pitchFamily="18" charset="0"/>
              <a:cs typeface="Times New Roman" panose="02020603050405020304" pitchFamily="18" charset="0"/>
            </a:endParaRPr>
          </a:p>
          <a:p>
            <a:endParaRPr lang="en-US" sz="2200" dirty="0">
              <a:effectLst/>
              <a:latin typeface="Times New Roman" panose="02020603050405020304" pitchFamily="18" charset="0"/>
              <a:ea typeface="Times New Roman" panose="02020603050405020304" pitchFamily="18" charset="0"/>
              <a:cs typeface="Times New Roman" panose="02020603050405020304" pitchFamily="18" charset="0"/>
            </a:endParaRPr>
          </a:p>
          <a:p>
            <a:r>
              <a:rPr lang="en-US" sz="2200" dirty="0">
                <a:effectLst/>
                <a:latin typeface="Times New Roman" panose="02020603050405020304" pitchFamily="18" charset="0"/>
                <a:ea typeface="Times New Roman" panose="02020603050405020304" pitchFamily="18" charset="0"/>
                <a:cs typeface="Times New Roman" panose="02020603050405020304" pitchFamily="18" charset="0"/>
              </a:rPr>
              <a:t>ERUs can be traded and used by industrialized countries to meet part of their emissions reduction targets or Kyoto limitation goals</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000" dirty="0">
              <a:latin typeface="Times New Roman" panose="02020603050405020304" pitchFamily="18" charset="0"/>
              <a:cs typeface="Times New Roman" panose="02020603050405020304" pitchFamily="18" charset="0"/>
            </a:endParaRPr>
          </a:p>
        </p:txBody>
      </p:sp>
      <p:sp>
        <p:nvSpPr>
          <p:cNvPr id="3" name="Rectangle 2">
            <a:extLst>
              <a:ext uri="{FF2B5EF4-FFF2-40B4-BE49-F238E27FC236}">
                <a16:creationId xmlns:a16="http://schemas.microsoft.com/office/drawing/2014/main" id="{5625EA7A-C9D7-D8EE-E792-37E305377CF7}"/>
              </a:ext>
            </a:extLst>
          </p:cNvPr>
          <p:cNvSpPr>
            <a:spLocks noChangeArrowheads="1"/>
          </p:cNvSpPr>
          <p:nvPr/>
        </p:nvSpPr>
        <p:spPr bwMode="auto">
          <a:xfrm>
            <a:off x="0" y="-18466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4" name="Rectangle 2">
            <a:extLst>
              <a:ext uri="{FF2B5EF4-FFF2-40B4-BE49-F238E27FC236}">
                <a16:creationId xmlns:a16="http://schemas.microsoft.com/office/drawing/2014/main" id="{9E8EBB50-8FAE-5965-D84D-4C7B52375273}"/>
              </a:ext>
            </a:extLst>
          </p:cNvPr>
          <p:cNvSpPr>
            <a:spLocks noChangeArrowheads="1"/>
          </p:cNvSpPr>
          <p:nvPr/>
        </p:nvSpPr>
        <p:spPr bwMode="auto">
          <a:xfrm>
            <a:off x="0" y="-184666"/>
            <a:ext cx="264816"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Char char="•"/>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383952231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121"/>
        <p:cNvGrpSpPr/>
        <p:nvPr/>
      </p:nvGrpSpPr>
      <p:grpSpPr>
        <a:xfrm>
          <a:off x="0" y="0"/>
          <a:ext cx="0" cy="0"/>
          <a:chOff x="0" y="0"/>
          <a:chExt cx="0" cy="0"/>
        </a:xfrm>
      </p:grpSpPr>
      <p:sp>
        <p:nvSpPr>
          <p:cNvPr id="122" name="Google Shape;122;g2c6e256e594_0_7"/>
          <p:cNvSpPr/>
          <p:nvPr/>
        </p:nvSpPr>
        <p:spPr>
          <a:xfrm>
            <a:off x="1165777" y="315680"/>
            <a:ext cx="9512867" cy="690160"/>
          </a:xfrm>
          <a:prstGeom prst="rect">
            <a:avLst/>
          </a:prstGeom>
          <a:solidFill>
            <a:srgbClr val="003399"/>
          </a:solidFill>
          <a:ln>
            <a:noFill/>
          </a:ln>
        </p:spPr>
        <p:txBody>
          <a:bodyPr spcFirstLastPara="1" wrap="square" lIns="91425" tIns="45700" rIns="91425" bIns="45700" anchor="t" anchorCtr="0">
            <a:noAutofit/>
          </a:bodyPr>
          <a:lstStyle/>
          <a:p>
            <a:pPr>
              <a:buSzPts val="2800"/>
            </a:pPr>
            <a:r>
              <a:rPr lang="en-US" sz="2200" b="1" dirty="0">
                <a:solidFill>
                  <a:schemeClr val="bg1"/>
                </a:solidFill>
                <a:latin typeface="Times New Roman" panose="02020603050405020304" pitchFamily="18" charset="0"/>
                <a:cs typeface="Times New Roman" panose="02020603050405020304" pitchFamily="18" charset="0"/>
              </a:rPr>
              <a:t>KYOTO PROTOCOL</a:t>
            </a:r>
            <a:endParaRPr lang="en-US" sz="2600" b="1" dirty="0">
              <a:solidFill>
                <a:schemeClr val="bg1"/>
              </a:solidFill>
              <a:latin typeface="Times New Roman" panose="02020603050405020304" pitchFamily="18" charset="0"/>
              <a:cs typeface="Times New Roman" panose="02020603050405020304" pitchFamily="18" charset="0"/>
            </a:endParaRPr>
          </a:p>
          <a:p>
            <a:pPr marL="0" marR="0" lvl="0" indent="0" algn="l" rtl="0">
              <a:lnSpc>
                <a:spcPct val="100000"/>
              </a:lnSpc>
              <a:spcBef>
                <a:spcPts val="0"/>
              </a:spcBef>
              <a:spcAft>
                <a:spcPts val="0"/>
              </a:spcAft>
              <a:buClr>
                <a:srgbClr val="000000"/>
              </a:buClr>
              <a:buSzPts val="2800"/>
              <a:buFont typeface="Arial"/>
              <a:buNone/>
            </a:pPr>
            <a:endParaRPr sz="1400" b="0" i="0" u="none" strike="noStrike" cap="none" dirty="0">
              <a:solidFill>
                <a:srgbClr val="000000"/>
              </a:solidFill>
              <a:latin typeface="Arial"/>
              <a:ea typeface="Arial"/>
              <a:cs typeface="Arial"/>
              <a:sym typeface="Arial"/>
            </a:endParaRPr>
          </a:p>
        </p:txBody>
      </p:sp>
      <p:sp>
        <p:nvSpPr>
          <p:cNvPr id="123" name="Google Shape;123;g2c6e256e594_0_7"/>
          <p:cNvSpPr txBox="1"/>
          <p:nvPr/>
        </p:nvSpPr>
        <p:spPr>
          <a:xfrm>
            <a:off x="1165777" y="1046480"/>
            <a:ext cx="9512867" cy="4876800"/>
          </a:xfrm>
          <a:prstGeom prst="rect">
            <a:avLst/>
          </a:prstGeom>
          <a:noFill/>
          <a:ln>
            <a:noFill/>
          </a:ln>
        </p:spPr>
        <p:txBody>
          <a:bodyPr spcFirstLastPara="1" wrap="square" lIns="91425" tIns="91425" rIns="91425" bIns="91425" anchor="t" anchorCtr="0">
            <a:noAutofit/>
          </a:bodyPr>
          <a:lstStyle/>
          <a:p>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3. Clean Development Mechanism (CDM)</a:t>
            </a:r>
            <a:endParaRPr lang="es-ES" sz="1800" dirty="0">
              <a:effectLst/>
              <a:latin typeface="Times New Roman" panose="02020603050405020304" pitchFamily="18" charset="0"/>
              <a:ea typeface="Times New Roman" panose="02020603050405020304" pitchFamily="18" charset="0"/>
              <a:cs typeface="Times New Roman" panose="02020603050405020304" pitchFamily="18" charset="0"/>
            </a:endParaRPr>
          </a:p>
          <a:p>
            <a:endParaRPr lang="en-US" sz="18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algn="just"/>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Article 12:</a:t>
            </a:r>
          </a:p>
          <a:p>
            <a:pPr algn="just"/>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i="1" dirty="0">
                <a:effectLst/>
                <a:latin typeface="Times New Roman" panose="02020603050405020304" pitchFamily="18" charset="0"/>
                <a:ea typeface="Times New Roman" panose="02020603050405020304" pitchFamily="18" charset="0"/>
                <a:cs typeface="Times New Roman" panose="02020603050405020304" pitchFamily="18" charset="0"/>
              </a:rPr>
              <a:t>“[…] 2. </a:t>
            </a:r>
            <a:r>
              <a:rPr lang="es-ES" sz="1800" i="1" dirty="0" err="1">
                <a:effectLst/>
                <a:latin typeface="Times New Roman" panose="02020603050405020304" pitchFamily="18" charset="0"/>
                <a:ea typeface="Times New Roman" panose="02020603050405020304" pitchFamily="18" charset="0"/>
                <a:cs typeface="Times New Roman" panose="02020603050405020304" pitchFamily="18" charset="0"/>
              </a:rPr>
              <a:t>The</a:t>
            </a:r>
            <a:r>
              <a:rPr lang="es-ES" sz="1800"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s-ES" sz="1800" i="1" dirty="0" err="1">
                <a:effectLst/>
                <a:latin typeface="Times New Roman" panose="02020603050405020304" pitchFamily="18" charset="0"/>
                <a:ea typeface="Times New Roman" panose="02020603050405020304" pitchFamily="18" charset="0"/>
                <a:cs typeface="Times New Roman" panose="02020603050405020304" pitchFamily="18" charset="0"/>
              </a:rPr>
              <a:t>purpose</a:t>
            </a:r>
            <a:r>
              <a:rPr lang="es-ES" sz="1800"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s-ES" sz="1800" i="1" dirty="0" err="1">
                <a:effectLst/>
                <a:latin typeface="Times New Roman" panose="02020603050405020304" pitchFamily="18" charset="0"/>
                <a:ea typeface="Times New Roman" panose="02020603050405020304" pitchFamily="18" charset="0"/>
                <a:cs typeface="Times New Roman" panose="02020603050405020304" pitchFamily="18" charset="0"/>
              </a:rPr>
              <a:t>of</a:t>
            </a:r>
            <a:r>
              <a:rPr lang="es-ES" sz="1800"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s-ES" sz="1800" i="1" dirty="0" err="1">
                <a:effectLst/>
                <a:latin typeface="Times New Roman" panose="02020603050405020304" pitchFamily="18" charset="0"/>
                <a:ea typeface="Times New Roman" panose="02020603050405020304" pitchFamily="18" charset="0"/>
                <a:cs typeface="Times New Roman" panose="02020603050405020304" pitchFamily="18" charset="0"/>
              </a:rPr>
              <a:t>the</a:t>
            </a:r>
            <a:r>
              <a:rPr lang="es-ES" sz="1800"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s-ES" sz="1800" i="1" dirty="0" err="1">
                <a:effectLst/>
                <a:latin typeface="Times New Roman" panose="02020603050405020304" pitchFamily="18" charset="0"/>
                <a:ea typeface="Times New Roman" panose="02020603050405020304" pitchFamily="18" charset="0"/>
                <a:cs typeface="Times New Roman" panose="02020603050405020304" pitchFamily="18" charset="0"/>
              </a:rPr>
              <a:t>clean</a:t>
            </a:r>
            <a:r>
              <a:rPr lang="es-ES" sz="1800"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s-ES" sz="1800" i="1" dirty="0" err="1">
                <a:effectLst/>
                <a:latin typeface="Times New Roman" panose="02020603050405020304" pitchFamily="18" charset="0"/>
                <a:ea typeface="Times New Roman" panose="02020603050405020304" pitchFamily="18" charset="0"/>
                <a:cs typeface="Times New Roman" panose="02020603050405020304" pitchFamily="18" charset="0"/>
              </a:rPr>
              <a:t>development</a:t>
            </a:r>
            <a:r>
              <a:rPr lang="es-ES" sz="1800"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s-ES" sz="1800" i="1" dirty="0" err="1">
                <a:effectLst/>
                <a:latin typeface="Times New Roman" panose="02020603050405020304" pitchFamily="18" charset="0"/>
                <a:ea typeface="Times New Roman" panose="02020603050405020304" pitchFamily="18" charset="0"/>
                <a:cs typeface="Times New Roman" panose="02020603050405020304" pitchFamily="18" charset="0"/>
              </a:rPr>
              <a:t>mechanism</a:t>
            </a:r>
            <a:r>
              <a:rPr lang="es-ES" sz="1800"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s-ES" sz="1800" i="1" dirty="0" err="1">
                <a:effectLst/>
                <a:latin typeface="Times New Roman" panose="02020603050405020304" pitchFamily="18" charset="0"/>
                <a:ea typeface="Times New Roman" panose="02020603050405020304" pitchFamily="18" charset="0"/>
                <a:cs typeface="Times New Roman" panose="02020603050405020304" pitchFamily="18" charset="0"/>
              </a:rPr>
              <a:t>shall</a:t>
            </a:r>
            <a:r>
              <a:rPr lang="es-ES" sz="1800" i="1" dirty="0">
                <a:effectLst/>
                <a:latin typeface="Times New Roman" panose="02020603050405020304" pitchFamily="18" charset="0"/>
                <a:ea typeface="Times New Roman" panose="02020603050405020304" pitchFamily="18" charset="0"/>
                <a:cs typeface="Times New Roman" panose="02020603050405020304" pitchFamily="18" charset="0"/>
              </a:rPr>
              <a:t> be </a:t>
            </a:r>
            <a:r>
              <a:rPr lang="es-ES" sz="1800" i="1" dirty="0" err="1">
                <a:effectLst/>
                <a:latin typeface="Times New Roman" panose="02020603050405020304" pitchFamily="18" charset="0"/>
                <a:ea typeface="Times New Roman" panose="02020603050405020304" pitchFamily="18" charset="0"/>
                <a:cs typeface="Times New Roman" panose="02020603050405020304" pitchFamily="18" charset="0"/>
              </a:rPr>
              <a:t>to</a:t>
            </a:r>
            <a:r>
              <a:rPr lang="es-ES" sz="1800"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s-ES" sz="1800" i="1" dirty="0" err="1">
                <a:effectLst/>
                <a:latin typeface="Times New Roman" panose="02020603050405020304" pitchFamily="18" charset="0"/>
                <a:ea typeface="Times New Roman" panose="02020603050405020304" pitchFamily="18" charset="0"/>
                <a:cs typeface="Times New Roman" panose="02020603050405020304" pitchFamily="18" charset="0"/>
              </a:rPr>
              <a:t>assist</a:t>
            </a:r>
            <a:r>
              <a:rPr lang="es-ES" sz="1800"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s-ES" sz="1800" i="1" dirty="0" err="1">
                <a:effectLst/>
                <a:latin typeface="Times New Roman" panose="02020603050405020304" pitchFamily="18" charset="0"/>
                <a:ea typeface="Times New Roman" panose="02020603050405020304" pitchFamily="18" charset="0"/>
                <a:cs typeface="Times New Roman" panose="02020603050405020304" pitchFamily="18" charset="0"/>
              </a:rPr>
              <a:t>Parties</a:t>
            </a:r>
            <a:r>
              <a:rPr lang="es-ES" sz="1800"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s-ES" sz="1800" i="1" dirty="0" err="1">
                <a:effectLst/>
                <a:latin typeface="Times New Roman" panose="02020603050405020304" pitchFamily="18" charset="0"/>
                <a:ea typeface="Times New Roman" panose="02020603050405020304" pitchFamily="18" charset="0"/>
                <a:cs typeface="Times New Roman" panose="02020603050405020304" pitchFamily="18" charset="0"/>
              </a:rPr>
              <a:t>not</a:t>
            </a:r>
            <a:r>
              <a:rPr lang="es-ES" sz="1800"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s-ES" sz="1800" i="1" dirty="0" err="1">
                <a:effectLst/>
                <a:latin typeface="Times New Roman" panose="02020603050405020304" pitchFamily="18" charset="0"/>
                <a:ea typeface="Times New Roman" panose="02020603050405020304" pitchFamily="18" charset="0"/>
                <a:cs typeface="Times New Roman" panose="02020603050405020304" pitchFamily="18" charset="0"/>
              </a:rPr>
              <a:t>included</a:t>
            </a:r>
            <a:r>
              <a:rPr lang="es-ES" sz="1800" i="1" dirty="0">
                <a:effectLst/>
                <a:latin typeface="Times New Roman" panose="02020603050405020304" pitchFamily="18" charset="0"/>
                <a:ea typeface="Times New Roman" panose="02020603050405020304" pitchFamily="18" charset="0"/>
                <a:cs typeface="Times New Roman" panose="02020603050405020304" pitchFamily="18" charset="0"/>
              </a:rPr>
              <a:t> in </a:t>
            </a:r>
            <a:r>
              <a:rPr lang="es-ES" sz="1800" i="1" dirty="0" err="1">
                <a:effectLst/>
                <a:latin typeface="Times New Roman" panose="02020603050405020304" pitchFamily="18" charset="0"/>
                <a:ea typeface="Times New Roman" panose="02020603050405020304" pitchFamily="18" charset="0"/>
                <a:cs typeface="Times New Roman" panose="02020603050405020304" pitchFamily="18" charset="0"/>
              </a:rPr>
              <a:t>Annex</a:t>
            </a:r>
            <a:r>
              <a:rPr lang="es-ES" sz="1800" i="1" dirty="0">
                <a:effectLst/>
                <a:latin typeface="Times New Roman" panose="02020603050405020304" pitchFamily="18" charset="0"/>
                <a:ea typeface="Times New Roman" panose="02020603050405020304" pitchFamily="18" charset="0"/>
                <a:cs typeface="Times New Roman" panose="02020603050405020304" pitchFamily="18" charset="0"/>
              </a:rPr>
              <a:t> I in </a:t>
            </a:r>
            <a:r>
              <a:rPr lang="es-ES" sz="1800" i="1" dirty="0" err="1">
                <a:effectLst/>
                <a:latin typeface="Times New Roman" panose="02020603050405020304" pitchFamily="18" charset="0"/>
                <a:ea typeface="Times New Roman" panose="02020603050405020304" pitchFamily="18" charset="0"/>
                <a:cs typeface="Times New Roman" panose="02020603050405020304" pitchFamily="18" charset="0"/>
              </a:rPr>
              <a:t>achieving</a:t>
            </a:r>
            <a:r>
              <a:rPr lang="es-ES" sz="1800"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s-ES" sz="1800" i="1" dirty="0" err="1">
                <a:effectLst/>
                <a:latin typeface="Times New Roman" panose="02020603050405020304" pitchFamily="18" charset="0"/>
                <a:ea typeface="Times New Roman" panose="02020603050405020304" pitchFamily="18" charset="0"/>
                <a:cs typeface="Times New Roman" panose="02020603050405020304" pitchFamily="18" charset="0"/>
              </a:rPr>
              <a:t>sustainable</a:t>
            </a:r>
            <a:r>
              <a:rPr lang="es-ES" sz="1800"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s-ES" sz="1800" i="1" dirty="0" err="1">
                <a:effectLst/>
                <a:latin typeface="Times New Roman" panose="02020603050405020304" pitchFamily="18" charset="0"/>
                <a:ea typeface="Times New Roman" panose="02020603050405020304" pitchFamily="18" charset="0"/>
                <a:cs typeface="Times New Roman" panose="02020603050405020304" pitchFamily="18" charset="0"/>
              </a:rPr>
              <a:t>development</a:t>
            </a:r>
            <a:r>
              <a:rPr lang="es-ES" sz="1800" i="1" dirty="0">
                <a:effectLst/>
                <a:latin typeface="Times New Roman" panose="02020603050405020304" pitchFamily="18" charset="0"/>
                <a:ea typeface="Times New Roman" panose="02020603050405020304" pitchFamily="18" charset="0"/>
                <a:cs typeface="Times New Roman" panose="02020603050405020304" pitchFamily="18" charset="0"/>
              </a:rPr>
              <a:t> and in </a:t>
            </a:r>
            <a:r>
              <a:rPr lang="es-ES" sz="1800" i="1" dirty="0" err="1">
                <a:effectLst/>
                <a:latin typeface="Times New Roman" panose="02020603050405020304" pitchFamily="18" charset="0"/>
                <a:ea typeface="Times New Roman" panose="02020603050405020304" pitchFamily="18" charset="0"/>
                <a:cs typeface="Times New Roman" panose="02020603050405020304" pitchFamily="18" charset="0"/>
              </a:rPr>
              <a:t>contributing</a:t>
            </a:r>
            <a:r>
              <a:rPr lang="es-ES" sz="1800"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s-ES" sz="1800" i="1" dirty="0" err="1">
                <a:effectLst/>
                <a:latin typeface="Times New Roman" panose="02020603050405020304" pitchFamily="18" charset="0"/>
                <a:ea typeface="Times New Roman" panose="02020603050405020304" pitchFamily="18" charset="0"/>
                <a:cs typeface="Times New Roman" panose="02020603050405020304" pitchFamily="18" charset="0"/>
              </a:rPr>
              <a:t>to</a:t>
            </a:r>
            <a:r>
              <a:rPr lang="es-ES" sz="1800"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s-ES" sz="1800" i="1" dirty="0" err="1">
                <a:effectLst/>
                <a:latin typeface="Times New Roman" panose="02020603050405020304" pitchFamily="18" charset="0"/>
                <a:ea typeface="Times New Roman" panose="02020603050405020304" pitchFamily="18" charset="0"/>
                <a:cs typeface="Times New Roman" panose="02020603050405020304" pitchFamily="18" charset="0"/>
              </a:rPr>
              <a:t>the</a:t>
            </a:r>
            <a:r>
              <a:rPr lang="es-ES" sz="1800"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s-ES" sz="1800" i="1" dirty="0" err="1">
                <a:effectLst/>
                <a:latin typeface="Times New Roman" panose="02020603050405020304" pitchFamily="18" charset="0"/>
                <a:ea typeface="Times New Roman" panose="02020603050405020304" pitchFamily="18" charset="0"/>
                <a:cs typeface="Times New Roman" panose="02020603050405020304" pitchFamily="18" charset="0"/>
              </a:rPr>
              <a:t>ultimate</a:t>
            </a:r>
            <a:r>
              <a:rPr lang="es-ES" sz="1800"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s-ES" sz="1800" i="1" dirty="0" err="1">
                <a:effectLst/>
                <a:latin typeface="Times New Roman" panose="02020603050405020304" pitchFamily="18" charset="0"/>
                <a:ea typeface="Times New Roman" panose="02020603050405020304" pitchFamily="18" charset="0"/>
                <a:cs typeface="Times New Roman" panose="02020603050405020304" pitchFamily="18" charset="0"/>
              </a:rPr>
              <a:t>objective</a:t>
            </a:r>
            <a:r>
              <a:rPr lang="es-ES" sz="1800"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s-ES" sz="1800" i="1" dirty="0" err="1">
                <a:effectLst/>
                <a:latin typeface="Times New Roman" panose="02020603050405020304" pitchFamily="18" charset="0"/>
                <a:ea typeface="Times New Roman" panose="02020603050405020304" pitchFamily="18" charset="0"/>
                <a:cs typeface="Times New Roman" panose="02020603050405020304" pitchFamily="18" charset="0"/>
              </a:rPr>
              <a:t>of</a:t>
            </a:r>
            <a:r>
              <a:rPr lang="es-ES" sz="1800"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s-ES" sz="1800" i="1" dirty="0" err="1">
                <a:effectLst/>
                <a:latin typeface="Times New Roman" panose="02020603050405020304" pitchFamily="18" charset="0"/>
                <a:ea typeface="Times New Roman" panose="02020603050405020304" pitchFamily="18" charset="0"/>
                <a:cs typeface="Times New Roman" panose="02020603050405020304" pitchFamily="18" charset="0"/>
              </a:rPr>
              <a:t>the</a:t>
            </a:r>
            <a:r>
              <a:rPr lang="es-ES" sz="1800"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s-ES" sz="1800" i="1" dirty="0" err="1">
                <a:effectLst/>
                <a:latin typeface="Times New Roman" panose="02020603050405020304" pitchFamily="18" charset="0"/>
                <a:ea typeface="Times New Roman" panose="02020603050405020304" pitchFamily="18" charset="0"/>
                <a:cs typeface="Times New Roman" panose="02020603050405020304" pitchFamily="18" charset="0"/>
              </a:rPr>
              <a:t>Convention</a:t>
            </a:r>
            <a:r>
              <a:rPr lang="es-ES" sz="1800" i="1" dirty="0">
                <a:effectLst/>
                <a:latin typeface="Times New Roman" panose="02020603050405020304" pitchFamily="18" charset="0"/>
                <a:ea typeface="Times New Roman" panose="02020603050405020304" pitchFamily="18" charset="0"/>
                <a:cs typeface="Times New Roman" panose="02020603050405020304" pitchFamily="18" charset="0"/>
              </a:rPr>
              <a:t>, and </a:t>
            </a:r>
            <a:r>
              <a:rPr lang="es-ES" sz="1800" i="1" dirty="0" err="1">
                <a:effectLst/>
                <a:latin typeface="Times New Roman" panose="02020603050405020304" pitchFamily="18" charset="0"/>
                <a:ea typeface="Times New Roman" panose="02020603050405020304" pitchFamily="18" charset="0"/>
                <a:cs typeface="Times New Roman" panose="02020603050405020304" pitchFamily="18" charset="0"/>
              </a:rPr>
              <a:t>to</a:t>
            </a:r>
            <a:r>
              <a:rPr lang="es-ES" sz="1800"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s-ES" sz="1800" i="1" dirty="0" err="1">
                <a:effectLst/>
                <a:latin typeface="Times New Roman" panose="02020603050405020304" pitchFamily="18" charset="0"/>
                <a:ea typeface="Times New Roman" panose="02020603050405020304" pitchFamily="18" charset="0"/>
                <a:cs typeface="Times New Roman" panose="02020603050405020304" pitchFamily="18" charset="0"/>
              </a:rPr>
              <a:t>assist</a:t>
            </a:r>
            <a:r>
              <a:rPr lang="es-ES" sz="1800"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s-ES" sz="1800" i="1" dirty="0" err="1">
                <a:effectLst/>
                <a:latin typeface="Times New Roman" panose="02020603050405020304" pitchFamily="18" charset="0"/>
                <a:ea typeface="Times New Roman" panose="02020603050405020304" pitchFamily="18" charset="0"/>
                <a:cs typeface="Times New Roman" panose="02020603050405020304" pitchFamily="18" charset="0"/>
              </a:rPr>
              <a:t>Parties</a:t>
            </a:r>
            <a:r>
              <a:rPr lang="es-ES" sz="1800"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s-ES" sz="1800" i="1" dirty="0" err="1">
                <a:effectLst/>
                <a:latin typeface="Times New Roman" panose="02020603050405020304" pitchFamily="18" charset="0"/>
                <a:ea typeface="Times New Roman" panose="02020603050405020304" pitchFamily="18" charset="0"/>
                <a:cs typeface="Times New Roman" panose="02020603050405020304" pitchFamily="18" charset="0"/>
              </a:rPr>
              <a:t>included</a:t>
            </a:r>
            <a:r>
              <a:rPr lang="es-ES" sz="1800" i="1" dirty="0">
                <a:effectLst/>
                <a:latin typeface="Times New Roman" panose="02020603050405020304" pitchFamily="18" charset="0"/>
                <a:ea typeface="Times New Roman" panose="02020603050405020304" pitchFamily="18" charset="0"/>
                <a:cs typeface="Times New Roman" panose="02020603050405020304" pitchFamily="18" charset="0"/>
              </a:rPr>
              <a:t> in </a:t>
            </a:r>
            <a:r>
              <a:rPr lang="es-ES" sz="1800" i="1" dirty="0" err="1">
                <a:effectLst/>
                <a:latin typeface="Times New Roman" panose="02020603050405020304" pitchFamily="18" charset="0"/>
                <a:ea typeface="Times New Roman" panose="02020603050405020304" pitchFamily="18" charset="0"/>
                <a:cs typeface="Times New Roman" panose="02020603050405020304" pitchFamily="18" charset="0"/>
              </a:rPr>
              <a:t>Annex</a:t>
            </a:r>
            <a:r>
              <a:rPr lang="es-ES" sz="1800" i="1" dirty="0">
                <a:effectLst/>
                <a:latin typeface="Times New Roman" panose="02020603050405020304" pitchFamily="18" charset="0"/>
                <a:ea typeface="Times New Roman" panose="02020603050405020304" pitchFamily="18" charset="0"/>
                <a:cs typeface="Times New Roman" panose="02020603050405020304" pitchFamily="18" charset="0"/>
              </a:rPr>
              <a:t> I in </a:t>
            </a:r>
            <a:r>
              <a:rPr lang="es-ES" sz="1800" i="1" dirty="0" err="1">
                <a:effectLst/>
                <a:latin typeface="Times New Roman" panose="02020603050405020304" pitchFamily="18" charset="0"/>
                <a:ea typeface="Times New Roman" panose="02020603050405020304" pitchFamily="18" charset="0"/>
                <a:cs typeface="Times New Roman" panose="02020603050405020304" pitchFamily="18" charset="0"/>
              </a:rPr>
              <a:t>achieving</a:t>
            </a:r>
            <a:r>
              <a:rPr lang="es-ES" sz="1800"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s-ES" sz="1800" i="1" dirty="0" err="1">
                <a:effectLst/>
                <a:latin typeface="Times New Roman" panose="02020603050405020304" pitchFamily="18" charset="0"/>
                <a:ea typeface="Times New Roman" panose="02020603050405020304" pitchFamily="18" charset="0"/>
                <a:cs typeface="Times New Roman" panose="02020603050405020304" pitchFamily="18" charset="0"/>
              </a:rPr>
              <a:t>compliance</a:t>
            </a:r>
            <a:r>
              <a:rPr lang="es-ES" sz="1800"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s-ES" sz="1800" i="1" dirty="0" err="1">
                <a:effectLst/>
                <a:latin typeface="Times New Roman" panose="02020603050405020304" pitchFamily="18" charset="0"/>
                <a:ea typeface="Times New Roman" panose="02020603050405020304" pitchFamily="18" charset="0"/>
                <a:cs typeface="Times New Roman" panose="02020603050405020304" pitchFamily="18" charset="0"/>
              </a:rPr>
              <a:t>with</a:t>
            </a:r>
            <a:r>
              <a:rPr lang="es-ES" sz="1800"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s-ES" sz="1800" i="1" dirty="0" err="1">
                <a:effectLst/>
                <a:latin typeface="Times New Roman" panose="02020603050405020304" pitchFamily="18" charset="0"/>
                <a:ea typeface="Times New Roman" panose="02020603050405020304" pitchFamily="18" charset="0"/>
                <a:cs typeface="Times New Roman" panose="02020603050405020304" pitchFamily="18" charset="0"/>
              </a:rPr>
              <a:t>their</a:t>
            </a:r>
            <a:r>
              <a:rPr lang="es-ES" sz="1800"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s-ES" sz="1800" i="1" dirty="0" err="1">
                <a:effectLst/>
                <a:latin typeface="Times New Roman" panose="02020603050405020304" pitchFamily="18" charset="0"/>
                <a:ea typeface="Times New Roman" panose="02020603050405020304" pitchFamily="18" charset="0"/>
                <a:cs typeface="Times New Roman" panose="02020603050405020304" pitchFamily="18" charset="0"/>
              </a:rPr>
              <a:t>quantified</a:t>
            </a:r>
            <a:r>
              <a:rPr lang="es-ES" sz="1800"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s-ES" sz="1800" i="1" dirty="0" err="1">
                <a:effectLst/>
                <a:latin typeface="Times New Roman" panose="02020603050405020304" pitchFamily="18" charset="0"/>
                <a:ea typeface="Times New Roman" panose="02020603050405020304" pitchFamily="18" charset="0"/>
                <a:cs typeface="Times New Roman" panose="02020603050405020304" pitchFamily="18" charset="0"/>
              </a:rPr>
              <a:t>emission</a:t>
            </a:r>
            <a:r>
              <a:rPr lang="es-ES" sz="1800"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s-ES" sz="1800" i="1" dirty="0" err="1">
                <a:effectLst/>
                <a:latin typeface="Times New Roman" panose="02020603050405020304" pitchFamily="18" charset="0"/>
                <a:ea typeface="Times New Roman" panose="02020603050405020304" pitchFamily="18" charset="0"/>
                <a:cs typeface="Times New Roman" panose="02020603050405020304" pitchFamily="18" charset="0"/>
              </a:rPr>
              <a:t>limitation</a:t>
            </a:r>
            <a:r>
              <a:rPr lang="es-ES" sz="1800" i="1" dirty="0">
                <a:effectLst/>
                <a:latin typeface="Times New Roman" panose="02020603050405020304" pitchFamily="18" charset="0"/>
                <a:ea typeface="Times New Roman" panose="02020603050405020304" pitchFamily="18" charset="0"/>
                <a:cs typeface="Times New Roman" panose="02020603050405020304" pitchFamily="18" charset="0"/>
              </a:rPr>
              <a:t> and </a:t>
            </a:r>
            <a:r>
              <a:rPr lang="es-ES" sz="1800" i="1" dirty="0" err="1">
                <a:effectLst/>
                <a:latin typeface="Times New Roman" panose="02020603050405020304" pitchFamily="18" charset="0"/>
                <a:ea typeface="Times New Roman" panose="02020603050405020304" pitchFamily="18" charset="0"/>
                <a:cs typeface="Times New Roman" panose="02020603050405020304" pitchFamily="18" charset="0"/>
              </a:rPr>
              <a:t>reduction</a:t>
            </a:r>
            <a:r>
              <a:rPr lang="es-ES" sz="1800"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s-ES" sz="1800" i="1" dirty="0" err="1">
                <a:effectLst/>
                <a:latin typeface="Times New Roman" panose="02020603050405020304" pitchFamily="18" charset="0"/>
                <a:ea typeface="Times New Roman" panose="02020603050405020304" pitchFamily="18" charset="0"/>
                <a:cs typeface="Times New Roman" panose="02020603050405020304" pitchFamily="18" charset="0"/>
              </a:rPr>
              <a:t>commitments</a:t>
            </a:r>
            <a:r>
              <a:rPr lang="es-ES" sz="1800"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s-ES" sz="1800" i="1" dirty="0" err="1">
                <a:effectLst/>
                <a:latin typeface="Times New Roman" panose="02020603050405020304" pitchFamily="18" charset="0"/>
                <a:ea typeface="Times New Roman" panose="02020603050405020304" pitchFamily="18" charset="0"/>
                <a:cs typeface="Times New Roman" panose="02020603050405020304" pitchFamily="18" charset="0"/>
              </a:rPr>
              <a:t>under</a:t>
            </a:r>
            <a:r>
              <a:rPr lang="es-ES" sz="1800"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s-ES" sz="1800" i="1" dirty="0" err="1">
                <a:effectLst/>
                <a:latin typeface="Times New Roman" panose="02020603050405020304" pitchFamily="18" charset="0"/>
                <a:ea typeface="Times New Roman" panose="02020603050405020304" pitchFamily="18" charset="0"/>
                <a:cs typeface="Times New Roman" panose="02020603050405020304" pitchFamily="18" charset="0"/>
              </a:rPr>
              <a:t>Article</a:t>
            </a:r>
            <a:r>
              <a:rPr lang="es-ES" sz="1800" i="1" dirty="0">
                <a:effectLst/>
                <a:latin typeface="Times New Roman" panose="02020603050405020304" pitchFamily="18" charset="0"/>
                <a:ea typeface="Times New Roman" panose="02020603050405020304" pitchFamily="18" charset="0"/>
                <a:cs typeface="Times New Roman" panose="02020603050405020304" pitchFamily="18" charset="0"/>
              </a:rPr>
              <a:t> 3. 3. </a:t>
            </a:r>
            <a:r>
              <a:rPr lang="es-ES" sz="1800" i="1" dirty="0" err="1">
                <a:effectLst/>
                <a:latin typeface="Times New Roman" panose="02020603050405020304" pitchFamily="18" charset="0"/>
                <a:ea typeface="Times New Roman" panose="02020603050405020304" pitchFamily="18" charset="0"/>
                <a:cs typeface="Times New Roman" panose="02020603050405020304" pitchFamily="18" charset="0"/>
              </a:rPr>
              <a:t>Under</a:t>
            </a:r>
            <a:r>
              <a:rPr lang="es-ES" sz="1800"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s-ES" sz="1800" i="1" dirty="0" err="1">
                <a:effectLst/>
                <a:latin typeface="Times New Roman" panose="02020603050405020304" pitchFamily="18" charset="0"/>
                <a:ea typeface="Times New Roman" panose="02020603050405020304" pitchFamily="18" charset="0"/>
                <a:cs typeface="Times New Roman" panose="02020603050405020304" pitchFamily="18" charset="0"/>
              </a:rPr>
              <a:t>the</a:t>
            </a:r>
            <a:r>
              <a:rPr lang="es-ES" sz="1800"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s-ES" sz="1800" i="1" dirty="0" err="1">
                <a:effectLst/>
                <a:latin typeface="Times New Roman" panose="02020603050405020304" pitchFamily="18" charset="0"/>
                <a:ea typeface="Times New Roman" panose="02020603050405020304" pitchFamily="18" charset="0"/>
                <a:cs typeface="Times New Roman" panose="02020603050405020304" pitchFamily="18" charset="0"/>
              </a:rPr>
              <a:t>clean</a:t>
            </a:r>
            <a:r>
              <a:rPr lang="es-ES" sz="1800"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s-ES" sz="1800" i="1" dirty="0" err="1">
                <a:effectLst/>
                <a:latin typeface="Times New Roman" panose="02020603050405020304" pitchFamily="18" charset="0"/>
                <a:ea typeface="Times New Roman" panose="02020603050405020304" pitchFamily="18" charset="0"/>
                <a:cs typeface="Times New Roman" panose="02020603050405020304" pitchFamily="18" charset="0"/>
              </a:rPr>
              <a:t>development</a:t>
            </a:r>
            <a:r>
              <a:rPr lang="es-ES" sz="1800"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s-ES" sz="1800" i="1" dirty="0" err="1">
                <a:effectLst/>
                <a:latin typeface="Times New Roman" panose="02020603050405020304" pitchFamily="18" charset="0"/>
                <a:ea typeface="Times New Roman" panose="02020603050405020304" pitchFamily="18" charset="0"/>
                <a:cs typeface="Times New Roman" panose="02020603050405020304" pitchFamily="18" charset="0"/>
              </a:rPr>
              <a:t>mechanism</a:t>
            </a:r>
            <a:r>
              <a:rPr lang="es-ES" sz="1800" i="1" dirty="0">
                <a:effectLst/>
                <a:latin typeface="Times New Roman" panose="02020603050405020304" pitchFamily="18" charset="0"/>
                <a:ea typeface="Times New Roman" panose="02020603050405020304" pitchFamily="18" charset="0"/>
                <a:cs typeface="Times New Roman" panose="02020603050405020304" pitchFamily="18" charset="0"/>
              </a:rPr>
              <a:t>: (a) </a:t>
            </a:r>
            <a:r>
              <a:rPr lang="es-ES" sz="1800" i="1" dirty="0" err="1">
                <a:effectLst/>
                <a:latin typeface="Times New Roman" panose="02020603050405020304" pitchFamily="18" charset="0"/>
                <a:ea typeface="Times New Roman" panose="02020603050405020304" pitchFamily="18" charset="0"/>
                <a:cs typeface="Times New Roman" panose="02020603050405020304" pitchFamily="18" charset="0"/>
              </a:rPr>
              <a:t>Parties</a:t>
            </a:r>
            <a:r>
              <a:rPr lang="es-ES" sz="1800"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s-ES" sz="1800" i="1" dirty="0" err="1">
                <a:effectLst/>
                <a:latin typeface="Times New Roman" panose="02020603050405020304" pitchFamily="18" charset="0"/>
                <a:ea typeface="Times New Roman" panose="02020603050405020304" pitchFamily="18" charset="0"/>
                <a:cs typeface="Times New Roman" panose="02020603050405020304" pitchFamily="18" charset="0"/>
              </a:rPr>
              <a:t>not</a:t>
            </a:r>
            <a:r>
              <a:rPr lang="es-ES" sz="1800"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s-ES" sz="1800" i="1" dirty="0" err="1">
                <a:effectLst/>
                <a:latin typeface="Times New Roman" panose="02020603050405020304" pitchFamily="18" charset="0"/>
                <a:ea typeface="Times New Roman" panose="02020603050405020304" pitchFamily="18" charset="0"/>
                <a:cs typeface="Times New Roman" panose="02020603050405020304" pitchFamily="18" charset="0"/>
              </a:rPr>
              <a:t>included</a:t>
            </a:r>
            <a:r>
              <a:rPr lang="es-ES" sz="1800" i="1" dirty="0">
                <a:effectLst/>
                <a:latin typeface="Times New Roman" panose="02020603050405020304" pitchFamily="18" charset="0"/>
                <a:ea typeface="Times New Roman" panose="02020603050405020304" pitchFamily="18" charset="0"/>
                <a:cs typeface="Times New Roman" panose="02020603050405020304" pitchFamily="18" charset="0"/>
              </a:rPr>
              <a:t> in </a:t>
            </a:r>
            <a:r>
              <a:rPr lang="es-ES" sz="1800" i="1" dirty="0" err="1">
                <a:effectLst/>
                <a:latin typeface="Times New Roman" panose="02020603050405020304" pitchFamily="18" charset="0"/>
                <a:ea typeface="Times New Roman" panose="02020603050405020304" pitchFamily="18" charset="0"/>
                <a:cs typeface="Times New Roman" panose="02020603050405020304" pitchFamily="18" charset="0"/>
              </a:rPr>
              <a:t>Annex</a:t>
            </a:r>
            <a:r>
              <a:rPr lang="es-ES" sz="1800" i="1" dirty="0">
                <a:effectLst/>
                <a:latin typeface="Times New Roman" panose="02020603050405020304" pitchFamily="18" charset="0"/>
                <a:ea typeface="Times New Roman" panose="02020603050405020304" pitchFamily="18" charset="0"/>
                <a:cs typeface="Times New Roman" panose="02020603050405020304" pitchFamily="18" charset="0"/>
              </a:rPr>
              <a:t> I </a:t>
            </a:r>
            <a:r>
              <a:rPr lang="es-ES" sz="1800" i="1" dirty="0" err="1">
                <a:effectLst/>
                <a:latin typeface="Times New Roman" panose="02020603050405020304" pitchFamily="18" charset="0"/>
                <a:ea typeface="Times New Roman" panose="02020603050405020304" pitchFamily="18" charset="0"/>
                <a:cs typeface="Times New Roman" panose="02020603050405020304" pitchFamily="18" charset="0"/>
              </a:rPr>
              <a:t>will</a:t>
            </a:r>
            <a:r>
              <a:rPr lang="es-ES" sz="1800"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s-ES" sz="1800" i="1" dirty="0" err="1">
                <a:effectLst/>
                <a:latin typeface="Times New Roman" panose="02020603050405020304" pitchFamily="18" charset="0"/>
                <a:ea typeface="Times New Roman" panose="02020603050405020304" pitchFamily="18" charset="0"/>
                <a:cs typeface="Times New Roman" panose="02020603050405020304" pitchFamily="18" charset="0"/>
              </a:rPr>
              <a:t>benefit</a:t>
            </a:r>
            <a:r>
              <a:rPr lang="es-ES" sz="1800"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s-ES" sz="1800" i="1" dirty="0" err="1">
                <a:effectLst/>
                <a:latin typeface="Times New Roman" panose="02020603050405020304" pitchFamily="18" charset="0"/>
                <a:ea typeface="Times New Roman" panose="02020603050405020304" pitchFamily="18" charset="0"/>
                <a:cs typeface="Times New Roman" panose="02020603050405020304" pitchFamily="18" charset="0"/>
              </a:rPr>
              <a:t>from</a:t>
            </a:r>
            <a:r>
              <a:rPr lang="es-ES" sz="1800"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s-ES" sz="1800" i="1" dirty="0" err="1">
                <a:effectLst/>
                <a:latin typeface="Times New Roman" panose="02020603050405020304" pitchFamily="18" charset="0"/>
                <a:ea typeface="Times New Roman" panose="02020603050405020304" pitchFamily="18" charset="0"/>
                <a:cs typeface="Times New Roman" panose="02020603050405020304" pitchFamily="18" charset="0"/>
              </a:rPr>
              <a:t>project</a:t>
            </a:r>
            <a:r>
              <a:rPr lang="es-ES" sz="1800"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s-ES" sz="1800" i="1" dirty="0" err="1">
                <a:effectLst/>
                <a:latin typeface="Times New Roman" panose="02020603050405020304" pitchFamily="18" charset="0"/>
                <a:ea typeface="Times New Roman" panose="02020603050405020304" pitchFamily="18" charset="0"/>
                <a:cs typeface="Times New Roman" panose="02020603050405020304" pitchFamily="18" charset="0"/>
              </a:rPr>
              <a:t>activities</a:t>
            </a:r>
            <a:r>
              <a:rPr lang="es-ES" sz="1800"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s-ES" sz="1800" i="1" dirty="0" err="1">
                <a:effectLst/>
                <a:latin typeface="Times New Roman" panose="02020603050405020304" pitchFamily="18" charset="0"/>
                <a:ea typeface="Times New Roman" panose="02020603050405020304" pitchFamily="18" charset="0"/>
                <a:cs typeface="Times New Roman" panose="02020603050405020304" pitchFamily="18" charset="0"/>
              </a:rPr>
              <a:t>resulting</a:t>
            </a:r>
            <a:r>
              <a:rPr lang="es-ES" sz="1800" i="1" dirty="0">
                <a:effectLst/>
                <a:latin typeface="Times New Roman" panose="02020603050405020304" pitchFamily="18" charset="0"/>
                <a:ea typeface="Times New Roman" panose="02020603050405020304" pitchFamily="18" charset="0"/>
                <a:cs typeface="Times New Roman" panose="02020603050405020304" pitchFamily="18" charset="0"/>
              </a:rPr>
              <a:t> in </a:t>
            </a:r>
            <a:r>
              <a:rPr lang="es-ES" sz="1800" i="1" dirty="0" err="1">
                <a:effectLst/>
                <a:latin typeface="Times New Roman" panose="02020603050405020304" pitchFamily="18" charset="0"/>
                <a:ea typeface="Times New Roman" panose="02020603050405020304" pitchFamily="18" charset="0"/>
                <a:cs typeface="Times New Roman" panose="02020603050405020304" pitchFamily="18" charset="0"/>
              </a:rPr>
              <a:t>certified</a:t>
            </a:r>
            <a:r>
              <a:rPr lang="es-ES" sz="1800"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s-ES" sz="1800" i="1" dirty="0" err="1">
                <a:effectLst/>
                <a:latin typeface="Times New Roman" panose="02020603050405020304" pitchFamily="18" charset="0"/>
                <a:ea typeface="Times New Roman" panose="02020603050405020304" pitchFamily="18" charset="0"/>
                <a:cs typeface="Times New Roman" panose="02020603050405020304" pitchFamily="18" charset="0"/>
              </a:rPr>
              <a:t>emission</a:t>
            </a:r>
            <a:r>
              <a:rPr lang="es-ES" sz="1800"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s-ES" sz="1800" i="1" dirty="0" err="1">
                <a:effectLst/>
                <a:latin typeface="Times New Roman" panose="02020603050405020304" pitchFamily="18" charset="0"/>
                <a:ea typeface="Times New Roman" panose="02020603050405020304" pitchFamily="18" charset="0"/>
                <a:cs typeface="Times New Roman" panose="02020603050405020304" pitchFamily="18" charset="0"/>
              </a:rPr>
              <a:t>reductions</a:t>
            </a:r>
            <a:r>
              <a:rPr lang="es-ES" sz="1800" i="1" dirty="0">
                <a:effectLst/>
                <a:latin typeface="Times New Roman" panose="02020603050405020304" pitchFamily="18" charset="0"/>
                <a:ea typeface="Times New Roman" panose="02020603050405020304" pitchFamily="18" charset="0"/>
                <a:cs typeface="Times New Roman" panose="02020603050405020304" pitchFamily="18" charset="0"/>
              </a:rPr>
              <a:t>; and (b) </a:t>
            </a:r>
            <a:r>
              <a:rPr lang="es-ES" sz="1800" i="1" dirty="0" err="1">
                <a:effectLst/>
                <a:latin typeface="Times New Roman" panose="02020603050405020304" pitchFamily="18" charset="0"/>
                <a:ea typeface="Times New Roman" panose="02020603050405020304" pitchFamily="18" charset="0"/>
                <a:cs typeface="Times New Roman" panose="02020603050405020304" pitchFamily="18" charset="0"/>
              </a:rPr>
              <a:t>Parties</a:t>
            </a:r>
            <a:r>
              <a:rPr lang="es-ES" sz="1800"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s-ES" sz="1800" i="1" dirty="0" err="1">
                <a:effectLst/>
                <a:latin typeface="Times New Roman" panose="02020603050405020304" pitchFamily="18" charset="0"/>
                <a:ea typeface="Times New Roman" panose="02020603050405020304" pitchFamily="18" charset="0"/>
                <a:cs typeface="Times New Roman" panose="02020603050405020304" pitchFamily="18" charset="0"/>
              </a:rPr>
              <a:t>included</a:t>
            </a:r>
            <a:r>
              <a:rPr lang="es-ES" sz="1800" i="1" dirty="0">
                <a:effectLst/>
                <a:latin typeface="Times New Roman" panose="02020603050405020304" pitchFamily="18" charset="0"/>
                <a:ea typeface="Times New Roman" panose="02020603050405020304" pitchFamily="18" charset="0"/>
                <a:cs typeface="Times New Roman" panose="02020603050405020304" pitchFamily="18" charset="0"/>
              </a:rPr>
              <a:t> in </a:t>
            </a:r>
            <a:r>
              <a:rPr lang="es-ES" sz="1800" i="1" dirty="0" err="1">
                <a:effectLst/>
                <a:latin typeface="Times New Roman" panose="02020603050405020304" pitchFamily="18" charset="0"/>
                <a:ea typeface="Times New Roman" panose="02020603050405020304" pitchFamily="18" charset="0"/>
                <a:cs typeface="Times New Roman" panose="02020603050405020304" pitchFamily="18" charset="0"/>
              </a:rPr>
              <a:t>Annex</a:t>
            </a:r>
            <a:r>
              <a:rPr lang="es-ES" sz="1800" i="1" dirty="0">
                <a:effectLst/>
                <a:latin typeface="Times New Roman" panose="02020603050405020304" pitchFamily="18" charset="0"/>
                <a:ea typeface="Times New Roman" panose="02020603050405020304" pitchFamily="18" charset="0"/>
                <a:cs typeface="Times New Roman" panose="02020603050405020304" pitchFamily="18" charset="0"/>
              </a:rPr>
              <a:t> I </a:t>
            </a:r>
            <a:r>
              <a:rPr lang="es-ES" sz="1800" i="1" dirty="0" err="1">
                <a:effectLst/>
                <a:latin typeface="Times New Roman" panose="02020603050405020304" pitchFamily="18" charset="0"/>
                <a:ea typeface="Times New Roman" panose="02020603050405020304" pitchFamily="18" charset="0"/>
                <a:cs typeface="Times New Roman" panose="02020603050405020304" pitchFamily="18" charset="0"/>
              </a:rPr>
              <a:t>may</a:t>
            </a:r>
            <a:r>
              <a:rPr lang="es-ES" sz="1800" i="1" dirty="0">
                <a:effectLst/>
                <a:latin typeface="Times New Roman" panose="02020603050405020304" pitchFamily="18" charset="0"/>
                <a:ea typeface="Times New Roman" panose="02020603050405020304" pitchFamily="18" charset="0"/>
                <a:cs typeface="Times New Roman" panose="02020603050405020304" pitchFamily="18" charset="0"/>
              </a:rPr>
              <a:t> use </a:t>
            </a:r>
            <a:r>
              <a:rPr lang="es-ES" sz="1800" i="1" dirty="0" err="1">
                <a:effectLst/>
                <a:latin typeface="Times New Roman" panose="02020603050405020304" pitchFamily="18" charset="0"/>
                <a:ea typeface="Times New Roman" panose="02020603050405020304" pitchFamily="18" charset="0"/>
                <a:cs typeface="Times New Roman" panose="02020603050405020304" pitchFamily="18" charset="0"/>
              </a:rPr>
              <a:t>the</a:t>
            </a:r>
            <a:r>
              <a:rPr lang="es-ES" sz="1800"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s-ES" sz="1800" i="1" dirty="0" err="1">
                <a:effectLst/>
                <a:latin typeface="Times New Roman" panose="02020603050405020304" pitchFamily="18" charset="0"/>
                <a:ea typeface="Times New Roman" panose="02020603050405020304" pitchFamily="18" charset="0"/>
                <a:cs typeface="Times New Roman" panose="02020603050405020304" pitchFamily="18" charset="0"/>
              </a:rPr>
              <a:t>certified</a:t>
            </a:r>
            <a:r>
              <a:rPr lang="es-ES" sz="1800"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s-ES" sz="1800" i="1" dirty="0" err="1">
                <a:effectLst/>
                <a:latin typeface="Times New Roman" panose="02020603050405020304" pitchFamily="18" charset="0"/>
                <a:ea typeface="Times New Roman" panose="02020603050405020304" pitchFamily="18" charset="0"/>
                <a:cs typeface="Times New Roman" panose="02020603050405020304" pitchFamily="18" charset="0"/>
              </a:rPr>
              <a:t>emission</a:t>
            </a:r>
            <a:r>
              <a:rPr lang="es-ES" sz="1800"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s-ES" sz="1800" i="1" dirty="0" err="1">
                <a:effectLst/>
                <a:latin typeface="Times New Roman" panose="02020603050405020304" pitchFamily="18" charset="0"/>
                <a:ea typeface="Times New Roman" panose="02020603050405020304" pitchFamily="18" charset="0"/>
                <a:cs typeface="Times New Roman" panose="02020603050405020304" pitchFamily="18" charset="0"/>
              </a:rPr>
              <a:t>reductions</a:t>
            </a:r>
            <a:r>
              <a:rPr lang="es-ES" sz="1800"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s-ES" sz="1800" i="1" dirty="0" err="1">
                <a:effectLst/>
                <a:latin typeface="Times New Roman" panose="02020603050405020304" pitchFamily="18" charset="0"/>
                <a:ea typeface="Times New Roman" panose="02020603050405020304" pitchFamily="18" charset="0"/>
                <a:cs typeface="Times New Roman" panose="02020603050405020304" pitchFamily="18" charset="0"/>
              </a:rPr>
              <a:t>accruing</a:t>
            </a:r>
            <a:r>
              <a:rPr lang="es-ES" sz="1800"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s-ES" sz="1800" i="1" dirty="0" err="1">
                <a:effectLst/>
                <a:latin typeface="Times New Roman" panose="02020603050405020304" pitchFamily="18" charset="0"/>
                <a:ea typeface="Times New Roman" panose="02020603050405020304" pitchFamily="18" charset="0"/>
                <a:cs typeface="Times New Roman" panose="02020603050405020304" pitchFamily="18" charset="0"/>
              </a:rPr>
              <a:t>from</a:t>
            </a:r>
            <a:r>
              <a:rPr lang="es-ES" sz="1800"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s-ES" sz="1800" i="1" dirty="0" err="1">
                <a:effectLst/>
                <a:latin typeface="Times New Roman" panose="02020603050405020304" pitchFamily="18" charset="0"/>
                <a:ea typeface="Times New Roman" panose="02020603050405020304" pitchFamily="18" charset="0"/>
                <a:cs typeface="Times New Roman" panose="02020603050405020304" pitchFamily="18" charset="0"/>
              </a:rPr>
              <a:t>such</a:t>
            </a:r>
            <a:r>
              <a:rPr lang="es-ES" sz="1800"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s-ES" sz="1800" i="1" dirty="0" err="1">
                <a:effectLst/>
                <a:latin typeface="Times New Roman" panose="02020603050405020304" pitchFamily="18" charset="0"/>
                <a:ea typeface="Times New Roman" panose="02020603050405020304" pitchFamily="18" charset="0"/>
                <a:cs typeface="Times New Roman" panose="02020603050405020304" pitchFamily="18" charset="0"/>
              </a:rPr>
              <a:t>project</a:t>
            </a:r>
            <a:r>
              <a:rPr lang="es-ES" sz="1800"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s-ES" sz="1800" i="1" dirty="0" err="1">
                <a:effectLst/>
                <a:latin typeface="Times New Roman" panose="02020603050405020304" pitchFamily="18" charset="0"/>
                <a:ea typeface="Times New Roman" panose="02020603050405020304" pitchFamily="18" charset="0"/>
                <a:cs typeface="Times New Roman" panose="02020603050405020304" pitchFamily="18" charset="0"/>
              </a:rPr>
              <a:t>activities</a:t>
            </a:r>
            <a:r>
              <a:rPr lang="es-ES" sz="1800"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s-ES" sz="1800" i="1" dirty="0" err="1">
                <a:effectLst/>
                <a:latin typeface="Times New Roman" panose="02020603050405020304" pitchFamily="18" charset="0"/>
                <a:ea typeface="Times New Roman" panose="02020603050405020304" pitchFamily="18" charset="0"/>
                <a:cs typeface="Times New Roman" panose="02020603050405020304" pitchFamily="18" charset="0"/>
              </a:rPr>
              <a:t>to</a:t>
            </a:r>
            <a:r>
              <a:rPr lang="es-ES" sz="1800"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s-ES" sz="1800" i="1" dirty="0" err="1">
                <a:effectLst/>
                <a:latin typeface="Times New Roman" panose="02020603050405020304" pitchFamily="18" charset="0"/>
                <a:ea typeface="Times New Roman" panose="02020603050405020304" pitchFamily="18" charset="0"/>
                <a:cs typeface="Times New Roman" panose="02020603050405020304" pitchFamily="18" charset="0"/>
              </a:rPr>
              <a:t>contribute</a:t>
            </a:r>
            <a:r>
              <a:rPr lang="es-ES" sz="1800"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s-ES" sz="1800" i="1" dirty="0" err="1">
                <a:effectLst/>
                <a:latin typeface="Times New Roman" panose="02020603050405020304" pitchFamily="18" charset="0"/>
                <a:ea typeface="Times New Roman" panose="02020603050405020304" pitchFamily="18" charset="0"/>
                <a:cs typeface="Times New Roman" panose="02020603050405020304" pitchFamily="18" charset="0"/>
              </a:rPr>
              <a:t>to</a:t>
            </a:r>
            <a:r>
              <a:rPr lang="es-ES" sz="1800"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s-ES" sz="1800" i="1" dirty="0" err="1">
                <a:effectLst/>
                <a:latin typeface="Times New Roman" panose="02020603050405020304" pitchFamily="18" charset="0"/>
                <a:ea typeface="Times New Roman" panose="02020603050405020304" pitchFamily="18" charset="0"/>
                <a:cs typeface="Times New Roman" panose="02020603050405020304" pitchFamily="18" charset="0"/>
              </a:rPr>
              <a:t>compliance</a:t>
            </a:r>
            <a:r>
              <a:rPr lang="es-ES" sz="1800"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s-ES" sz="1800" i="1" dirty="0" err="1">
                <a:effectLst/>
                <a:latin typeface="Times New Roman" panose="02020603050405020304" pitchFamily="18" charset="0"/>
                <a:ea typeface="Times New Roman" panose="02020603050405020304" pitchFamily="18" charset="0"/>
                <a:cs typeface="Times New Roman" panose="02020603050405020304" pitchFamily="18" charset="0"/>
              </a:rPr>
              <a:t>with</a:t>
            </a:r>
            <a:r>
              <a:rPr lang="es-ES" sz="1800"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s-ES" sz="1800" i="1" dirty="0" err="1">
                <a:effectLst/>
                <a:latin typeface="Times New Roman" panose="02020603050405020304" pitchFamily="18" charset="0"/>
                <a:ea typeface="Times New Roman" panose="02020603050405020304" pitchFamily="18" charset="0"/>
                <a:cs typeface="Times New Roman" panose="02020603050405020304" pitchFamily="18" charset="0"/>
              </a:rPr>
              <a:t>part</a:t>
            </a:r>
            <a:r>
              <a:rPr lang="es-ES" sz="1800"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s-ES" sz="1800" i="1" dirty="0" err="1">
                <a:effectLst/>
                <a:latin typeface="Times New Roman" panose="02020603050405020304" pitchFamily="18" charset="0"/>
                <a:ea typeface="Times New Roman" panose="02020603050405020304" pitchFamily="18" charset="0"/>
                <a:cs typeface="Times New Roman" panose="02020603050405020304" pitchFamily="18" charset="0"/>
              </a:rPr>
              <a:t>of</a:t>
            </a:r>
            <a:r>
              <a:rPr lang="es-ES" sz="1800"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s-ES" sz="1800" i="1" dirty="0" err="1">
                <a:effectLst/>
                <a:latin typeface="Times New Roman" panose="02020603050405020304" pitchFamily="18" charset="0"/>
                <a:ea typeface="Times New Roman" panose="02020603050405020304" pitchFamily="18" charset="0"/>
                <a:cs typeface="Times New Roman" panose="02020603050405020304" pitchFamily="18" charset="0"/>
              </a:rPr>
              <a:t>their</a:t>
            </a:r>
            <a:r>
              <a:rPr lang="es-ES" sz="1800"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s-ES" sz="1800" i="1" dirty="0" err="1">
                <a:effectLst/>
                <a:latin typeface="Times New Roman" panose="02020603050405020304" pitchFamily="18" charset="0"/>
                <a:ea typeface="Times New Roman" panose="02020603050405020304" pitchFamily="18" charset="0"/>
                <a:cs typeface="Times New Roman" panose="02020603050405020304" pitchFamily="18" charset="0"/>
              </a:rPr>
              <a:t>quantified</a:t>
            </a:r>
            <a:r>
              <a:rPr lang="es-ES" sz="1800"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s-ES" sz="1800" i="1" dirty="0" err="1">
                <a:effectLst/>
                <a:latin typeface="Times New Roman" panose="02020603050405020304" pitchFamily="18" charset="0"/>
                <a:ea typeface="Times New Roman" panose="02020603050405020304" pitchFamily="18" charset="0"/>
                <a:cs typeface="Times New Roman" panose="02020603050405020304" pitchFamily="18" charset="0"/>
              </a:rPr>
              <a:t>emission</a:t>
            </a:r>
            <a:r>
              <a:rPr lang="es-ES" sz="1800"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s-ES" sz="1800" i="1" dirty="0" err="1">
                <a:effectLst/>
                <a:latin typeface="Times New Roman" panose="02020603050405020304" pitchFamily="18" charset="0"/>
                <a:ea typeface="Times New Roman" panose="02020603050405020304" pitchFamily="18" charset="0"/>
                <a:cs typeface="Times New Roman" panose="02020603050405020304" pitchFamily="18" charset="0"/>
              </a:rPr>
              <a:t>limitation</a:t>
            </a:r>
            <a:r>
              <a:rPr lang="es-ES" sz="1800" i="1" dirty="0">
                <a:effectLst/>
                <a:latin typeface="Times New Roman" panose="02020603050405020304" pitchFamily="18" charset="0"/>
                <a:ea typeface="Times New Roman" panose="02020603050405020304" pitchFamily="18" charset="0"/>
                <a:cs typeface="Times New Roman" panose="02020603050405020304" pitchFamily="18" charset="0"/>
              </a:rPr>
              <a:t> and </a:t>
            </a:r>
            <a:r>
              <a:rPr lang="es-ES" sz="1800" i="1" dirty="0" err="1">
                <a:effectLst/>
                <a:latin typeface="Times New Roman" panose="02020603050405020304" pitchFamily="18" charset="0"/>
                <a:ea typeface="Times New Roman" panose="02020603050405020304" pitchFamily="18" charset="0"/>
                <a:cs typeface="Times New Roman" panose="02020603050405020304" pitchFamily="18" charset="0"/>
              </a:rPr>
              <a:t>reduction</a:t>
            </a:r>
            <a:r>
              <a:rPr lang="es-ES" sz="1800"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s-ES" sz="1800" i="1" dirty="0" err="1">
                <a:effectLst/>
                <a:latin typeface="Times New Roman" panose="02020603050405020304" pitchFamily="18" charset="0"/>
                <a:ea typeface="Times New Roman" panose="02020603050405020304" pitchFamily="18" charset="0"/>
                <a:cs typeface="Times New Roman" panose="02020603050405020304" pitchFamily="18" charset="0"/>
              </a:rPr>
              <a:t>commitments</a:t>
            </a:r>
            <a:r>
              <a:rPr lang="es-ES" sz="1800"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s-ES" sz="1800" i="1" dirty="0" err="1">
                <a:effectLst/>
                <a:latin typeface="Times New Roman" panose="02020603050405020304" pitchFamily="18" charset="0"/>
                <a:ea typeface="Times New Roman" panose="02020603050405020304" pitchFamily="18" charset="0"/>
                <a:cs typeface="Times New Roman" panose="02020603050405020304" pitchFamily="18" charset="0"/>
              </a:rPr>
              <a:t>under</a:t>
            </a:r>
            <a:r>
              <a:rPr lang="es-ES" sz="1800"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s-ES" sz="1800" i="1" dirty="0" err="1">
                <a:effectLst/>
                <a:latin typeface="Times New Roman" panose="02020603050405020304" pitchFamily="18" charset="0"/>
                <a:ea typeface="Times New Roman" panose="02020603050405020304" pitchFamily="18" charset="0"/>
                <a:cs typeface="Times New Roman" panose="02020603050405020304" pitchFamily="18" charset="0"/>
              </a:rPr>
              <a:t>Article</a:t>
            </a:r>
            <a:r>
              <a:rPr lang="es-ES" sz="1800" i="1" dirty="0">
                <a:effectLst/>
                <a:latin typeface="Times New Roman" panose="02020603050405020304" pitchFamily="18" charset="0"/>
                <a:ea typeface="Times New Roman" panose="02020603050405020304" pitchFamily="18" charset="0"/>
                <a:cs typeface="Times New Roman" panose="02020603050405020304" pitchFamily="18" charset="0"/>
              </a:rPr>
              <a:t> 3, as </a:t>
            </a:r>
            <a:r>
              <a:rPr lang="es-ES" sz="1800" i="1" dirty="0" err="1">
                <a:effectLst/>
                <a:latin typeface="Times New Roman" panose="02020603050405020304" pitchFamily="18" charset="0"/>
                <a:ea typeface="Times New Roman" panose="02020603050405020304" pitchFamily="18" charset="0"/>
                <a:cs typeface="Times New Roman" panose="02020603050405020304" pitchFamily="18" charset="0"/>
              </a:rPr>
              <a:t>determined</a:t>
            </a:r>
            <a:r>
              <a:rPr lang="es-ES" sz="1800"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s-ES" sz="1800" i="1" dirty="0" err="1">
                <a:effectLst/>
                <a:latin typeface="Times New Roman" panose="02020603050405020304" pitchFamily="18" charset="0"/>
                <a:ea typeface="Times New Roman" panose="02020603050405020304" pitchFamily="18" charset="0"/>
                <a:cs typeface="Times New Roman" panose="02020603050405020304" pitchFamily="18" charset="0"/>
              </a:rPr>
              <a:t>by</a:t>
            </a:r>
            <a:r>
              <a:rPr lang="es-ES" sz="1800"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s-ES" sz="1800" i="1" dirty="0" err="1">
                <a:effectLst/>
                <a:latin typeface="Times New Roman" panose="02020603050405020304" pitchFamily="18" charset="0"/>
                <a:ea typeface="Times New Roman" panose="02020603050405020304" pitchFamily="18" charset="0"/>
                <a:cs typeface="Times New Roman" panose="02020603050405020304" pitchFamily="18" charset="0"/>
              </a:rPr>
              <a:t>the</a:t>
            </a:r>
            <a:r>
              <a:rPr lang="es-ES" sz="1800"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s-ES" sz="1800" i="1" dirty="0" err="1">
                <a:effectLst/>
                <a:latin typeface="Times New Roman" panose="02020603050405020304" pitchFamily="18" charset="0"/>
                <a:ea typeface="Times New Roman" panose="02020603050405020304" pitchFamily="18" charset="0"/>
                <a:cs typeface="Times New Roman" panose="02020603050405020304" pitchFamily="18" charset="0"/>
              </a:rPr>
              <a:t>Conference</a:t>
            </a:r>
            <a:r>
              <a:rPr lang="es-ES" sz="1800"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s-ES" sz="1800" i="1" dirty="0" err="1">
                <a:effectLst/>
                <a:latin typeface="Times New Roman" panose="02020603050405020304" pitchFamily="18" charset="0"/>
                <a:ea typeface="Times New Roman" panose="02020603050405020304" pitchFamily="18" charset="0"/>
                <a:cs typeface="Times New Roman" panose="02020603050405020304" pitchFamily="18" charset="0"/>
              </a:rPr>
              <a:t>of</a:t>
            </a:r>
            <a:r>
              <a:rPr lang="es-ES" sz="1800"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s-ES" sz="1800" i="1" dirty="0" err="1">
                <a:effectLst/>
                <a:latin typeface="Times New Roman" panose="02020603050405020304" pitchFamily="18" charset="0"/>
                <a:ea typeface="Times New Roman" panose="02020603050405020304" pitchFamily="18" charset="0"/>
                <a:cs typeface="Times New Roman" panose="02020603050405020304" pitchFamily="18" charset="0"/>
              </a:rPr>
              <a:t>the</a:t>
            </a:r>
            <a:r>
              <a:rPr lang="es-ES" sz="1800"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s-ES" sz="1800" i="1" dirty="0" err="1">
                <a:effectLst/>
                <a:latin typeface="Times New Roman" panose="02020603050405020304" pitchFamily="18" charset="0"/>
                <a:ea typeface="Times New Roman" panose="02020603050405020304" pitchFamily="18" charset="0"/>
                <a:cs typeface="Times New Roman" panose="02020603050405020304" pitchFamily="18" charset="0"/>
              </a:rPr>
              <a:t>Parties</a:t>
            </a:r>
            <a:r>
              <a:rPr lang="es-ES" sz="1800"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s-ES" sz="1800" i="1" dirty="0" err="1">
                <a:effectLst/>
                <a:latin typeface="Times New Roman" panose="02020603050405020304" pitchFamily="18" charset="0"/>
                <a:ea typeface="Times New Roman" panose="02020603050405020304" pitchFamily="18" charset="0"/>
                <a:cs typeface="Times New Roman" panose="02020603050405020304" pitchFamily="18" charset="0"/>
              </a:rPr>
              <a:t>serving</a:t>
            </a:r>
            <a:r>
              <a:rPr lang="es-ES" sz="1800" i="1" dirty="0">
                <a:effectLst/>
                <a:latin typeface="Times New Roman" panose="02020603050405020304" pitchFamily="18" charset="0"/>
                <a:ea typeface="Times New Roman" panose="02020603050405020304" pitchFamily="18" charset="0"/>
                <a:cs typeface="Times New Roman" panose="02020603050405020304" pitchFamily="18" charset="0"/>
              </a:rPr>
              <a:t> as </a:t>
            </a:r>
            <a:r>
              <a:rPr lang="es-ES" sz="1800" i="1" dirty="0" err="1">
                <a:effectLst/>
                <a:latin typeface="Times New Roman" panose="02020603050405020304" pitchFamily="18" charset="0"/>
                <a:ea typeface="Times New Roman" panose="02020603050405020304" pitchFamily="18" charset="0"/>
                <a:cs typeface="Times New Roman" panose="02020603050405020304" pitchFamily="18" charset="0"/>
              </a:rPr>
              <a:t>the</a:t>
            </a:r>
            <a:r>
              <a:rPr lang="es-ES" sz="1800" i="1" dirty="0">
                <a:effectLst/>
                <a:latin typeface="Times New Roman" panose="02020603050405020304" pitchFamily="18" charset="0"/>
                <a:ea typeface="Times New Roman" panose="02020603050405020304" pitchFamily="18" charset="0"/>
                <a:cs typeface="Times New Roman" panose="02020603050405020304" pitchFamily="18" charset="0"/>
              </a:rPr>
              <a:t> meeting </a:t>
            </a:r>
            <a:r>
              <a:rPr lang="es-ES" sz="1800" i="1" dirty="0" err="1">
                <a:effectLst/>
                <a:latin typeface="Times New Roman" panose="02020603050405020304" pitchFamily="18" charset="0"/>
                <a:ea typeface="Times New Roman" panose="02020603050405020304" pitchFamily="18" charset="0"/>
                <a:cs typeface="Times New Roman" panose="02020603050405020304" pitchFamily="18" charset="0"/>
              </a:rPr>
              <a:t>of</a:t>
            </a:r>
            <a:r>
              <a:rPr lang="es-ES" sz="1800"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s-ES" sz="1800" i="1" dirty="0" err="1">
                <a:effectLst/>
                <a:latin typeface="Times New Roman" panose="02020603050405020304" pitchFamily="18" charset="0"/>
                <a:ea typeface="Times New Roman" panose="02020603050405020304" pitchFamily="18" charset="0"/>
                <a:cs typeface="Times New Roman" panose="02020603050405020304" pitchFamily="18" charset="0"/>
              </a:rPr>
              <a:t>the</a:t>
            </a:r>
            <a:r>
              <a:rPr lang="es-ES" sz="1800"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s-ES" sz="1800" i="1" dirty="0" err="1">
                <a:effectLst/>
                <a:latin typeface="Times New Roman" panose="02020603050405020304" pitchFamily="18" charset="0"/>
                <a:ea typeface="Times New Roman" panose="02020603050405020304" pitchFamily="18" charset="0"/>
                <a:cs typeface="Times New Roman" panose="02020603050405020304" pitchFamily="18" charset="0"/>
              </a:rPr>
              <a:t>Parties</a:t>
            </a:r>
            <a:r>
              <a:rPr lang="es-ES" sz="1800"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s-ES" sz="1800" i="1" dirty="0" err="1">
                <a:effectLst/>
                <a:latin typeface="Times New Roman" panose="02020603050405020304" pitchFamily="18" charset="0"/>
                <a:ea typeface="Times New Roman" panose="02020603050405020304" pitchFamily="18" charset="0"/>
                <a:cs typeface="Times New Roman" panose="02020603050405020304" pitchFamily="18" charset="0"/>
              </a:rPr>
              <a:t>to</a:t>
            </a:r>
            <a:r>
              <a:rPr lang="es-ES" sz="1800"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s-ES" sz="1800" i="1" dirty="0" err="1">
                <a:effectLst/>
                <a:latin typeface="Times New Roman" panose="02020603050405020304" pitchFamily="18" charset="0"/>
                <a:ea typeface="Times New Roman" panose="02020603050405020304" pitchFamily="18" charset="0"/>
                <a:cs typeface="Times New Roman" panose="02020603050405020304" pitchFamily="18" charset="0"/>
              </a:rPr>
              <a:t>this</a:t>
            </a:r>
            <a:r>
              <a:rPr lang="es-ES" sz="1800"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s-ES" sz="1800" i="1" dirty="0" err="1">
                <a:effectLst/>
                <a:latin typeface="Times New Roman" panose="02020603050405020304" pitchFamily="18" charset="0"/>
                <a:ea typeface="Times New Roman" panose="02020603050405020304" pitchFamily="18" charset="0"/>
                <a:cs typeface="Times New Roman" panose="02020603050405020304" pitchFamily="18" charset="0"/>
              </a:rPr>
              <a:t>Protocol</a:t>
            </a:r>
            <a:r>
              <a:rPr lang="es-ES" sz="1800" i="1" dirty="0">
                <a:effectLst/>
                <a:latin typeface="Times New Roman" panose="02020603050405020304" pitchFamily="18" charset="0"/>
                <a:ea typeface="Times New Roman" panose="02020603050405020304" pitchFamily="18" charset="0"/>
                <a:cs typeface="Times New Roman" panose="02020603050405020304" pitchFamily="18" charset="0"/>
              </a:rPr>
              <a:t>.” </a:t>
            </a:r>
          </a:p>
          <a:p>
            <a:pPr algn="just"/>
            <a:endParaRPr lang="es-ES" sz="1800" i="1" dirty="0">
              <a:effectLst/>
              <a:latin typeface="Times New Roman" panose="02020603050405020304" pitchFamily="18" charset="0"/>
              <a:ea typeface="Times New Roman" panose="02020603050405020304" pitchFamily="18" charset="0"/>
              <a:cs typeface="Times New Roman" panose="02020603050405020304" pitchFamily="18" charset="0"/>
            </a:endParaRPr>
          </a:p>
          <a:p>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Allows governments of industrialized countries and companies to enter into agreements to meet greenhouse gas reduction targets for the 2008-2012 commitment period by investing in emissions reduction projects in developing countries.</a:t>
            </a:r>
            <a:endParaRPr lang="es-ES" sz="1800" dirty="0">
              <a:effectLst/>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3" name="Rectangle 2">
            <a:extLst>
              <a:ext uri="{FF2B5EF4-FFF2-40B4-BE49-F238E27FC236}">
                <a16:creationId xmlns:a16="http://schemas.microsoft.com/office/drawing/2014/main" id="{5625EA7A-C9D7-D8EE-E792-37E305377CF7}"/>
              </a:ext>
            </a:extLst>
          </p:cNvPr>
          <p:cNvSpPr>
            <a:spLocks noChangeArrowheads="1"/>
          </p:cNvSpPr>
          <p:nvPr/>
        </p:nvSpPr>
        <p:spPr bwMode="auto">
          <a:xfrm>
            <a:off x="0" y="-18466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4" name="Rectangle 2">
            <a:extLst>
              <a:ext uri="{FF2B5EF4-FFF2-40B4-BE49-F238E27FC236}">
                <a16:creationId xmlns:a16="http://schemas.microsoft.com/office/drawing/2014/main" id="{9E8EBB50-8FAE-5965-D84D-4C7B52375273}"/>
              </a:ext>
            </a:extLst>
          </p:cNvPr>
          <p:cNvSpPr>
            <a:spLocks noChangeArrowheads="1"/>
          </p:cNvSpPr>
          <p:nvPr/>
        </p:nvSpPr>
        <p:spPr bwMode="auto">
          <a:xfrm>
            <a:off x="0" y="-184666"/>
            <a:ext cx="264816"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Char char="•"/>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253117394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121"/>
        <p:cNvGrpSpPr/>
        <p:nvPr/>
      </p:nvGrpSpPr>
      <p:grpSpPr>
        <a:xfrm>
          <a:off x="0" y="0"/>
          <a:ext cx="0" cy="0"/>
          <a:chOff x="0" y="0"/>
          <a:chExt cx="0" cy="0"/>
        </a:xfrm>
      </p:grpSpPr>
      <p:sp>
        <p:nvSpPr>
          <p:cNvPr id="122" name="Google Shape;122;g2c6e256e594_0_7"/>
          <p:cNvSpPr/>
          <p:nvPr/>
        </p:nvSpPr>
        <p:spPr>
          <a:xfrm>
            <a:off x="1165777" y="315680"/>
            <a:ext cx="9512867" cy="690160"/>
          </a:xfrm>
          <a:prstGeom prst="rect">
            <a:avLst/>
          </a:prstGeom>
          <a:solidFill>
            <a:srgbClr val="003399"/>
          </a:solidFill>
          <a:ln>
            <a:noFill/>
          </a:ln>
        </p:spPr>
        <p:txBody>
          <a:bodyPr spcFirstLastPara="1" wrap="square" lIns="91425" tIns="45700" rIns="91425" bIns="45700" anchor="t" anchorCtr="0">
            <a:noAutofit/>
          </a:bodyPr>
          <a:lstStyle/>
          <a:p>
            <a:pPr marL="0" marR="0" lvl="0" indent="0" rtl="0">
              <a:lnSpc>
                <a:spcPct val="100000"/>
              </a:lnSpc>
              <a:spcBef>
                <a:spcPts val="0"/>
              </a:spcBef>
              <a:spcAft>
                <a:spcPts val="0"/>
              </a:spcAft>
              <a:buClr>
                <a:srgbClr val="000000"/>
              </a:buClr>
              <a:buSzPts val="2800"/>
              <a:buFont typeface="Arial"/>
              <a:buNone/>
            </a:pPr>
            <a:r>
              <a:rPr lang="en-IN" sz="2200" b="1" dirty="0">
                <a:solidFill>
                  <a:schemeClr val="bg1"/>
                </a:solidFill>
                <a:latin typeface="Times New Roman" panose="02020603050405020304" pitchFamily="18" charset="0"/>
                <a:cs typeface="Times New Roman" panose="02020603050405020304" pitchFamily="18" charset="0"/>
              </a:rPr>
              <a:t>KYOTO PROTOCOL</a:t>
            </a:r>
            <a:endParaRPr lang="en-IN" sz="2200" b="1" i="0" u="none" strike="noStrike" cap="none" dirty="0">
              <a:solidFill>
                <a:schemeClr val="bg1"/>
              </a:solidFill>
              <a:latin typeface="Times New Roman" panose="02020603050405020304" pitchFamily="18" charset="0"/>
              <a:cs typeface="Times New Roman" panose="02020603050405020304" pitchFamily="18" charset="0"/>
              <a:sym typeface="Arial"/>
            </a:endParaRPr>
          </a:p>
        </p:txBody>
      </p:sp>
      <p:sp>
        <p:nvSpPr>
          <p:cNvPr id="123" name="Google Shape;123;g2c6e256e594_0_7"/>
          <p:cNvSpPr txBox="1"/>
          <p:nvPr/>
        </p:nvSpPr>
        <p:spPr>
          <a:xfrm>
            <a:off x="1165777" y="1046480"/>
            <a:ext cx="9512867" cy="4876800"/>
          </a:xfrm>
          <a:prstGeom prst="rect">
            <a:avLst/>
          </a:prstGeom>
          <a:noFill/>
          <a:ln>
            <a:noFill/>
          </a:ln>
        </p:spPr>
        <p:txBody>
          <a:bodyPr spcFirstLastPara="1" wrap="square" lIns="91425" tIns="91425" rIns="91425" bIns="91425" anchor="t" anchorCtr="0">
            <a:noAutofit/>
          </a:bodyPr>
          <a:lstStyle/>
          <a:p>
            <a:r>
              <a:rPr lang="en-US" sz="2000" dirty="0">
                <a:solidFill>
                  <a:srgbClr val="211E1E"/>
                </a:solidFill>
                <a:effectLst/>
                <a:latin typeface="Times New Roman" panose="02020603050405020304" pitchFamily="18" charset="0"/>
                <a:ea typeface="Times New Roman" panose="02020603050405020304" pitchFamily="18" charset="0"/>
                <a:cs typeface="Times New Roman" panose="02020603050405020304" pitchFamily="18" charset="0"/>
              </a:rPr>
              <a:t>The Kyoto Protocol introduces a rights-based approach at the heart of the climate change regime through the construction of emissions markets. The capacity to buy or sell emission reductions amounts in effect to a right to emit GHGs for those who obtain emission credits. </a:t>
            </a:r>
            <a:endParaRPr lang="es-ES" sz="2000" dirty="0">
              <a:effectLst/>
              <a:latin typeface="Times New Roman" panose="02020603050405020304" pitchFamily="18" charset="0"/>
              <a:ea typeface="Times New Roman" panose="02020603050405020304" pitchFamily="18" charset="0"/>
              <a:cs typeface="Times New Roman" panose="02020603050405020304" pitchFamily="18" charset="0"/>
            </a:endParaRPr>
          </a:p>
          <a:p>
            <a:r>
              <a:rPr lang="en-US" sz="2000" dirty="0">
                <a:solidFill>
                  <a:srgbClr val="211E1E"/>
                </a:solidFill>
                <a:effectLst/>
                <a:latin typeface="Times New Roman" panose="02020603050405020304" pitchFamily="18" charset="0"/>
                <a:ea typeface="Times New Roman" panose="02020603050405020304" pitchFamily="18" charset="0"/>
                <a:cs typeface="Times New Roman" panose="02020603050405020304" pitchFamily="18" charset="0"/>
              </a:rPr>
              <a:t>In the early climate change debates, when rights to the atmosphere were put forward, they were consistently treated as fundamental, universal and inalienable.  </a:t>
            </a:r>
          </a:p>
          <a:p>
            <a:endParaRPr lang="es-ES" sz="2000" dirty="0">
              <a:effectLst/>
              <a:latin typeface="Times New Roman" panose="02020603050405020304" pitchFamily="18" charset="0"/>
              <a:ea typeface="Times New Roman" panose="02020603050405020304" pitchFamily="18" charset="0"/>
              <a:cs typeface="Times New Roman" panose="02020603050405020304" pitchFamily="18" charset="0"/>
            </a:endParaRPr>
          </a:p>
          <a:p>
            <a:r>
              <a:rPr lang="en-US" sz="2000" dirty="0">
                <a:solidFill>
                  <a:srgbClr val="211E1E"/>
                </a:solidFill>
                <a:effectLst/>
                <a:latin typeface="Times New Roman" panose="02020603050405020304" pitchFamily="18" charset="0"/>
                <a:ea typeface="Times New Roman" panose="02020603050405020304" pitchFamily="18" charset="0"/>
                <a:cs typeface="Times New Roman" panose="02020603050405020304" pitchFamily="18" charset="0"/>
              </a:rPr>
              <a:t>Yet, the legal incarnation of use-rights to the atmosphere has instead taken the very different form of exclusive tradable commodities. These rights cannot be considered human rights – they are alienable, as opposed to inalienable, and they are not conceived of as universal. </a:t>
            </a:r>
          </a:p>
          <a:p>
            <a:endParaRPr lang="es-ES" sz="2000" dirty="0">
              <a:effectLst/>
              <a:latin typeface="Times New Roman" panose="02020603050405020304" pitchFamily="18" charset="0"/>
              <a:ea typeface="Times New Roman" panose="02020603050405020304" pitchFamily="18" charset="0"/>
              <a:cs typeface="Times New Roman" panose="02020603050405020304" pitchFamily="18" charset="0"/>
            </a:endParaRPr>
          </a:p>
          <a:p>
            <a:r>
              <a:rPr lang="en-US" sz="2000" dirty="0">
                <a:solidFill>
                  <a:srgbClr val="211E1E"/>
                </a:solidFill>
                <a:effectLst/>
                <a:latin typeface="Times New Roman" panose="02020603050405020304" pitchFamily="18" charset="0"/>
                <a:ea typeface="Times New Roman" panose="02020603050405020304" pitchFamily="18" charset="0"/>
                <a:cs typeface="Times New Roman" panose="02020603050405020304" pitchFamily="18" charset="0"/>
              </a:rPr>
              <a:t>This is an example of establishing new property rights under international law such as the exclusive alienable rights to emit. Since these rights are themselves a source of income, the creation of these rights appears to bestow rewards upon the perpetrators of climate change, who have so far been the overwhelming beneficiaries of this innovation. </a:t>
            </a:r>
            <a:endParaRPr lang="es-ES" sz="20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457200" indent="-457200" algn="just">
              <a:lnSpc>
                <a:spcPct val="150000"/>
              </a:lnSpc>
              <a:buFont typeface="Arial" panose="020B0604020202020204" pitchFamily="34" charset="0"/>
              <a:buChar char="•"/>
            </a:pPr>
            <a:endParaRPr lang="en-US" sz="2000" dirty="0">
              <a:latin typeface="Times New Roman" panose="02020603050405020304" pitchFamily="18" charset="0"/>
              <a:cs typeface="Times New Roman" panose="02020603050405020304" pitchFamily="18" charset="0"/>
            </a:endParaRPr>
          </a:p>
        </p:txBody>
      </p:sp>
      <p:sp>
        <p:nvSpPr>
          <p:cNvPr id="3" name="Rectangle 2">
            <a:extLst>
              <a:ext uri="{FF2B5EF4-FFF2-40B4-BE49-F238E27FC236}">
                <a16:creationId xmlns:a16="http://schemas.microsoft.com/office/drawing/2014/main" id="{5625EA7A-C9D7-D8EE-E792-37E305377CF7}"/>
              </a:ext>
            </a:extLst>
          </p:cNvPr>
          <p:cNvSpPr>
            <a:spLocks noChangeArrowheads="1"/>
          </p:cNvSpPr>
          <p:nvPr/>
        </p:nvSpPr>
        <p:spPr bwMode="auto">
          <a:xfrm>
            <a:off x="0" y="-18466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4" name="Rectangle 2">
            <a:extLst>
              <a:ext uri="{FF2B5EF4-FFF2-40B4-BE49-F238E27FC236}">
                <a16:creationId xmlns:a16="http://schemas.microsoft.com/office/drawing/2014/main" id="{9E8EBB50-8FAE-5965-D84D-4C7B52375273}"/>
              </a:ext>
            </a:extLst>
          </p:cNvPr>
          <p:cNvSpPr>
            <a:spLocks noChangeArrowheads="1"/>
          </p:cNvSpPr>
          <p:nvPr/>
        </p:nvSpPr>
        <p:spPr bwMode="auto">
          <a:xfrm>
            <a:off x="0" y="-184666"/>
            <a:ext cx="264816"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Char char="•"/>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68170845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121"/>
        <p:cNvGrpSpPr/>
        <p:nvPr/>
      </p:nvGrpSpPr>
      <p:grpSpPr>
        <a:xfrm>
          <a:off x="0" y="0"/>
          <a:ext cx="0" cy="0"/>
          <a:chOff x="0" y="0"/>
          <a:chExt cx="0" cy="0"/>
        </a:xfrm>
      </p:grpSpPr>
      <p:sp>
        <p:nvSpPr>
          <p:cNvPr id="122" name="Google Shape;122;g2c6e256e594_0_7"/>
          <p:cNvSpPr/>
          <p:nvPr/>
        </p:nvSpPr>
        <p:spPr>
          <a:xfrm>
            <a:off x="1165777" y="315680"/>
            <a:ext cx="9512867" cy="690160"/>
          </a:xfrm>
          <a:prstGeom prst="rect">
            <a:avLst/>
          </a:prstGeom>
          <a:solidFill>
            <a:srgbClr val="003399"/>
          </a:solidFill>
          <a:ln>
            <a:noFill/>
          </a:ln>
        </p:spPr>
        <p:txBody>
          <a:bodyPr spcFirstLastPara="1" wrap="square" lIns="91425" tIns="45700" rIns="91425" bIns="45700" anchor="t" anchorCtr="0">
            <a:noAutofit/>
          </a:bodyPr>
          <a:lstStyle/>
          <a:p>
            <a:pPr marL="0" marR="0" lvl="0" indent="0" rtl="0">
              <a:lnSpc>
                <a:spcPct val="100000"/>
              </a:lnSpc>
              <a:spcBef>
                <a:spcPts val="0"/>
              </a:spcBef>
              <a:spcAft>
                <a:spcPts val="0"/>
              </a:spcAft>
              <a:buClr>
                <a:srgbClr val="000000"/>
              </a:buClr>
              <a:buSzPts val="2800"/>
              <a:buFont typeface="Arial"/>
              <a:buNone/>
            </a:pPr>
            <a:r>
              <a:rPr lang="en-IN" sz="2200" b="1" dirty="0">
                <a:solidFill>
                  <a:schemeClr val="bg1"/>
                </a:solidFill>
                <a:latin typeface="Times New Roman" panose="02020603050405020304" pitchFamily="18" charset="0"/>
                <a:cs typeface="Times New Roman" panose="02020603050405020304" pitchFamily="18" charset="0"/>
              </a:rPr>
              <a:t>KYOTO PROTOCOL</a:t>
            </a:r>
            <a:endParaRPr lang="en-IN" sz="2200" b="1" i="0" u="none" strike="noStrike" cap="none" dirty="0">
              <a:solidFill>
                <a:schemeClr val="bg1"/>
              </a:solidFill>
              <a:latin typeface="Times New Roman" panose="02020603050405020304" pitchFamily="18" charset="0"/>
              <a:cs typeface="Times New Roman" panose="02020603050405020304" pitchFamily="18" charset="0"/>
              <a:sym typeface="Arial"/>
            </a:endParaRPr>
          </a:p>
        </p:txBody>
      </p:sp>
      <p:sp>
        <p:nvSpPr>
          <p:cNvPr id="123" name="Google Shape;123;g2c6e256e594_0_7"/>
          <p:cNvSpPr txBox="1"/>
          <p:nvPr/>
        </p:nvSpPr>
        <p:spPr>
          <a:xfrm>
            <a:off x="1165777" y="1005840"/>
            <a:ext cx="9664783" cy="5110480"/>
          </a:xfrm>
          <a:prstGeom prst="rect">
            <a:avLst/>
          </a:prstGeom>
          <a:noFill/>
          <a:ln>
            <a:noFill/>
          </a:ln>
        </p:spPr>
        <p:txBody>
          <a:bodyPr spcFirstLastPara="1" wrap="square" lIns="91425" tIns="91425" rIns="91425" bIns="91425" anchor="t" anchorCtr="0">
            <a:noAutofit/>
          </a:bodyPr>
          <a:lstStyle/>
          <a:p>
            <a:endParaRPr lang="en-US" sz="2000" dirty="0">
              <a:solidFill>
                <a:srgbClr val="211E1E"/>
              </a:solidFill>
              <a:effectLst/>
              <a:latin typeface="Times New Roman" panose="02020603050405020304" pitchFamily="18" charset="0"/>
              <a:ea typeface="Times New Roman" panose="02020603050405020304" pitchFamily="18" charset="0"/>
              <a:cs typeface="Times New Roman" panose="02020603050405020304" pitchFamily="18" charset="0"/>
            </a:endParaRPr>
          </a:p>
          <a:p>
            <a:r>
              <a:rPr lang="en-US" sz="2000" dirty="0">
                <a:solidFill>
                  <a:srgbClr val="211E1E"/>
                </a:solidFill>
                <a:effectLst/>
                <a:latin typeface="Times New Roman" panose="02020603050405020304" pitchFamily="18" charset="0"/>
                <a:ea typeface="Times New Roman" panose="02020603050405020304" pitchFamily="18" charset="0"/>
                <a:cs typeface="Times New Roman" panose="02020603050405020304" pitchFamily="18" charset="0"/>
              </a:rPr>
              <a:t>Moreover, infringements on human rights may develop from those climate-related actions that are implemented at local levels, like the mitigation instruments Reducing Emissions from Deforestation and Forest Degradation (REDFD) and projects of the Clean Development Mechanism (CDM). </a:t>
            </a:r>
          </a:p>
          <a:p>
            <a:endParaRPr lang="en-US" sz="2000" dirty="0">
              <a:solidFill>
                <a:srgbClr val="211E1E"/>
              </a:solidFill>
              <a:latin typeface="Times New Roman" panose="02020603050405020304" pitchFamily="18" charset="0"/>
              <a:ea typeface="Times New Roman" panose="02020603050405020304" pitchFamily="18" charset="0"/>
              <a:cs typeface="Times New Roman" panose="02020603050405020304" pitchFamily="18" charset="0"/>
            </a:endParaRPr>
          </a:p>
          <a:p>
            <a:r>
              <a:rPr lang="en-US" sz="2000" dirty="0">
                <a:solidFill>
                  <a:srgbClr val="211E1E"/>
                </a:solidFill>
                <a:effectLst/>
                <a:latin typeface="Times New Roman" panose="02020603050405020304" pitchFamily="18" charset="0"/>
                <a:ea typeface="Times New Roman" panose="02020603050405020304" pitchFamily="18" charset="0"/>
                <a:cs typeface="Times New Roman" panose="02020603050405020304" pitchFamily="18" charset="0"/>
              </a:rPr>
              <a:t>These instruments potentially conflict with land rights, property rights, the right to self-determination and pertinent social rights, among them, the rights to adequate housing, food, water and means of subsistence.</a:t>
            </a:r>
            <a:endParaRPr lang="es-ES" sz="2000" dirty="0">
              <a:effectLst/>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3" name="Rectangle 2">
            <a:extLst>
              <a:ext uri="{FF2B5EF4-FFF2-40B4-BE49-F238E27FC236}">
                <a16:creationId xmlns:a16="http://schemas.microsoft.com/office/drawing/2014/main" id="{5625EA7A-C9D7-D8EE-E792-37E305377CF7}"/>
              </a:ext>
            </a:extLst>
          </p:cNvPr>
          <p:cNvSpPr>
            <a:spLocks noChangeArrowheads="1"/>
          </p:cNvSpPr>
          <p:nvPr/>
        </p:nvSpPr>
        <p:spPr bwMode="auto">
          <a:xfrm>
            <a:off x="0" y="-18466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4" name="Rectangle 2">
            <a:extLst>
              <a:ext uri="{FF2B5EF4-FFF2-40B4-BE49-F238E27FC236}">
                <a16:creationId xmlns:a16="http://schemas.microsoft.com/office/drawing/2014/main" id="{9E8EBB50-8FAE-5965-D84D-4C7B52375273}"/>
              </a:ext>
            </a:extLst>
          </p:cNvPr>
          <p:cNvSpPr>
            <a:spLocks noChangeArrowheads="1"/>
          </p:cNvSpPr>
          <p:nvPr/>
        </p:nvSpPr>
        <p:spPr bwMode="auto">
          <a:xfrm>
            <a:off x="0" y="-184666"/>
            <a:ext cx="264816"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Char char="•"/>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218908193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121"/>
        <p:cNvGrpSpPr/>
        <p:nvPr/>
      </p:nvGrpSpPr>
      <p:grpSpPr>
        <a:xfrm>
          <a:off x="0" y="0"/>
          <a:ext cx="0" cy="0"/>
          <a:chOff x="0" y="0"/>
          <a:chExt cx="0" cy="0"/>
        </a:xfrm>
      </p:grpSpPr>
      <p:sp>
        <p:nvSpPr>
          <p:cNvPr id="122" name="Google Shape;122;g2c6e256e594_0_7"/>
          <p:cNvSpPr/>
          <p:nvPr/>
        </p:nvSpPr>
        <p:spPr>
          <a:xfrm>
            <a:off x="1165777" y="315680"/>
            <a:ext cx="9512867" cy="690160"/>
          </a:xfrm>
          <a:prstGeom prst="rect">
            <a:avLst/>
          </a:prstGeom>
          <a:solidFill>
            <a:srgbClr val="003399"/>
          </a:solid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000000"/>
              </a:buClr>
              <a:buSzPts val="2800"/>
              <a:buFont typeface="Arial"/>
              <a:buNone/>
            </a:pPr>
            <a:r>
              <a:rPr lang="en-IN" sz="2400" b="1" dirty="0">
                <a:solidFill>
                  <a:schemeClr val="bg1"/>
                </a:solidFill>
                <a:latin typeface="Times New Roman" panose="02020603050405020304" pitchFamily="18" charset="0"/>
                <a:cs typeface="Times New Roman" panose="02020603050405020304" pitchFamily="18" charset="0"/>
              </a:rPr>
              <a:t>CHILDREN AND CLIMATE CHANGE</a:t>
            </a:r>
            <a:endParaRPr lang="en-IN" sz="2400" b="1" i="0" u="none" strike="noStrike" cap="none" dirty="0">
              <a:solidFill>
                <a:schemeClr val="bg1"/>
              </a:solidFill>
              <a:latin typeface="Times New Roman" panose="02020603050405020304" pitchFamily="18" charset="0"/>
              <a:cs typeface="Times New Roman" panose="02020603050405020304" pitchFamily="18" charset="0"/>
              <a:sym typeface="Arial"/>
            </a:endParaRPr>
          </a:p>
        </p:txBody>
      </p:sp>
      <p:sp>
        <p:nvSpPr>
          <p:cNvPr id="123" name="Google Shape;123;g2c6e256e594_0_7"/>
          <p:cNvSpPr txBox="1"/>
          <p:nvPr/>
        </p:nvSpPr>
        <p:spPr>
          <a:xfrm>
            <a:off x="1165777" y="1005840"/>
            <a:ext cx="9512867" cy="4876800"/>
          </a:xfrm>
          <a:prstGeom prst="rect">
            <a:avLst/>
          </a:prstGeom>
          <a:noFill/>
          <a:ln>
            <a:noFill/>
          </a:ln>
        </p:spPr>
        <p:txBody>
          <a:bodyPr spcFirstLastPara="1" wrap="square" lIns="91425" tIns="91425" rIns="91425" bIns="91425" anchor="t" anchorCtr="0">
            <a:noAutofit/>
          </a:bodyPr>
          <a:lstStyle/>
          <a:p>
            <a:endParaRPr lang="en-US" sz="2000" dirty="0">
              <a:effectLst/>
              <a:latin typeface="Times New Roman" panose="02020603050405020304" pitchFamily="18" charset="0"/>
              <a:ea typeface="Times New Roman" panose="02020603050405020304" pitchFamily="18" charset="0"/>
              <a:cs typeface="Times New Roman" panose="02020603050405020304" pitchFamily="18" charset="0"/>
            </a:endParaRPr>
          </a:p>
          <a:p>
            <a:r>
              <a:rPr lang="en-US" sz="2000" dirty="0">
                <a:effectLst/>
                <a:latin typeface="Times New Roman" panose="02020603050405020304" pitchFamily="18" charset="0"/>
                <a:ea typeface="Times New Roman" panose="02020603050405020304" pitchFamily="18" charset="0"/>
                <a:cs typeface="Times New Roman" panose="02020603050405020304" pitchFamily="18" charset="0"/>
              </a:rPr>
              <a:t>The Kyoto Protocol entered into force on February 16, 2005.</a:t>
            </a:r>
          </a:p>
          <a:p>
            <a:endParaRPr lang="es-ES" sz="2000" dirty="0">
              <a:effectLst/>
              <a:latin typeface="Times New Roman" panose="02020603050405020304" pitchFamily="18" charset="0"/>
              <a:ea typeface="Times New Roman" panose="02020603050405020304" pitchFamily="18" charset="0"/>
              <a:cs typeface="Times New Roman" panose="02020603050405020304" pitchFamily="18" charset="0"/>
            </a:endParaRPr>
          </a:p>
          <a:p>
            <a:r>
              <a:rPr lang="en-US" sz="2000" dirty="0">
                <a:effectLst/>
                <a:latin typeface="Times New Roman" panose="02020603050405020304" pitchFamily="18" charset="0"/>
                <a:ea typeface="Times New Roman" panose="02020603050405020304" pitchFamily="18" charset="0"/>
                <a:cs typeface="Times New Roman" panose="02020603050405020304" pitchFamily="18" charset="0"/>
              </a:rPr>
              <a:t> Article 25: </a:t>
            </a:r>
          </a:p>
          <a:p>
            <a:pPr algn="just"/>
            <a:r>
              <a:rPr lang="en-US" sz="2000" dirty="0">
                <a:effectLst/>
                <a:latin typeface="Times New Roman" panose="02020603050405020304" pitchFamily="18" charset="0"/>
                <a:ea typeface="Times New Roman" panose="02020603050405020304" pitchFamily="18" charset="0"/>
                <a:cs typeface="Times New Roman" panose="02020603050405020304" pitchFamily="18" charset="0"/>
              </a:rPr>
              <a:t>“</a:t>
            </a:r>
            <a:r>
              <a:rPr lang="en-US" sz="2000" i="1" dirty="0">
                <a:effectLst/>
                <a:latin typeface="Times New Roman" panose="02020603050405020304" pitchFamily="18" charset="0"/>
                <a:ea typeface="Times New Roman" panose="02020603050405020304" pitchFamily="18" charset="0"/>
                <a:cs typeface="Times New Roman" panose="02020603050405020304" pitchFamily="18" charset="0"/>
              </a:rPr>
              <a:t>1. This Protocol shall enter into force on the ninetieth day after the date on which not less than 55 Parties to the Convention, incorporating Parties included in Annex I which accounted in total for at least 55 percent of the total carbon dioxide emissions for 1990 of the Parties included in Annex I, have deposited their instruments of ratification, acceptance, approval or accession.</a:t>
            </a:r>
            <a:r>
              <a:rPr lang="en-US" sz="2000" dirty="0">
                <a:effectLst/>
                <a:latin typeface="Times New Roman" panose="02020603050405020304" pitchFamily="18" charset="0"/>
                <a:ea typeface="Times New Roman" panose="02020603050405020304" pitchFamily="18" charset="0"/>
                <a:cs typeface="Times New Roman" panose="02020603050405020304" pitchFamily="18" charset="0"/>
              </a:rPr>
              <a:t>”</a:t>
            </a:r>
          </a:p>
          <a:p>
            <a:endParaRPr lang="es-ES" sz="2000" dirty="0">
              <a:effectLst/>
              <a:latin typeface="Times New Roman" panose="02020603050405020304" pitchFamily="18" charset="0"/>
              <a:ea typeface="Times New Roman" panose="02020603050405020304" pitchFamily="18" charset="0"/>
              <a:cs typeface="Times New Roman" panose="02020603050405020304" pitchFamily="18" charset="0"/>
            </a:endParaRPr>
          </a:p>
          <a:p>
            <a:r>
              <a:rPr lang="en-US" sz="2000" dirty="0">
                <a:effectLst/>
                <a:latin typeface="Times New Roman" panose="02020603050405020304" pitchFamily="18" charset="0"/>
                <a:ea typeface="Times New Roman" panose="02020603050405020304" pitchFamily="18" charset="0"/>
                <a:cs typeface="Times New Roman" panose="02020603050405020304" pitchFamily="18" charset="0"/>
              </a:rPr>
              <a:t>Russia deposited its ratification of the Kyoto Protocol with the UN on November 18, 2004. </a:t>
            </a:r>
          </a:p>
          <a:p>
            <a:endParaRPr lang="en-US" sz="2000" dirty="0">
              <a:latin typeface="Times New Roman" panose="02020603050405020304" pitchFamily="18" charset="0"/>
              <a:ea typeface="Times New Roman" panose="02020603050405020304" pitchFamily="18" charset="0"/>
              <a:cs typeface="Times New Roman" panose="02020603050405020304" pitchFamily="18" charset="0"/>
            </a:endParaRPr>
          </a:p>
          <a:p>
            <a:r>
              <a:rPr lang="en-US" sz="2000" dirty="0">
                <a:effectLst/>
                <a:latin typeface="Times New Roman" panose="02020603050405020304" pitchFamily="18" charset="0"/>
                <a:ea typeface="Times New Roman" panose="02020603050405020304" pitchFamily="18" charset="0"/>
                <a:cs typeface="Times New Roman" panose="02020603050405020304" pitchFamily="18" charset="0"/>
              </a:rPr>
              <a:t>Ratified by 192 Parties (the United States is not a party to the Protocol, having withdrawn on June 11, 2001).</a:t>
            </a:r>
            <a:endParaRPr lang="es-ES" sz="20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algn="just">
              <a:lnSpc>
                <a:spcPct val="150000"/>
              </a:lnSpc>
            </a:pPr>
            <a:endParaRPr lang="en-US" sz="2000" dirty="0">
              <a:latin typeface="Times New Roman" panose="02020603050405020304" pitchFamily="18" charset="0"/>
              <a:cs typeface="Times New Roman" panose="02020603050405020304" pitchFamily="18" charset="0"/>
            </a:endParaRPr>
          </a:p>
          <a:p>
            <a:pPr marL="457200" indent="-457200">
              <a:buFont typeface="Arial" panose="020B0604020202020204" pitchFamily="34" charset="0"/>
              <a:buChar char="•"/>
            </a:pPr>
            <a:endParaRPr lang="en-US" sz="2000" dirty="0">
              <a:latin typeface="Times New Roman" panose="02020603050405020304" pitchFamily="18" charset="0"/>
              <a:cs typeface="Times New Roman" panose="02020603050405020304" pitchFamily="18" charset="0"/>
            </a:endParaRPr>
          </a:p>
          <a:p>
            <a:pPr marL="342900" indent="-342900" algn="just">
              <a:lnSpc>
                <a:spcPct val="150000"/>
              </a:lnSpc>
              <a:buFont typeface="Arial" panose="020B0604020202020204" pitchFamily="34" charset="0"/>
              <a:buChar char="•"/>
            </a:pPr>
            <a:endParaRPr lang="en-US" sz="2000" dirty="0">
              <a:latin typeface="Times New Roman" panose="02020603050405020304" pitchFamily="18" charset="0"/>
              <a:cs typeface="Times New Roman" panose="02020603050405020304" pitchFamily="18" charset="0"/>
            </a:endParaRPr>
          </a:p>
        </p:txBody>
      </p:sp>
      <p:sp>
        <p:nvSpPr>
          <p:cNvPr id="3" name="Rectangle 2">
            <a:extLst>
              <a:ext uri="{FF2B5EF4-FFF2-40B4-BE49-F238E27FC236}">
                <a16:creationId xmlns:a16="http://schemas.microsoft.com/office/drawing/2014/main" id="{5625EA7A-C9D7-D8EE-E792-37E305377CF7}"/>
              </a:ext>
            </a:extLst>
          </p:cNvPr>
          <p:cNvSpPr>
            <a:spLocks noChangeArrowheads="1"/>
          </p:cNvSpPr>
          <p:nvPr/>
        </p:nvSpPr>
        <p:spPr bwMode="auto">
          <a:xfrm>
            <a:off x="0" y="-18466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4" name="Rectangle 2">
            <a:extLst>
              <a:ext uri="{FF2B5EF4-FFF2-40B4-BE49-F238E27FC236}">
                <a16:creationId xmlns:a16="http://schemas.microsoft.com/office/drawing/2014/main" id="{9E8EBB50-8FAE-5965-D84D-4C7B52375273}"/>
              </a:ext>
            </a:extLst>
          </p:cNvPr>
          <p:cNvSpPr>
            <a:spLocks noChangeArrowheads="1"/>
          </p:cNvSpPr>
          <p:nvPr/>
        </p:nvSpPr>
        <p:spPr bwMode="auto">
          <a:xfrm>
            <a:off x="0" y="-184666"/>
            <a:ext cx="264816"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Char char="•"/>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295085797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121"/>
        <p:cNvGrpSpPr/>
        <p:nvPr/>
      </p:nvGrpSpPr>
      <p:grpSpPr>
        <a:xfrm>
          <a:off x="0" y="0"/>
          <a:ext cx="0" cy="0"/>
          <a:chOff x="0" y="0"/>
          <a:chExt cx="0" cy="0"/>
        </a:xfrm>
      </p:grpSpPr>
      <p:sp>
        <p:nvSpPr>
          <p:cNvPr id="122" name="Google Shape;122;g2c6e256e594_0_7"/>
          <p:cNvSpPr/>
          <p:nvPr/>
        </p:nvSpPr>
        <p:spPr>
          <a:xfrm>
            <a:off x="1165777" y="315680"/>
            <a:ext cx="9512867" cy="690160"/>
          </a:xfrm>
          <a:prstGeom prst="rect">
            <a:avLst/>
          </a:prstGeom>
          <a:solidFill>
            <a:srgbClr val="003399"/>
          </a:solidFill>
          <a:ln>
            <a:noFill/>
          </a:ln>
        </p:spPr>
        <p:txBody>
          <a:bodyPr spcFirstLastPara="1" wrap="square" lIns="91425" tIns="45700" rIns="91425" bIns="45700" anchor="t" anchorCtr="0">
            <a:noAutofit/>
          </a:bodyPr>
          <a:lstStyle/>
          <a:p>
            <a:r>
              <a:rPr lang="en-US" sz="2200" b="1"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THE DOHA AMENDMENT</a:t>
            </a:r>
            <a:endParaRPr lang="es-ES" sz="2200"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123" name="Google Shape;123;g2c6e256e594_0_7"/>
          <p:cNvSpPr txBox="1"/>
          <p:nvPr/>
        </p:nvSpPr>
        <p:spPr>
          <a:xfrm>
            <a:off x="924561" y="1005840"/>
            <a:ext cx="9754083" cy="5293360"/>
          </a:xfrm>
          <a:prstGeom prst="rect">
            <a:avLst/>
          </a:prstGeom>
          <a:noFill/>
          <a:ln>
            <a:noFill/>
          </a:ln>
        </p:spPr>
        <p:txBody>
          <a:bodyPr spcFirstLastPara="1" wrap="square" lIns="91425" tIns="91425" rIns="91425" bIns="91425" anchor="t" anchorCtr="0">
            <a:noAutofit/>
          </a:bodyPr>
          <a:lstStyle/>
          <a:p>
            <a:endParaRPr lang="en-US" sz="2000" dirty="0">
              <a:effectLst/>
              <a:latin typeface="Times New Roman" panose="02020603050405020304" pitchFamily="18" charset="0"/>
              <a:ea typeface="Times New Roman" panose="02020603050405020304" pitchFamily="18" charset="0"/>
              <a:cs typeface="Times New Roman" panose="02020603050405020304" pitchFamily="18" charset="0"/>
            </a:endParaRPr>
          </a:p>
          <a:p>
            <a:r>
              <a:rPr lang="en-US" sz="2000" dirty="0">
                <a:effectLst/>
                <a:latin typeface="Times New Roman" panose="02020603050405020304" pitchFamily="18" charset="0"/>
                <a:ea typeface="Times New Roman" panose="02020603050405020304" pitchFamily="18" charset="0"/>
                <a:cs typeface="Times New Roman" panose="02020603050405020304" pitchFamily="18" charset="0"/>
              </a:rPr>
              <a:t>The Doha Amendment stablishes the Second Commitment Period of the Kyoto Protocol.</a:t>
            </a:r>
            <a:endParaRPr lang="es-ES" sz="2000" dirty="0">
              <a:effectLst/>
              <a:latin typeface="Times New Roman" panose="02020603050405020304" pitchFamily="18" charset="0"/>
              <a:ea typeface="Times New Roman" panose="02020603050405020304" pitchFamily="18" charset="0"/>
              <a:cs typeface="Times New Roman" panose="02020603050405020304" pitchFamily="18" charset="0"/>
            </a:endParaRPr>
          </a:p>
          <a:p>
            <a:r>
              <a:rPr lang="en-US" sz="2000" dirty="0">
                <a:effectLst/>
                <a:latin typeface="Times New Roman" panose="02020603050405020304" pitchFamily="18" charset="0"/>
                <a:ea typeface="Times New Roman" panose="02020603050405020304" pitchFamily="18" charset="0"/>
                <a:cs typeface="Times New Roman" panose="02020603050405020304" pitchFamily="18" charset="0"/>
              </a:rPr>
              <a:t>Post-Kyoto Negotiations were a failure, especially at COP 15 (Copenhagen 2009), where the goal was to design the framework beyond 2012 when the Kyoto Protocol commitment period ended.</a:t>
            </a:r>
            <a:endParaRPr lang="es-ES" sz="2000" dirty="0">
              <a:effectLst/>
              <a:latin typeface="Times New Roman" panose="02020603050405020304" pitchFamily="18" charset="0"/>
              <a:ea typeface="Times New Roman" panose="02020603050405020304" pitchFamily="18" charset="0"/>
              <a:cs typeface="Times New Roman" panose="02020603050405020304" pitchFamily="18" charset="0"/>
            </a:endParaRPr>
          </a:p>
          <a:p>
            <a:endParaRPr lang="en-US" sz="2000" dirty="0">
              <a:effectLst/>
              <a:latin typeface="Times New Roman" panose="02020603050405020304" pitchFamily="18" charset="0"/>
              <a:ea typeface="Times New Roman" panose="02020603050405020304" pitchFamily="18" charset="0"/>
              <a:cs typeface="Times New Roman" panose="02020603050405020304" pitchFamily="18" charset="0"/>
            </a:endParaRPr>
          </a:p>
          <a:p>
            <a:r>
              <a:rPr lang="en-US" sz="2000" dirty="0">
                <a:effectLst/>
                <a:latin typeface="Times New Roman" panose="02020603050405020304" pitchFamily="18" charset="0"/>
                <a:ea typeface="Times New Roman" panose="02020603050405020304" pitchFamily="18" charset="0"/>
                <a:cs typeface="Times New Roman" panose="02020603050405020304" pitchFamily="18" charset="0"/>
              </a:rPr>
              <a:t>In 2012, during the COP 18 the Doha Amendment was adopted, creating a second commitment period of the Kyoto Protocol for the period 2013-2020. </a:t>
            </a:r>
            <a:endParaRPr lang="es-ES" sz="2000" dirty="0">
              <a:effectLst/>
              <a:latin typeface="Times New Roman" panose="02020603050405020304" pitchFamily="18" charset="0"/>
              <a:ea typeface="Times New Roman" panose="02020603050405020304" pitchFamily="18" charset="0"/>
              <a:cs typeface="Times New Roman" panose="02020603050405020304" pitchFamily="18" charset="0"/>
            </a:endParaRPr>
          </a:p>
          <a:p>
            <a:endParaRPr lang="en-US" sz="2000" dirty="0">
              <a:effectLst/>
              <a:latin typeface="Times New Roman" panose="02020603050405020304" pitchFamily="18" charset="0"/>
              <a:ea typeface="Times New Roman" panose="02020603050405020304" pitchFamily="18" charset="0"/>
              <a:cs typeface="Times New Roman" panose="02020603050405020304" pitchFamily="18" charset="0"/>
            </a:endParaRPr>
          </a:p>
          <a:p>
            <a:r>
              <a:rPr lang="en-US" sz="2000" dirty="0">
                <a:effectLst/>
                <a:latin typeface="Times New Roman" panose="02020603050405020304" pitchFamily="18" charset="0"/>
                <a:ea typeface="Times New Roman" panose="02020603050405020304" pitchFamily="18" charset="0"/>
                <a:cs typeface="Times New Roman" panose="02020603050405020304" pitchFamily="18" charset="0"/>
              </a:rPr>
              <a:t>Revising Kyoto's goals:</a:t>
            </a:r>
          </a:p>
          <a:p>
            <a:pPr marL="457200" indent="-457200">
              <a:buAutoNum type="arabicPeriod"/>
            </a:pPr>
            <a:r>
              <a:rPr lang="en-US" sz="2000" dirty="0">
                <a:effectLst/>
                <a:latin typeface="Times New Roman" panose="02020603050405020304" pitchFamily="18" charset="0"/>
                <a:ea typeface="Times New Roman" panose="02020603050405020304" pitchFamily="18" charset="0"/>
                <a:cs typeface="Times New Roman" panose="02020603050405020304" pitchFamily="18" charset="0"/>
              </a:rPr>
              <a:t>Global reduction of greenhouse gas emissions by 18% by 2020 compared to 1990 levels.</a:t>
            </a:r>
            <a:endParaRPr lang="es-ES" sz="2000" dirty="0">
              <a:latin typeface="Times New Roman" panose="02020603050405020304" pitchFamily="18" charset="0"/>
              <a:ea typeface="Times New Roman" panose="02020603050405020304" pitchFamily="18" charset="0"/>
              <a:cs typeface="Times New Roman" panose="02020603050405020304" pitchFamily="18" charset="0"/>
            </a:endParaRPr>
          </a:p>
          <a:p>
            <a:pPr marL="457200" indent="-457200">
              <a:buAutoNum type="arabicPeriod"/>
            </a:pPr>
            <a:r>
              <a:rPr lang="en-US" sz="2000" dirty="0">
                <a:effectLst/>
                <a:latin typeface="Times New Roman" panose="02020603050405020304" pitchFamily="18" charset="0"/>
                <a:ea typeface="Times New Roman" panose="02020603050405020304" pitchFamily="18" charset="0"/>
                <a:cs typeface="Times New Roman" panose="02020603050405020304" pitchFamily="18" charset="0"/>
              </a:rPr>
              <a:t>The EU committed to a 20% reduction.</a:t>
            </a:r>
            <a:endParaRPr lang="es-ES" sz="2000" dirty="0">
              <a:effectLst/>
              <a:latin typeface="Times New Roman" panose="02020603050405020304" pitchFamily="18" charset="0"/>
              <a:ea typeface="Times New Roman" panose="02020603050405020304" pitchFamily="18" charset="0"/>
              <a:cs typeface="Times New Roman" panose="02020603050405020304" pitchFamily="18" charset="0"/>
            </a:endParaRPr>
          </a:p>
          <a:p>
            <a:endParaRPr lang="en-US" sz="2000" dirty="0">
              <a:latin typeface="Times New Roman" panose="02020603050405020304" pitchFamily="18" charset="0"/>
              <a:ea typeface="Times New Roman" panose="02020603050405020304" pitchFamily="18" charset="0"/>
              <a:cs typeface="Times New Roman" panose="02020603050405020304" pitchFamily="18" charset="0"/>
            </a:endParaRPr>
          </a:p>
          <a:p>
            <a:r>
              <a:rPr lang="en-US" sz="2000" dirty="0">
                <a:effectLst/>
                <a:latin typeface="Times New Roman" panose="02020603050405020304" pitchFamily="18" charset="0"/>
                <a:ea typeface="Times New Roman" panose="02020603050405020304" pitchFamily="18" charset="0"/>
                <a:cs typeface="Times New Roman" panose="02020603050405020304" pitchFamily="18" charset="0"/>
              </a:rPr>
              <a:t>However, the new agreement was limited: Russia, Japan, New Zealand, and Canada withdrew their commitments.</a:t>
            </a:r>
            <a:endParaRPr lang="es-ES" sz="2000" dirty="0">
              <a:effectLst/>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3" name="Rectangle 2">
            <a:extLst>
              <a:ext uri="{FF2B5EF4-FFF2-40B4-BE49-F238E27FC236}">
                <a16:creationId xmlns:a16="http://schemas.microsoft.com/office/drawing/2014/main" id="{5625EA7A-C9D7-D8EE-E792-37E305377CF7}"/>
              </a:ext>
            </a:extLst>
          </p:cNvPr>
          <p:cNvSpPr>
            <a:spLocks noChangeArrowheads="1"/>
          </p:cNvSpPr>
          <p:nvPr/>
        </p:nvSpPr>
        <p:spPr bwMode="auto">
          <a:xfrm>
            <a:off x="0" y="-18466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4" name="Rectangle 2">
            <a:extLst>
              <a:ext uri="{FF2B5EF4-FFF2-40B4-BE49-F238E27FC236}">
                <a16:creationId xmlns:a16="http://schemas.microsoft.com/office/drawing/2014/main" id="{9E8EBB50-8FAE-5965-D84D-4C7B52375273}"/>
              </a:ext>
            </a:extLst>
          </p:cNvPr>
          <p:cNvSpPr>
            <a:spLocks noChangeArrowheads="1"/>
          </p:cNvSpPr>
          <p:nvPr/>
        </p:nvSpPr>
        <p:spPr bwMode="auto">
          <a:xfrm>
            <a:off x="0" y="-184666"/>
            <a:ext cx="264816"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Char char="•"/>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364133866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121"/>
        <p:cNvGrpSpPr/>
        <p:nvPr/>
      </p:nvGrpSpPr>
      <p:grpSpPr>
        <a:xfrm>
          <a:off x="0" y="0"/>
          <a:ext cx="0" cy="0"/>
          <a:chOff x="0" y="0"/>
          <a:chExt cx="0" cy="0"/>
        </a:xfrm>
      </p:grpSpPr>
      <p:sp>
        <p:nvSpPr>
          <p:cNvPr id="122" name="Google Shape;122;g2c6e256e594_0_7"/>
          <p:cNvSpPr/>
          <p:nvPr/>
        </p:nvSpPr>
        <p:spPr>
          <a:xfrm>
            <a:off x="1165777" y="315680"/>
            <a:ext cx="9512867" cy="690160"/>
          </a:xfrm>
          <a:prstGeom prst="rect">
            <a:avLst/>
          </a:prstGeom>
          <a:solidFill>
            <a:srgbClr val="003399"/>
          </a:solidFill>
          <a:ln>
            <a:noFill/>
          </a:ln>
        </p:spPr>
        <p:txBody>
          <a:bodyPr spcFirstLastPara="1" wrap="square" lIns="91425" tIns="45700" rIns="91425" bIns="45700" anchor="t" anchorCtr="0">
            <a:noAutofit/>
          </a:bodyPr>
          <a:lstStyle/>
          <a:p>
            <a:pPr marL="0" marR="0" lvl="0" indent="0" rtl="0">
              <a:lnSpc>
                <a:spcPct val="100000"/>
              </a:lnSpc>
              <a:spcBef>
                <a:spcPts val="0"/>
              </a:spcBef>
              <a:spcAft>
                <a:spcPts val="0"/>
              </a:spcAft>
              <a:buClr>
                <a:srgbClr val="000000"/>
              </a:buClr>
              <a:buSzPts val="2800"/>
              <a:buFont typeface="Arial"/>
              <a:buNone/>
            </a:pPr>
            <a:r>
              <a:rPr lang="en-US" sz="2200" b="1" kern="0"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PARIS AGREEMENT</a:t>
            </a:r>
            <a:endParaRPr lang="en-IN" sz="2200" b="1" i="0" u="none" strike="noStrike" cap="none" dirty="0">
              <a:solidFill>
                <a:schemeClr val="bg1"/>
              </a:solidFill>
              <a:latin typeface="Times New Roman" panose="02020603050405020304" pitchFamily="18" charset="0"/>
              <a:cs typeface="Times New Roman" panose="02020603050405020304" pitchFamily="18" charset="0"/>
              <a:sym typeface="Arial"/>
            </a:endParaRPr>
          </a:p>
        </p:txBody>
      </p:sp>
      <p:sp>
        <p:nvSpPr>
          <p:cNvPr id="123" name="Google Shape;123;g2c6e256e594_0_7"/>
          <p:cNvSpPr txBox="1"/>
          <p:nvPr/>
        </p:nvSpPr>
        <p:spPr>
          <a:xfrm>
            <a:off x="924561" y="1005840"/>
            <a:ext cx="9754083" cy="5293360"/>
          </a:xfrm>
          <a:prstGeom prst="rect">
            <a:avLst/>
          </a:prstGeom>
          <a:noFill/>
          <a:ln>
            <a:noFill/>
          </a:ln>
        </p:spPr>
        <p:txBody>
          <a:bodyPr spcFirstLastPara="1" wrap="square" lIns="91425" tIns="91425" rIns="91425" bIns="91425" anchor="t" anchorCtr="0">
            <a:noAutofit/>
          </a:bodyPr>
          <a:lstStyle/>
          <a:p>
            <a:r>
              <a:rPr lang="en-US" sz="2200" dirty="0">
                <a:effectLst/>
                <a:latin typeface="Times New Roman" panose="02020603050405020304" pitchFamily="18" charset="0"/>
                <a:ea typeface="Times New Roman" panose="02020603050405020304" pitchFamily="18" charset="0"/>
                <a:cs typeface="Times New Roman" panose="02020603050405020304" pitchFamily="18" charset="0"/>
              </a:rPr>
              <a:t>Adopted during COP 21, the Paris Agreement aims to limit global warming by controlling greenhouse gas emissions.</a:t>
            </a:r>
            <a:endParaRPr lang="es-ES" sz="2200" dirty="0">
              <a:effectLst/>
              <a:latin typeface="Times New Roman" panose="02020603050405020304" pitchFamily="18" charset="0"/>
              <a:ea typeface="Times New Roman" panose="02020603050405020304" pitchFamily="18" charset="0"/>
              <a:cs typeface="Times New Roman" panose="02020603050405020304" pitchFamily="18" charset="0"/>
            </a:endParaRPr>
          </a:p>
          <a:p>
            <a:endParaRPr lang="en-US" sz="2200" dirty="0">
              <a:effectLst/>
              <a:latin typeface="Times New Roman" panose="02020603050405020304" pitchFamily="18" charset="0"/>
              <a:ea typeface="Times New Roman" panose="02020603050405020304" pitchFamily="18" charset="0"/>
              <a:cs typeface="Times New Roman" panose="02020603050405020304" pitchFamily="18" charset="0"/>
            </a:endParaRPr>
          </a:p>
          <a:p>
            <a:r>
              <a:rPr lang="en-US" sz="2200" dirty="0">
                <a:effectLst/>
                <a:latin typeface="Times New Roman" panose="02020603050405020304" pitchFamily="18" charset="0"/>
                <a:ea typeface="Times New Roman" panose="02020603050405020304" pitchFamily="18" charset="0"/>
                <a:cs typeface="Times New Roman" panose="02020603050405020304" pitchFamily="18" charset="0"/>
              </a:rPr>
              <a:t>Direct result of the COP17 mandate in 2011 to reach a global binding agreement in 2015, to be implemented from 2020.</a:t>
            </a:r>
            <a:endParaRPr lang="es-ES" sz="2200" dirty="0">
              <a:effectLst/>
              <a:latin typeface="Times New Roman" panose="02020603050405020304" pitchFamily="18" charset="0"/>
              <a:ea typeface="Times New Roman" panose="02020603050405020304" pitchFamily="18" charset="0"/>
              <a:cs typeface="Times New Roman" panose="02020603050405020304" pitchFamily="18" charset="0"/>
            </a:endParaRPr>
          </a:p>
          <a:p>
            <a:endParaRPr lang="en-US" sz="2200" dirty="0">
              <a:effectLst/>
              <a:latin typeface="Times New Roman" panose="02020603050405020304" pitchFamily="18" charset="0"/>
              <a:ea typeface="Times New Roman" panose="02020603050405020304" pitchFamily="18" charset="0"/>
              <a:cs typeface="Times New Roman" panose="02020603050405020304" pitchFamily="18" charset="0"/>
            </a:endParaRPr>
          </a:p>
          <a:p>
            <a:r>
              <a:rPr lang="en-US" sz="2200" dirty="0">
                <a:effectLst/>
                <a:latin typeface="Times New Roman" panose="02020603050405020304" pitchFamily="18" charset="0"/>
                <a:ea typeface="Times New Roman" panose="02020603050405020304" pitchFamily="18" charset="0"/>
                <a:cs typeface="Times New Roman" panose="02020603050405020304" pitchFamily="18" charset="0"/>
              </a:rPr>
              <a:t>Agreed by more than 190 negotiating parties, including major emitters: the United States, India, and China.</a:t>
            </a:r>
            <a:endParaRPr lang="es-ES" sz="2200" dirty="0">
              <a:effectLst/>
              <a:latin typeface="Times New Roman" panose="02020603050405020304" pitchFamily="18" charset="0"/>
              <a:ea typeface="Times New Roman" panose="02020603050405020304" pitchFamily="18" charset="0"/>
              <a:cs typeface="Times New Roman" panose="02020603050405020304" pitchFamily="18" charset="0"/>
            </a:endParaRPr>
          </a:p>
          <a:p>
            <a:endParaRPr lang="en-US" sz="2200" dirty="0">
              <a:effectLst/>
              <a:latin typeface="Times New Roman" panose="02020603050405020304" pitchFamily="18" charset="0"/>
              <a:ea typeface="Times New Roman" panose="02020603050405020304" pitchFamily="18" charset="0"/>
              <a:cs typeface="Times New Roman" panose="02020603050405020304" pitchFamily="18" charset="0"/>
            </a:endParaRPr>
          </a:p>
          <a:p>
            <a:r>
              <a:rPr lang="en-US" sz="2200" dirty="0">
                <a:effectLst/>
                <a:latin typeface="Times New Roman" panose="02020603050405020304" pitchFamily="18" charset="0"/>
                <a:ea typeface="Times New Roman" panose="02020603050405020304" pitchFamily="18" charset="0"/>
                <a:cs typeface="Times New Roman" panose="02020603050405020304" pitchFamily="18" charset="0"/>
              </a:rPr>
              <a:t>Addresses critical issues of the negotiation process:</a:t>
            </a:r>
            <a:endParaRPr lang="es-ES" sz="2200" dirty="0">
              <a:effectLst/>
              <a:latin typeface="Times New Roman" panose="02020603050405020304" pitchFamily="18" charset="0"/>
              <a:ea typeface="Times New Roman" panose="02020603050405020304" pitchFamily="18" charset="0"/>
              <a:cs typeface="Times New Roman" panose="02020603050405020304" pitchFamily="18" charset="0"/>
            </a:endParaRPr>
          </a:p>
          <a:p>
            <a:r>
              <a:rPr lang="en-US" sz="2200" dirty="0">
                <a:effectLst/>
                <a:latin typeface="Times New Roman" panose="02020603050405020304" pitchFamily="18" charset="0"/>
                <a:ea typeface="Times New Roman" panose="02020603050405020304" pitchFamily="18" charset="0"/>
                <a:cs typeface="Times New Roman" panose="02020603050405020304" pitchFamily="18" charset="0"/>
              </a:rPr>
              <a:t>  - Goal to limit global temperature rise</a:t>
            </a:r>
            <a:endParaRPr lang="es-ES" sz="2200" dirty="0">
              <a:effectLst/>
              <a:latin typeface="Times New Roman" panose="02020603050405020304" pitchFamily="18" charset="0"/>
              <a:ea typeface="Times New Roman" panose="02020603050405020304" pitchFamily="18" charset="0"/>
              <a:cs typeface="Times New Roman" panose="02020603050405020304" pitchFamily="18" charset="0"/>
            </a:endParaRPr>
          </a:p>
          <a:p>
            <a:r>
              <a:rPr lang="en-US" sz="2200" dirty="0">
                <a:effectLst/>
                <a:latin typeface="Times New Roman" panose="02020603050405020304" pitchFamily="18" charset="0"/>
                <a:ea typeface="Times New Roman" panose="02020603050405020304" pitchFamily="18" charset="0"/>
                <a:cs typeface="Times New Roman" panose="02020603050405020304" pitchFamily="18" charset="0"/>
              </a:rPr>
              <a:t>  - Reduction of greenhouse gas emissions</a:t>
            </a:r>
            <a:endParaRPr lang="es-ES" sz="2200" dirty="0">
              <a:effectLst/>
              <a:latin typeface="Times New Roman" panose="02020603050405020304" pitchFamily="18" charset="0"/>
              <a:ea typeface="Times New Roman" panose="02020603050405020304" pitchFamily="18" charset="0"/>
              <a:cs typeface="Times New Roman" panose="02020603050405020304" pitchFamily="18" charset="0"/>
            </a:endParaRPr>
          </a:p>
          <a:p>
            <a:r>
              <a:rPr lang="en-US" sz="2200" dirty="0">
                <a:effectLst/>
                <a:latin typeface="Times New Roman" panose="02020603050405020304" pitchFamily="18" charset="0"/>
                <a:ea typeface="Times New Roman" panose="02020603050405020304" pitchFamily="18" charset="0"/>
                <a:cs typeface="Times New Roman" panose="02020603050405020304" pitchFamily="18" charset="0"/>
              </a:rPr>
              <a:t>  - Adaptation to climate change impacts</a:t>
            </a:r>
            <a:endParaRPr lang="es-ES" sz="2200" dirty="0">
              <a:effectLst/>
              <a:latin typeface="Times New Roman" panose="02020603050405020304" pitchFamily="18" charset="0"/>
              <a:ea typeface="Times New Roman" panose="02020603050405020304" pitchFamily="18" charset="0"/>
              <a:cs typeface="Times New Roman" panose="02020603050405020304" pitchFamily="18" charset="0"/>
            </a:endParaRPr>
          </a:p>
          <a:p>
            <a:r>
              <a:rPr lang="en-US" sz="2200" dirty="0">
                <a:effectLst/>
                <a:latin typeface="Times New Roman" panose="02020603050405020304" pitchFamily="18" charset="0"/>
                <a:ea typeface="Times New Roman" panose="02020603050405020304" pitchFamily="18" charset="0"/>
                <a:cs typeface="Times New Roman" panose="02020603050405020304" pitchFamily="18" charset="0"/>
              </a:rPr>
              <a:t>  - Financing and other implementing means</a:t>
            </a:r>
          </a:p>
        </p:txBody>
      </p:sp>
      <p:sp>
        <p:nvSpPr>
          <p:cNvPr id="3" name="Rectangle 2">
            <a:extLst>
              <a:ext uri="{FF2B5EF4-FFF2-40B4-BE49-F238E27FC236}">
                <a16:creationId xmlns:a16="http://schemas.microsoft.com/office/drawing/2014/main" id="{5625EA7A-C9D7-D8EE-E792-37E305377CF7}"/>
              </a:ext>
            </a:extLst>
          </p:cNvPr>
          <p:cNvSpPr>
            <a:spLocks noChangeArrowheads="1"/>
          </p:cNvSpPr>
          <p:nvPr/>
        </p:nvSpPr>
        <p:spPr bwMode="auto">
          <a:xfrm>
            <a:off x="0" y="-18466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4" name="Rectangle 2">
            <a:extLst>
              <a:ext uri="{FF2B5EF4-FFF2-40B4-BE49-F238E27FC236}">
                <a16:creationId xmlns:a16="http://schemas.microsoft.com/office/drawing/2014/main" id="{9E8EBB50-8FAE-5965-D84D-4C7B52375273}"/>
              </a:ext>
            </a:extLst>
          </p:cNvPr>
          <p:cNvSpPr>
            <a:spLocks noChangeArrowheads="1"/>
          </p:cNvSpPr>
          <p:nvPr/>
        </p:nvSpPr>
        <p:spPr bwMode="auto">
          <a:xfrm>
            <a:off x="0" y="-184666"/>
            <a:ext cx="264816"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Char char="•"/>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130056048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121"/>
        <p:cNvGrpSpPr/>
        <p:nvPr/>
      </p:nvGrpSpPr>
      <p:grpSpPr>
        <a:xfrm>
          <a:off x="0" y="0"/>
          <a:ext cx="0" cy="0"/>
          <a:chOff x="0" y="0"/>
          <a:chExt cx="0" cy="0"/>
        </a:xfrm>
      </p:grpSpPr>
      <p:sp>
        <p:nvSpPr>
          <p:cNvPr id="122" name="Google Shape;122;g2c6e256e594_0_7"/>
          <p:cNvSpPr/>
          <p:nvPr/>
        </p:nvSpPr>
        <p:spPr>
          <a:xfrm>
            <a:off x="1165777" y="315680"/>
            <a:ext cx="9512867" cy="690160"/>
          </a:xfrm>
          <a:prstGeom prst="rect">
            <a:avLst/>
          </a:prstGeom>
          <a:solidFill>
            <a:srgbClr val="003399"/>
          </a:solidFill>
          <a:ln>
            <a:noFill/>
          </a:ln>
        </p:spPr>
        <p:txBody>
          <a:bodyPr spcFirstLastPara="1" wrap="square" lIns="91425" tIns="45700" rIns="91425" bIns="45700" anchor="t" anchorCtr="0">
            <a:noAutofit/>
          </a:bodyPr>
          <a:lstStyle/>
          <a:p>
            <a:pPr marL="0" marR="0" lvl="0" indent="0" rtl="0">
              <a:lnSpc>
                <a:spcPct val="100000"/>
              </a:lnSpc>
              <a:spcBef>
                <a:spcPts val="0"/>
              </a:spcBef>
              <a:spcAft>
                <a:spcPts val="0"/>
              </a:spcAft>
              <a:buClr>
                <a:srgbClr val="000000"/>
              </a:buClr>
              <a:buSzPts val="2800"/>
              <a:buFont typeface="Arial"/>
              <a:buNone/>
            </a:pPr>
            <a:r>
              <a:rPr lang="en-US" sz="2400" b="1" kern="0"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PARIS AGREEMENT</a:t>
            </a:r>
            <a:endParaRPr lang="en-IN" sz="2400" b="1" i="0" u="none" strike="noStrike" cap="none" dirty="0">
              <a:solidFill>
                <a:schemeClr val="bg1"/>
              </a:solidFill>
              <a:latin typeface="Times New Roman" panose="02020603050405020304" pitchFamily="18" charset="0"/>
              <a:cs typeface="Times New Roman" panose="02020603050405020304" pitchFamily="18" charset="0"/>
              <a:sym typeface="Arial"/>
            </a:endParaRPr>
          </a:p>
        </p:txBody>
      </p:sp>
      <p:sp>
        <p:nvSpPr>
          <p:cNvPr id="123" name="Google Shape;123;g2c6e256e594_0_7"/>
          <p:cNvSpPr txBox="1"/>
          <p:nvPr/>
        </p:nvSpPr>
        <p:spPr>
          <a:xfrm>
            <a:off x="924561" y="1005840"/>
            <a:ext cx="9754083" cy="5293360"/>
          </a:xfrm>
          <a:prstGeom prst="rect">
            <a:avLst/>
          </a:prstGeom>
          <a:noFill/>
          <a:ln>
            <a:noFill/>
          </a:ln>
        </p:spPr>
        <p:txBody>
          <a:bodyPr spcFirstLastPara="1" wrap="square" lIns="91425" tIns="91425" rIns="91425" bIns="91425" anchor="t" anchorCtr="0">
            <a:noAutofit/>
          </a:bodyPr>
          <a:lstStyle/>
          <a:p>
            <a:endParaRPr lang="en-US" sz="2000" dirty="0">
              <a:effectLst/>
              <a:latin typeface="Times New Roman" panose="02020603050405020304" pitchFamily="18" charset="0"/>
              <a:ea typeface="Times New Roman" panose="02020603050405020304" pitchFamily="18" charset="0"/>
              <a:cs typeface="Times New Roman" panose="02020603050405020304" pitchFamily="18" charset="0"/>
            </a:endParaRPr>
          </a:p>
          <a:p>
            <a:r>
              <a:rPr lang="en-US" sz="2000" dirty="0">
                <a:effectLst/>
                <a:latin typeface="Times New Roman" panose="02020603050405020304" pitchFamily="18" charset="0"/>
                <a:ea typeface="Times New Roman" panose="02020603050405020304" pitchFamily="18" charset="0"/>
                <a:cs typeface="Times New Roman" panose="02020603050405020304" pitchFamily="18" charset="0"/>
              </a:rPr>
              <a:t>In some way,  the Paris Agreement changes the international rules on the fight against climate change:</a:t>
            </a:r>
          </a:p>
          <a:p>
            <a:endParaRPr lang="en-US" sz="2000" dirty="0">
              <a:latin typeface="Times New Roman" panose="02020603050405020304" pitchFamily="18" charset="0"/>
              <a:ea typeface="Times New Roman" panose="02020603050405020304" pitchFamily="18" charset="0"/>
              <a:cs typeface="Times New Roman" panose="02020603050405020304" pitchFamily="18" charset="0"/>
            </a:endParaRPr>
          </a:p>
          <a:p>
            <a:r>
              <a:rPr lang="en-US" sz="2000" dirty="0">
                <a:effectLst/>
                <a:latin typeface="Times New Roman" panose="02020603050405020304" pitchFamily="18" charset="0"/>
                <a:ea typeface="Times New Roman" panose="02020603050405020304" pitchFamily="18" charset="0"/>
                <a:cs typeface="Times New Roman" panose="02020603050405020304" pitchFamily="18" charset="0"/>
              </a:rPr>
              <a:t>1</a:t>
            </a:r>
            <a:r>
              <a:rPr lang="en-US" sz="20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a:effectLst/>
                <a:latin typeface="Times New Roman" panose="02020603050405020304" pitchFamily="18" charset="0"/>
                <a:ea typeface="Times New Roman" panose="02020603050405020304" pitchFamily="18" charset="0"/>
                <a:cs typeface="Times New Roman" panose="02020603050405020304" pitchFamily="18" charset="0"/>
              </a:rPr>
              <a:t>It was proclaimed as a historic agreement, for involving </a:t>
            </a:r>
            <a:r>
              <a:rPr lang="en-US" sz="2000" b="1" dirty="0">
                <a:effectLst/>
                <a:latin typeface="Times New Roman" panose="02020603050405020304" pitchFamily="18" charset="0"/>
                <a:ea typeface="Times New Roman" panose="02020603050405020304" pitchFamily="18" charset="0"/>
                <a:cs typeface="Times New Roman" panose="02020603050405020304" pitchFamily="18" charset="0"/>
              </a:rPr>
              <a:t>all countries </a:t>
            </a:r>
            <a:r>
              <a:rPr lang="en-US" sz="2000" dirty="0">
                <a:effectLst/>
                <a:latin typeface="Times New Roman" panose="02020603050405020304" pitchFamily="18" charset="0"/>
                <a:ea typeface="Times New Roman" panose="02020603050405020304" pitchFamily="18" charset="0"/>
                <a:cs typeface="Times New Roman" panose="02020603050405020304" pitchFamily="18" charset="0"/>
              </a:rPr>
              <a:t>in its negotiations and being more ambitious in its emissions reduction goals.</a:t>
            </a:r>
          </a:p>
          <a:p>
            <a:endParaRPr lang="en-US" sz="2000" dirty="0">
              <a:latin typeface="Times New Roman" panose="02020603050405020304" pitchFamily="18" charset="0"/>
              <a:ea typeface="Times New Roman" panose="02020603050405020304" pitchFamily="18" charset="0"/>
              <a:cs typeface="Times New Roman" panose="02020603050405020304" pitchFamily="18" charset="0"/>
            </a:endParaRPr>
          </a:p>
          <a:p>
            <a:r>
              <a:rPr lang="en-US" sz="2000" dirty="0">
                <a:effectLst/>
                <a:latin typeface="Times New Roman" panose="02020603050405020304" pitchFamily="18" charset="0"/>
                <a:ea typeface="Times New Roman" panose="02020603050405020304" pitchFamily="18" charset="0"/>
                <a:cs typeface="Times New Roman" panose="02020603050405020304" pitchFamily="18" charset="0"/>
              </a:rPr>
              <a:t>2. Unlike the Kyoto Protocol, all signatories commit to presenting </a:t>
            </a:r>
            <a:r>
              <a:rPr lang="en-US" sz="2000" b="1" dirty="0">
                <a:effectLst/>
                <a:latin typeface="Times New Roman" panose="02020603050405020304" pitchFamily="18" charset="0"/>
                <a:ea typeface="Times New Roman" panose="02020603050405020304" pitchFamily="18" charset="0"/>
                <a:cs typeface="Times New Roman" panose="02020603050405020304" pitchFamily="18" charset="0"/>
              </a:rPr>
              <a:t>mitigation plans</a:t>
            </a:r>
            <a:r>
              <a:rPr lang="en-US" sz="2000" dirty="0">
                <a:effectLst/>
                <a:latin typeface="Times New Roman" panose="02020603050405020304" pitchFamily="18" charset="0"/>
                <a:ea typeface="Times New Roman" panose="02020603050405020304" pitchFamily="18" charset="0"/>
                <a:cs typeface="Times New Roman" panose="02020603050405020304" pitchFamily="18" charset="0"/>
              </a:rPr>
              <a:t>. Even so, these plans are voluntary in terms of goals, that is, each country sets the goal that it considers most appropriate. </a:t>
            </a:r>
          </a:p>
          <a:p>
            <a:endParaRPr lang="en-US" sz="20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lvl="1"/>
            <a:r>
              <a:rPr lang="en-US" sz="2000" dirty="0">
                <a:latin typeface="Times New Roman" panose="02020603050405020304" pitchFamily="18" charset="0"/>
                <a:ea typeface="Times New Roman" panose="02020603050405020304" pitchFamily="18" charset="0"/>
                <a:cs typeface="Times New Roman" panose="02020603050405020304" pitchFamily="18" charset="0"/>
              </a:rPr>
              <a:t> 	A</a:t>
            </a:r>
            <a:r>
              <a:rPr lang="en-US" sz="2000" dirty="0">
                <a:effectLst/>
                <a:latin typeface="Times New Roman" panose="02020603050405020304" pitchFamily="18" charset="0"/>
                <a:ea typeface="Times New Roman" panose="02020603050405020304" pitchFamily="18" charset="0"/>
                <a:cs typeface="Times New Roman" panose="02020603050405020304" pitchFamily="18" charset="0"/>
              </a:rPr>
              <a:t>rticle 3:</a:t>
            </a:r>
          </a:p>
          <a:p>
            <a:pPr lvl="1"/>
            <a:r>
              <a:rPr lang="en-US" sz="2000" i="1" dirty="0">
                <a:effectLst/>
                <a:latin typeface="Times New Roman" panose="02020603050405020304" pitchFamily="18" charset="0"/>
                <a:ea typeface="Times New Roman" panose="02020603050405020304" pitchFamily="18" charset="0"/>
                <a:cs typeface="Times New Roman" panose="02020603050405020304" pitchFamily="18" charset="0"/>
              </a:rPr>
              <a:t>	“As nationally determined contributions to the global response to climate change, 	the parties are to undertake an ambitious communicate efforts […] to achieve the 	purpose of this Agreement […].”</a:t>
            </a:r>
          </a:p>
          <a:p>
            <a:pPr lvl="1"/>
            <a:endParaRPr lang="en-US" sz="2000" i="1" dirty="0">
              <a:effectLst/>
              <a:latin typeface="Times New Roman" panose="02020603050405020304" pitchFamily="18" charset="0"/>
              <a:ea typeface="Times New Roman" panose="02020603050405020304" pitchFamily="18" charset="0"/>
              <a:cs typeface="Times New Roman" panose="02020603050405020304" pitchFamily="18" charset="0"/>
            </a:endParaRPr>
          </a:p>
          <a:p>
            <a:endParaRPr lang="en-US" sz="2000" dirty="0">
              <a:effectLst/>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3" name="Rectangle 2">
            <a:extLst>
              <a:ext uri="{FF2B5EF4-FFF2-40B4-BE49-F238E27FC236}">
                <a16:creationId xmlns:a16="http://schemas.microsoft.com/office/drawing/2014/main" id="{5625EA7A-C9D7-D8EE-E792-37E305377CF7}"/>
              </a:ext>
            </a:extLst>
          </p:cNvPr>
          <p:cNvSpPr>
            <a:spLocks noChangeArrowheads="1"/>
          </p:cNvSpPr>
          <p:nvPr/>
        </p:nvSpPr>
        <p:spPr bwMode="auto">
          <a:xfrm>
            <a:off x="0" y="-18466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4" name="Rectangle 2">
            <a:extLst>
              <a:ext uri="{FF2B5EF4-FFF2-40B4-BE49-F238E27FC236}">
                <a16:creationId xmlns:a16="http://schemas.microsoft.com/office/drawing/2014/main" id="{9E8EBB50-8FAE-5965-D84D-4C7B52375273}"/>
              </a:ext>
            </a:extLst>
          </p:cNvPr>
          <p:cNvSpPr>
            <a:spLocks noChangeArrowheads="1"/>
          </p:cNvSpPr>
          <p:nvPr/>
        </p:nvSpPr>
        <p:spPr bwMode="auto">
          <a:xfrm>
            <a:off x="0" y="-184666"/>
            <a:ext cx="264816"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Char char="•"/>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119448621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121"/>
        <p:cNvGrpSpPr/>
        <p:nvPr/>
      </p:nvGrpSpPr>
      <p:grpSpPr>
        <a:xfrm>
          <a:off x="0" y="0"/>
          <a:ext cx="0" cy="0"/>
          <a:chOff x="0" y="0"/>
          <a:chExt cx="0" cy="0"/>
        </a:xfrm>
      </p:grpSpPr>
      <p:sp>
        <p:nvSpPr>
          <p:cNvPr id="122" name="Google Shape;122;g2c6e256e594_0_7"/>
          <p:cNvSpPr/>
          <p:nvPr/>
        </p:nvSpPr>
        <p:spPr>
          <a:xfrm>
            <a:off x="1165777" y="315680"/>
            <a:ext cx="9512867" cy="690160"/>
          </a:xfrm>
          <a:prstGeom prst="rect">
            <a:avLst/>
          </a:prstGeom>
          <a:solidFill>
            <a:srgbClr val="003399"/>
          </a:solidFill>
          <a:ln>
            <a:noFill/>
          </a:ln>
        </p:spPr>
        <p:txBody>
          <a:bodyPr spcFirstLastPara="1" wrap="square" lIns="91425" tIns="45700" rIns="91425" bIns="45700" anchor="t" anchorCtr="0">
            <a:noAutofit/>
          </a:bodyPr>
          <a:lstStyle/>
          <a:p>
            <a:pPr marL="0" marR="0" lvl="0" indent="0" rtl="0">
              <a:lnSpc>
                <a:spcPct val="100000"/>
              </a:lnSpc>
              <a:spcBef>
                <a:spcPts val="0"/>
              </a:spcBef>
              <a:spcAft>
                <a:spcPts val="0"/>
              </a:spcAft>
              <a:buClr>
                <a:srgbClr val="000000"/>
              </a:buClr>
              <a:buSzPts val="2800"/>
              <a:buFont typeface="Arial"/>
              <a:buNone/>
            </a:pPr>
            <a:r>
              <a:rPr lang="en-US" sz="2400" b="1" kern="0"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PARIS AGREEMENT</a:t>
            </a:r>
            <a:endParaRPr lang="en-IN" sz="2400" b="1" i="0" u="none" strike="noStrike" cap="none" dirty="0">
              <a:solidFill>
                <a:schemeClr val="bg1"/>
              </a:solidFill>
              <a:latin typeface="Times New Roman" panose="02020603050405020304" pitchFamily="18" charset="0"/>
              <a:cs typeface="Times New Roman" panose="02020603050405020304" pitchFamily="18" charset="0"/>
              <a:sym typeface="Arial"/>
            </a:endParaRPr>
          </a:p>
        </p:txBody>
      </p:sp>
      <p:sp>
        <p:nvSpPr>
          <p:cNvPr id="123" name="Google Shape;123;g2c6e256e594_0_7"/>
          <p:cNvSpPr txBox="1"/>
          <p:nvPr/>
        </p:nvSpPr>
        <p:spPr>
          <a:xfrm>
            <a:off x="924561" y="1005840"/>
            <a:ext cx="9754083" cy="5293360"/>
          </a:xfrm>
          <a:prstGeom prst="rect">
            <a:avLst/>
          </a:prstGeom>
          <a:noFill/>
          <a:ln>
            <a:noFill/>
          </a:ln>
        </p:spPr>
        <p:txBody>
          <a:bodyPr spcFirstLastPara="1" wrap="square" lIns="91425" tIns="91425" rIns="91425" bIns="91425" anchor="t" anchorCtr="0">
            <a:noAutofit/>
          </a:bodyPr>
          <a:lstStyle/>
          <a:p>
            <a:r>
              <a:rPr lang="en-US" sz="2000" dirty="0">
                <a:latin typeface="Times New Roman" panose="02020603050405020304" pitchFamily="18" charset="0"/>
                <a:ea typeface="Times New Roman" panose="02020603050405020304" pitchFamily="18" charset="0"/>
                <a:cs typeface="Times New Roman" panose="02020603050405020304" pitchFamily="18" charset="0"/>
              </a:rPr>
              <a:t>3. Parties have the o</a:t>
            </a:r>
            <a:r>
              <a:rPr lang="en-US" sz="2000" dirty="0">
                <a:effectLst/>
                <a:latin typeface="Times New Roman" panose="02020603050405020304" pitchFamily="18" charset="0"/>
                <a:ea typeface="Times New Roman" panose="02020603050405020304" pitchFamily="18" charset="0"/>
                <a:cs typeface="Times New Roman" panose="02020603050405020304" pitchFamily="18" charset="0"/>
              </a:rPr>
              <a:t>bligation to </a:t>
            </a:r>
            <a:r>
              <a:rPr lang="en-US" sz="2000" b="1" dirty="0">
                <a:effectLst/>
                <a:latin typeface="Times New Roman" panose="02020603050405020304" pitchFamily="18" charset="0"/>
                <a:ea typeface="Times New Roman" panose="02020603050405020304" pitchFamily="18" charset="0"/>
                <a:cs typeface="Times New Roman" panose="02020603050405020304" pitchFamily="18" charset="0"/>
              </a:rPr>
              <a:t>meet every five years </a:t>
            </a:r>
            <a:r>
              <a:rPr lang="en-US" sz="2000" dirty="0">
                <a:effectLst/>
                <a:latin typeface="Times New Roman" panose="02020603050405020304" pitchFamily="18" charset="0"/>
                <a:ea typeface="Times New Roman" panose="02020603050405020304" pitchFamily="18" charset="0"/>
                <a:cs typeface="Times New Roman" panose="02020603050405020304" pitchFamily="18" charset="0"/>
              </a:rPr>
              <a:t>to set more ambitious objectives.</a:t>
            </a:r>
          </a:p>
          <a:p>
            <a:endParaRPr lang="en-US" sz="2000" dirty="0">
              <a:latin typeface="Times New Roman" panose="02020603050405020304" pitchFamily="18" charset="0"/>
              <a:ea typeface="Times New Roman" panose="02020603050405020304" pitchFamily="18" charset="0"/>
              <a:cs typeface="Times New Roman" panose="02020603050405020304" pitchFamily="18" charset="0"/>
            </a:endParaRPr>
          </a:p>
          <a:p>
            <a:r>
              <a:rPr lang="en-US" sz="2000" dirty="0">
                <a:effectLst/>
                <a:latin typeface="Times New Roman" panose="02020603050405020304" pitchFamily="18" charset="0"/>
                <a:ea typeface="Times New Roman" panose="02020603050405020304" pitchFamily="18" charset="0"/>
                <a:cs typeface="Times New Roman" panose="02020603050405020304" pitchFamily="18" charset="0"/>
              </a:rPr>
              <a:t>4. Sets the objective to maintain the temperature </a:t>
            </a:r>
            <a:r>
              <a:rPr lang="en-US" sz="2000" b="1" dirty="0">
                <a:effectLst/>
                <a:latin typeface="Times New Roman" panose="02020603050405020304" pitchFamily="18" charset="0"/>
                <a:ea typeface="Times New Roman" panose="02020603050405020304" pitchFamily="18" charset="0"/>
                <a:cs typeface="Times New Roman" panose="02020603050405020304" pitchFamily="18" charset="0"/>
              </a:rPr>
              <a:t>increase below 2ºC </a:t>
            </a:r>
            <a:r>
              <a:rPr lang="en-US" sz="2000" dirty="0">
                <a:effectLst/>
                <a:latin typeface="Times New Roman" panose="02020603050405020304" pitchFamily="18" charset="0"/>
                <a:ea typeface="Times New Roman" panose="02020603050405020304" pitchFamily="18" charset="0"/>
                <a:cs typeface="Times New Roman" panose="02020603050405020304" pitchFamily="18" charset="0"/>
              </a:rPr>
              <a:t>and continue efforts to limit it to 1.5ºC </a:t>
            </a:r>
          </a:p>
          <a:p>
            <a:endParaRPr lang="en-US" sz="2000" dirty="0">
              <a:latin typeface="Times New Roman" panose="02020603050405020304" pitchFamily="18" charset="0"/>
              <a:ea typeface="Times New Roman" panose="02020603050405020304" pitchFamily="18" charset="0"/>
              <a:cs typeface="Times New Roman" panose="02020603050405020304" pitchFamily="18" charset="0"/>
            </a:endParaRPr>
          </a:p>
          <a:p>
            <a:r>
              <a:rPr lang="en-US" sz="2000" dirty="0">
                <a:effectLst/>
                <a:latin typeface="Times New Roman" panose="02020603050405020304" pitchFamily="18" charset="0"/>
                <a:ea typeface="Times New Roman" panose="02020603050405020304" pitchFamily="18" charset="0"/>
                <a:cs typeface="Times New Roman" panose="02020603050405020304" pitchFamily="18" charset="0"/>
              </a:rPr>
              <a:t>Article 2: </a:t>
            </a:r>
          </a:p>
          <a:p>
            <a:pPr algn="just"/>
            <a:r>
              <a:rPr lang="en-US" sz="2000" i="1" dirty="0">
                <a:effectLst/>
                <a:latin typeface="Times New Roman" panose="02020603050405020304" pitchFamily="18" charset="0"/>
                <a:ea typeface="Times New Roman" panose="02020603050405020304" pitchFamily="18" charset="0"/>
                <a:cs typeface="Times New Roman" panose="02020603050405020304" pitchFamily="18" charset="0"/>
              </a:rPr>
              <a:t>“This Agreement […] aims to strengthen the global response to the threat of climate change, in the context of sustainable development and efforts to eradicate poverty, including by: a) Holding the increase in the global average temperature to well below 2ºC above to 1.5ºC above pre industrial levels, recognizing that this would significantly reduce the risks and impacts of climate change;”.</a:t>
            </a:r>
          </a:p>
          <a:p>
            <a:pPr algn="just"/>
            <a:endParaRPr lang="en-US" sz="2000" i="1" dirty="0">
              <a:latin typeface="Times New Roman" panose="02020603050405020304" pitchFamily="18" charset="0"/>
              <a:ea typeface="Times New Roman" panose="02020603050405020304" pitchFamily="18" charset="0"/>
              <a:cs typeface="Times New Roman" panose="02020603050405020304" pitchFamily="18" charset="0"/>
            </a:endParaRPr>
          </a:p>
          <a:p>
            <a:pPr algn="just"/>
            <a:r>
              <a:rPr lang="en-US" sz="2000" dirty="0">
                <a:latin typeface="Times New Roman" panose="02020603050405020304" pitchFamily="18" charset="0"/>
                <a:cs typeface="Times New Roman" panose="02020603050405020304" pitchFamily="18" charset="0"/>
              </a:rPr>
              <a:t>However, there are </a:t>
            </a:r>
            <a:r>
              <a:rPr lang="en-US" sz="2000" b="1" dirty="0">
                <a:latin typeface="Times New Roman" panose="02020603050405020304" pitchFamily="18" charset="0"/>
                <a:cs typeface="Times New Roman" panose="02020603050405020304" pitchFamily="18" charset="0"/>
              </a:rPr>
              <a:t>concerns</a:t>
            </a:r>
            <a:r>
              <a:rPr lang="en-US" sz="2000" dirty="0">
                <a:latin typeface="Times New Roman" panose="02020603050405020304" pitchFamily="18" charset="0"/>
                <a:cs typeface="Times New Roman" panose="02020603050405020304" pitchFamily="18" charset="0"/>
              </a:rPr>
              <a:t> that the estimated levels of aggregate greenhouse gas emissions in 2025 and 2030 resulting from the planned nationally determined contributions are not compatible with the lowest cost 2ºC scenarios. See </a:t>
            </a:r>
            <a:r>
              <a:rPr lang="en-US" sz="2000" b="1" kern="0" dirty="0">
                <a:effectLst/>
                <a:latin typeface="Times New Roman" panose="02020603050405020304" pitchFamily="18" charset="0"/>
                <a:ea typeface="Times New Roman" panose="02020603050405020304" pitchFamily="18" charset="0"/>
                <a:cs typeface="Times New Roman" panose="02020603050405020304" pitchFamily="18" charset="0"/>
              </a:rPr>
              <a:t>https://</a:t>
            </a:r>
            <a:r>
              <a:rPr lang="en-US" sz="2000" b="1" kern="0" dirty="0" err="1">
                <a:effectLst/>
                <a:latin typeface="Times New Roman" panose="02020603050405020304" pitchFamily="18" charset="0"/>
                <a:ea typeface="Times New Roman" panose="02020603050405020304" pitchFamily="18" charset="0"/>
                <a:cs typeface="Times New Roman" panose="02020603050405020304" pitchFamily="18" charset="0"/>
              </a:rPr>
              <a:t>climateactiontracker.org</a:t>
            </a:r>
            <a:r>
              <a:rPr lang="es-ES" sz="2000" b="1" dirty="0">
                <a:effectLst/>
                <a:latin typeface="Times New Roman" panose="02020603050405020304" pitchFamily="18" charset="0"/>
                <a:cs typeface="Times New Roman" panose="02020603050405020304" pitchFamily="18" charset="0"/>
              </a:rPr>
              <a:t> </a:t>
            </a:r>
            <a:endParaRPr lang="en-US" sz="2000" b="1" dirty="0">
              <a:latin typeface="Times New Roman" panose="02020603050405020304" pitchFamily="18" charset="0"/>
              <a:cs typeface="Times New Roman" panose="02020603050405020304" pitchFamily="18" charset="0"/>
            </a:endParaRPr>
          </a:p>
          <a:p>
            <a:pPr algn="just"/>
            <a:endParaRPr lang="en-US" sz="2000" i="1"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342900" indent="-342900" algn="just">
              <a:lnSpc>
                <a:spcPct val="150000"/>
              </a:lnSpc>
              <a:buFont typeface="Arial" panose="020B0604020202020204" pitchFamily="34" charset="0"/>
              <a:buChar char="•"/>
            </a:pPr>
            <a:endParaRPr lang="en-US" sz="2000" dirty="0">
              <a:latin typeface="Times New Roman" panose="02020603050405020304" pitchFamily="18" charset="0"/>
              <a:cs typeface="Times New Roman" panose="02020603050405020304" pitchFamily="18" charset="0"/>
            </a:endParaRPr>
          </a:p>
        </p:txBody>
      </p:sp>
      <p:sp>
        <p:nvSpPr>
          <p:cNvPr id="3" name="Rectangle 2">
            <a:extLst>
              <a:ext uri="{FF2B5EF4-FFF2-40B4-BE49-F238E27FC236}">
                <a16:creationId xmlns:a16="http://schemas.microsoft.com/office/drawing/2014/main" id="{5625EA7A-C9D7-D8EE-E792-37E305377CF7}"/>
              </a:ext>
            </a:extLst>
          </p:cNvPr>
          <p:cNvSpPr>
            <a:spLocks noChangeArrowheads="1"/>
          </p:cNvSpPr>
          <p:nvPr/>
        </p:nvSpPr>
        <p:spPr bwMode="auto">
          <a:xfrm>
            <a:off x="0" y="-18466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4" name="Rectangle 2">
            <a:extLst>
              <a:ext uri="{FF2B5EF4-FFF2-40B4-BE49-F238E27FC236}">
                <a16:creationId xmlns:a16="http://schemas.microsoft.com/office/drawing/2014/main" id="{9E8EBB50-8FAE-5965-D84D-4C7B52375273}"/>
              </a:ext>
            </a:extLst>
          </p:cNvPr>
          <p:cNvSpPr>
            <a:spLocks noChangeArrowheads="1"/>
          </p:cNvSpPr>
          <p:nvPr/>
        </p:nvSpPr>
        <p:spPr bwMode="auto">
          <a:xfrm>
            <a:off x="0" y="-184666"/>
            <a:ext cx="264816"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Char char="•"/>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197543582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121"/>
        <p:cNvGrpSpPr/>
        <p:nvPr/>
      </p:nvGrpSpPr>
      <p:grpSpPr>
        <a:xfrm>
          <a:off x="0" y="0"/>
          <a:ext cx="0" cy="0"/>
          <a:chOff x="0" y="0"/>
          <a:chExt cx="0" cy="0"/>
        </a:xfrm>
      </p:grpSpPr>
      <p:sp>
        <p:nvSpPr>
          <p:cNvPr id="122" name="Google Shape;122;g2c6e256e594_0_7"/>
          <p:cNvSpPr/>
          <p:nvPr/>
        </p:nvSpPr>
        <p:spPr>
          <a:xfrm>
            <a:off x="1165777" y="315680"/>
            <a:ext cx="9512867" cy="690160"/>
          </a:xfrm>
          <a:prstGeom prst="rect">
            <a:avLst/>
          </a:prstGeom>
          <a:solidFill>
            <a:srgbClr val="003399"/>
          </a:solidFill>
          <a:ln>
            <a:noFill/>
          </a:ln>
        </p:spPr>
        <p:txBody>
          <a:bodyPr spcFirstLastPara="1" wrap="square" lIns="91425" tIns="45700" rIns="91425" bIns="45700" anchor="t" anchorCtr="0">
            <a:noAutofit/>
          </a:bodyPr>
          <a:lstStyle/>
          <a:p>
            <a:pPr marL="0" marR="0" lvl="0" indent="0" rtl="0">
              <a:lnSpc>
                <a:spcPct val="100000"/>
              </a:lnSpc>
              <a:spcBef>
                <a:spcPts val="0"/>
              </a:spcBef>
              <a:spcAft>
                <a:spcPts val="0"/>
              </a:spcAft>
              <a:buClr>
                <a:srgbClr val="000000"/>
              </a:buClr>
              <a:buSzPts val="2800"/>
              <a:buFont typeface="Arial"/>
              <a:buNone/>
            </a:pPr>
            <a:r>
              <a:rPr lang="en-US" sz="2400" b="1" kern="0"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PARIS AGREEMENT</a:t>
            </a:r>
            <a:endParaRPr lang="en-IN" sz="2400" b="1" i="0" u="none" strike="noStrike" cap="none" dirty="0">
              <a:solidFill>
                <a:schemeClr val="bg1"/>
              </a:solidFill>
              <a:latin typeface="Times New Roman" panose="02020603050405020304" pitchFamily="18" charset="0"/>
              <a:cs typeface="Times New Roman" panose="02020603050405020304" pitchFamily="18" charset="0"/>
              <a:sym typeface="Arial"/>
            </a:endParaRPr>
          </a:p>
        </p:txBody>
      </p:sp>
      <p:sp>
        <p:nvSpPr>
          <p:cNvPr id="123" name="Google Shape;123;g2c6e256e594_0_7"/>
          <p:cNvSpPr txBox="1"/>
          <p:nvPr/>
        </p:nvSpPr>
        <p:spPr>
          <a:xfrm>
            <a:off x="924561" y="1005840"/>
            <a:ext cx="9754083" cy="5293360"/>
          </a:xfrm>
          <a:prstGeom prst="rect">
            <a:avLst/>
          </a:prstGeom>
          <a:noFill/>
          <a:ln>
            <a:noFill/>
          </a:ln>
        </p:spPr>
        <p:txBody>
          <a:bodyPr spcFirstLastPara="1" wrap="square" lIns="91425" tIns="91425" rIns="91425" bIns="91425" anchor="t" anchorCtr="0">
            <a:noAutofit/>
          </a:bodyPr>
          <a:lstStyle/>
          <a:p>
            <a:pPr lvl="0"/>
            <a:endParaRPr lang="en-US" sz="2000" b="1" dirty="0">
              <a:latin typeface="Times New Roman" panose="02020603050405020304" pitchFamily="18" charset="0"/>
              <a:cs typeface="Times New Roman" panose="02020603050405020304" pitchFamily="18" charset="0"/>
            </a:endParaRPr>
          </a:p>
          <a:p>
            <a:pPr lvl="0"/>
            <a:endParaRPr lang="en-US" sz="2000" b="1" dirty="0">
              <a:latin typeface="Times New Roman" panose="02020603050405020304" pitchFamily="18" charset="0"/>
              <a:cs typeface="Times New Roman" panose="02020603050405020304" pitchFamily="18" charset="0"/>
            </a:endParaRPr>
          </a:p>
          <a:p>
            <a:pPr lvl="0"/>
            <a:r>
              <a:rPr lang="en-US" sz="2000" b="1" dirty="0">
                <a:latin typeface="Times New Roman" panose="02020603050405020304" pitchFamily="18" charset="0"/>
                <a:cs typeface="Times New Roman" panose="02020603050405020304" pitchFamily="18" charset="0"/>
              </a:rPr>
              <a:t>Global. </a:t>
            </a:r>
            <a:r>
              <a:rPr lang="en-US" sz="2000" b="0" dirty="0">
                <a:latin typeface="Times New Roman" panose="02020603050405020304" pitchFamily="18" charset="0"/>
                <a:cs typeface="Times New Roman" panose="02020603050405020304" pitchFamily="18" charset="0"/>
              </a:rPr>
              <a:t>A</a:t>
            </a:r>
            <a:r>
              <a:rPr lang="en-US" sz="2000" dirty="0">
                <a:latin typeface="Times New Roman" panose="02020603050405020304" pitchFamily="18" charset="0"/>
                <a:cs typeface="Times New Roman" panose="02020603050405020304" pitchFamily="18" charset="0"/>
              </a:rPr>
              <a:t>ll countries have climate commitments through their Nationally Determined Contributions (NDC)</a:t>
            </a:r>
            <a:endParaRPr lang="es-ES" sz="2000" dirty="0">
              <a:latin typeface="Times New Roman" panose="02020603050405020304" pitchFamily="18" charset="0"/>
              <a:cs typeface="Times New Roman" panose="02020603050405020304" pitchFamily="18" charset="0"/>
            </a:endParaRPr>
          </a:p>
          <a:p>
            <a:pPr lvl="0"/>
            <a:endParaRPr lang="en-US" sz="2000" b="1" dirty="0">
              <a:latin typeface="Times New Roman" panose="02020603050405020304" pitchFamily="18" charset="0"/>
              <a:cs typeface="Times New Roman" panose="02020603050405020304" pitchFamily="18" charset="0"/>
            </a:endParaRPr>
          </a:p>
          <a:p>
            <a:pPr lvl="0"/>
            <a:r>
              <a:rPr lang="en-US" sz="2000" b="1" dirty="0">
                <a:latin typeface="Times New Roman" panose="02020603050405020304" pitchFamily="18" charset="0"/>
                <a:cs typeface="Times New Roman" panose="02020603050405020304" pitchFamily="18" charset="0"/>
              </a:rPr>
              <a:t>Differentiated .</a:t>
            </a:r>
            <a:r>
              <a:rPr lang="en-US" sz="2000" dirty="0">
                <a:latin typeface="Times New Roman" panose="02020603050405020304" pitchFamily="18" charset="0"/>
                <a:cs typeface="Times New Roman" panose="02020603050405020304" pitchFamily="18" charset="0"/>
              </a:rPr>
              <a:t>There are no goals assigned by country. The NDCs are prepared at the domestic level. Flexibility for developing countries that need it, according to their capabilities and circumstances</a:t>
            </a:r>
          </a:p>
          <a:p>
            <a:pPr lvl="0"/>
            <a:endParaRPr lang="en-US" sz="2000" b="1" dirty="0">
              <a:latin typeface="Times New Roman" panose="02020603050405020304" pitchFamily="18" charset="0"/>
              <a:cs typeface="Times New Roman" panose="02020603050405020304" pitchFamily="18" charset="0"/>
            </a:endParaRPr>
          </a:p>
          <a:p>
            <a:pPr lvl="0"/>
            <a:r>
              <a:rPr lang="en-US" sz="2000" b="1" dirty="0">
                <a:latin typeface="Times New Roman" panose="02020603050405020304" pitchFamily="18" charset="0"/>
                <a:cs typeface="Times New Roman" panose="02020603050405020304" pitchFamily="18" charset="0"/>
              </a:rPr>
              <a:t>Dynamic. </a:t>
            </a:r>
            <a:r>
              <a:rPr lang="en-US" sz="2000" dirty="0">
                <a:latin typeface="Times New Roman" panose="02020603050405020304" pitchFamily="18" charset="0"/>
                <a:cs typeface="Times New Roman" panose="02020603050405020304" pitchFamily="18" charset="0"/>
              </a:rPr>
              <a:t>Proposes a common set of rules. Leave behind the static classification of countries from 1992. The NDCs are updated every five years and starting from 2020</a:t>
            </a:r>
          </a:p>
        </p:txBody>
      </p:sp>
      <p:sp>
        <p:nvSpPr>
          <p:cNvPr id="3" name="Rectangle 2">
            <a:extLst>
              <a:ext uri="{FF2B5EF4-FFF2-40B4-BE49-F238E27FC236}">
                <a16:creationId xmlns:a16="http://schemas.microsoft.com/office/drawing/2014/main" id="{5625EA7A-C9D7-D8EE-E792-37E305377CF7}"/>
              </a:ext>
            </a:extLst>
          </p:cNvPr>
          <p:cNvSpPr>
            <a:spLocks noChangeArrowheads="1"/>
          </p:cNvSpPr>
          <p:nvPr/>
        </p:nvSpPr>
        <p:spPr bwMode="auto">
          <a:xfrm>
            <a:off x="0" y="-18466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4" name="Rectangle 2">
            <a:extLst>
              <a:ext uri="{FF2B5EF4-FFF2-40B4-BE49-F238E27FC236}">
                <a16:creationId xmlns:a16="http://schemas.microsoft.com/office/drawing/2014/main" id="{9E8EBB50-8FAE-5965-D84D-4C7B52375273}"/>
              </a:ext>
            </a:extLst>
          </p:cNvPr>
          <p:cNvSpPr>
            <a:spLocks noChangeArrowheads="1"/>
          </p:cNvSpPr>
          <p:nvPr/>
        </p:nvSpPr>
        <p:spPr bwMode="auto">
          <a:xfrm>
            <a:off x="0" y="-184666"/>
            <a:ext cx="264816"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Char char="•"/>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173839135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21"/>
        <p:cNvGrpSpPr/>
        <p:nvPr/>
      </p:nvGrpSpPr>
      <p:grpSpPr>
        <a:xfrm>
          <a:off x="0" y="0"/>
          <a:ext cx="0" cy="0"/>
          <a:chOff x="0" y="0"/>
          <a:chExt cx="0" cy="0"/>
        </a:xfrm>
      </p:grpSpPr>
      <p:sp>
        <p:nvSpPr>
          <p:cNvPr id="122" name="Google Shape;122;g2c6e256e594_0_7"/>
          <p:cNvSpPr/>
          <p:nvPr/>
        </p:nvSpPr>
        <p:spPr>
          <a:xfrm>
            <a:off x="993057" y="468080"/>
            <a:ext cx="9512867" cy="690160"/>
          </a:xfrm>
          <a:prstGeom prst="rect">
            <a:avLst/>
          </a:prstGeom>
          <a:solidFill>
            <a:srgbClr val="003399"/>
          </a:solidFill>
          <a:ln>
            <a:noFill/>
          </a:ln>
        </p:spPr>
        <p:txBody>
          <a:bodyPr spcFirstLastPara="1" wrap="square" lIns="91425" tIns="45700" rIns="91425" bIns="45700" anchor="t" anchorCtr="0">
            <a:noAutofit/>
          </a:bodyPr>
          <a:lstStyle/>
          <a:p>
            <a:pPr algn="ctr">
              <a:buSzPts val="2800"/>
            </a:pPr>
            <a:r>
              <a:rPr lang="en-US" sz="3200" b="1" dirty="0">
                <a:solidFill>
                  <a:schemeClr val="bg1"/>
                </a:solidFill>
                <a:latin typeface="Times New Roman" panose="02020603050405020304" pitchFamily="18" charset="0"/>
                <a:cs typeface="Times New Roman" panose="02020603050405020304" pitchFamily="18" charset="0"/>
              </a:rPr>
              <a:t>INTRODUCTION</a:t>
            </a:r>
          </a:p>
          <a:p>
            <a:pPr marL="0" marR="0" lvl="0" indent="0" algn="l" rtl="0">
              <a:lnSpc>
                <a:spcPct val="100000"/>
              </a:lnSpc>
              <a:spcBef>
                <a:spcPts val="0"/>
              </a:spcBef>
              <a:spcAft>
                <a:spcPts val="0"/>
              </a:spcAft>
              <a:buClr>
                <a:srgbClr val="000000"/>
              </a:buClr>
              <a:buSzPts val="2800"/>
              <a:buFont typeface="Arial"/>
              <a:buNone/>
            </a:pPr>
            <a:endParaRPr sz="1400" b="0" i="0" u="none" strike="noStrike" cap="none" dirty="0">
              <a:solidFill>
                <a:srgbClr val="000000"/>
              </a:solidFill>
              <a:latin typeface="Arial"/>
              <a:ea typeface="Arial"/>
              <a:cs typeface="Arial"/>
              <a:sym typeface="Arial"/>
            </a:endParaRPr>
          </a:p>
        </p:txBody>
      </p:sp>
      <p:sp>
        <p:nvSpPr>
          <p:cNvPr id="123" name="Google Shape;123;g2c6e256e594_0_7"/>
          <p:cNvSpPr txBox="1"/>
          <p:nvPr/>
        </p:nvSpPr>
        <p:spPr>
          <a:xfrm>
            <a:off x="993057" y="1270000"/>
            <a:ext cx="9488100" cy="4572000"/>
          </a:xfrm>
          <a:prstGeom prst="rect">
            <a:avLst/>
          </a:prstGeom>
          <a:noFill/>
          <a:ln>
            <a:noFill/>
          </a:ln>
        </p:spPr>
        <p:txBody>
          <a:bodyPr spcFirstLastPara="1" wrap="square" lIns="91425" tIns="91425" rIns="91425" bIns="91425" anchor="t" anchorCtr="0">
            <a:noAutofit/>
          </a:bodyPr>
          <a:lstStyle/>
          <a:p>
            <a:r>
              <a:rPr lang="en-US" sz="2000" dirty="0">
                <a:effectLst/>
                <a:latin typeface="Times New Roman" panose="02020603050405020304" pitchFamily="18" charset="0"/>
                <a:ea typeface="Times New Roman" panose="02020603050405020304" pitchFamily="18" charset="0"/>
                <a:cs typeface="Times New Roman" panose="02020603050405020304" pitchFamily="18" charset="0"/>
              </a:rPr>
              <a:t>Climate change is one of the most critical challenges of the 21st century. </a:t>
            </a:r>
          </a:p>
          <a:p>
            <a:endParaRPr lang="es-ES" sz="2000" dirty="0">
              <a:effectLst/>
              <a:latin typeface="Times New Roman" panose="02020603050405020304" pitchFamily="18" charset="0"/>
              <a:ea typeface="Times New Roman" panose="02020603050405020304" pitchFamily="18" charset="0"/>
              <a:cs typeface="Times New Roman" panose="02020603050405020304" pitchFamily="18" charset="0"/>
            </a:endParaRPr>
          </a:p>
          <a:p>
            <a:r>
              <a:rPr lang="en-US" sz="2000" dirty="0">
                <a:effectLst/>
                <a:latin typeface="Times New Roman" panose="02020603050405020304" pitchFamily="18" charset="0"/>
                <a:ea typeface="Times New Roman" panose="02020603050405020304" pitchFamily="18" charset="0"/>
              </a:rPr>
              <a:t>The intersection of climate change and human rights: climate change is not only an environmental issue but also a matter of social justice and human rights.</a:t>
            </a:r>
            <a:endParaRPr lang="es-ES" sz="2000" dirty="0">
              <a:effectLst/>
              <a:latin typeface="Times New Roman" panose="02020603050405020304" pitchFamily="18" charset="0"/>
              <a:ea typeface="Times New Roman" panose="02020603050405020304" pitchFamily="18" charset="0"/>
            </a:endParaRPr>
          </a:p>
          <a:p>
            <a:r>
              <a:rPr lang="en-US" sz="2000" dirty="0">
                <a:effectLst/>
                <a:latin typeface="Times New Roman" panose="02020603050405020304" pitchFamily="18" charset="0"/>
                <a:ea typeface="Times New Roman" panose="02020603050405020304" pitchFamily="18" charset="0"/>
              </a:rPr>
              <a:t> </a:t>
            </a:r>
            <a:endParaRPr lang="es-ES" sz="2000" dirty="0">
              <a:effectLst/>
              <a:latin typeface="Times New Roman" panose="02020603050405020304" pitchFamily="18" charset="0"/>
              <a:ea typeface="Times New Roman" panose="02020603050405020304" pitchFamily="18" charset="0"/>
            </a:endParaRPr>
          </a:p>
          <a:p>
            <a:r>
              <a:rPr lang="en-US" sz="2000" dirty="0">
                <a:effectLst/>
                <a:latin typeface="Times New Roman" panose="02020603050405020304" pitchFamily="18" charset="0"/>
                <a:ea typeface="Times New Roman" panose="02020603050405020304" pitchFamily="18" charset="0"/>
              </a:rPr>
              <a:t>Some of the adverse effects of climate change have begun to manifest themselves:</a:t>
            </a:r>
            <a:endParaRPr lang="es-ES" sz="2000" dirty="0">
              <a:effectLst/>
              <a:latin typeface="Times New Roman" panose="02020603050405020304" pitchFamily="18" charset="0"/>
              <a:ea typeface="Times New Roman" panose="02020603050405020304" pitchFamily="18" charset="0"/>
            </a:endParaRPr>
          </a:p>
          <a:p>
            <a:r>
              <a:rPr lang="en-US" sz="2000" dirty="0">
                <a:effectLst/>
                <a:latin typeface="Times New Roman" panose="02020603050405020304" pitchFamily="18" charset="0"/>
                <a:ea typeface="Times New Roman" panose="02020603050405020304" pitchFamily="18" charset="0"/>
              </a:rPr>
              <a:t>  - Increased prevalence of heat-related illnesses, vector-borne diseases, and respiratory problems.</a:t>
            </a:r>
            <a:endParaRPr lang="es-ES" sz="2000" dirty="0">
              <a:effectLst/>
              <a:latin typeface="Times New Roman" panose="02020603050405020304" pitchFamily="18" charset="0"/>
              <a:ea typeface="Times New Roman" panose="02020603050405020304" pitchFamily="18" charset="0"/>
            </a:endParaRPr>
          </a:p>
          <a:p>
            <a:r>
              <a:rPr lang="en-US" sz="2000" dirty="0">
                <a:effectLst/>
                <a:latin typeface="Times New Roman" panose="02020603050405020304" pitchFamily="18" charset="0"/>
                <a:ea typeface="Times New Roman" panose="02020603050405020304" pitchFamily="18" charset="0"/>
              </a:rPr>
              <a:t>  - Scarcity of clean water and deteriorating sanitation conditions.</a:t>
            </a:r>
            <a:endParaRPr lang="es-ES" sz="2000" dirty="0">
              <a:effectLst/>
              <a:latin typeface="Times New Roman" panose="02020603050405020304" pitchFamily="18" charset="0"/>
              <a:ea typeface="Times New Roman" panose="02020603050405020304" pitchFamily="18" charset="0"/>
            </a:endParaRPr>
          </a:p>
          <a:p>
            <a:r>
              <a:rPr lang="en-US" sz="2000" dirty="0">
                <a:effectLst/>
                <a:latin typeface="Times New Roman" panose="02020603050405020304" pitchFamily="18" charset="0"/>
                <a:ea typeface="Times New Roman" panose="02020603050405020304" pitchFamily="18" charset="0"/>
              </a:rPr>
              <a:t>  - Impacts on food production, affecting nutrition and the access to food.</a:t>
            </a:r>
            <a:endParaRPr lang="es-ES" sz="2000" dirty="0">
              <a:effectLst/>
              <a:latin typeface="Times New Roman" panose="02020603050405020304" pitchFamily="18" charset="0"/>
              <a:ea typeface="Times New Roman" panose="02020603050405020304" pitchFamily="18" charset="0"/>
            </a:endParaRPr>
          </a:p>
          <a:p>
            <a:r>
              <a:rPr lang="en-US" sz="2000" dirty="0">
                <a:effectLst/>
                <a:latin typeface="Times New Roman" panose="02020603050405020304" pitchFamily="18" charset="0"/>
                <a:ea typeface="Times New Roman" panose="02020603050405020304" pitchFamily="18" charset="0"/>
              </a:rPr>
              <a:t>  - Displacement of communities due to extreme weather events such as floods and droughts.</a:t>
            </a:r>
            <a:endParaRPr lang="es-ES" sz="2000" dirty="0">
              <a:effectLst/>
              <a:latin typeface="Times New Roman" panose="02020603050405020304" pitchFamily="18" charset="0"/>
              <a:ea typeface="Times New Roman" panose="02020603050405020304" pitchFamily="18" charset="0"/>
            </a:endParaRPr>
          </a:p>
          <a:p>
            <a:r>
              <a:rPr lang="en-US" sz="2000" dirty="0">
                <a:effectLst/>
                <a:latin typeface="Times New Roman" panose="02020603050405020304" pitchFamily="18" charset="0"/>
                <a:ea typeface="Times New Roman" panose="02020603050405020304" pitchFamily="18" charset="0"/>
              </a:rPr>
              <a:t>  - Vulnerability of Marginalized Communities appears: Indigenous peoples, low-income groups, and other vulnerable populations are often disproportionately affected.</a:t>
            </a:r>
            <a:endParaRPr lang="es-ES" sz="2000" dirty="0">
              <a:effectLst/>
              <a:latin typeface="Times New Roman" panose="02020603050405020304" pitchFamily="18" charset="0"/>
              <a:ea typeface="Times New Roman" panose="02020603050405020304" pitchFamily="18" charset="0"/>
            </a:endParaRPr>
          </a:p>
          <a:p>
            <a:endParaRPr lang="en-US" sz="1800" dirty="0">
              <a:solidFill>
                <a:srgbClr val="211E1E"/>
              </a:solidFill>
              <a:effectLst/>
              <a:latin typeface="AdvOT1ef757c0"/>
              <a:ea typeface="Times New Roman" panose="02020603050405020304" pitchFamily="18" charset="0"/>
            </a:endParaRPr>
          </a:p>
          <a:p>
            <a:endParaRPr lang="es-ES" sz="2000" dirty="0">
              <a:effectLst/>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3" name="Rectangle 2">
            <a:extLst>
              <a:ext uri="{FF2B5EF4-FFF2-40B4-BE49-F238E27FC236}">
                <a16:creationId xmlns:a16="http://schemas.microsoft.com/office/drawing/2014/main" id="{5625EA7A-C9D7-D8EE-E792-37E305377CF7}"/>
              </a:ext>
            </a:extLst>
          </p:cNvPr>
          <p:cNvSpPr>
            <a:spLocks noChangeArrowheads="1"/>
          </p:cNvSpPr>
          <p:nvPr/>
        </p:nvSpPr>
        <p:spPr bwMode="auto">
          <a:xfrm>
            <a:off x="0" y="-18466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172758611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121"/>
        <p:cNvGrpSpPr/>
        <p:nvPr/>
      </p:nvGrpSpPr>
      <p:grpSpPr>
        <a:xfrm>
          <a:off x="0" y="0"/>
          <a:ext cx="0" cy="0"/>
          <a:chOff x="0" y="0"/>
          <a:chExt cx="0" cy="0"/>
        </a:xfrm>
      </p:grpSpPr>
      <p:sp>
        <p:nvSpPr>
          <p:cNvPr id="122" name="Google Shape;122;g2c6e256e594_0_7"/>
          <p:cNvSpPr/>
          <p:nvPr/>
        </p:nvSpPr>
        <p:spPr>
          <a:xfrm>
            <a:off x="1165777" y="315680"/>
            <a:ext cx="9512867" cy="690160"/>
          </a:xfrm>
          <a:prstGeom prst="rect">
            <a:avLst/>
          </a:prstGeom>
          <a:solidFill>
            <a:srgbClr val="003399"/>
          </a:solidFill>
          <a:ln>
            <a:noFill/>
          </a:ln>
        </p:spPr>
        <p:txBody>
          <a:bodyPr spcFirstLastPara="1" wrap="square" lIns="91425" tIns="45700" rIns="91425" bIns="45700" anchor="t" anchorCtr="0">
            <a:noAutofit/>
          </a:bodyPr>
          <a:lstStyle/>
          <a:p>
            <a:pPr marL="0" marR="0" lvl="0" indent="0" rtl="0">
              <a:lnSpc>
                <a:spcPct val="100000"/>
              </a:lnSpc>
              <a:spcBef>
                <a:spcPts val="0"/>
              </a:spcBef>
              <a:spcAft>
                <a:spcPts val="0"/>
              </a:spcAft>
              <a:buClr>
                <a:srgbClr val="000000"/>
              </a:buClr>
              <a:buSzPts val="2800"/>
              <a:buFont typeface="Arial"/>
              <a:buNone/>
            </a:pPr>
            <a:r>
              <a:rPr lang="en-US" sz="2400" b="1" kern="0"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PARIS AGREEMENT</a:t>
            </a:r>
            <a:endParaRPr lang="en-IN" sz="2400" b="1" i="0" u="none" strike="noStrike" cap="none" dirty="0">
              <a:solidFill>
                <a:schemeClr val="bg1"/>
              </a:solidFill>
              <a:latin typeface="Times New Roman" panose="02020603050405020304" pitchFamily="18" charset="0"/>
              <a:cs typeface="Times New Roman" panose="02020603050405020304" pitchFamily="18" charset="0"/>
              <a:sym typeface="Arial"/>
            </a:endParaRPr>
          </a:p>
        </p:txBody>
      </p:sp>
      <p:sp>
        <p:nvSpPr>
          <p:cNvPr id="123" name="Google Shape;123;g2c6e256e594_0_7"/>
          <p:cNvSpPr txBox="1"/>
          <p:nvPr/>
        </p:nvSpPr>
        <p:spPr>
          <a:xfrm>
            <a:off x="924561" y="1005840"/>
            <a:ext cx="9754083" cy="5293360"/>
          </a:xfrm>
          <a:prstGeom prst="rect">
            <a:avLst/>
          </a:prstGeom>
          <a:noFill/>
          <a:ln>
            <a:noFill/>
          </a:ln>
        </p:spPr>
        <p:txBody>
          <a:bodyPr spcFirstLastPara="1" wrap="square" lIns="91425" tIns="91425" rIns="91425" bIns="91425" anchor="t" anchorCtr="0">
            <a:noAutofit/>
          </a:bodyPr>
          <a:lstStyle/>
          <a:p>
            <a:pPr algn="just">
              <a:lnSpc>
                <a:spcPct val="150000"/>
              </a:lnSpc>
            </a:pPr>
            <a:r>
              <a:rPr lang="en-US" sz="2000" dirty="0">
                <a:latin typeface="Times New Roman" panose="02020603050405020304" pitchFamily="18" charset="0"/>
                <a:cs typeface="Times New Roman" panose="02020603050405020304" pitchFamily="18" charset="0"/>
              </a:rPr>
              <a:t>The Paris Agreement entered into force on November 4, 2016 </a:t>
            </a:r>
          </a:p>
          <a:p>
            <a:pPr algn="just">
              <a:lnSpc>
                <a:spcPct val="150000"/>
              </a:lnSpc>
            </a:pPr>
            <a:endParaRPr lang="en-US" sz="2000" dirty="0">
              <a:latin typeface="Times New Roman" panose="02020603050405020304" pitchFamily="18" charset="0"/>
              <a:cs typeface="Times New Roman" panose="02020603050405020304" pitchFamily="18" charset="0"/>
            </a:endParaRPr>
          </a:p>
          <a:p>
            <a:pPr algn="just">
              <a:lnSpc>
                <a:spcPct val="150000"/>
              </a:lnSpc>
            </a:pPr>
            <a:r>
              <a:rPr lang="en-US" sz="2000" dirty="0">
                <a:latin typeface="Times New Roman" panose="02020603050405020304" pitchFamily="18" charset="0"/>
                <a:cs typeface="Times New Roman" panose="02020603050405020304" pitchFamily="18" charset="0"/>
              </a:rPr>
              <a:t>Article 21:</a:t>
            </a:r>
          </a:p>
          <a:p>
            <a:pPr algn="just">
              <a:lnSpc>
                <a:spcPct val="150000"/>
              </a:lnSpc>
            </a:pPr>
            <a:r>
              <a:rPr lang="en-US" sz="2000" i="1" dirty="0">
                <a:latin typeface="Times New Roman" panose="02020603050405020304" pitchFamily="18" charset="0"/>
                <a:cs typeface="Times New Roman" panose="02020603050405020304" pitchFamily="18" charset="0"/>
              </a:rPr>
              <a:t>“1. This Agreement shall enter into force on the thirtieth day after the date on which at least 55 Parties to the Convention accounting in total for at least an estimated 55 per cent of the total global greenhouse gas emissions have deposited their instruments of ratification, acceptance, approval or accession.”</a:t>
            </a:r>
          </a:p>
          <a:p>
            <a:pPr algn="just">
              <a:lnSpc>
                <a:spcPct val="150000"/>
              </a:lnSpc>
            </a:pPr>
            <a:endParaRPr lang="en-US" sz="2000" dirty="0">
              <a:latin typeface="Times New Roman" panose="02020603050405020304" pitchFamily="18" charset="0"/>
              <a:cs typeface="Times New Roman" panose="02020603050405020304" pitchFamily="18" charset="0"/>
            </a:endParaRPr>
          </a:p>
          <a:p>
            <a:pPr algn="just">
              <a:lnSpc>
                <a:spcPct val="150000"/>
              </a:lnSpc>
            </a:pPr>
            <a:r>
              <a:rPr lang="en-US" sz="2000" dirty="0">
                <a:latin typeface="Times New Roman" panose="02020603050405020304" pitchFamily="18" charset="0"/>
                <a:cs typeface="Times New Roman" panose="02020603050405020304" pitchFamily="18" charset="0"/>
              </a:rPr>
              <a:t>The United States joined the Paris Agreement on February 19, 2021</a:t>
            </a:r>
          </a:p>
        </p:txBody>
      </p:sp>
      <p:sp>
        <p:nvSpPr>
          <p:cNvPr id="3" name="Rectangle 2">
            <a:extLst>
              <a:ext uri="{FF2B5EF4-FFF2-40B4-BE49-F238E27FC236}">
                <a16:creationId xmlns:a16="http://schemas.microsoft.com/office/drawing/2014/main" id="{5625EA7A-C9D7-D8EE-E792-37E305377CF7}"/>
              </a:ext>
            </a:extLst>
          </p:cNvPr>
          <p:cNvSpPr>
            <a:spLocks noChangeArrowheads="1"/>
          </p:cNvSpPr>
          <p:nvPr/>
        </p:nvSpPr>
        <p:spPr bwMode="auto">
          <a:xfrm>
            <a:off x="0" y="-18466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4" name="Rectangle 2">
            <a:extLst>
              <a:ext uri="{FF2B5EF4-FFF2-40B4-BE49-F238E27FC236}">
                <a16:creationId xmlns:a16="http://schemas.microsoft.com/office/drawing/2014/main" id="{9E8EBB50-8FAE-5965-D84D-4C7B52375273}"/>
              </a:ext>
            </a:extLst>
          </p:cNvPr>
          <p:cNvSpPr>
            <a:spLocks noChangeArrowheads="1"/>
          </p:cNvSpPr>
          <p:nvPr/>
        </p:nvSpPr>
        <p:spPr bwMode="auto">
          <a:xfrm>
            <a:off x="0" y="-184666"/>
            <a:ext cx="264816"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Char char="•"/>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392196356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121"/>
        <p:cNvGrpSpPr/>
        <p:nvPr/>
      </p:nvGrpSpPr>
      <p:grpSpPr>
        <a:xfrm>
          <a:off x="0" y="0"/>
          <a:ext cx="0" cy="0"/>
          <a:chOff x="0" y="0"/>
          <a:chExt cx="0" cy="0"/>
        </a:xfrm>
      </p:grpSpPr>
      <p:sp>
        <p:nvSpPr>
          <p:cNvPr id="122" name="Google Shape;122;g2c6e256e594_0_7"/>
          <p:cNvSpPr/>
          <p:nvPr/>
        </p:nvSpPr>
        <p:spPr>
          <a:xfrm>
            <a:off x="1165777" y="315680"/>
            <a:ext cx="9512867" cy="690160"/>
          </a:xfrm>
          <a:prstGeom prst="rect">
            <a:avLst/>
          </a:prstGeom>
          <a:solidFill>
            <a:srgbClr val="003399"/>
          </a:solidFill>
          <a:ln>
            <a:noFill/>
          </a:ln>
        </p:spPr>
        <p:txBody>
          <a:bodyPr spcFirstLastPara="1" wrap="square" lIns="91425" tIns="45700" rIns="91425" bIns="45700" anchor="t" anchorCtr="0">
            <a:noAutofit/>
          </a:bodyPr>
          <a:lstStyle/>
          <a:p>
            <a:pPr marL="0" marR="0" lvl="0" indent="0" rtl="0">
              <a:lnSpc>
                <a:spcPct val="100000"/>
              </a:lnSpc>
              <a:spcBef>
                <a:spcPts val="0"/>
              </a:spcBef>
              <a:spcAft>
                <a:spcPts val="0"/>
              </a:spcAft>
              <a:buClr>
                <a:srgbClr val="000000"/>
              </a:buClr>
              <a:buSzPts val="2800"/>
              <a:buFont typeface="Arial"/>
              <a:buNone/>
            </a:pPr>
            <a:r>
              <a:rPr lang="en-US" sz="2200" b="1" i="0" u="none" strike="noStrike" cap="none" dirty="0">
                <a:solidFill>
                  <a:schemeClr val="bg1"/>
                </a:solidFill>
                <a:latin typeface="Times New Roman" panose="02020603050405020304" pitchFamily="18" charset="0"/>
                <a:cs typeface="Times New Roman" panose="02020603050405020304" pitchFamily="18" charset="0"/>
                <a:sym typeface="Arial"/>
              </a:rPr>
              <a:t>TOWARDS A HUMAN RIGHTS APROACH?</a:t>
            </a:r>
            <a:endParaRPr lang="en-IN" sz="2200" b="1" i="0" u="none" strike="noStrike" cap="none" dirty="0">
              <a:solidFill>
                <a:schemeClr val="bg1"/>
              </a:solidFill>
              <a:latin typeface="Times New Roman" panose="02020603050405020304" pitchFamily="18" charset="0"/>
              <a:cs typeface="Times New Roman" panose="02020603050405020304" pitchFamily="18" charset="0"/>
              <a:sym typeface="Arial"/>
            </a:endParaRPr>
          </a:p>
        </p:txBody>
      </p:sp>
      <p:sp>
        <p:nvSpPr>
          <p:cNvPr id="123" name="Google Shape;123;g2c6e256e594_0_7"/>
          <p:cNvSpPr txBox="1"/>
          <p:nvPr/>
        </p:nvSpPr>
        <p:spPr>
          <a:xfrm>
            <a:off x="1165777" y="1097280"/>
            <a:ext cx="9512867" cy="4897120"/>
          </a:xfrm>
          <a:prstGeom prst="rect">
            <a:avLst/>
          </a:prstGeom>
          <a:noFill/>
          <a:ln>
            <a:noFill/>
          </a:ln>
        </p:spPr>
        <p:txBody>
          <a:bodyPr spcFirstLastPara="1" wrap="square" lIns="91425" tIns="91425" rIns="91425" bIns="91425" anchor="t" anchorCtr="0">
            <a:noAutofit/>
          </a:bodyPr>
          <a:lstStyle/>
          <a:p>
            <a:endParaRPr lang="en-US" sz="2000" dirty="0">
              <a:solidFill>
                <a:srgbClr val="211E1E"/>
              </a:solidFill>
              <a:effectLst/>
              <a:latin typeface="Times New Roman" panose="02020603050405020304" pitchFamily="18" charset="0"/>
              <a:ea typeface="Times New Roman" panose="02020603050405020304" pitchFamily="18" charset="0"/>
              <a:cs typeface="Times New Roman" panose="02020603050405020304" pitchFamily="18" charset="0"/>
            </a:endParaRPr>
          </a:p>
          <a:p>
            <a:r>
              <a:rPr lang="en-US" sz="2000" dirty="0">
                <a:solidFill>
                  <a:srgbClr val="211E1E"/>
                </a:solidFill>
                <a:effectLst/>
                <a:latin typeface="Times New Roman" panose="02020603050405020304" pitchFamily="18" charset="0"/>
                <a:ea typeface="Times New Roman" panose="02020603050405020304" pitchFamily="18" charset="0"/>
                <a:cs typeface="Times New Roman" panose="02020603050405020304" pitchFamily="18" charset="0"/>
              </a:rPr>
              <a:t>Climate change negotiations have centered on consensus-driven welfare-based solutions, approaches that have historically thrived </a:t>
            </a:r>
            <a:r>
              <a:rPr lang="en-US" sz="2000" b="1" dirty="0">
                <a:solidFill>
                  <a:srgbClr val="211E1E"/>
                </a:solidFill>
                <a:effectLst/>
                <a:latin typeface="Times New Roman" panose="02020603050405020304" pitchFamily="18" charset="0"/>
                <a:ea typeface="Times New Roman" panose="02020603050405020304" pitchFamily="18" charset="0"/>
                <a:cs typeface="Times New Roman" panose="02020603050405020304" pitchFamily="18" charset="0"/>
              </a:rPr>
              <a:t>independently</a:t>
            </a:r>
            <a:r>
              <a:rPr lang="en-US" sz="2000" dirty="0">
                <a:solidFill>
                  <a:srgbClr val="211E1E"/>
                </a:solidFill>
                <a:effectLst/>
                <a:latin typeface="Times New Roman" panose="02020603050405020304" pitchFamily="18" charset="0"/>
                <a:ea typeface="Times New Roman" panose="02020603050405020304" pitchFamily="18" charset="0"/>
                <a:cs typeface="Times New Roman" panose="02020603050405020304" pitchFamily="18" charset="0"/>
              </a:rPr>
              <a:t> of, and in parallel with, the human rights register. </a:t>
            </a:r>
          </a:p>
          <a:p>
            <a:endParaRPr lang="en-US" sz="2000" dirty="0">
              <a:solidFill>
                <a:srgbClr val="211E1E"/>
              </a:solidFill>
              <a:latin typeface="Times New Roman" panose="02020603050405020304" pitchFamily="18" charset="0"/>
              <a:ea typeface="Times New Roman" panose="02020603050405020304" pitchFamily="18" charset="0"/>
              <a:cs typeface="Times New Roman" panose="02020603050405020304" pitchFamily="18" charset="0"/>
            </a:endParaRPr>
          </a:p>
          <a:p>
            <a:r>
              <a:rPr lang="en-US" sz="2000" dirty="0">
                <a:latin typeface="Times New Roman" panose="02020603050405020304" pitchFamily="18" charset="0"/>
                <a:cs typeface="Times New Roman" panose="02020603050405020304" pitchFamily="18" charset="0"/>
              </a:rPr>
              <a:t>The main international legal instruments </a:t>
            </a:r>
            <a:r>
              <a:rPr lang="en-US" sz="2000" b="1" dirty="0">
                <a:latin typeface="Times New Roman" panose="02020603050405020304" pitchFamily="18" charset="0"/>
                <a:cs typeface="Times New Roman" panose="02020603050405020304" pitchFamily="18" charset="0"/>
              </a:rPr>
              <a:t>rarely refer to human rights</a:t>
            </a:r>
            <a:r>
              <a:rPr lang="en-US" sz="2000" dirty="0">
                <a:latin typeface="Times New Roman" panose="02020603050405020304" pitchFamily="18" charset="0"/>
                <a:cs typeface="Times New Roman" panose="02020603050405020304" pitchFamily="18" charset="0"/>
              </a:rPr>
              <a:t> in an explicit way</a:t>
            </a:r>
            <a:br>
              <a:rPr lang="en-US" sz="2000" dirty="0">
                <a:latin typeface="Times New Roman" panose="02020603050405020304" pitchFamily="18" charset="0"/>
                <a:cs typeface="Times New Roman" panose="02020603050405020304" pitchFamily="18" charset="0"/>
              </a:rPr>
            </a:br>
            <a:r>
              <a:rPr lang="en-US" sz="2000" b="0" i="0" u="none" strike="noStrike" dirty="0">
                <a:solidFill>
                  <a:srgbClr val="1F1F1F"/>
                </a:solidFill>
                <a:effectLst/>
                <a:highlight>
                  <a:srgbClr val="F8F9FA"/>
                </a:highlight>
                <a:latin typeface="Times New Roman" panose="02020603050405020304" pitchFamily="18" charset="0"/>
                <a:cs typeface="Times New Roman" panose="02020603050405020304" pitchFamily="18" charset="0"/>
              </a:rPr>
              <a:t>and finding references to the main instruments for the protection of human rights is strange.</a:t>
            </a:r>
          </a:p>
          <a:p>
            <a:endParaRPr lang="en-US" sz="2000" dirty="0">
              <a:solidFill>
                <a:srgbClr val="1F1F1F"/>
              </a:solidFill>
              <a:highlight>
                <a:srgbClr val="F8F9FA"/>
              </a:highlight>
              <a:latin typeface="Times New Roman" panose="02020603050405020304" pitchFamily="18" charset="0"/>
              <a:ea typeface="Times New Roman" panose="02020603050405020304" pitchFamily="18" charset="0"/>
              <a:cs typeface="Times New Roman" panose="02020603050405020304" pitchFamily="18" charset="0"/>
            </a:endParaRPr>
          </a:p>
          <a:p>
            <a:endParaRPr lang="en-US" sz="2000" dirty="0">
              <a:solidFill>
                <a:srgbClr val="211E1E"/>
              </a:solidFill>
              <a:effectLst/>
              <a:latin typeface="Times New Roman" panose="02020603050405020304" pitchFamily="18" charset="0"/>
              <a:ea typeface="Times New Roman" panose="02020603050405020304" pitchFamily="18" charset="0"/>
              <a:cs typeface="Times New Roman" panose="02020603050405020304" pitchFamily="18" charset="0"/>
            </a:endParaRPr>
          </a:p>
          <a:p>
            <a:endParaRPr lang="es-ES" sz="2000" dirty="0">
              <a:effectLst/>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3" name="Rectangle 2">
            <a:extLst>
              <a:ext uri="{FF2B5EF4-FFF2-40B4-BE49-F238E27FC236}">
                <a16:creationId xmlns:a16="http://schemas.microsoft.com/office/drawing/2014/main" id="{5625EA7A-C9D7-D8EE-E792-37E305377CF7}"/>
              </a:ext>
            </a:extLst>
          </p:cNvPr>
          <p:cNvSpPr>
            <a:spLocks noChangeArrowheads="1"/>
          </p:cNvSpPr>
          <p:nvPr/>
        </p:nvSpPr>
        <p:spPr bwMode="auto">
          <a:xfrm>
            <a:off x="0" y="-18466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4" name="Rectangle 2">
            <a:extLst>
              <a:ext uri="{FF2B5EF4-FFF2-40B4-BE49-F238E27FC236}">
                <a16:creationId xmlns:a16="http://schemas.microsoft.com/office/drawing/2014/main" id="{9E8EBB50-8FAE-5965-D84D-4C7B52375273}"/>
              </a:ext>
            </a:extLst>
          </p:cNvPr>
          <p:cNvSpPr>
            <a:spLocks noChangeArrowheads="1"/>
          </p:cNvSpPr>
          <p:nvPr/>
        </p:nvSpPr>
        <p:spPr bwMode="auto">
          <a:xfrm>
            <a:off x="0" y="-184666"/>
            <a:ext cx="264816"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Char char="•"/>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227148779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121"/>
        <p:cNvGrpSpPr/>
        <p:nvPr/>
      </p:nvGrpSpPr>
      <p:grpSpPr>
        <a:xfrm>
          <a:off x="0" y="0"/>
          <a:ext cx="0" cy="0"/>
          <a:chOff x="0" y="0"/>
          <a:chExt cx="0" cy="0"/>
        </a:xfrm>
      </p:grpSpPr>
      <p:sp>
        <p:nvSpPr>
          <p:cNvPr id="122" name="Google Shape;122;g2c6e256e594_0_7"/>
          <p:cNvSpPr/>
          <p:nvPr/>
        </p:nvSpPr>
        <p:spPr>
          <a:xfrm>
            <a:off x="1165777" y="315680"/>
            <a:ext cx="9512867" cy="690160"/>
          </a:xfrm>
          <a:prstGeom prst="rect">
            <a:avLst/>
          </a:prstGeom>
          <a:solidFill>
            <a:srgbClr val="003399"/>
          </a:solidFill>
          <a:ln>
            <a:noFill/>
          </a:ln>
        </p:spPr>
        <p:txBody>
          <a:bodyPr spcFirstLastPara="1" wrap="square" lIns="91425" tIns="45700" rIns="91425" bIns="45700" anchor="t" anchorCtr="0">
            <a:noAutofit/>
          </a:bodyPr>
          <a:lstStyle/>
          <a:p>
            <a:pPr marL="0" marR="0" lvl="0" indent="0" rtl="0">
              <a:lnSpc>
                <a:spcPct val="100000"/>
              </a:lnSpc>
              <a:spcBef>
                <a:spcPts val="0"/>
              </a:spcBef>
              <a:spcAft>
                <a:spcPts val="0"/>
              </a:spcAft>
              <a:buClr>
                <a:srgbClr val="000000"/>
              </a:buClr>
              <a:buSzPts val="2800"/>
              <a:buFont typeface="Arial"/>
              <a:buNone/>
            </a:pPr>
            <a:r>
              <a:rPr lang="en-US" sz="2200" b="1" i="0" u="none" strike="noStrike" cap="none" dirty="0">
                <a:solidFill>
                  <a:schemeClr val="bg1"/>
                </a:solidFill>
                <a:latin typeface="Times New Roman" panose="02020603050405020304" pitchFamily="18" charset="0"/>
                <a:cs typeface="Times New Roman" panose="02020603050405020304" pitchFamily="18" charset="0"/>
                <a:sym typeface="Arial"/>
              </a:rPr>
              <a:t>TOWARDS A HUMAN RIGHTS APROACH?</a:t>
            </a:r>
            <a:endParaRPr lang="en-IN" sz="2200" b="1" i="0" u="none" strike="noStrike" cap="none" dirty="0">
              <a:solidFill>
                <a:schemeClr val="bg1"/>
              </a:solidFill>
              <a:latin typeface="Times New Roman" panose="02020603050405020304" pitchFamily="18" charset="0"/>
              <a:cs typeface="Times New Roman" panose="02020603050405020304" pitchFamily="18" charset="0"/>
              <a:sym typeface="Arial"/>
            </a:endParaRPr>
          </a:p>
        </p:txBody>
      </p:sp>
      <p:sp>
        <p:nvSpPr>
          <p:cNvPr id="123" name="Google Shape;123;g2c6e256e594_0_7"/>
          <p:cNvSpPr txBox="1"/>
          <p:nvPr/>
        </p:nvSpPr>
        <p:spPr>
          <a:xfrm>
            <a:off x="1165777" y="1097280"/>
            <a:ext cx="9512867" cy="4897120"/>
          </a:xfrm>
          <a:prstGeom prst="rect">
            <a:avLst/>
          </a:prstGeom>
          <a:noFill/>
          <a:ln>
            <a:noFill/>
          </a:ln>
        </p:spPr>
        <p:txBody>
          <a:bodyPr spcFirstLastPara="1" wrap="square" lIns="91425" tIns="91425" rIns="91425" bIns="91425" anchor="t" anchorCtr="0">
            <a:noAutofit/>
          </a:bodyPr>
          <a:lstStyle/>
          <a:p>
            <a:r>
              <a:rPr lang="en-US" sz="2000" dirty="0">
                <a:solidFill>
                  <a:srgbClr val="211E1E"/>
                </a:solidFill>
                <a:effectLst/>
                <a:latin typeface="Times New Roman" panose="02020603050405020304" pitchFamily="18" charset="0"/>
                <a:ea typeface="Times New Roman" panose="02020603050405020304" pitchFamily="18" charset="0"/>
                <a:cs typeface="Times New Roman" panose="02020603050405020304" pitchFamily="18" charset="0"/>
              </a:rPr>
              <a:t>Plausible reasons for doubting that a ‘human rights approach’ would assist the formation of effective policies to address climate change can be identified.</a:t>
            </a:r>
          </a:p>
          <a:p>
            <a:r>
              <a:rPr lang="en-US" sz="2000" dirty="0">
                <a:solidFill>
                  <a:srgbClr val="211E1E"/>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s-ES" sz="20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lvl="0">
              <a:buClr>
                <a:srgbClr val="211E1E"/>
              </a:buClr>
              <a:buSzPts val="1100"/>
            </a:pPr>
            <a:r>
              <a:rPr lang="en-US" sz="2000" dirty="0">
                <a:solidFill>
                  <a:srgbClr val="211E1E"/>
                </a:solidFill>
                <a:effectLst/>
                <a:latin typeface="Times New Roman" panose="02020603050405020304" pitchFamily="18" charset="0"/>
                <a:ea typeface="Times New Roman" panose="02020603050405020304" pitchFamily="18" charset="0"/>
                <a:cs typeface="Times New Roman" panose="02020603050405020304" pitchFamily="18" charset="0"/>
              </a:rPr>
              <a:t>1. The rights </a:t>
            </a:r>
            <a:r>
              <a:rPr lang="en-US" sz="2000" b="1" dirty="0">
                <a:solidFill>
                  <a:srgbClr val="211E1E"/>
                </a:solidFill>
                <a:effectLst/>
                <a:latin typeface="Times New Roman" panose="02020603050405020304" pitchFamily="18" charset="0"/>
                <a:ea typeface="Times New Roman" panose="02020603050405020304" pitchFamily="18" charset="0"/>
                <a:cs typeface="Times New Roman" panose="02020603050405020304" pitchFamily="18" charset="0"/>
              </a:rPr>
              <a:t>international enforcement mechanisms </a:t>
            </a:r>
            <a:r>
              <a:rPr lang="en-US" sz="2000" dirty="0">
                <a:solidFill>
                  <a:srgbClr val="211E1E"/>
                </a:solidFill>
                <a:effectLst/>
                <a:latin typeface="Times New Roman" panose="02020603050405020304" pitchFamily="18" charset="0"/>
                <a:ea typeface="Times New Roman" panose="02020603050405020304" pitchFamily="18" charset="0"/>
                <a:cs typeface="Times New Roman" panose="02020603050405020304" pitchFamily="18" charset="0"/>
              </a:rPr>
              <a:t>are weak and moreover harms caused by climate change can be attributed only indirectly. </a:t>
            </a:r>
            <a:endParaRPr lang="es-ES" sz="20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342900" lvl="0" indent="-342900">
              <a:buClr>
                <a:srgbClr val="211E1E"/>
              </a:buClr>
              <a:buSzPts val="1100"/>
              <a:buFont typeface="AdvOT7d6df7ab.I"/>
              <a:buAutoNum type="arabicPeriod"/>
            </a:pPr>
            <a:endParaRPr lang="en-US" sz="2000" b="1" dirty="0">
              <a:solidFill>
                <a:srgbClr val="211E1E"/>
              </a:solidFill>
              <a:effectLst/>
              <a:latin typeface="Times New Roman" panose="02020603050405020304" pitchFamily="18" charset="0"/>
              <a:ea typeface="Times New Roman" panose="02020603050405020304" pitchFamily="18" charset="0"/>
              <a:cs typeface="Times New Roman" panose="02020603050405020304" pitchFamily="18" charset="0"/>
            </a:endParaRPr>
          </a:p>
          <a:p>
            <a:pPr lvl="0">
              <a:buClr>
                <a:srgbClr val="211E1E"/>
              </a:buClr>
              <a:buSzPts val="1100"/>
            </a:pPr>
            <a:r>
              <a:rPr lang="en-US" sz="2000" dirty="0">
                <a:solidFill>
                  <a:srgbClr val="211E1E"/>
                </a:solidFill>
                <a:latin typeface="Times New Roman" panose="02020603050405020304" pitchFamily="18" charset="0"/>
                <a:ea typeface="Times New Roman" panose="02020603050405020304" pitchFamily="18" charset="0"/>
                <a:cs typeface="Times New Roman" panose="02020603050405020304" pitchFamily="18" charset="0"/>
              </a:rPr>
              <a:t>2. </a:t>
            </a:r>
            <a:r>
              <a:rPr lang="en-US" sz="2000" b="1" dirty="0">
                <a:solidFill>
                  <a:srgbClr val="211E1E"/>
                </a:solidFill>
                <a:effectLst/>
                <a:latin typeface="Times New Roman" panose="02020603050405020304" pitchFamily="18" charset="0"/>
                <a:ea typeface="Times New Roman" panose="02020603050405020304" pitchFamily="18" charset="0"/>
                <a:cs typeface="Times New Roman" panose="02020603050405020304" pitchFamily="18" charset="0"/>
              </a:rPr>
              <a:t>Extraterritorial responsibility </a:t>
            </a:r>
            <a:r>
              <a:rPr lang="en-US" sz="2000" dirty="0">
                <a:solidFill>
                  <a:srgbClr val="211E1E"/>
                </a:solidFill>
                <a:effectLst/>
                <a:latin typeface="Times New Roman" panose="02020603050405020304" pitchFamily="18" charset="0"/>
                <a:ea typeface="Times New Roman" panose="02020603050405020304" pitchFamily="18" charset="0"/>
                <a:cs typeface="Times New Roman" panose="02020603050405020304" pitchFamily="18" charset="0"/>
              </a:rPr>
              <a:t>is hard to establish. Under human rights law, a person’s government ordinarily has the primary duty to act when rights are violated. In the context of climate change, however, responsibility for impacts lies in diffuse actors, both public and private, sometimes located in other countries.</a:t>
            </a:r>
            <a:endParaRPr lang="es-ES" sz="2000" dirty="0">
              <a:latin typeface="Times New Roman" panose="02020603050405020304" pitchFamily="18" charset="0"/>
              <a:ea typeface="Times New Roman" panose="02020603050405020304" pitchFamily="18" charset="0"/>
              <a:cs typeface="Times New Roman" panose="02020603050405020304" pitchFamily="18" charset="0"/>
            </a:endParaRPr>
          </a:p>
          <a:p>
            <a:pPr lvl="0">
              <a:buClr>
                <a:srgbClr val="211E1E"/>
              </a:buClr>
              <a:buSzPts val="1100"/>
            </a:pPr>
            <a:endParaRPr lang="es-ES" sz="2000" b="1" dirty="0">
              <a:solidFill>
                <a:srgbClr val="211E1E"/>
              </a:solidFill>
              <a:effectLst/>
              <a:latin typeface="Times New Roman" panose="02020603050405020304" pitchFamily="18" charset="0"/>
              <a:ea typeface="Times New Roman" panose="02020603050405020304" pitchFamily="18" charset="0"/>
              <a:cs typeface="Times New Roman" panose="02020603050405020304" pitchFamily="18" charset="0"/>
            </a:endParaRPr>
          </a:p>
          <a:p>
            <a:pPr lvl="0">
              <a:buClr>
                <a:srgbClr val="211E1E"/>
              </a:buClr>
              <a:buSzPts val="1100"/>
            </a:pPr>
            <a:r>
              <a:rPr lang="es-ES" sz="2000" dirty="0">
                <a:solidFill>
                  <a:srgbClr val="211E1E"/>
                </a:solidFill>
                <a:latin typeface="Times New Roman" panose="02020603050405020304" pitchFamily="18" charset="0"/>
                <a:ea typeface="Times New Roman" panose="02020603050405020304" pitchFamily="18" charset="0"/>
                <a:cs typeface="Times New Roman" panose="02020603050405020304" pitchFamily="18" charset="0"/>
              </a:rPr>
              <a:t>3. </a:t>
            </a:r>
            <a:r>
              <a:rPr lang="en-US" sz="2000" b="1" dirty="0">
                <a:solidFill>
                  <a:srgbClr val="211E1E"/>
                </a:solidFill>
                <a:effectLst/>
                <a:latin typeface="Times New Roman" panose="02020603050405020304" pitchFamily="18" charset="0"/>
                <a:ea typeface="Times New Roman" panose="02020603050405020304" pitchFamily="18" charset="0"/>
                <a:cs typeface="Times New Roman" panose="02020603050405020304" pitchFamily="18" charset="0"/>
              </a:rPr>
              <a:t>Local accountability</a:t>
            </a:r>
            <a:r>
              <a:rPr lang="en-US" sz="2000" dirty="0">
                <a:solidFill>
                  <a:srgbClr val="211E1E"/>
                </a:solidFill>
                <a:effectLst/>
                <a:latin typeface="Times New Roman" panose="02020603050405020304" pitchFamily="18" charset="0"/>
                <a:ea typeface="Times New Roman" panose="02020603050405020304" pitchFamily="18" charset="0"/>
                <a:cs typeface="Times New Roman" panose="02020603050405020304" pitchFamily="18" charset="0"/>
              </a:rPr>
              <a:t> is hard to establish. Lack economic resources countries are the most likely to suffer climate change effects even if they are least likely to be major emitters of greenhouse gases. Resource constraints inevitably impair a state’s ability to provide quality public goods to its population. Rarely a government can be held accountable for circumstances it did not create</a:t>
            </a:r>
            <a:r>
              <a:rPr lang="en-US" sz="2000" dirty="0">
                <a:effectLst/>
                <a:latin typeface="Times New Roman" panose="02020603050405020304" pitchFamily="18" charset="0"/>
                <a:ea typeface="Times New Roman" panose="02020603050405020304" pitchFamily="18" charset="0"/>
                <a:cs typeface="Times New Roman" panose="02020603050405020304" pitchFamily="18" charset="0"/>
              </a:rPr>
              <a:t>.</a:t>
            </a:r>
            <a:endParaRPr lang="es-ES" sz="2000" dirty="0">
              <a:effectLst/>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3" name="Rectangle 2">
            <a:extLst>
              <a:ext uri="{FF2B5EF4-FFF2-40B4-BE49-F238E27FC236}">
                <a16:creationId xmlns:a16="http://schemas.microsoft.com/office/drawing/2014/main" id="{5625EA7A-C9D7-D8EE-E792-37E305377CF7}"/>
              </a:ext>
            </a:extLst>
          </p:cNvPr>
          <p:cNvSpPr>
            <a:spLocks noChangeArrowheads="1"/>
          </p:cNvSpPr>
          <p:nvPr/>
        </p:nvSpPr>
        <p:spPr bwMode="auto">
          <a:xfrm>
            <a:off x="0" y="-18466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4" name="Rectangle 2">
            <a:extLst>
              <a:ext uri="{FF2B5EF4-FFF2-40B4-BE49-F238E27FC236}">
                <a16:creationId xmlns:a16="http://schemas.microsoft.com/office/drawing/2014/main" id="{9E8EBB50-8FAE-5965-D84D-4C7B52375273}"/>
              </a:ext>
            </a:extLst>
          </p:cNvPr>
          <p:cNvSpPr>
            <a:spLocks noChangeArrowheads="1"/>
          </p:cNvSpPr>
          <p:nvPr/>
        </p:nvSpPr>
        <p:spPr bwMode="auto">
          <a:xfrm>
            <a:off x="0" y="-184666"/>
            <a:ext cx="264816"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Char char="•"/>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226669553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121"/>
        <p:cNvGrpSpPr/>
        <p:nvPr/>
      </p:nvGrpSpPr>
      <p:grpSpPr>
        <a:xfrm>
          <a:off x="0" y="0"/>
          <a:ext cx="0" cy="0"/>
          <a:chOff x="0" y="0"/>
          <a:chExt cx="0" cy="0"/>
        </a:xfrm>
      </p:grpSpPr>
      <p:sp>
        <p:nvSpPr>
          <p:cNvPr id="122" name="Google Shape;122;g2c6e256e594_0_7"/>
          <p:cNvSpPr/>
          <p:nvPr/>
        </p:nvSpPr>
        <p:spPr>
          <a:xfrm>
            <a:off x="1165777" y="315680"/>
            <a:ext cx="9512867" cy="690160"/>
          </a:xfrm>
          <a:prstGeom prst="rect">
            <a:avLst/>
          </a:prstGeom>
          <a:solidFill>
            <a:srgbClr val="003399"/>
          </a:solidFill>
          <a:ln>
            <a:noFill/>
          </a:ln>
        </p:spPr>
        <p:txBody>
          <a:bodyPr spcFirstLastPara="1" wrap="square" lIns="91425" tIns="45700" rIns="91425" bIns="45700" anchor="t" anchorCtr="0">
            <a:noAutofit/>
          </a:bodyPr>
          <a:lstStyle/>
          <a:p>
            <a:pPr marL="0" marR="0" lvl="0" indent="0" rtl="0">
              <a:lnSpc>
                <a:spcPct val="100000"/>
              </a:lnSpc>
              <a:spcBef>
                <a:spcPts val="0"/>
              </a:spcBef>
              <a:spcAft>
                <a:spcPts val="0"/>
              </a:spcAft>
              <a:buClr>
                <a:srgbClr val="000000"/>
              </a:buClr>
              <a:buSzPts val="2800"/>
              <a:buFont typeface="Arial"/>
              <a:buNone/>
            </a:pPr>
            <a:r>
              <a:rPr lang="en-US" sz="2200" b="1" i="0" u="none" strike="noStrike" cap="none" dirty="0">
                <a:solidFill>
                  <a:schemeClr val="bg1"/>
                </a:solidFill>
                <a:latin typeface="Times New Roman" panose="02020603050405020304" pitchFamily="18" charset="0"/>
                <a:cs typeface="Times New Roman" panose="02020603050405020304" pitchFamily="18" charset="0"/>
                <a:sym typeface="Arial"/>
              </a:rPr>
              <a:t>TOWARDS A HUMAN RIGHTS APROACH?</a:t>
            </a:r>
            <a:endParaRPr lang="en-IN" sz="2200" b="1" i="0" u="none" strike="noStrike" cap="none" dirty="0">
              <a:solidFill>
                <a:schemeClr val="bg1"/>
              </a:solidFill>
              <a:latin typeface="Times New Roman" panose="02020603050405020304" pitchFamily="18" charset="0"/>
              <a:cs typeface="Times New Roman" panose="02020603050405020304" pitchFamily="18" charset="0"/>
              <a:sym typeface="Arial"/>
            </a:endParaRPr>
          </a:p>
        </p:txBody>
      </p:sp>
      <p:sp>
        <p:nvSpPr>
          <p:cNvPr id="123" name="Google Shape;123;g2c6e256e594_0_7"/>
          <p:cNvSpPr txBox="1"/>
          <p:nvPr/>
        </p:nvSpPr>
        <p:spPr>
          <a:xfrm>
            <a:off x="1165777" y="1097280"/>
            <a:ext cx="9512867" cy="4897120"/>
          </a:xfrm>
          <a:prstGeom prst="rect">
            <a:avLst/>
          </a:prstGeom>
          <a:noFill/>
          <a:ln>
            <a:noFill/>
          </a:ln>
        </p:spPr>
        <p:txBody>
          <a:bodyPr spcFirstLastPara="1" wrap="square" lIns="91425" tIns="91425" rIns="91425" bIns="91425" anchor="t" anchorCtr="0">
            <a:noAutofit/>
          </a:bodyPr>
          <a:lstStyle/>
          <a:p>
            <a:pPr lvl="0">
              <a:buClr>
                <a:srgbClr val="211E1E"/>
              </a:buClr>
              <a:buSzPts val="1100"/>
            </a:pPr>
            <a:endParaRPr lang="en-US" sz="2000" dirty="0">
              <a:solidFill>
                <a:srgbClr val="211E1E"/>
              </a:solidFill>
              <a:effectLst/>
              <a:latin typeface="Times New Roman" panose="02020603050405020304" pitchFamily="18" charset="0"/>
              <a:ea typeface="Times New Roman" panose="02020603050405020304" pitchFamily="18" charset="0"/>
              <a:cs typeface="Times New Roman" panose="02020603050405020304" pitchFamily="18" charset="0"/>
            </a:endParaRPr>
          </a:p>
          <a:p>
            <a:pPr lvl="0">
              <a:buClr>
                <a:srgbClr val="211E1E"/>
              </a:buClr>
              <a:buSzPts val="1100"/>
            </a:pPr>
            <a:r>
              <a:rPr lang="en-US" sz="2000" dirty="0">
                <a:solidFill>
                  <a:srgbClr val="211E1E"/>
                </a:solidFill>
                <a:effectLst/>
                <a:latin typeface="Times New Roman" panose="02020603050405020304" pitchFamily="18" charset="0"/>
                <a:ea typeface="Times New Roman" panose="02020603050405020304" pitchFamily="18" charset="0"/>
                <a:cs typeface="Times New Roman" panose="02020603050405020304" pitchFamily="18" charset="0"/>
              </a:rPr>
              <a:t>4. </a:t>
            </a:r>
            <a:r>
              <a:rPr lang="en-US" sz="2000" b="1" dirty="0">
                <a:solidFill>
                  <a:srgbClr val="211E1E"/>
                </a:solidFill>
                <a:effectLst/>
                <a:latin typeface="Times New Roman" panose="02020603050405020304" pitchFamily="18" charset="0"/>
                <a:ea typeface="Times New Roman" panose="02020603050405020304" pitchFamily="18" charset="0"/>
                <a:cs typeface="Times New Roman" panose="02020603050405020304" pitchFamily="18" charset="0"/>
              </a:rPr>
              <a:t>Emergency regimes</a:t>
            </a:r>
            <a:r>
              <a:rPr lang="en-US" sz="2000" dirty="0">
                <a:solidFill>
                  <a:srgbClr val="211E1E"/>
                </a:solidFill>
                <a:effectLst/>
                <a:latin typeface="Times New Roman" panose="02020603050405020304" pitchFamily="18" charset="0"/>
                <a:ea typeface="Times New Roman" panose="02020603050405020304" pitchFamily="18" charset="0"/>
                <a:cs typeface="Times New Roman" panose="02020603050405020304" pitchFamily="18" charset="0"/>
              </a:rPr>
              <a:t> are habitually critical or dismissive of human rights constraints. Since the most severe climate change impacts are catastrophic affecting a large number of people, usually these scenarios involve emergencies regimes and therefore lead to the limitation of rights. </a:t>
            </a:r>
            <a:endParaRPr lang="es-ES" sz="20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lvl="0">
              <a:buClr>
                <a:srgbClr val="211E1E"/>
              </a:buClr>
              <a:buSzPts val="1100"/>
            </a:pPr>
            <a:endParaRPr lang="en-US" sz="2000" dirty="0">
              <a:solidFill>
                <a:srgbClr val="211E1E"/>
              </a:solidFill>
              <a:effectLst/>
              <a:latin typeface="Times New Roman" panose="02020603050405020304" pitchFamily="18" charset="0"/>
              <a:ea typeface="Times New Roman" panose="02020603050405020304" pitchFamily="18" charset="0"/>
              <a:cs typeface="Times New Roman" panose="02020603050405020304" pitchFamily="18" charset="0"/>
            </a:endParaRPr>
          </a:p>
          <a:p>
            <a:pPr lvl="0">
              <a:buClr>
                <a:srgbClr val="211E1E"/>
              </a:buClr>
              <a:buSzPts val="1100"/>
            </a:pPr>
            <a:r>
              <a:rPr lang="en-US" sz="2000" dirty="0">
                <a:solidFill>
                  <a:srgbClr val="211E1E"/>
                </a:solidFill>
                <a:latin typeface="Times New Roman" panose="02020603050405020304" pitchFamily="18" charset="0"/>
                <a:ea typeface="Times New Roman" panose="02020603050405020304" pitchFamily="18" charset="0"/>
                <a:cs typeface="Times New Roman" panose="02020603050405020304" pitchFamily="18" charset="0"/>
              </a:rPr>
              <a:t>5. </a:t>
            </a:r>
            <a:r>
              <a:rPr lang="en-US" sz="2000" dirty="0">
                <a:solidFill>
                  <a:srgbClr val="211E1E"/>
                </a:solidFill>
                <a:effectLst/>
                <a:latin typeface="Times New Roman" panose="02020603050405020304" pitchFamily="18" charset="0"/>
                <a:ea typeface="Times New Roman" panose="02020603050405020304" pitchFamily="18" charset="0"/>
                <a:cs typeface="Times New Roman" panose="02020603050405020304" pitchFamily="18" charset="0"/>
              </a:rPr>
              <a:t>The emergence of </a:t>
            </a:r>
            <a:r>
              <a:rPr lang="en-US" sz="2000" b="1" dirty="0">
                <a:solidFill>
                  <a:srgbClr val="211E1E"/>
                </a:solidFill>
                <a:effectLst/>
                <a:latin typeface="Times New Roman" panose="02020603050405020304" pitchFamily="18" charset="0"/>
                <a:ea typeface="Times New Roman" panose="02020603050405020304" pitchFamily="18" charset="0"/>
                <a:cs typeface="Times New Roman" panose="02020603050405020304" pitchFamily="18" charset="0"/>
              </a:rPr>
              <a:t>conflicts between rights</a:t>
            </a:r>
            <a:r>
              <a:rPr lang="en-US" sz="2000" dirty="0">
                <a:solidFill>
                  <a:srgbClr val="211E1E"/>
                </a:solidFill>
                <a:effectLst/>
                <a:latin typeface="Times New Roman" panose="02020603050405020304" pitchFamily="18" charset="0"/>
                <a:ea typeface="Times New Roman" panose="02020603050405020304" pitchFamily="18" charset="0"/>
                <a:cs typeface="Times New Roman" panose="02020603050405020304" pitchFamily="18" charset="0"/>
              </a:rPr>
              <a:t>. Human rights also protect others besides those who are potentially harmed by climate change, such as economic actors, i.e.: human right to property or peaceful enjoyment of their possessions. Certain rights enjoyment can be affected by climate change policies, such as right to culture, or freedom of religion, or family reunion. </a:t>
            </a:r>
          </a:p>
          <a:p>
            <a:pPr lvl="0">
              <a:buClr>
                <a:srgbClr val="211E1E"/>
              </a:buClr>
              <a:buSzPts val="1100"/>
            </a:pPr>
            <a:endParaRPr lang="es-ES" sz="2000" dirty="0">
              <a:effectLst/>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3" name="Rectangle 2">
            <a:extLst>
              <a:ext uri="{FF2B5EF4-FFF2-40B4-BE49-F238E27FC236}">
                <a16:creationId xmlns:a16="http://schemas.microsoft.com/office/drawing/2014/main" id="{5625EA7A-C9D7-D8EE-E792-37E305377CF7}"/>
              </a:ext>
            </a:extLst>
          </p:cNvPr>
          <p:cNvSpPr>
            <a:spLocks noChangeArrowheads="1"/>
          </p:cNvSpPr>
          <p:nvPr/>
        </p:nvSpPr>
        <p:spPr bwMode="auto">
          <a:xfrm>
            <a:off x="0" y="-18466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4" name="Rectangle 2">
            <a:extLst>
              <a:ext uri="{FF2B5EF4-FFF2-40B4-BE49-F238E27FC236}">
                <a16:creationId xmlns:a16="http://schemas.microsoft.com/office/drawing/2014/main" id="{9E8EBB50-8FAE-5965-D84D-4C7B52375273}"/>
              </a:ext>
            </a:extLst>
          </p:cNvPr>
          <p:cNvSpPr>
            <a:spLocks noChangeArrowheads="1"/>
          </p:cNvSpPr>
          <p:nvPr/>
        </p:nvSpPr>
        <p:spPr bwMode="auto">
          <a:xfrm>
            <a:off x="0" y="-184666"/>
            <a:ext cx="264816"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Char char="•"/>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297956668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121"/>
        <p:cNvGrpSpPr/>
        <p:nvPr/>
      </p:nvGrpSpPr>
      <p:grpSpPr>
        <a:xfrm>
          <a:off x="0" y="0"/>
          <a:ext cx="0" cy="0"/>
          <a:chOff x="0" y="0"/>
          <a:chExt cx="0" cy="0"/>
        </a:xfrm>
      </p:grpSpPr>
      <p:sp>
        <p:nvSpPr>
          <p:cNvPr id="122" name="Google Shape;122;g2c6e256e594_0_7"/>
          <p:cNvSpPr/>
          <p:nvPr/>
        </p:nvSpPr>
        <p:spPr>
          <a:xfrm>
            <a:off x="1165777" y="315680"/>
            <a:ext cx="9512867" cy="690160"/>
          </a:xfrm>
          <a:prstGeom prst="rect">
            <a:avLst/>
          </a:prstGeom>
          <a:solidFill>
            <a:srgbClr val="003399"/>
          </a:solidFill>
          <a:ln>
            <a:noFill/>
          </a:ln>
        </p:spPr>
        <p:txBody>
          <a:bodyPr spcFirstLastPara="1" wrap="square" lIns="91425" tIns="45700" rIns="91425" bIns="45700" anchor="t" anchorCtr="0">
            <a:noAutofit/>
          </a:bodyPr>
          <a:lstStyle/>
          <a:p>
            <a:pPr marL="0" marR="0" lvl="0" indent="0" rtl="0">
              <a:lnSpc>
                <a:spcPct val="100000"/>
              </a:lnSpc>
              <a:spcBef>
                <a:spcPts val="0"/>
              </a:spcBef>
              <a:spcAft>
                <a:spcPts val="0"/>
              </a:spcAft>
              <a:buClr>
                <a:srgbClr val="000000"/>
              </a:buClr>
              <a:buSzPts val="2800"/>
              <a:buFont typeface="Arial"/>
              <a:buNone/>
            </a:pPr>
            <a:r>
              <a:rPr lang="en-US" sz="2200" b="1" i="0" u="none" strike="noStrike" cap="none" dirty="0">
                <a:solidFill>
                  <a:schemeClr val="bg1"/>
                </a:solidFill>
                <a:latin typeface="Times New Roman" panose="02020603050405020304" pitchFamily="18" charset="0"/>
                <a:cs typeface="Times New Roman" panose="02020603050405020304" pitchFamily="18" charset="0"/>
                <a:sym typeface="Arial"/>
              </a:rPr>
              <a:t>TOWARDS A HUMAN RIGHTS APROACH?</a:t>
            </a:r>
            <a:endParaRPr lang="en-IN" sz="2200" b="1" i="0" u="none" strike="noStrike" cap="none" dirty="0">
              <a:solidFill>
                <a:schemeClr val="bg1"/>
              </a:solidFill>
              <a:latin typeface="Times New Roman" panose="02020603050405020304" pitchFamily="18" charset="0"/>
              <a:cs typeface="Times New Roman" panose="02020603050405020304" pitchFamily="18" charset="0"/>
              <a:sym typeface="Arial"/>
            </a:endParaRPr>
          </a:p>
        </p:txBody>
      </p:sp>
      <p:sp>
        <p:nvSpPr>
          <p:cNvPr id="123" name="Google Shape;123;g2c6e256e594_0_7"/>
          <p:cNvSpPr txBox="1"/>
          <p:nvPr/>
        </p:nvSpPr>
        <p:spPr>
          <a:xfrm>
            <a:off x="1165777" y="1097280"/>
            <a:ext cx="9512867" cy="4897120"/>
          </a:xfrm>
          <a:prstGeom prst="rect">
            <a:avLst/>
          </a:prstGeom>
          <a:noFill/>
          <a:ln>
            <a:noFill/>
          </a:ln>
        </p:spPr>
        <p:txBody>
          <a:bodyPr spcFirstLastPara="1" wrap="square" lIns="91425" tIns="91425" rIns="91425" bIns="91425" anchor="t" anchorCtr="0">
            <a:noAutofit/>
          </a:bodyPr>
          <a:lstStyle/>
          <a:p>
            <a:r>
              <a:rPr lang="en-US" sz="2000" dirty="0">
                <a:solidFill>
                  <a:srgbClr val="211E1E"/>
                </a:solidFill>
                <a:effectLst/>
                <a:latin typeface="Times New Roman" panose="02020603050405020304" pitchFamily="18" charset="0"/>
                <a:ea typeface="Times New Roman" panose="02020603050405020304" pitchFamily="18" charset="0"/>
                <a:cs typeface="Times New Roman" panose="02020603050405020304" pitchFamily="18" charset="0"/>
              </a:rPr>
              <a:t>Yet these distinctions need not necessitate a sharp divide between the disciplines; indeed, as these two areas of law and practice are forced into contact by circumstance, the distinction between them is likely to narrow. </a:t>
            </a:r>
            <a:endParaRPr lang="es-ES" sz="2000" dirty="0">
              <a:effectLst/>
              <a:latin typeface="Times New Roman" panose="02020603050405020304" pitchFamily="18" charset="0"/>
              <a:ea typeface="Times New Roman" panose="02020603050405020304" pitchFamily="18" charset="0"/>
              <a:cs typeface="Times New Roman" panose="02020603050405020304" pitchFamily="18" charset="0"/>
            </a:endParaRPr>
          </a:p>
          <a:p>
            <a:endParaRPr lang="en-US" sz="2000" dirty="0">
              <a:solidFill>
                <a:srgbClr val="211E1E"/>
              </a:solidFill>
              <a:effectLst/>
              <a:latin typeface="Times New Roman" panose="02020603050405020304" pitchFamily="18" charset="0"/>
              <a:ea typeface="Times New Roman" panose="02020603050405020304" pitchFamily="18" charset="0"/>
              <a:cs typeface="Times New Roman" panose="02020603050405020304" pitchFamily="18" charset="0"/>
            </a:endParaRPr>
          </a:p>
          <a:p>
            <a:r>
              <a:rPr lang="en-US" sz="2000" dirty="0">
                <a:solidFill>
                  <a:srgbClr val="211E1E"/>
                </a:solidFill>
                <a:effectLst/>
                <a:latin typeface="Times New Roman" panose="02020603050405020304" pitchFamily="18" charset="0"/>
                <a:ea typeface="Times New Roman" panose="02020603050405020304" pitchFamily="18" charset="0"/>
                <a:cs typeface="Times New Roman" panose="02020603050405020304" pitchFamily="18" charset="0"/>
              </a:rPr>
              <a:t>In spite of everything:</a:t>
            </a:r>
          </a:p>
          <a:p>
            <a:r>
              <a:rPr lang="en-US" sz="2000" dirty="0">
                <a:solidFill>
                  <a:srgbClr val="211E1E"/>
                </a:solidFill>
                <a:latin typeface="Times New Roman" panose="02020603050405020304" pitchFamily="18" charset="0"/>
                <a:ea typeface="Times New Roman" panose="02020603050405020304" pitchFamily="18" charset="0"/>
                <a:cs typeface="Times New Roman" panose="02020603050405020304" pitchFamily="18" charset="0"/>
              </a:rPr>
              <a:t>1. H</a:t>
            </a:r>
            <a:r>
              <a:rPr lang="en-US" sz="2000" dirty="0">
                <a:solidFill>
                  <a:srgbClr val="211E1E"/>
                </a:solidFill>
                <a:effectLst/>
                <a:latin typeface="Times New Roman" panose="02020603050405020304" pitchFamily="18" charset="0"/>
                <a:ea typeface="Times New Roman" panose="02020603050405020304" pitchFamily="18" charset="0"/>
                <a:cs typeface="Times New Roman" panose="02020603050405020304" pitchFamily="18" charset="0"/>
              </a:rPr>
              <a:t>uman rights law is relevant to climate change for the simple reason that climate change affects and will increasingly impinge upon human rights. </a:t>
            </a:r>
            <a:endParaRPr lang="es-ES" sz="2000" dirty="0">
              <a:effectLst/>
              <a:latin typeface="Times New Roman" panose="02020603050405020304" pitchFamily="18" charset="0"/>
              <a:ea typeface="Times New Roman" panose="02020603050405020304" pitchFamily="18" charset="0"/>
              <a:cs typeface="Times New Roman" panose="02020603050405020304" pitchFamily="18" charset="0"/>
            </a:endParaRPr>
          </a:p>
          <a:p>
            <a:endParaRPr lang="en-US" sz="2000" dirty="0">
              <a:solidFill>
                <a:srgbClr val="211E1E"/>
              </a:solidFill>
              <a:effectLst/>
              <a:latin typeface="Times New Roman" panose="02020603050405020304" pitchFamily="18" charset="0"/>
              <a:ea typeface="Times New Roman" panose="02020603050405020304" pitchFamily="18" charset="0"/>
              <a:cs typeface="Times New Roman" panose="02020603050405020304" pitchFamily="18" charset="0"/>
            </a:endParaRPr>
          </a:p>
          <a:p>
            <a:r>
              <a:rPr lang="en-US" sz="2000" dirty="0">
                <a:solidFill>
                  <a:srgbClr val="211E1E"/>
                </a:solidFill>
                <a:effectLst/>
                <a:latin typeface="Times New Roman" panose="02020603050405020304" pitchFamily="18" charset="0"/>
                <a:ea typeface="Times New Roman" panose="02020603050405020304" pitchFamily="18" charset="0"/>
                <a:cs typeface="Times New Roman" panose="02020603050405020304" pitchFamily="18" charset="0"/>
              </a:rPr>
              <a:t>2. As harms due to climate change are felt, it is likely that those affected will turn to the hard language of human rights enforcement mechanisms for protection. </a:t>
            </a:r>
          </a:p>
          <a:p>
            <a:endParaRPr lang="en-US" sz="2000" dirty="0">
              <a:solidFill>
                <a:srgbClr val="211E1E"/>
              </a:solidFill>
              <a:latin typeface="Times New Roman" panose="02020603050405020304" pitchFamily="18" charset="0"/>
              <a:ea typeface="Times New Roman" panose="02020603050405020304" pitchFamily="18" charset="0"/>
              <a:cs typeface="Times New Roman" panose="02020603050405020304" pitchFamily="18" charset="0"/>
            </a:endParaRPr>
          </a:p>
          <a:p>
            <a:r>
              <a:rPr lang="en-US" sz="2000" dirty="0">
                <a:solidFill>
                  <a:srgbClr val="211E1E"/>
                </a:solidFill>
                <a:effectLst/>
                <a:latin typeface="Times New Roman" panose="02020603050405020304" pitchFamily="18" charset="0"/>
                <a:ea typeface="Times New Roman" panose="02020603050405020304" pitchFamily="18" charset="0"/>
                <a:cs typeface="Times New Roman" panose="02020603050405020304" pitchFamily="18" charset="0"/>
              </a:rPr>
              <a:t>At the same time, while neither of these factors comes with a ready-made account of the appropriate posture to take at the interface of the two regimes, the unavoidability of negotiation between them is likely to bring </a:t>
            </a:r>
            <a:r>
              <a:rPr lang="en-US" sz="2000" dirty="0" err="1">
                <a:solidFill>
                  <a:srgbClr val="211E1E"/>
                </a:solidFill>
                <a:effectLst/>
                <a:latin typeface="Times New Roman" panose="02020603050405020304" pitchFamily="18" charset="0"/>
                <a:ea typeface="Times New Roman" panose="02020603050405020304" pitchFamily="18" charset="0"/>
                <a:cs typeface="Times New Roman" panose="02020603050405020304" pitchFamily="18" charset="0"/>
              </a:rPr>
              <a:t>cross-fertilisation</a:t>
            </a:r>
            <a:r>
              <a:rPr lang="en-US" sz="2000" dirty="0">
                <a:solidFill>
                  <a:srgbClr val="211E1E"/>
                </a:solidFill>
                <a:effectLst/>
                <a:latin typeface="Times New Roman" panose="02020603050405020304" pitchFamily="18" charset="0"/>
                <a:ea typeface="Times New Roman" panose="02020603050405020304" pitchFamily="18" charset="0"/>
                <a:cs typeface="Times New Roman" panose="02020603050405020304" pitchFamily="18" charset="0"/>
              </a:rPr>
              <a:t>. There is plenty of scope for exchange and evolution. </a:t>
            </a:r>
            <a:endParaRPr lang="es-ES" sz="2000" dirty="0">
              <a:effectLst/>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3" name="Rectangle 2">
            <a:extLst>
              <a:ext uri="{FF2B5EF4-FFF2-40B4-BE49-F238E27FC236}">
                <a16:creationId xmlns:a16="http://schemas.microsoft.com/office/drawing/2014/main" id="{5625EA7A-C9D7-D8EE-E792-37E305377CF7}"/>
              </a:ext>
            </a:extLst>
          </p:cNvPr>
          <p:cNvSpPr>
            <a:spLocks noChangeArrowheads="1"/>
          </p:cNvSpPr>
          <p:nvPr/>
        </p:nvSpPr>
        <p:spPr bwMode="auto">
          <a:xfrm>
            <a:off x="0" y="-18466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4" name="Rectangle 2">
            <a:extLst>
              <a:ext uri="{FF2B5EF4-FFF2-40B4-BE49-F238E27FC236}">
                <a16:creationId xmlns:a16="http://schemas.microsoft.com/office/drawing/2014/main" id="{9E8EBB50-8FAE-5965-D84D-4C7B52375273}"/>
              </a:ext>
            </a:extLst>
          </p:cNvPr>
          <p:cNvSpPr>
            <a:spLocks noChangeArrowheads="1"/>
          </p:cNvSpPr>
          <p:nvPr/>
        </p:nvSpPr>
        <p:spPr bwMode="auto">
          <a:xfrm>
            <a:off x="0" y="-184666"/>
            <a:ext cx="264816"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Char char="•"/>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177367089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121"/>
        <p:cNvGrpSpPr/>
        <p:nvPr/>
      </p:nvGrpSpPr>
      <p:grpSpPr>
        <a:xfrm>
          <a:off x="0" y="0"/>
          <a:ext cx="0" cy="0"/>
          <a:chOff x="0" y="0"/>
          <a:chExt cx="0" cy="0"/>
        </a:xfrm>
      </p:grpSpPr>
      <p:sp>
        <p:nvSpPr>
          <p:cNvPr id="122" name="Google Shape;122;g2c6e256e594_0_7"/>
          <p:cNvSpPr/>
          <p:nvPr/>
        </p:nvSpPr>
        <p:spPr>
          <a:xfrm>
            <a:off x="1165777" y="204640"/>
            <a:ext cx="9512867" cy="690160"/>
          </a:xfrm>
          <a:prstGeom prst="rect">
            <a:avLst/>
          </a:prstGeom>
          <a:solidFill>
            <a:srgbClr val="003399"/>
          </a:solidFill>
          <a:ln>
            <a:noFill/>
          </a:ln>
        </p:spPr>
        <p:txBody>
          <a:bodyPr spcFirstLastPara="1" wrap="square" lIns="91425" tIns="45700" rIns="91425" bIns="45700" anchor="t" anchorCtr="0">
            <a:noAutofit/>
          </a:bodyPr>
          <a:lstStyle/>
          <a:p>
            <a:pPr marL="0" marR="0" lvl="0" indent="0" rtl="0">
              <a:lnSpc>
                <a:spcPct val="100000"/>
              </a:lnSpc>
              <a:spcBef>
                <a:spcPts val="0"/>
              </a:spcBef>
              <a:spcAft>
                <a:spcPts val="0"/>
              </a:spcAft>
              <a:buClr>
                <a:srgbClr val="000000"/>
              </a:buClr>
              <a:buSzPts val="2800"/>
              <a:buFont typeface="Arial"/>
              <a:buNone/>
            </a:pPr>
            <a:r>
              <a:rPr lang="en-US" sz="2800" b="1" i="0" strike="noStrike" cap="none" dirty="0">
                <a:solidFill>
                  <a:schemeClr val="bg1"/>
                </a:solidFill>
                <a:latin typeface="Times New Roman" panose="02020603050405020304" pitchFamily="18" charset="0"/>
                <a:cs typeface="Times New Roman" panose="02020603050405020304" pitchFamily="18" charset="0"/>
                <a:sym typeface="Arial"/>
              </a:rPr>
              <a:t>CONCLUSION</a:t>
            </a:r>
            <a:endParaRPr lang="en-IN" sz="2800" b="1" i="0" strike="noStrike" cap="none" dirty="0">
              <a:solidFill>
                <a:schemeClr val="bg1"/>
              </a:solidFill>
              <a:latin typeface="Times New Roman" panose="02020603050405020304" pitchFamily="18" charset="0"/>
              <a:cs typeface="Times New Roman" panose="02020603050405020304" pitchFamily="18" charset="0"/>
              <a:sym typeface="Arial"/>
            </a:endParaRPr>
          </a:p>
        </p:txBody>
      </p:sp>
      <p:sp>
        <p:nvSpPr>
          <p:cNvPr id="123" name="Google Shape;123;g2c6e256e594_0_7"/>
          <p:cNvSpPr txBox="1"/>
          <p:nvPr/>
        </p:nvSpPr>
        <p:spPr>
          <a:xfrm>
            <a:off x="1165776" y="894800"/>
            <a:ext cx="9410784" cy="4916720"/>
          </a:xfrm>
          <a:prstGeom prst="rect">
            <a:avLst/>
          </a:prstGeom>
          <a:noFill/>
          <a:ln>
            <a:noFill/>
          </a:ln>
        </p:spPr>
        <p:txBody>
          <a:bodyPr spcFirstLastPara="1" wrap="square" lIns="91425" tIns="91425" rIns="91425" bIns="91425" anchor="t" anchorCtr="0">
            <a:noAutofit/>
          </a:bodyPr>
          <a:lstStyle/>
          <a:p>
            <a:r>
              <a:rPr lang="en-US" sz="2200" dirty="0">
                <a:solidFill>
                  <a:srgbClr val="211E1E"/>
                </a:solidFill>
                <a:effectLst/>
                <a:latin typeface="Times New Roman" panose="02020603050405020304" pitchFamily="18" charset="0"/>
                <a:ea typeface="Times New Roman" panose="02020603050405020304" pitchFamily="18" charset="0"/>
                <a:cs typeface="Times New Roman" panose="02020603050405020304" pitchFamily="18" charset="0"/>
              </a:rPr>
              <a:t>Although human rights appear to play a more prominent role in each successive rights-sensitive proposal on climate change, the relevant accounts have remained generally utilitarian, relying on cost–benefit and other welfare analyses. </a:t>
            </a:r>
          </a:p>
          <a:p>
            <a:endParaRPr lang="en-US" sz="2200" dirty="0">
              <a:solidFill>
                <a:srgbClr val="211E1E"/>
              </a:solidFill>
              <a:latin typeface="Times New Roman" panose="02020603050405020304" pitchFamily="18" charset="0"/>
              <a:ea typeface="Times New Roman" panose="02020603050405020304" pitchFamily="18" charset="0"/>
              <a:cs typeface="Times New Roman" panose="02020603050405020304" pitchFamily="18" charset="0"/>
            </a:endParaRPr>
          </a:p>
          <a:p>
            <a:r>
              <a:rPr lang="en-US" sz="2200" dirty="0">
                <a:solidFill>
                  <a:srgbClr val="211E1E"/>
                </a:solidFill>
                <a:effectLst/>
                <a:latin typeface="Times New Roman" panose="02020603050405020304" pitchFamily="18" charset="0"/>
                <a:ea typeface="Times New Roman" panose="02020603050405020304" pitchFamily="18" charset="0"/>
                <a:cs typeface="Times New Roman" panose="02020603050405020304" pitchFamily="18" charset="0"/>
              </a:rPr>
              <a:t>They have drawn on human rights primarily for their normative value, to underpin models involving various kinds of distributional justice, but have given little weight or effect to their achieved status as positive international law. </a:t>
            </a:r>
          </a:p>
          <a:p>
            <a:endParaRPr lang="en-US" sz="2200" dirty="0">
              <a:solidFill>
                <a:srgbClr val="211E1E"/>
              </a:solidFill>
              <a:latin typeface="Times New Roman" panose="02020603050405020304" pitchFamily="18" charset="0"/>
              <a:ea typeface="Times New Roman" panose="02020603050405020304" pitchFamily="18" charset="0"/>
              <a:cs typeface="Times New Roman" panose="02020603050405020304" pitchFamily="18" charset="0"/>
            </a:endParaRPr>
          </a:p>
          <a:p>
            <a:r>
              <a:rPr lang="en-US" sz="2200" dirty="0">
                <a:solidFill>
                  <a:srgbClr val="211E1E"/>
                </a:solidFill>
                <a:effectLst/>
                <a:latin typeface="Times New Roman" panose="02020603050405020304" pitchFamily="18" charset="0"/>
                <a:ea typeface="Times New Roman" panose="02020603050405020304" pitchFamily="18" charset="0"/>
                <a:cs typeface="Times New Roman" panose="02020603050405020304" pitchFamily="18" charset="0"/>
              </a:rPr>
              <a:t>Existing approaches </a:t>
            </a:r>
            <a:r>
              <a:rPr lang="en-US" sz="2200" dirty="0" err="1">
                <a:solidFill>
                  <a:srgbClr val="211E1E"/>
                </a:solidFill>
                <a:effectLst/>
                <a:latin typeface="Times New Roman" panose="02020603050405020304" pitchFamily="18" charset="0"/>
                <a:ea typeface="Times New Roman" panose="02020603050405020304" pitchFamily="18" charset="0"/>
                <a:cs typeface="Times New Roman" panose="02020603050405020304" pitchFamily="18" charset="0"/>
              </a:rPr>
              <a:t>mobilise</a:t>
            </a:r>
            <a:r>
              <a:rPr lang="en-US" sz="2200" dirty="0">
                <a:solidFill>
                  <a:srgbClr val="211E1E"/>
                </a:solidFill>
                <a:effectLst/>
                <a:latin typeface="Times New Roman" panose="02020603050405020304" pitchFamily="18" charset="0"/>
                <a:ea typeface="Times New Roman" panose="02020603050405020304" pitchFamily="18" charset="0"/>
                <a:cs typeface="Times New Roman" panose="02020603050405020304" pitchFamily="18" charset="0"/>
              </a:rPr>
              <a:t> human rights rhetoric to underpin a just global climate change regime; they do not examine specific human rights violations resulting from climate change or seek to inject human rights principles into climate change law. They invoke human rights to spur action on climate change rather than advocating climate change action in order to prevent human rights consequences.</a:t>
            </a:r>
            <a:endParaRPr lang="es-ES" sz="2200" dirty="0">
              <a:effectLst/>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3" name="Rectangle 2">
            <a:extLst>
              <a:ext uri="{FF2B5EF4-FFF2-40B4-BE49-F238E27FC236}">
                <a16:creationId xmlns:a16="http://schemas.microsoft.com/office/drawing/2014/main" id="{5625EA7A-C9D7-D8EE-E792-37E305377CF7}"/>
              </a:ext>
            </a:extLst>
          </p:cNvPr>
          <p:cNvSpPr>
            <a:spLocks noChangeArrowheads="1"/>
          </p:cNvSpPr>
          <p:nvPr/>
        </p:nvSpPr>
        <p:spPr bwMode="auto">
          <a:xfrm>
            <a:off x="0" y="-18466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4" name="Rectangle 2">
            <a:extLst>
              <a:ext uri="{FF2B5EF4-FFF2-40B4-BE49-F238E27FC236}">
                <a16:creationId xmlns:a16="http://schemas.microsoft.com/office/drawing/2014/main" id="{9E8EBB50-8FAE-5965-D84D-4C7B52375273}"/>
              </a:ext>
            </a:extLst>
          </p:cNvPr>
          <p:cNvSpPr>
            <a:spLocks noChangeArrowheads="1"/>
          </p:cNvSpPr>
          <p:nvPr/>
        </p:nvSpPr>
        <p:spPr bwMode="auto">
          <a:xfrm>
            <a:off x="0" y="-184666"/>
            <a:ext cx="264816"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Char char="•"/>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420956574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21"/>
        <p:cNvGrpSpPr/>
        <p:nvPr/>
      </p:nvGrpSpPr>
      <p:grpSpPr>
        <a:xfrm>
          <a:off x="0" y="0"/>
          <a:ext cx="0" cy="0"/>
          <a:chOff x="0" y="0"/>
          <a:chExt cx="0" cy="0"/>
        </a:xfrm>
      </p:grpSpPr>
      <p:sp>
        <p:nvSpPr>
          <p:cNvPr id="122" name="Google Shape;122;g2c6e256e594_0_7"/>
          <p:cNvSpPr/>
          <p:nvPr/>
        </p:nvSpPr>
        <p:spPr>
          <a:xfrm>
            <a:off x="993057" y="468080"/>
            <a:ext cx="9512867" cy="690160"/>
          </a:xfrm>
          <a:prstGeom prst="rect">
            <a:avLst/>
          </a:prstGeom>
          <a:solidFill>
            <a:srgbClr val="003399"/>
          </a:solidFill>
          <a:ln>
            <a:noFill/>
          </a:ln>
        </p:spPr>
        <p:txBody>
          <a:bodyPr spcFirstLastPara="1" wrap="square" lIns="91425" tIns="45700" rIns="91425" bIns="45700" anchor="t" anchorCtr="0">
            <a:noAutofit/>
          </a:bodyPr>
          <a:lstStyle/>
          <a:p>
            <a:pPr algn="ctr">
              <a:buSzPts val="2800"/>
            </a:pPr>
            <a:r>
              <a:rPr lang="en-US" sz="3200" b="1" dirty="0">
                <a:solidFill>
                  <a:schemeClr val="bg1"/>
                </a:solidFill>
                <a:latin typeface="Times New Roman" panose="02020603050405020304" pitchFamily="18" charset="0"/>
                <a:cs typeface="Times New Roman" panose="02020603050405020304" pitchFamily="18" charset="0"/>
              </a:rPr>
              <a:t>INTRODUCTION</a:t>
            </a:r>
          </a:p>
        </p:txBody>
      </p:sp>
      <p:sp>
        <p:nvSpPr>
          <p:cNvPr id="123" name="Google Shape;123;g2c6e256e594_0_7"/>
          <p:cNvSpPr txBox="1"/>
          <p:nvPr/>
        </p:nvSpPr>
        <p:spPr>
          <a:xfrm>
            <a:off x="993057" y="1270000"/>
            <a:ext cx="9488100" cy="4724400"/>
          </a:xfrm>
          <a:prstGeom prst="rect">
            <a:avLst/>
          </a:prstGeom>
          <a:noFill/>
          <a:ln>
            <a:noFill/>
          </a:ln>
        </p:spPr>
        <p:txBody>
          <a:bodyPr spcFirstLastPara="1" wrap="square" lIns="91425" tIns="91425" rIns="91425" bIns="91425" anchor="t" anchorCtr="0">
            <a:noAutofit/>
          </a:bodyPr>
          <a:lstStyle/>
          <a:p>
            <a:r>
              <a:rPr lang="en-US" sz="2000" dirty="0">
                <a:solidFill>
                  <a:srgbClr val="211E1E"/>
                </a:solidFill>
                <a:effectLst/>
                <a:latin typeface="Times New Roman" panose="02020603050405020304" pitchFamily="18" charset="0"/>
                <a:ea typeface="Times New Roman" panose="02020603050405020304" pitchFamily="18" charset="0"/>
                <a:cs typeface="Times New Roman" panose="02020603050405020304" pitchFamily="18" charset="0"/>
              </a:rPr>
              <a:t>Consequently, climate change is already undermining the realization of a broad range of internationally protected human rights:</a:t>
            </a:r>
          </a:p>
          <a:p>
            <a:endParaRPr lang="en-US" sz="2000" dirty="0">
              <a:solidFill>
                <a:srgbClr val="211E1E"/>
              </a:solidFill>
              <a:effectLst/>
              <a:latin typeface="Times New Roman" panose="02020603050405020304" pitchFamily="18" charset="0"/>
              <a:ea typeface="Times New Roman" panose="02020603050405020304" pitchFamily="18" charset="0"/>
              <a:cs typeface="Times New Roman" panose="02020603050405020304" pitchFamily="18" charset="0"/>
            </a:endParaRPr>
          </a:p>
          <a:p>
            <a:pPr marL="342900" lvl="3" indent="-342900">
              <a:buFontTx/>
              <a:buChar char="-"/>
            </a:pPr>
            <a:r>
              <a:rPr lang="en-US" sz="2000" dirty="0">
                <a:solidFill>
                  <a:srgbClr val="211E1E"/>
                </a:solidFill>
                <a:latin typeface="Times New Roman" panose="02020603050405020304" pitchFamily="18" charset="0"/>
                <a:ea typeface="Times New Roman" panose="02020603050405020304" pitchFamily="18" charset="0"/>
                <a:cs typeface="Times New Roman" panose="02020603050405020304" pitchFamily="18" charset="0"/>
              </a:rPr>
              <a:t>rights </a:t>
            </a:r>
            <a:r>
              <a:rPr lang="en-US" sz="2000" dirty="0">
                <a:solidFill>
                  <a:srgbClr val="211E1E"/>
                </a:solidFill>
                <a:effectLst/>
                <a:latin typeface="Times New Roman" panose="02020603050405020304" pitchFamily="18" charset="0"/>
                <a:ea typeface="Times New Roman" panose="02020603050405020304" pitchFamily="18" charset="0"/>
                <a:cs typeface="Times New Roman" panose="02020603050405020304" pitchFamily="18" charset="0"/>
              </a:rPr>
              <a:t>to health and even life;</a:t>
            </a:r>
          </a:p>
          <a:p>
            <a:pPr marL="342900" lvl="2" indent="-342900">
              <a:buFontTx/>
              <a:buChar char="-"/>
            </a:pPr>
            <a:r>
              <a:rPr lang="en-US" sz="2000" dirty="0">
                <a:solidFill>
                  <a:srgbClr val="211E1E"/>
                </a:solidFill>
                <a:effectLst/>
                <a:latin typeface="Times New Roman" panose="02020603050405020304" pitchFamily="18" charset="0"/>
                <a:ea typeface="Times New Roman" panose="02020603050405020304" pitchFamily="18" charset="0"/>
                <a:cs typeface="Times New Roman" panose="02020603050405020304" pitchFamily="18" charset="0"/>
              </a:rPr>
              <a:t>rights to food, water, shelter and property; </a:t>
            </a:r>
          </a:p>
          <a:p>
            <a:pPr marL="342900" lvl="2" indent="-342900">
              <a:buFontTx/>
              <a:buChar char="-"/>
            </a:pPr>
            <a:r>
              <a:rPr lang="en-US" sz="2000" dirty="0">
                <a:solidFill>
                  <a:srgbClr val="211E1E"/>
                </a:solidFill>
                <a:effectLst/>
                <a:latin typeface="Times New Roman" panose="02020603050405020304" pitchFamily="18" charset="0"/>
                <a:ea typeface="Times New Roman" panose="02020603050405020304" pitchFamily="18" charset="0"/>
                <a:cs typeface="Times New Roman" panose="02020603050405020304" pitchFamily="18" charset="0"/>
              </a:rPr>
              <a:t>rights associated with livelihood and culture; with migration and resettlement; and with personal security in the event of conflict.</a:t>
            </a:r>
          </a:p>
          <a:p>
            <a:endParaRPr lang="es-ES" sz="2000" dirty="0">
              <a:effectLst/>
              <a:latin typeface="Times New Roman" panose="02020603050405020304" pitchFamily="18" charset="0"/>
              <a:ea typeface="Times New Roman" panose="02020603050405020304" pitchFamily="18" charset="0"/>
              <a:cs typeface="Times New Roman" panose="02020603050405020304" pitchFamily="18" charset="0"/>
            </a:endParaRPr>
          </a:p>
          <a:p>
            <a:r>
              <a:rPr lang="en-US" sz="2000" dirty="0">
                <a:solidFill>
                  <a:srgbClr val="211E1E"/>
                </a:solidFill>
                <a:effectLst/>
                <a:latin typeface="Times New Roman" panose="02020603050405020304" pitchFamily="18" charset="0"/>
                <a:ea typeface="Times New Roman" panose="02020603050405020304" pitchFamily="18" charset="0"/>
                <a:cs typeface="Times New Roman" panose="02020603050405020304" pitchFamily="18" charset="0"/>
              </a:rPr>
              <a:t>The worst effects of climate change are likely to be felt by those individuals and groups whose rights protections are already precarious.</a:t>
            </a:r>
            <a:endParaRPr lang="es-ES" sz="2000" dirty="0">
              <a:effectLst/>
              <a:latin typeface="Times New Roman" panose="02020603050405020304" pitchFamily="18" charset="0"/>
              <a:ea typeface="Times New Roman" panose="02020603050405020304" pitchFamily="18" charset="0"/>
              <a:cs typeface="Times New Roman" panose="02020603050405020304" pitchFamily="18" charset="0"/>
            </a:endParaRPr>
          </a:p>
          <a:p>
            <a:r>
              <a:rPr lang="en-US" sz="2000"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s-ES" sz="2000" dirty="0">
              <a:effectLst/>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3" name="Rectangle 2">
            <a:extLst>
              <a:ext uri="{FF2B5EF4-FFF2-40B4-BE49-F238E27FC236}">
                <a16:creationId xmlns:a16="http://schemas.microsoft.com/office/drawing/2014/main" id="{5625EA7A-C9D7-D8EE-E792-37E305377CF7}"/>
              </a:ext>
            </a:extLst>
          </p:cNvPr>
          <p:cNvSpPr>
            <a:spLocks noChangeArrowheads="1"/>
          </p:cNvSpPr>
          <p:nvPr/>
        </p:nvSpPr>
        <p:spPr bwMode="auto">
          <a:xfrm>
            <a:off x="0" y="-18466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4" name="Rectangle 2">
            <a:extLst>
              <a:ext uri="{FF2B5EF4-FFF2-40B4-BE49-F238E27FC236}">
                <a16:creationId xmlns:a16="http://schemas.microsoft.com/office/drawing/2014/main" id="{9E8EBB50-8FAE-5965-D84D-4C7B52375273}"/>
              </a:ext>
            </a:extLst>
          </p:cNvPr>
          <p:cNvSpPr>
            <a:spLocks noChangeArrowheads="1"/>
          </p:cNvSpPr>
          <p:nvPr/>
        </p:nvSpPr>
        <p:spPr bwMode="auto">
          <a:xfrm>
            <a:off x="0" y="-184666"/>
            <a:ext cx="264816"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Char char="•"/>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75299816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21"/>
        <p:cNvGrpSpPr/>
        <p:nvPr/>
      </p:nvGrpSpPr>
      <p:grpSpPr>
        <a:xfrm>
          <a:off x="0" y="0"/>
          <a:ext cx="0" cy="0"/>
          <a:chOff x="0" y="0"/>
          <a:chExt cx="0" cy="0"/>
        </a:xfrm>
      </p:grpSpPr>
      <p:sp>
        <p:nvSpPr>
          <p:cNvPr id="122" name="Google Shape;122;g2c6e256e594_0_7"/>
          <p:cNvSpPr/>
          <p:nvPr/>
        </p:nvSpPr>
        <p:spPr>
          <a:xfrm>
            <a:off x="993057" y="468080"/>
            <a:ext cx="9512867" cy="690160"/>
          </a:xfrm>
          <a:prstGeom prst="rect">
            <a:avLst/>
          </a:prstGeom>
          <a:solidFill>
            <a:srgbClr val="003399"/>
          </a:solidFill>
          <a:ln>
            <a:noFill/>
          </a:ln>
        </p:spPr>
        <p:txBody>
          <a:bodyPr spcFirstLastPara="1" wrap="square" lIns="91425" tIns="45700" rIns="91425" bIns="45700" anchor="t" anchorCtr="0">
            <a:noAutofit/>
          </a:bodyPr>
          <a:lstStyle/>
          <a:p>
            <a:pPr algn="ctr">
              <a:buSzPts val="2800"/>
            </a:pPr>
            <a:r>
              <a:rPr lang="en-US" sz="3200" b="1" dirty="0">
                <a:solidFill>
                  <a:schemeClr val="bg1"/>
                </a:solidFill>
                <a:latin typeface="Times New Roman" panose="02020603050405020304" pitchFamily="18" charset="0"/>
                <a:cs typeface="Times New Roman" panose="02020603050405020304" pitchFamily="18" charset="0"/>
              </a:rPr>
              <a:t>INTRODUCTION</a:t>
            </a:r>
          </a:p>
        </p:txBody>
      </p:sp>
      <p:sp>
        <p:nvSpPr>
          <p:cNvPr id="123" name="Google Shape;123;g2c6e256e594_0_7"/>
          <p:cNvSpPr txBox="1"/>
          <p:nvPr/>
        </p:nvSpPr>
        <p:spPr>
          <a:xfrm>
            <a:off x="993057" y="1158240"/>
            <a:ext cx="9488100" cy="4836160"/>
          </a:xfrm>
          <a:prstGeom prst="rect">
            <a:avLst/>
          </a:prstGeom>
          <a:noFill/>
          <a:ln>
            <a:noFill/>
          </a:ln>
        </p:spPr>
        <p:txBody>
          <a:bodyPr spcFirstLastPara="1" wrap="square" lIns="91425" tIns="91425" rIns="91425" bIns="91425" anchor="t" anchorCtr="0">
            <a:noAutofit/>
          </a:bodyPr>
          <a:lstStyle/>
          <a:p>
            <a:endParaRPr lang="en-US" sz="2000" dirty="0">
              <a:effectLst/>
              <a:latin typeface="Times New Roman" panose="02020603050405020304" pitchFamily="18" charset="0"/>
              <a:ea typeface="Times New Roman" panose="02020603050405020304" pitchFamily="18" charset="0"/>
              <a:cs typeface="Times New Roman" panose="02020603050405020304" pitchFamily="18" charset="0"/>
            </a:endParaRPr>
          </a:p>
          <a:p>
            <a:r>
              <a:rPr lang="en-US" sz="2000" dirty="0">
                <a:effectLst/>
                <a:latin typeface="Times New Roman" panose="02020603050405020304" pitchFamily="18" charset="0"/>
                <a:ea typeface="Times New Roman" panose="02020603050405020304" pitchFamily="18" charset="0"/>
                <a:cs typeface="Times New Roman" panose="02020603050405020304" pitchFamily="18" charset="0"/>
              </a:rPr>
              <a:t>Climate change is a global phenomenon and requires a multilateral response based on cooperation among states. </a:t>
            </a:r>
          </a:p>
          <a:p>
            <a:endParaRPr lang="en-US" sz="2000" dirty="0">
              <a:latin typeface="Times New Roman" panose="02020603050405020304" pitchFamily="18" charset="0"/>
              <a:ea typeface="Times New Roman" panose="02020603050405020304" pitchFamily="18" charset="0"/>
              <a:cs typeface="Times New Roman" panose="02020603050405020304" pitchFamily="18" charset="0"/>
            </a:endParaRPr>
          </a:p>
          <a:p>
            <a:r>
              <a:rPr lang="en-US" sz="2000" dirty="0">
                <a:effectLst/>
                <a:latin typeface="Times New Roman" panose="02020603050405020304" pitchFamily="18" charset="0"/>
                <a:ea typeface="Times New Roman" panose="02020603050405020304" pitchFamily="18" charset="0"/>
                <a:cs typeface="Times New Roman" panose="02020603050405020304" pitchFamily="18" charset="0"/>
              </a:rPr>
              <a:t>The countries that suffer the greatest impacts are the poorest and least prepared, and they will need financial resources, technology, and capabilities to reduce emissions and adapt to climate change.</a:t>
            </a:r>
          </a:p>
          <a:p>
            <a:endParaRPr lang="en-US" sz="2000" dirty="0">
              <a:latin typeface="Times New Roman" panose="02020603050405020304" pitchFamily="18" charset="0"/>
              <a:ea typeface="Times New Roman" panose="02020603050405020304" pitchFamily="18" charset="0"/>
              <a:cs typeface="Times New Roman" panose="02020603050405020304" pitchFamily="18" charset="0"/>
            </a:endParaRPr>
          </a:p>
          <a:p>
            <a:r>
              <a:rPr lang="en-US" sz="2000" dirty="0">
                <a:effectLst/>
                <a:latin typeface="Times New Roman" panose="02020603050405020304" pitchFamily="18" charset="0"/>
                <a:ea typeface="Times New Roman" panose="02020603050405020304" pitchFamily="18" charset="0"/>
                <a:cs typeface="Times New Roman" panose="02020603050405020304" pitchFamily="18" charset="0"/>
              </a:rPr>
              <a:t>However, p</a:t>
            </a:r>
            <a:r>
              <a:rPr lang="en-US" sz="2000" dirty="0">
                <a:solidFill>
                  <a:srgbClr val="211E1E"/>
                </a:solidFill>
                <a:effectLst/>
                <a:latin typeface="Times New Roman" panose="02020603050405020304" pitchFamily="18" charset="0"/>
                <a:ea typeface="Times New Roman" panose="02020603050405020304" pitchFamily="18" charset="0"/>
                <a:cs typeface="Times New Roman" panose="02020603050405020304" pitchFamily="18" charset="0"/>
              </a:rPr>
              <a:t>opulations whose rights are poorly protected are likely to be less well-equipped to understand or prepare for the effects of climate change, less able to lobby effectively for government or international action and more likely to lack the resources needed to adapt to expected alterations. </a:t>
            </a:r>
            <a:endParaRPr lang="es-ES" sz="2000" dirty="0">
              <a:effectLst/>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3" name="Rectangle 2">
            <a:extLst>
              <a:ext uri="{FF2B5EF4-FFF2-40B4-BE49-F238E27FC236}">
                <a16:creationId xmlns:a16="http://schemas.microsoft.com/office/drawing/2014/main" id="{5625EA7A-C9D7-D8EE-E792-37E305377CF7}"/>
              </a:ext>
            </a:extLst>
          </p:cNvPr>
          <p:cNvSpPr>
            <a:spLocks noChangeArrowheads="1"/>
          </p:cNvSpPr>
          <p:nvPr/>
        </p:nvSpPr>
        <p:spPr bwMode="auto">
          <a:xfrm>
            <a:off x="0" y="-18466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4" name="Rectangle 2">
            <a:extLst>
              <a:ext uri="{FF2B5EF4-FFF2-40B4-BE49-F238E27FC236}">
                <a16:creationId xmlns:a16="http://schemas.microsoft.com/office/drawing/2014/main" id="{9E8EBB50-8FAE-5965-D84D-4C7B52375273}"/>
              </a:ext>
            </a:extLst>
          </p:cNvPr>
          <p:cNvSpPr>
            <a:spLocks noChangeArrowheads="1"/>
          </p:cNvSpPr>
          <p:nvPr/>
        </p:nvSpPr>
        <p:spPr bwMode="auto">
          <a:xfrm>
            <a:off x="0" y="-184666"/>
            <a:ext cx="264816"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Char char="•"/>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7058334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21"/>
        <p:cNvGrpSpPr/>
        <p:nvPr/>
      </p:nvGrpSpPr>
      <p:grpSpPr>
        <a:xfrm>
          <a:off x="0" y="0"/>
          <a:ext cx="0" cy="0"/>
          <a:chOff x="0" y="0"/>
          <a:chExt cx="0" cy="0"/>
        </a:xfrm>
      </p:grpSpPr>
      <p:sp>
        <p:nvSpPr>
          <p:cNvPr id="122" name="Google Shape;122;g2c6e256e594_0_7"/>
          <p:cNvSpPr/>
          <p:nvPr/>
        </p:nvSpPr>
        <p:spPr>
          <a:xfrm>
            <a:off x="993057" y="197692"/>
            <a:ext cx="9512867" cy="690160"/>
          </a:xfrm>
          <a:prstGeom prst="rect">
            <a:avLst/>
          </a:prstGeom>
          <a:solidFill>
            <a:srgbClr val="003399"/>
          </a:solidFill>
          <a:ln>
            <a:noFill/>
          </a:ln>
        </p:spPr>
        <p:txBody>
          <a:bodyPr spcFirstLastPara="1" wrap="square" lIns="91425" tIns="45700" rIns="91425" bIns="45700" anchor="t" anchorCtr="0">
            <a:noAutofit/>
          </a:bodyPr>
          <a:lstStyle/>
          <a:p>
            <a:pPr>
              <a:buSzPts val="2800"/>
            </a:pPr>
            <a:r>
              <a:rPr lang="en-US" sz="2200" b="1" dirty="0">
                <a:solidFill>
                  <a:schemeClr val="bg1"/>
                </a:solidFill>
                <a:latin typeface="Times New Roman" panose="02020603050405020304" pitchFamily="18" charset="0"/>
                <a:cs typeface="Times New Roman" panose="02020603050405020304" pitchFamily="18" charset="0"/>
              </a:rPr>
              <a:t>KEY MILESTONES IN INTERNATIONAL CLIMATE NEGOTIATIONS</a:t>
            </a:r>
            <a:endParaRPr lang="es-ES" sz="2200" b="1" dirty="0">
              <a:solidFill>
                <a:schemeClr val="bg1"/>
              </a:solidFill>
              <a:latin typeface="Times New Roman" panose="02020603050405020304" pitchFamily="18" charset="0"/>
              <a:cs typeface="Times New Roman" panose="02020603050405020304" pitchFamily="18" charset="0"/>
            </a:endParaRPr>
          </a:p>
          <a:p>
            <a:pPr marL="0" marR="0" lvl="0" indent="0" algn="l" rtl="0">
              <a:lnSpc>
                <a:spcPct val="100000"/>
              </a:lnSpc>
              <a:spcBef>
                <a:spcPts val="0"/>
              </a:spcBef>
              <a:spcAft>
                <a:spcPts val="0"/>
              </a:spcAft>
              <a:buClr>
                <a:srgbClr val="000000"/>
              </a:buClr>
              <a:buSzPts val="2800"/>
              <a:buFont typeface="Arial"/>
              <a:buNone/>
            </a:pPr>
            <a:endParaRPr sz="1400" b="0" i="0" u="none" strike="noStrike" cap="none" dirty="0">
              <a:solidFill>
                <a:srgbClr val="000000"/>
              </a:solidFill>
              <a:latin typeface="Arial"/>
              <a:ea typeface="Arial"/>
              <a:cs typeface="Arial"/>
              <a:sym typeface="Arial"/>
            </a:endParaRPr>
          </a:p>
        </p:txBody>
      </p:sp>
      <p:sp>
        <p:nvSpPr>
          <p:cNvPr id="123" name="Google Shape;123;g2c6e256e594_0_7"/>
          <p:cNvSpPr txBox="1"/>
          <p:nvPr/>
        </p:nvSpPr>
        <p:spPr>
          <a:xfrm>
            <a:off x="993057" y="1036320"/>
            <a:ext cx="9488100" cy="4958080"/>
          </a:xfrm>
          <a:prstGeom prst="rect">
            <a:avLst/>
          </a:prstGeom>
          <a:noFill/>
          <a:ln>
            <a:noFill/>
          </a:ln>
        </p:spPr>
        <p:txBody>
          <a:bodyPr spcFirstLastPara="1" wrap="square" lIns="91425" tIns="91425" rIns="91425" bIns="91425" anchor="t" anchorCtr="0">
            <a:noAutofit/>
          </a:bodyPr>
          <a:lstStyle/>
          <a:p>
            <a:pPr algn="just">
              <a:lnSpc>
                <a:spcPct val="150000"/>
              </a:lnSpc>
            </a:pPr>
            <a:endParaRPr lang="en-US" sz="2000" dirty="0">
              <a:latin typeface="Times New Roman" panose="02020603050405020304" pitchFamily="18" charset="0"/>
              <a:cs typeface="Times New Roman" panose="02020603050405020304" pitchFamily="18" charset="0"/>
            </a:endParaRPr>
          </a:p>
        </p:txBody>
      </p:sp>
      <p:sp>
        <p:nvSpPr>
          <p:cNvPr id="3" name="Rectangle 2">
            <a:extLst>
              <a:ext uri="{FF2B5EF4-FFF2-40B4-BE49-F238E27FC236}">
                <a16:creationId xmlns:a16="http://schemas.microsoft.com/office/drawing/2014/main" id="{5625EA7A-C9D7-D8EE-E792-37E305377CF7}"/>
              </a:ext>
            </a:extLst>
          </p:cNvPr>
          <p:cNvSpPr>
            <a:spLocks noChangeArrowheads="1"/>
          </p:cNvSpPr>
          <p:nvPr/>
        </p:nvSpPr>
        <p:spPr bwMode="auto">
          <a:xfrm>
            <a:off x="0" y="-18466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4" name="Rectangle 2">
            <a:extLst>
              <a:ext uri="{FF2B5EF4-FFF2-40B4-BE49-F238E27FC236}">
                <a16:creationId xmlns:a16="http://schemas.microsoft.com/office/drawing/2014/main" id="{9E8EBB50-8FAE-5965-D84D-4C7B52375273}"/>
              </a:ext>
            </a:extLst>
          </p:cNvPr>
          <p:cNvSpPr>
            <a:spLocks noChangeArrowheads="1"/>
          </p:cNvSpPr>
          <p:nvPr/>
        </p:nvSpPr>
        <p:spPr bwMode="auto">
          <a:xfrm>
            <a:off x="0" y="-184666"/>
            <a:ext cx="264816"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Char char="•"/>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graphicFrame>
        <p:nvGraphicFramePr>
          <p:cNvPr id="2" name="Diagrama 1">
            <a:extLst>
              <a:ext uri="{FF2B5EF4-FFF2-40B4-BE49-F238E27FC236}">
                <a16:creationId xmlns:a16="http://schemas.microsoft.com/office/drawing/2014/main" id="{D9BBFAD2-7CBA-0C4A-7ADE-D1BDBB416886}"/>
              </a:ext>
            </a:extLst>
          </p:cNvPr>
          <p:cNvGraphicFramePr/>
          <p:nvPr>
            <p:extLst>
              <p:ext uri="{D42A27DB-BD31-4B8C-83A1-F6EECF244321}">
                <p14:modId xmlns:p14="http://schemas.microsoft.com/office/powerpoint/2010/main" val="442264840"/>
              </p:ext>
            </p:extLst>
          </p:nvPr>
        </p:nvGraphicFramePr>
        <p:xfrm>
          <a:off x="1237784" y="1271239"/>
          <a:ext cx="9077093" cy="417055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02250962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21"/>
        <p:cNvGrpSpPr/>
        <p:nvPr/>
      </p:nvGrpSpPr>
      <p:grpSpPr>
        <a:xfrm>
          <a:off x="0" y="0"/>
          <a:ext cx="0" cy="0"/>
          <a:chOff x="0" y="0"/>
          <a:chExt cx="0" cy="0"/>
        </a:xfrm>
      </p:grpSpPr>
      <p:sp>
        <p:nvSpPr>
          <p:cNvPr id="122" name="Google Shape;122;g2c6e256e594_0_7"/>
          <p:cNvSpPr/>
          <p:nvPr/>
        </p:nvSpPr>
        <p:spPr>
          <a:xfrm>
            <a:off x="993057" y="197692"/>
            <a:ext cx="9512867" cy="690160"/>
          </a:xfrm>
          <a:prstGeom prst="rect">
            <a:avLst/>
          </a:prstGeom>
          <a:solidFill>
            <a:srgbClr val="003399"/>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2800"/>
              <a:buFont typeface="Arial"/>
              <a:buNone/>
            </a:pPr>
            <a:r>
              <a:rPr lang="en-US" sz="2200" b="1" dirty="0">
                <a:solidFill>
                  <a:schemeClr val="bg1"/>
                </a:solidFill>
                <a:latin typeface="Times New Roman" panose="02020603050405020304" pitchFamily="18" charset="0"/>
                <a:cs typeface="Times New Roman" panose="02020603050405020304" pitchFamily="18" charset="0"/>
              </a:rPr>
              <a:t>UNITED NATIONS CONFERENCE ON ENVIRONMENT AND DEVELOPMENT</a:t>
            </a:r>
            <a:r>
              <a:rPr lang="es-ES" sz="2200" b="1" dirty="0">
                <a:solidFill>
                  <a:schemeClr val="bg1"/>
                </a:solidFill>
                <a:latin typeface="Times New Roman" panose="02020603050405020304" pitchFamily="18" charset="0"/>
                <a:cs typeface="Times New Roman" panose="02020603050405020304" pitchFamily="18" charset="0"/>
              </a:rPr>
              <a:t> </a:t>
            </a:r>
            <a:endParaRPr lang="en-US" sz="2200" b="1" dirty="0">
              <a:solidFill>
                <a:schemeClr val="bg1"/>
              </a:solidFill>
              <a:latin typeface="Times New Roman" panose="02020603050405020304" pitchFamily="18" charset="0"/>
              <a:cs typeface="Times New Roman" panose="02020603050405020304" pitchFamily="18" charset="0"/>
            </a:endParaRPr>
          </a:p>
        </p:txBody>
      </p:sp>
      <p:sp>
        <p:nvSpPr>
          <p:cNvPr id="123" name="Google Shape;123;g2c6e256e594_0_7"/>
          <p:cNvSpPr txBox="1"/>
          <p:nvPr/>
        </p:nvSpPr>
        <p:spPr>
          <a:xfrm>
            <a:off x="993057" y="1036320"/>
            <a:ext cx="9488100" cy="4958080"/>
          </a:xfrm>
          <a:prstGeom prst="rect">
            <a:avLst/>
          </a:prstGeom>
          <a:noFill/>
          <a:ln>
            <a:noFill/>
          </a:ln>
        </p:spPr>
        <p:txBody>
          <a:bodyPr spcFirstLastPara="1" wrap="square" lIns="91425" tIns="91425" rIns="91425" bIns="91425" anchor="t" anchorCtr="0">
            <a:noAutofit/>
          </a:bodyPr>
          <a:lstStyle/>
          <a:p>
            <a:r>
              <a:rPr lang="en-US" sz="2000" dirty="0">
                <a:effectLst/>
                <a:latin typeface="Times New Roman" panose="02020603050405020304" pitchFamily="18" charset="0"/>
                <a:ea typeface="Times New Roman" panose="02020603050405020304" pitchFamily="18" charset="0"/>
                <a:cs typeface="Times New Roman" panose="02020603050405020304" pitchFamily="18" charset="0"/>
              </a:rPr>
              <a:t>Held in Rio de Janeiro (Brazil) from June 3rd to 14</a:t>
            </a:r>
            <a:r>
              <a:rPr lang="en-US" sz="2000" baseline="30000" dirty="0">
                <a:effectLst/>
                <a:latin typeface="Times New Roman" panose="02020603050405020304" pitchFamily="18" charset="0"/>
                <a:ea typeface="Times New Roman" panose="02020603050405020304" pitchFamily="18" charset="0"/>
                <a:cs typeface="Times New Roman" panose="02020603050405020304" pitchFamily="18" charset="0"/>
              </a:rPr>
              <a:t>th</a:t>
            </a:r>
            <a:r>
              <a:rPr lang="en-US" sz="2000" dirty="0">
                <a:effectLst/>
                <a:latin typeface="Times New Roman" panose="02020603050405020304" pitchFamily="18" charset="0"/>
                <a:ea typeface="Times New Roman" panose="02020603050405020304" pitchFamily="18" charset="0"/>
                <a:cs typeface="Times New Roman" panose="02020603050405020304" pitchFamily="18" charset="0"/>
              </a:rPr>
              <a:t> of 1992, known as the Earth Summit.</a:t>
            </a:r>
            <a:endParaRPr lang="es-ES" sz="2000" dirty="0">
              <a:effectLst/>
              <a:latin typeface="Times New Roman" panose="02020603050405020304" pitchFamily="18" charset="0"/>
              <a:ea typeface="Times New Roman" panose="02020603050405020304" pitchFamily="18" charset="0"/>
              <a:cs typeface="Times New Roman" panose="02020603050405020304" pitchFamily="18" charset="0"/>
            </a:endParaRPr>
          </a:p>
          <a:p>
            <a:endParaRPr lang="en-US" sz="2000" dirty="0">
              <a:effectLst/>
              <a:latin typeface="Times New Roman" panose="02020603050405020304" pitchFamily="18" charset="0"/>
              <a:ea typeface="Times New Roman" panose="02020603050405020304" pitchFamily="18" charset="0"/>
              <a:cs typeface="Times New Roman" panose="02020603050405020304" pitchFamily="18" charset="0"/>
            </a:endParaRPr>
          </a:p>
          <a:p>
            <a:r>
              <a:rPr lang="en-US" sz="2000" dirty="0">
                <a:effectLst/>
                <a:latin typeface="Times New Roman" panose="02020603050405020304" pitchFamily="18" charset="0"/>
                <a:ea typeface="Times New Roman" panose="02020603050405020304" pitchFamily="18" charset="0"/>
                <a:cs typeface="Times New Roman" panose="02020603050405020304" pitchFamily="18" charset="0"/>
              </a:rPr>
              <a:t>Participants: A total of 172 governments, 108 heads of state, 2400 NGO representatives, and 17,000 people with consultative status.</a:t>
            </a:r>
            <a:endParaRPr lang="es-ES" sz="2000" dirty="0">
              <a:effectLst/>
              <a:latin typeface="Times New Roman" panose="02020603050405020304" pitchFamily="18" charset="0"/>
              <a:ea typeface="Times New Roman" panose="02020603050405020304" pitchFamily="18" charset="0"/>
              <a:cs typeface="Times New Roman" panose="02020603050405020304" pitchFamily="18" charset="0"/>
            </a:endParaRPr>
          </a:p>
          <a:p>
            <a:endParaRPr lang="en-US" sz="2000" dirty="0">
              <a:effectLst/>
              <a:latin typeface="Times New Roman" panose="02020603050405020304" pitchFamily="18" charset="0"/>
              <a:ea typeface="Times New Roman" panose="02020603050405020304" pitchFamily="18" charset="0"/>
              <a:cs typeface="Times New Roman" panose="02020603050405020304" pitchFamily="18" charset="0"/>
            </a:endParaRPr>
          </a:p>
          <a:p>
            <a:r>
              <a:rPr lang="en-US" sz="2000" dirty="0">
                <a:effectLst/>
                <a:latin typeface="Times New Roman" panose="02020603050405020304" pitchFamily="18" charset="0"/>
                <a:ea typeface="Times New Roman" panose="02020603050405020304" pitchFamily="18" charset="0"/>
                <a:cs typeface="Times New Roman" panose="02020603050405020304" pitchFamily="18" charset="0"/>
              </a:rPr>
              <a:t>During the Conference different </a:t>
            </a:r>
            <a:r>
              <a:rPr lang="en-US" sz="2000" b="1" dirty="0">
                <a:effectLst/>
                <a:latin typeface="Times New Roman" panose="02020603050405020304" pitchFamily="18" charset="0"/>
                <a:ea typeface="Times New Roman" panose="02020603050405020304" pitchFamily="18" charset="0"/>
                <a:cs typeface="Times New Roman" panose="02020603050405020304" pitchFamily="18" charset="0"/>
              </a:rPr>
              <a:t>international legal instruments </a:t>
            </a:r>
            <a:r>
              <a:rPr lang="en-US" sz="2000" dirty="0">
                <a:effectLst/>
                <a:latin typeface="Times New Roman" panose="02020603050405020304" pitchFamily="18" charset="0"/>
                <a:ea typeface="Times New Roman" panose="02020603050405020304" pitchFamily="18" charset="0"/>
                <a:cs typeface="Times New Roman" panose="02020603050405020304" pitchFamily="18" charset="0"/>
              </a:rPr>
              <a:t>were approved:</a:t>
            </a:r>
          </a:p>
          <a:p>
            <a:endParaRPr lang="es-ES" sz="20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457200" lvl="4" indent="-457200">
              <a:buFont typeface="+mj-lt"/>
              <a:buAutoNum type="arabicPeriod"/>
            </a:pPr>
            <a:r>
              <a:rPr lang="en-US" sz="2000" dirty="0">
                <a:effectLst/>
                <a:latin typeface="Times New Roman" panose="02020603050405020304" pitchFamily="18" charset="0"/>
                <a:ea typeface="Times New Roman" panose="02020603050405020304" pitchFamily="18" charset="0"/>
                <a:cs typeface="Times New Roman" panose="02020603050405020304" pitchFamily="18" charset="0"/>
              </a:rPr>
              <a:t>The Rio Declaration or the Earth Charter. Outlines 27 major principles for good planetary resource management, summarizing the philosophy of sustainable development. </a:t>
            </a:r>
          </a:p>
          <a:p>
            <a:pPr marL="457200" lvl="4" indent="-457200">
              <a:buFont typeface="+mj-lt"/>
              <a:buAutoNum type="arabicPeriod"/>
            </a:pPr>
            <a:endParaRPr lang="es-ES" sz="20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754380"/>
            <a:r>
              <a:rPr lang="en-US" sz="2000" i="1" dirty="0">
                <a:effectLst/>
                <a:latin typeface="Times New Roman" panose="02020603050405020304" pitchFamily="18" charset="0"/>
                <a:ea typeface="Times New Roman" panose="02020603050405020304" pitchFamily="18" charset="0"/>
                <a:cs typeface="Times New Roman" panose="02020603050405020304" pitchFamily="18" charset="0"/>
              </a:rPr>
              <a:t>‘‘[h]</a:t>
            </a:r>
            <a:r>
              <a:rPr lang="en-US" sz="2000" i="1" dirty="0" err="1">
                <a:effectLst/>
                <a:latin typeface="Times New Roman" panose="02020603050405020304" pitchFamily="18" charset="0"/>
                <a:ea typeface="Times New Roman" panose="02020603050405020304" pitchFamily="18" charset="0"/>
                <a:cs typeface="Times New Roman" panose="02020603050405020304" pitchFamily="18" charset="0"/>
              </a:rPr>
              <a:t>uman</a:t>
            </a:r>
            <a:r>
              <a:rPr lang="en-US" sz="2000" i="1" dirty="0">
                <a:effectLst/>
                <a:latin typeface="Times New Roman" panose="02020603050405020304" pitchFamily="18" charset="0"/>
                <a:ea typeface="Times New Roman" panose="02020603050405020304" pitchFamily="18" charset="0"/>
                <a:cs typeface="Times New Roman" panose="02020603050405020304" pitchFamily="18" charset="0"/>
              </a:rPr>
              <a:t> beings are at the center of concerns for sustainable development. They are entitled to a healthy and productive life in harmony with nature’’.</a:t>
            </a:r>
          </a:p>
          <a:p>
            <a:pPr marL="754380"/>
            <a:endParaRPr lang="es-ES" sz="2000" dirty="0">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3" name="Rectangle 2">
            <a:extLst>
              <a:ext uri="{FF2B5EF4-FFF2-40B4-BE49-F238E27FC236}">
                <a16:creationId xmlns:a16="http://schemas.microsoft.com/office/drawing/2014/main" id="{5625EA7A-C9D7-D8EE-E792-37E305377CF7}"/>
              </a:ext>
            </a:extLst>
          </p:cNvPr>
          <p:cNvSpPr>
            <a:spLocks noChangeArrowheads="1"/>
          </p:cNvSpPr>
          <p:nvPr/>
        </p:nvSpPr>
        <p:spPr bwMode="auto">
          <a:xfrm>
            <a:off x="0" y="-18466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4" name="Rectangle 2">
            <a:extLst>
              <a:ext uri="{FF2B5EF4-FFF2-40B4-BE49-F238E27FC236}">
                <a16:creationId xmlns:a16="http://schemas.microsoft.com/office/drawing/2014/main" id="{9E8EBB50-8FAE-5965-D84D-4C7B52375273}"/>
              </a:ext>
            </a:extLst>
          </p:cNvPr>
          <p:cNvSpPr>
            <a:spLocks noChangeArrowheads="1"/>
          </p:cNvSpPr>
          <p:nvPr/>
        </p:nvSpPr>
        <p:spPr bwMode="auto">
          <a:xfrm>
            <a:off x="0" y="-184666"/>
            <a:ext cx="264816"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Char char="•"/>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382684575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21"/>
        <p:cNvGrpSpPr/>
        <p:nvPr/>
      </p:nvGrpSpPr>
      <p:grpSpPr>
        <a:xfrm>
          <a:off x="0" y="0"/>
          <a:ext cx="0" cy="0"/>
          <a:chOff x="0" y="0"/>
          <a:chExt cx="0" cy="0"/>
        </a:xfrm>
      </p:grpSpPr>
      <p:sp>
        <p:nvSpPr>
          <p:cNvPr id="122" name="Google Shape;122;g2c6e256e594_0_7"/>
          <p:cNvSpPr/>
          <p:nvPr/>
        </p:nvSpPr>
        <p:spPr>
          <a:xfrm>
            <a:off x="993057" y="197692"/>
            <a:ext cx="9512867" cy="690160"/>
          </a:xfrm>
          <a:prstGeom prst="rect">
            <a:avLst/>
          </a:prstGeom>
          <a:solidFill>
            <a:srgbClr val="003399"/>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2800"/>
              <a:buFont typeface="Arial"/>
              <a:buNone/>
            </a:pPr>
            <a:r>
              <a:rPr lang="en-US" sz="2200" b="1" dirty="0">
                <a:solidFill>
                  <a:schemeClr val="bg1"/>
                </a:solidFill>
                <a:latin typeface="Times New Roman" panose="02020603050405020304" pitchFamily="18" charset="0"/>
                <a:cs typeface="Times New Roman" panose="02020603050405020304" pitchFamily="18" charset="0"/>
              </a:rPr>
              <a:t>UNITED NATIONS CONFERENCE ON ENVIRONMENT AND DEVELOPMENT</a:t>
            </a:r>
            <a:r>
              <a:rPr lang="es-ES" sz="2200" b="1" dirty="0">
                <a:solidFill>
                  <a:schemeClr val="bg1"/>
                </a:solidFill>
                <a:latin typeface="Times New Roman" panose="02020603050405020304" pitchFamily="18" charset="0"/>
                <a:cs typeface="Times New Roman" panose="02020603050405020304" pitchFamily="18" charset="0"/>
              </a:rPr>
              <a:t> </a:t>
            </a:r>
            <a:endParaRPr lang="en-US" sz="2200" b="1" dirty="0">
              <a:solidFill>
                <a:schemeClr val="bg1"/>
              </a:solidFill>
              <a:latin typeface="Times New Roman" panose="02020603050405020304" pitchFamily="18" charset="0"/>
              <a:cs typeface="Times New Roman" panose="02020603050405020304" pitchFamily="18" charset="0"/>
            </a:endParaRPr>
          </a:p>
        </p:txBody>
      </p:sp>
      <p:sp>
        <p:nvSpPr>
          <p:cNvPr id="123" name="Google Shape;123;g2c6e256e594_0_7"/>
          <p:cNvSpPr txBox="1"/>
          <p:nvPr/>
        </p:nvSpPr>
        <p:spPr>
          <a:xfrm>
            <a:off x="993057" y="1036320"/>
            <a:ext cx="9488100" cy="4958080"/>
          </a:xfrm>
          <a:prstGeom prst="rect">
            <a:avLst/>
          </a:prstGeom>
          <a:noFill/>
          <a:ln>
            <a:noFill/>
          </a:ln>
        </p:spPr>
        <p:txBody>
          <a:bodyPr spcFirstLastPara="1" wrap="square" lIns="91425" tIns="91425" rIns="91425" bIns="91425" anchor="t" anchorCtr="0">
            <a:noAutofit/>
          </a:bodyPr>
          <a:lstStyle/>
          <a:p>
            <a:pPr lvl="0"/>
            <a:endParaRPr lang="en-US" sz="20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lvl="0"/>
            <a:r>
              <a:rPr lang="en-US" sz="2000" dirty="0">
                <a:effectLst/>
                <a:latin typeface="Times New Roman" panose="02020603050405020304" pitchFamily="18" charset="0"/>
                <a:ea typeface="Times New Roman" panose="02020603050405020304" pitchFamily="18" charset="0"/>
                <a:cs typeface="Times New Roman" panose="02020603050405020304" pitchFamily="18" charset="0"/>
              </a:rPr>
              <a:t>2. The Agenda 21. Lists the Action Programs of the UN Conference on Environment and Development to be promoted in the 21st century.</a:t>
            </a:r>
            <a:endParaRPr lang="es-ES" sz="20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lvl="0"/>
            <a:endParaRPr lang="en-US" sz="20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lvl="0"/>
            <a:r>
              <a:rPr lang="en-US" sz="2000" dirty="0">
                <a:latin typeface="Times New Roman" panose="02020603050405020304" pitchFamily="18" charset="0"/>
                <a:ea typeface="Times New Roman" panose="02020603050405020304" pitchFamily="18" charset="0"/>
                <a:cs typeface="Times New Roman" panose="02020603050405020304" pitchFamily="18" charset="0"/>
              </a:rPr>
              <a:t>3. </a:t>
            </a:r>
            <a:r>
              <a:rPr lang="en-US" sz="2000" dirty="0">
                <a:effectLst/>
                <a:latin typeface="Times New Roman" panose="02020603050405020304" pitchFamily="18" charset="0"/>
                <a:ea typeface="Times New Roman" panose="02020603050405020304" pitchFamily="18" charset="0"/>
                <a:cs typeface="Times New Roman" panose="02020603050405020304" pitchFamily="18" charset="0"/>
              </a:rPr>
              <a:t>The Convention on Biodiversity. Binding agreement signed by 168 countries to preserve flora and fauna.</a:t>
            </a:r>
            <a:endParaRPr lang="es-ES" sz="2000" dirty="0">
              <a:latin typeface="Times New Roman" panose="02020603050405020304" pitchFamily="18" charset="0"/>
              <a:ea typeface="Times New Roman" panose="02020603050405020304" pitchFamily="18" charset="0"/>
              <a:cs typeface="Times New Roman" panose="02020603050405020304" pitchFamily="18" charset="0"/>
            </a:endParaRPr>
          </a:p>
          <a:p>
            <a:pPr lvl="0"/>
            <a:endParaRPr lang="es-ES" sz="20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lvl="0"/>
            <a:r>
              <a:rPr lang="es-ES" sz="2000" dirty="0">
                <a:latin typeface="Times New Roman" panose="02020603050405020304" pitchFamily="18" charset="0"/>
                <a:ea typeface="Times New Roman" panose="02020603050405020304" pitchFamily="18" charset="0"/>
                <a:cs typeface="Times New Roman" panose="02020603050405020304" pitchFamily="18" charset="0"/>
              </a:rPr>
              <a:t>4. </a:t>
            </a:r>
            <a:r>
              <a:rPr lang="en-US" sz="2000" dirty="0">
                <a:effectLst/>
                <a:latin typeface="Times New Roman" panose="02020603050405020304" pitchFamily="18" charset="0"/>
                <a:ea typeface="Times New Roman" panose="02020603050405020304" pitchFamily="18" charset="0"/>
                <a:cs typeface="Times New Roman" panose="02020603050405020304" pitchFamily="18" charset="0"/>
              </a:rPr>
              <a:t>The Forest Declaration. Contains principles on the management, conservation, and sustainable development of forests.</a:t>
            </a:r>
            <a:endParaRPr lang="es-ES" sz="2000" dirty="0">
              <a:latin typeface="Times New Roman" panose="02020603050405020304" pitchFamily="18" charset="0"/>
              <a:ea typeface="Times New Roman" panose="02020603050405020304" pitchFamily="18" charset="0"/>
              <a:cs typeface="Times New Roman" panose="02020603050405020304" pitchFamily="18" charset="0"/>
            </a:endParaRPr>
          </a:p>
          <a:p>
            <a:pPr lvl="0"/>
            <a:endParaRPr lang="es-ES" sz="20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lvl="0"/>
            <a:r>
              <a:rPr lang="es-ES" sz="2000" dirty="0">
                <a:latin typeface="Times New Roman" panose="02020603050405020304" pitchFamily="18" charset="0"/>
                <a:ea typeface="Times New Roman" panose="02020603050405020304" pitchFamily="18" charset="0"/>
                <a:cs typeface="Times New Roman" panose="02020603050405020304" pitchFamily="18" charset="0"/>
              </a:rPr>
              <a:t>5. </a:t>
            </a:r>
            <a:r>
              <a:rPr lang="en-US" sz="2000" dirty="0">
                <a:effectLst/>
                <a:latin typeface="Times New Roman" panose="02020603050405020304" pitchFamily="18" charset="0"/>
                <a:ea typeface="Times New Roman" panose="02020603050405020304" pitchFamily="18" charset="0"/>
                <a:cs typeface="Times New Roman" panose="02020603050405020304" pitchFamily="18" charset="0"/>
              </a:rPr>
              <a:t>The United Nations Framework Convention on Climate Change.</a:t>
            </a:r>
            <a:endParaRPr lang="es-ES" sz="2000" dirty="0">
              <a:effectLst/>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3" name="Rectangle 2">
            <a:extLst>
              <a:ext uri="{FF2B5EF4-FFF2-40B4-BE49-F238E27FC236}">
                <a16:creationId xmlns:a16="http://schemas.microsoft.com/office/drawing/2014/main" id="{5625EA7A-C9D7-D8EE-E792-37E305377CF7}"/>
              </a:ext>
            </a:extLst>
          </p:cNvPr>
          <p:cNvSpPr>
            <a:spLocks noChangeArrowheads="1"/>
          </p:cNvSpPr>
          <p:nvPr/>
        </p:nvSpPr>
        <p:spPr bwMode="auto">
          <a:xfrm>
            <a:off x="0" y="-18466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4" name="Rectangle 2">
            <a:extLst>
              <a:ext uri="{FF2B5EF4-FFF2-40B4-BE49-F238E27FC236}">
                <a16:creationId xmlns:a16="http://schemas.microsoft.com/office/drawing/2014/main" id="{9E8EBB50-8FAE-5965-D84D-4C7B52375273}"/>
              </a:ext>
            </a:extLst>
          </p:cNvPr>
          <p:cNvSpPr>
            <a:spLocks noChangeArrowheads="1"/>
          </p:cNvSpPr>
          <p:nvPr/>
        </p:nvSpPr>
        <p:spPr bwMode="auto">
          <a:xfrm>
            <a:off x="0" y="-184666"/>
            <a:ext cx="264816"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Char char="•"/>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109483651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21"/>
        <p:cNvGrpSpPr/>
        <p:nvPr/>
      </p:nvGrpSpPr>
      <p:grpSpPr>
        <a:xfrm>
          <a:off x="0" y="0"/>
          <a:ext cx="0" cy="0"/>
          <a:chOff x="0" y="0"/>
          <a:chExt cx="0" cy="0"/>
        </a:xfrm>
      </p:grpSpPr>
      <p:sp>
        <p:nvSpPr>
          <p:cNvPr id="122" name="Google Shape;122;g2c6e256e594_0_7"/>
          <p:cNvSpPr/>
          <p:nvPr/>
        </p:nvSpPr>
        <p:spPr>
          <a:xfrm>
            <a:off x="993057" y="197692"/>
            <a:ext cx="9512867" cy="690160"/>
          </a:xfrm>
          <a:prstGeom prst="rect">
            <a:avLst/>
          </a:prstGeom>
          <a:solidFill>
            <a:srgbClr val="003399"/>
          </a:solidFill>
          <a:ln>
            <a:noFill/>
          </a:ln>
        </p:spPr>
        <p:txBody>
          <a:bodyPr spcFirstLastPara="1" wrap="square" lIns="91425" tIns="45700" rIns="91425" bIns="45700" anchor="t" anchorCtr="0">
            <a:noAutofit/>
          </a:bodyPr>
          <a:lstStyle/>
          <a:p>
            <a:pPr>
              <a:buSzPts val="2800"/>
            </a:pPr>
            <a:r>
              <a:rPr lang="en-US" sz="2200" b="1" dirty="0">
                <a:solidFill>
                  <a:schemeClr val="bg1"/>
                </a:solidFill>
                <a:latin typeface="Times New Roman" panose="02020603050405020304" pitchFamily="18" charset="0"/>
                <a:cs typeface="Times New Roman" panose="02020603050405020304" pitchFamily="18" charset="0"/>
              </a:rPr>
              <a:t>UNITED NATIONS FRAMEWORK CONVENTION ON CLIMATE CHANGE (UNFCCC)</a:t>
            </a:r>
            <a:endParaRPr lang="es-ES" sz="2200" b="1" dirty="0">
              <a:solidFill>
                <a:schemeClr val="bg1"/>
              </a:solidFill>
              <a:latin typeface="Times New Roman" panose="02020603050405020304" pitchFamily="18" charset="0"/>
              <a:cs typeface="Times New Roman" panose="02020603050405020304" pitchFamily="18" charset="0"/>
            </a:endParaRPr>
          </a:p>
          <a:p>
            <a:pPr marL="0" marR="0" lvl="0" indent="0" algn="l" rtl="0">
              <a:lnSpc>
                <a:spcPct val="100000"/>
              </a:lnSpc>
              <a:spcBef>
                <a:spcPts val="0"/>
              </a:spcBef>
              <a:spcAft>
                <a:spcPts val="0"/>
              </a:spcAft>
              <a:buClr>
                <a:srgbClr val="000000"/>
              </a:buClr>
              <a:buSzPts val="2800"/>
              <a:buFont typeface="Arial"/>
              <a:buNone/>
            </a:pPr>
            <a:endParaRPr sz="1400" b="0" i="0" u="none" strike="noStrike" cap="none" dirty="0">
              <a:solidFill>
                <a:srgbClr val="000000"/>
              </a:solidFill>
              <a:latin typeface="Arial"/>
              <a:ea typeface="Arial"/>
              <a:cs typeface="Arial"/>
              <a:sym typeface="Arial"/>
            </a:endParaRPr>
          </a:p>
        </p:txBody>
      </p:sp>
      <p:sp>
        <p:nvSpPr>
          <p:cNvPr id="123" name="Google Shape;123;g2c6e256e594_0_7"/>
          <p:cNvSpPr txBox="1"/>
          <p:nvPr/>
        </p:nvSpPr>
        <p:spPr>
          <a:xfrm>
            <a:off x="993057" y="1036320"/>
            <a:ext cx="9488100" cy="4958080"/>
          </a:xfrm>
          <a:prstGeom prst="rect">
            <a:avLst/>
          </a:prstGeom>
          <a:noFill/>
          <a:ln>
            <a:noFill/>
          </a:ln>
        </p:spPr>
        <p:txBody>
          <a:bodyPr spcFirstLastPara="1" wrap="square" lIns="91425" tIns="91425" rIns="91425" bIns="91425" anchor="t" anchorCtr="0">
            <a:noAutofit/>
          </a:bodyPr>
          <a:lstStyle/>
          <a:p>
            <a:pPr algn="just">
              <a:lnSpc>
                <a:spcPct val="150000"/>
              </a:lnSpc>
            </a:pPr>
            <a:r>
              <a:rPr lang="en-US" sz="2000" kern="0" dirty="0">
                <a:effectLst/>
                <a:latin typeface="Times New Roman" panose="02020603050405020304" pitchFamily="18" charset="0"/>
                <a:ea typeface="Times New Roman" panose="02020603050405020304" pitchFamily="18" charset="0"/>
                <a:cs typeface="Times New Roman" panose="02020603050405020304" pitchFamily="18" charset="0"/>
              </a:rPr>
              <a:t>The main </a:t>
            </a:r>
            <a:r>
              <a:rPr lang="en-US" sz="2000" b="1" kern="0" dirty="0">
                <a:effectLst/>
                <a:latin typeface="Times New Roman" panose="02020603050405020304" pitchFamily="18" charset="0"/>
                <a:ea typeface="Times New Roman" panose="02020603050405020304" pitchFamily="18" charset="0"/>
                <a:cs typeface="Times New Roman" panose="02020603050405020304" pitchFamily="18" charset="0"/>
              </a:rPr>
              <a:t>objective</a:t>
            </a:r>
            <a:r>
              <a:rPr lang="en-US" sz="2000" kern="0" dirty="0">
                <a:effectLst/>
                <a:latin typeface="Times New Roman" panose="02020603050405020304" pitchFamily="18" charset="0"/>
                <a:ea typeface="Times New Roman" panose="02020603050405020304" pitchFamily="18" charset="0"/>
                <a:cs typeface="Times New Roman" panose="02020603050405020304" pitchFamily="18" charset="0"/>
              </a:rPr>
              <a:t> of the UNFCCC is “To stabilize greenhouse gas concentrations in the atmosphere at a level that would prevent dangerous anthropogenic interference with the climate system.”</a:t>
            </a:r>
            <a:r>
              <a:rPr lang="en-US" sz="2000" dirty="0">
                <a:effectLst/>
                <a:latin typeface="Times New Roman" panose="02020603050405020304" pitchFamily="18" charset="0"/>
                <a:cs typeface="Times New Roman" panose="02020603050405020304" pitchFamily="18" charset="0"/>
              </a:rPr>
              <a:t> </a:t>
            </a:r>
          </a:p>
          <a:p>
            <a:pPr algn="just">
              <a:lnSpc>
                <a:spcPct val="150000"/>
              </a:lnSpc>
            </a:pPr>
            <a:endParaRPr lang="en-US" sz="2000" dirty="0">
              <a:latin typeface="Times New Roman" panose="02020603050405020304" pitchFamily="18" charset="0"/>
              <a:cs typeface="Times New Roman" panose="02020603050405020304" pitchFamily="18" charset="0"/>
            </a:endParaRPr>
          </a:p>
          <a:p>
            <a:pPr algn="just">
              <a:lnSpc>
                <a:spcPct val="150000"/>
              </a:lnSpc>
            </a:pPr>
            <a:r>
              <a:rPr lang="en-US" sz="2000" b="1" kern="0" dirty="0">
                <a:effectLst/>
                <a:latin typeface="Times New Roman" panose="02020603050405020304" pitchFamily="18" charset="0"/>
                <a:ea typeface="Times New Roman" panose="02020603050405020304" pitchFamily="18" charset="0"/>
                <a:cs typeface="Times New Roman" panose="02020603050405020304" pitchFamily="18" charset="0"/>
              </a:rPr>
              <a:t>Principles</a:t>
            </a:r>
            <a:r>
              <a:rPr lang="en-US" sz="2000" kern="0" dirty="0">
                <a:effectLst/>
                <a:latin typeface="Times New Roman" panose="02020603050405020304" pitchFamily="18" charset="0"/>
                <a:ea typeface="Times New Roman" panose="02020603050405020304" pitchFamily="18" charset="0"/>
                <a:cs typeface="Times New Roman" panose="02020603050405020304" pitchFamily="18" charset="0"/>
              </a:rPr>
              <a:t> enshrined in the UNFCCC</a:t>
            </a:r>
            <a:r>
              <a:rPr lang="en-US" sz="2000" kern="0" dirty="0">
                <a:latin typeface="Times New Roman" panose="02020603050405020304" pitchFamily="18" charset="0"/>
                <a:ea typeface="Times New Roman" panose="02020603050405020304" pitchFamily="18" charset="0"/>
                <a:cs typeface="Times New Roman" panose="02020603050405020304" pitchFamily="18" charset="0"/>
              </a:rPr>
              <a:t>:</a:t>
            </a:r>
          </a:p>
          <a:p>
            <a:pPr marL="514350" lvl="2" indent="-514350" algn="just">
              <a:lnSpc>
                <a:spcPct val="150000"/>
              </a:lnSpc>
              <a:buAutoNum type="arabicPeriod"/>
            </a:pPr>
            <a:r>
              <a:rPr lang="en-US" sz="2000" dirty="0">
                <a:latin typeface="Times New Roman" panose="02020603050405020304" pitchFamily="18" charset="0"/>
                <a:cs typeface="Times New Roman" panose="02020603050405020304" pitchFamily="18" charset="0"/>
              </a:rPr>
              <a:t>Common but Differentiated Responsibilities</a:t>
            </a:r>
          </a:p>
          <a:p>
            <a:pPr marL="457200" lvl="2" indent="-457200" algn="just">
              <a:lnSpc>
                <a:spcPct val="150000"/>
              </a:lnSpc>
              <a:buAutoNum type="arabicPeriod"/>
            </a:pPr>
            <a:r>
              <a:rPr lang="en-US" sz="2000" dirty="0">
                <a:latin typeface="Times New Roman" panose="02020603050405020304" pitchFamily="18" charset="0"/>
                <a:cs typeface="Times New Roman" panose="02020603050405020304" pitchFamily="18" charset="0"/>
              </a:rPr>
              <a:t>Sensitivity to the Specific Needs of developing Countries</a:t>
            </a:r>
          </a:p>
          <a:p>
            <a:pPr marL="457200" lvl="2" indent="-457200" algn="just">
              <a:lnSpc>
                <a:spcPct val="150000"/>
              </a:lnSpc>
              <a:buAutoNum type="arabicPeriod"/>
            </a:pPr>
            <a:r>
              <a:rPr lang="en-US" sz="2000" dirty="0">
                <a:latin typeface="Times New Roman" panose="02020603050405020304" pitchFamily="18" charset="0"/>
                <a:cs typeface="Times New Roman" panose="02020603050405020304" pitchFamily="18" charset="0"/>
              </a:rPr>
              <a:t>Precautionary principle and Taking Action</a:t>
            </a:r>
          </a:p>
          <a:p>
            <a:pPr marL="457200" lvl="2" indent="-457200" algn="just">
              <a:lnSpc>
                <a:spcPct val="150000"/>
              </a:lnSpc>
              <a:buAutoNum type="arabicPeriod"/>
            </a:pPr>
            <a:r>
              <a:rPr lang="en-US" sz="2000" dirty="0">
                <a:latin typeface="Times New Roman" panose="02020603050405020304" pitchFamily="18" charset="0"/>
                <a:cs typeface="Times New Roman" panose="02020603050405020304" pitchFamily="18" charset="0"/>
              </a:rPr>
              <a:t>Right to sustainable development</a:t>
            </a:r>
          </a:p>
        </p:txBody>
      </p:sp>
      <p:sp>
        <p:nvSpPr>
          <p:cNvPr id="3" name="Rectangle 2">
            <a:extLst>
              <a:ext uri="{FF2B5EF4-FFF2-40B4-BE49-F238E27FC236}">
                <a16:creationId xmlns:a16="http://schemas.microsoft.com/office/drawing/2014/main" id="{5625EA7A-C9D7-D8EE-E792-37E305377CF7}"/>
              </a:ext>
            </a:extLst>
          </p:cNvPr>
          <p:cNvSpPr>
            <a:spLocks noChangeArrowheads="1"/>
          </p:cNvSpPr>
          <p:nvPr/>
        </p:nvSpPr>
        <p:spPr bwMode="auto">
          <a:xfrm>
            <a:off x="0" y="-18466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4" name="Rectangle 2">
            <a:extLst>
              <a:ext uri="{FF2B5EF4-FFF2-40B4-BE49-F238E27FC236}">
                <a16:creationId xmlns:a16="http://schemas.microsoft.com/office/drawing/2014/main" id="{9E8EBB50-8FAE-5965-D84D-4C7B52375273}"/>
              </a:ext>
            </a:extLst>
          </p:cNvPr>
          <p:cNvSpPr>
            <a:spLocks noChangeArrowheads="1"/>
          </p:cNvSpPr>
          <p:nvPr/>
        </p:nvSpPr>
        <p:spPr bwMode="auto">
          <a:xfrm>
            <a:off x="0" y="-184666"/>
            <a:ext cx="264816"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Char char="•"/>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3726002512"/>
      </p:ext>
    </p:extLst>
  </p:cSld>
  <p:clrMapOvr>
    <a:masterClrMapping/>
  </p:clrMapOvr>
</p:sld>
</file>

<file path=ppt/theme/theme1.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Θέμα του Offic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4830</TotalTime>
  <Words>4081</Words>
  <Application>Microsoft Macintosh PowerPoint</Application>
  <PresentationFormat>Panorámica</PresentationFormat>
  <Paragraphs>303</Paragraphs>
  <Slides>35</Slides>
  <Notes>35</Notes>
  <HiddenSlides>0</HiddenSlides>
  <MMClips>0</MMClips>
  <ScaleCrop>false</ScaleCrop>
  <HeadingPairs>
    <vt:vector size="6" baseType="variant">
      <vt:variant>
        <vt:lpstr>Fuentes usadas</vt:lpstr>
      </vt:variant>
      <vt:variant>
        <vt:i4>6</vt:i4>
      </vt:variant>
      <vt:variant>
        <vt:lpstr>Tema</vt:lpstr>
      </vt:variant>
      <vt:variant>
        <vt:i4>2</vt:i4>
      </vt:variant>
      <vt:variant>
        <vt:lpstr>Títulos de diapositiva</vt:lpstr>
      </vt:variant>
      <vt:variant>
        <vt:i4>35</vt:i4>
      </vt:variant>
    </vt:vector>
  </HeadingPairs>
  <TitlesOfParts>
    <vt:vector size="43" baseType="lpstr">
      <vt:lpstr>Century Gothic</vt:lpstr>
      <vt:lpstr>Calibri</vt:lpstr>
      <vt:lpstr>AdvOT1ef757c0</vt:lpstr>
      <vt:lpstr>Arial</vt:lpstr>
      <vt:lpstr>Times New Roman</vt:lpstr>
      <vt:lpstr>AdvOT7d6df7ab.I</vt:lpstr>
      <vt:lpstr>Office Theme</vt:lpstr>
      <vt:lpstr>Θέμα του Office</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WIN</dc:creator>
  <cp:lastModifiedBy>Maria Esther Jordana Santiago</cp:lastModifiedBy>
  <cp:revision>31</cp:revision>
  <dcterms:created xsi:type="dcterms:W3CDTF">2020-01-02T01:56:26Z</dcterms:created>
  <dcterms:modified xsi:type="dcterms:W3CDTF">2024-09-12T01:49:44Z</dcterms:modified>
</cp:coreProperties>
</file>