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7"/>
  </p:notesMasterIdLst>
  <p:sldIdLst>
    <p:sldId id="256" r:id="rId3"/>
    <p:sldId id="295" r:id="rId4"/>
    <p:sldId id="374" r:id="rId5"/>
    <p:sldId id="260" r:id="rId6"/>
    <p:sldId id="375" r:id="rId7"/>
    <p:sldId id="376" r:id="rId8"/>
    <p:sldId id="379" r:id="rId9"/>
    <p:sldId id="354" r:id="rId10"/>
    <p:sldId id="378" r:id="rId11"/>
    <p:sldId id="368" r:id="rId12"/>
    <p:sldId id="369" r:id="rId13"/>
    <p:sldId id="377" r:id="rId14"/>
    <p:sldId id="355" r:id="rId15"/>
    <p:sldId id="353" r:id="rId16"/>
  </p:sldIdLst>
  <p:sldSz cx="12192000" cy="6858000"/>
  <p:notesSz cx="6951663" cy="10082213"/>
  <p:embeddedFontLst>
    <p:embeddedFont>
      <p:font typeface="Century Gothic" panose="020B0502020202020204" pitchFamily="34" charset="0"/>
      <p:regular r:id="rId18"/>
      <p:bold r:id="rId19"/>
      <p:italic r:id="rId20"/>
      <p:boldItalic r:id="rId21"/>
    </p:embeddedFont>
    <p:embeddedFont>
      <p:font typeface="Merriweather" panose="00000500000000000000" pitchFamily="2"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Segoe UI" panose="020B05020402040202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8"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6C691C-63C2-4B1A-9033-750A2AB65AF5}" v="11" dt="2024-07-04T04:16:38.654"/>
  </p1510:revLst>
</p1510:revInfo>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33" autoAdjust="0"/>
    <p:restoredTop sz="94660"/>
  </p:normalViewPr>
  <p:slideViewPr>
    <p:cSldViewPr snapToGrid="0">
      <p:cViewPr varScale="1">
        <p:scale>
          <a:sx n="61" d="100"/>
          <a:sy n="61" d="100"/>
        </p:scale>
        <p:origin x="980" y="5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109" Type="http://schemas.openxmlformats.org/officeDocument/2006/relationships/presProps" Target="presProps.xml"/><Relationship Id="rId21" Type="http://schemas.openxmlformats.org/officeDocument/2006/relationships/font" Target="fonts/font4.fntdata"/><Relationship Id="rId11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10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11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14"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11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Wan Norhayati Binti Wan Ahmad" userId="e5497643-389a-4a03-ba60-04d6bd9196cb" providerId="ADAL" clId="{C06C691C-63C2-4B1A-9033-750A2AB65AF5}"/>
    <pc:docChg chg="undo custSel addSld delSld modSld sldOrd">
      <pc:chgData name="Dr. Wan Norhayati Binti Wan Ahmad" userId="e5497643-389a-4a03-ba60-04d6bd9196cb" providerId="ADAL" clId="{C06C691C-63C2-4B1A-9033-750A2AB65AF5}" dt="2024-07-04T05:01:32.106" v="263" actId="179"/>
      <pc:docMkLst>
        <pc:docMk/>
      </pc:docMkLst>
      <pc:sldChg chg="modSp mod ord">
        <pc:chgData name="Dr. Wan Norhayati Binti Wan Ahmad" userId="e5497643-389a-4a03-ba60-04d6bd9196cb" providerId="ADAL" clId="{C06C691C-63C2-4B1A-9033-750A2AB65AF5}" dt="2024-07-04T03:11:08.303" v="45" actId="207"/>
        <pc:sldMkLst>
          <pc:docMk/>
          <pc:sldMk cId="2716199034" sldId="260"/>
        </pc:sldMkLst>
        <pc:spChg chg="mod">
          <ac:chgData name="Dr. Wan Norhayati Binti Wan Ahmad" userId="e5497643-389a-4a03-ba60-04d6bd9196cb" providerId="ADAL" clId="{C06C691C-63C2-4B1A-9033-750A2AB65AF5}" dt="2024-07-04T03:09:35.066" v="13"/>
          <ac:spMkLst>
            <pc:docMk/>
            <pc:sldMk cId="2716199034" sldId="260"/>
            <ac:spMk id="157" creationId="{00000000-0000-0000-0000-000000000000}"/>
          </ac:spMkLst>
        </pc:spChg>
        <pc:spChg chg="mod">
          <ac:chgData name="Dr. Wan Norhayati Binti Wan Ahmad" userId="e5497643-389a-4a03-ba60-04d6bd9196cb" providerId="ADAL" clId="{C06C691C-63C2-4B1A-9033-750A2AB65AF5}" dt="2024-07-04T03:11:08.303" v="45" actId="207"/>
          <ac:spMkLst>
            <pc:docMk/>
            <pc:sldMk cId="2716199034" sldId="260"/>
            <ac:spMk id="158" creationId="{00000000-0000-0000-0000-000000000000}"/>
          </ac:spMkLst>
        </pc:spChg>
      </pc:sldChg>
      <pc:sldChg chg="modSp mod">
        <pc:chgData name="Dr. Wan Norhayati Binti Wan Ahmad" userId="e5497643-389a-4a03-ba60-04d6bd9196cb" providerId="ADAL" clId="{C06C691C-63C2-4B1A-9033-750A2AB65AF5}" dt="2024-07-04T04:06:49.396" v="166" actId="207"/>
        <pc:sldMkLst>
          <pc:docMk/>
          <pc:sldMk cId="3959961341" sldId="354"/>
        </pc:sldMkLst>
        <pc:spChg chg="mod">
          <ac:chgData name="Dr. Wan Norhayati Binti Wan Ahmad" userId="e5497643-389a-4a03-ba60-04d6bd9196cb" providerId="ADAL" clId="{C06C691C-63C2-4B1A-9033-750A2AB65AF5}" dt="2024-07-04T04:06:09.379" v="157"/>
          <ac:spMkLst>
            <pc:docMk/>
            <pc:sldMk cId="3959961341" sldId="354"/>
            <ac:spMk id="157" creationId="{00000000-0000-0000-0000-000000000000}"/>
          </ac:spMkLst>
        </pc:spChg>
        <pc:spChg chg="mod">
          <ac:chgData name="Dr. Wan Norhayati Binti Wan Ahmad" userId="e5497643-389a-4a03-ba60-04d6bd9196cb" providerId="ADAL" clId="{C06C691C-63C2-4B1A-9033-750A2AB65AF5}" dt="2024-07-04T04:06:49.396" v="166" actId="207"/>
          <ac:spMkLst>
            <pc:docMk/>
            <pc:sldMk cId="3959961341" sldId="354"/>
            <ac:spMk id="158" creationId="{00000000-0000-0000-0000-000000000000}"/>
          </ac:spMkLst>
        </pc:spChg>
      </pc:sldChg>
      <pc:sldChg chg="modSp mod">
        <pc:chgData name="Dr. Wan Norhayati Binti Wan Ahmad" userId="e5497643-389a-4a03-ba60-04d6bd9196cb" providerId="ADAL" clId="{C06C691C-63C2-4B1A-9033-750A2AB65AF5}" dt="2024-07-04T04:00:55.874" v="117" actId="20577"/>
        <pc:sldMkLst>
          <pc:docMk/>
          <pc:sldMk cId="2294908864" sldId="355"/>
        </pc:sldMkLst>
        <pc:spChg chg="mod">
          <ac:chgData name="Dr. Wan Norhayati Binti Wan Ahmad" userId="e5497643-389a-4a03-ba60-04d6bd9196cb" providerId="ADAL" clId="{C06C691C-63C2-4B1A-9033-750A2AB65AF5}" dt="2024-07-04T04:00:55.874" v="117" actId="20577"/>
          <ac:spMkLst>
            <pc:docMk/>
            <pc:sldMk cId="2294908864" sldId="355"/>
            <ac:spMk id="157" creationId="{00000000-0000-0000-0000-000000000000}"/>
          </ac:spMkLst>
        </pc:spChg>
        <pc:spChg chg="mod">
          <ac:chgData name="Dr. Wan Norhayati Binti Wan Ahmad" userId="e5497643-389a-4a03-ba60-04d6bd9196cb" providerId="ADAL" clId="{C06C691C-63C2-4B1A-9033-750A2AB65AF5}" dt="2024-07-04T04:00:48.943" v="107" actId="6549"/>
          <ac:spMkLst>
            <pc:docMk/>
            <pc:sldMk cId="2294908864" sldId="355"/>
            <ac:spMk id="158" creationId="{00000000-0000-0000-0000-000000000000}"/>
          </ac:spMkLst>
        </pc:spChg>
      </pc:sldChg>
      <pc:sldChg chg="del">
        <pc:chgData name="Dr. Wan Norhayati Binti Wan Ahmad" userId="e5497643-389a-4a03-ba60-04d6bd9196cb" providerId="ADAL" clId="{C06C691C-63C2-4B1A-9033-750A2AB65AF5}" dt="2024-07-04T04:03:23.576" v="145" actId="47"/>
        <pc:sldMkLst>
          <pc:docMk/>
          <pc:sldMk cId="2987772680" sldId="356"/>
        </pc:sldMkLst>
      </pc:sldChg>
      <pc:sldChg chg="del">
        <pc:chgData name="Dr. Wan Norhayati Binti Wan Ahmad" userId="e5497643-389a-4a03-ba60-04d6bd9196cb" providerId="ADAL" clId="{C06C691C-63C2-4B1A-9033-750A2AB65AF5}" dt="2024-07-04T04:03:23.576" v="145" actId="47"/>
        <pc:sldMkLst>
          <pc:docMk/>
          <pc:sldMk cId="2804472777" sldId="357"/>
        </pc:sldMkLst>
      </pc:sldChg>
      <pc:sldChg chg="del">
        <pc:chgData name="Dr. Wan Norhayati Binti Wan Ahmad" userId="e5497643-389a-4a03-ba60-04d6bd9196cb" providerId="ADAL" clId="{C06C691C-63C2-4B1A-9033-750A2AB65AF5}" dt="2024-07-04T04:03:23.576" v="145" actId="47"/>
        <pc:sldMkLst>
          <pc:docMk/>
          <pc:sldMk cId="874326737" sldId="359"/>
        </pc:sldMkLst>
      </pc:sldChg>
      <pc:sldChg chg="del">
        <pc:chgData name="Dr. Wan Norhayati Binti Wan Ahmad" userId="e5497643-389a-4a03-ba60-04d6bd9196cb" providerId="ADAL" clId="{C06C691C-63C2-4B1A-9033-750A2AB65AF5}" dt="2024-07-04T04:03:23.576" v="145" actId="47"/>
        <pc:sldMkLst>
          <pc:docMk/>
          <pc:sldMk cId="1601420300" sldId="360"/>
        </pc:sldMkLst>
      </pc:sldChg>
      <pc:sldChg chg="del">
        <pc:chgData name="Dr. Wan Norhayati Binti Wan Ahmad" userId="e5497643-389a-4a03-ba60-04d6bd9196cb" providerId="ADAL" clId="{C06C691C-63C2-4B1A-9033-750A2AB65AF5}" dt="2024-07-04T04:03:23.576" v="145" actId="47"/>
        <pc:sldMkLst>
          <pc:docMk/>
          <pc:sldMk cId="63944655" sldId="361"/>
        </pc:sldMkLst>
      </pc:sldChg>
      <pc:sldChg chg="modSp del mod">
        <pc:chgData name="Dr. Wan Norhayati Binti Wan Ahmad" userId="e5497643-389a-4a03-ba60-04d6bd9196cb" providerId="ADAL" clId="{C06C691C-63C2-4B1A-9033-750A2AB65AF5}" dt="2024-07-04T03:06:19.556" v="7" actId="47"/>
        <pc:sldMkLst>
          <pc:docMk/>
          <pc:sldMk cId="692854276" sldId="366"/>
        </pc:sldMkLst>
        <pc:spChg chg="mod">
          <ac:chgData name="Dr. Wan Norhayati Binti Wan Ahmad" userId="e5497643-389a-4a03-ba60-04d6bd9196cb" providerId="ADAL" clId="{C06C691C-63C2-4B1A-9033-750A2AB65AF5}" dt="2024-07-04T02:57:59.519" v="4"/>
          <ac:spMkLst>
            <pc:docMk/>
            <pc:sldMk cId="692854276" sldId="366"/>
            <ac:spMk id="6" creationId="{1D2A9428-C07A-5EDD-347B-C47161D9901A}"/>
          </ac:spMkLst>
        </pc:spChg>
      </pc:sldChg>
      <pc:sldChg chg="del">
        <pc:chgData name="Dr. Wan Norhayati Binti Wan Ahmad" userId="e5497643-389a-4a03-ba60-04d6bd9196cb" providerId="ADAL" clId="{C06C691C-63C2-4B1A-9033-750A2AB65AF5}" dt="2024-07-04T04:03:23.576" v="145" actId="47"/>
        <pc:sldMkLst>
          <pc:docMk/>
          <pc:sldMk cId="1974811754" sldId="367"/>
        </pc:sldMkLst>
      </pc:sldChg>
      <pc:sldChg chg="addSp delSp modSp mod ord">
        <pc:chgData name="Dr. Wan Norhayati Binti Wan Ahmad" userId="e5497643-389a-4a03-ba60-04d6bd9196cb" providerId="ADAL" clId="{C06C691C-63C2-4B1A-9033-750A2AB65AF5}" dt="2024-07-04T04:17:02.727" v="222" actId="1076"/>
        <pc:sldMkLst>
          <pc:docMk/>
          <pc:sldMk cId="1914324154" sldId="368"/>
        </pc:sldMkLst>
        <pc:spChg chg="mod">
          <ac:chgData name="Dr. Wan Norhayati Binti Wan Ahmad" userId="e5497643-389a-4a03-ba60-04d6bd9196cb" providerId="ADAL" clId="{C06C691C-63C2-4B1A-9033-750A2AB65AF5}" dt="2024-07-04T04:17:02.727" v="222" actId="1076"/>
          <ac:spMkLst>
            <pc:docMk/>
            <pc:sldMk cId="1914324154" sldId="368"/>
            <ac:spMk id="157" creationId="{00000000-0000-0000-0000-000000000000}"/>
          </ac:spMkLst>
        </pc:spChg>
        <pc:picChg chg="del">
          <ac:chgData name="Dr. Wan Norhayati Binti Wan Ahmad" userId="e5497643-389a-4a03-ba60-04d6bd9196cb" providerId="ADAL" clId="{C06C691C-63C2-4B1A-9033-750A2AB65AF5}" dt="2024-07-04T04:03:29.006" v="146" actId="478"/>
          <ac:picMkLst>
            <pc:docMk/>
            <pc:sldMk cId="1914324154" sldId="368"/>
            <ac:picMk id="2" creationId="{1263630E-F589-29A1-9878-16EEE75C9D2D}"/>
          </ac:picMkLst>
        </pc:picChg>
        <pc:picChg chg="add mod">
          <ac:chgData name="Dr. Wan Norhayati Binti Wan Ahmad" userId="e5497643-389a-4a03-ba60-04d6bd9196cb" providerId="ADAL" clId="{C06C691C-63C2-4B1A-9033-750A2AB65AF5}" dt="2024-07-04T04:16:56.488" v="221" actId="14100"/>
          <ac:picMkLst>
            <pc:docMk/>
            <pc:sldMk cId="1914324154" sldId="368"/>
            <ac:picMk id="3" creationId="{4F6633FF-90F3-1E60-D15A-8DBA0E0D2897}"/>
          </ac:picMkLst>
        </pc:picChg>
      </pc:sldChg>
      <pc:sldChg chg="modSp mod ord">
        <pc:chgData name="Dr. Wan Norhayati Binti Wan Ahmad" userId="e5497643-389a-4a03-ba60-04d6bd9196cb" providerId="ADAL" clId="{C06C691C-63C2-4B1A-9033-750A2AB65AF5}" dt="2024-07-04T05:01:32.106" v="263" actId="179"/>
        <pc:sldMkLst>
          <pc:docMk/>
          <pc:sldMk cId="585093083" sldId="369"/>
        </pc:sldMkLst>
        <pc:spChg chg="mod">
          <ac:chgData name="Dr. Wan Norhayati Binti Wan Ahmad" userId="e5497643-389a-4a03-ba60-04d6bd9196cb" providerId="ADAL" clId="{C06C691C-63C2-4B1A-9033-750A2AB65AF5}" dt="2024-07-04T04:59:01.075" v="229"/>
          <ac:spMkLst>
            <pc:docMk/>
            <pc:sldMk cId="585093083" sldId="369"/>
            <ac:spMk id="157" creationId="{00000000-0000-0000-0000-000000000000}"/>
          </ac:spMkLst>
        </pc:spChg>
        <pc:spChg chg="mod">
          <ac:chgData name="Dr. Wan Norhayati Binti Wan Ahmad" userId="e5497643-389a-4a03-ba60-04d6bd9196cb" providerId="ADAL" clId="{C06C691C-63C2-4B1A-9033-750A2AB65AF5}" dt="2024-07-04T05:01:32.106" v="263" actId="179"/>
          <ac:spMkLst>
            <pc:docMk/>
            <pc:sldMk cId="585093083" sldId="369"/>
            <ac:spMk id="158" creationId="{00000000-0000-0000-0000-000000000000}"/>
          </ac:spMkLst>
        </pc:spChg>
      </pc:sldChg>
      <pc:sldChg chg="del">
        <pc:chgData name="Dr. Wan Norhayati Binti Wan Ahmad" userId="e5497643-389a-4a03-ba60-04d6bd9196cb" providerId="ADAL" clId="{C06C691C-63C2-4B1A-9033-750A2AB65AF5}" dt="2024-07-04T04:17:27.895" v="225" actId="47"/>
        <pc:sldMkLst>
          <pc:docMk/>
          <pc:sldMk cId="3092936749" sldId="370"/>
        </pc:sldMkLst>
      </pc:sldChg>
      <pc:sldChg chg="del">
        <pc:chgData name="Dr. Wan Norhayati Binti Wan Ahmad" userId="e5497643-389a-4a03-ba60-04d6bd9196cb" providerId="ADAL" clId="{C06C691C-63C2-4B1A-9033-750A2AB65AF5}" dt="2024-07-04T04:17:27.895" v="225" actId="47"/>
        <pc:sldMkLst>
          <pc:docMk/>
          <pc:sldMk cId="1510574535" sldId="371"/>
        </pc:sldMkLst>
      </pc:sldChg>
      <pc:sldChg chg="del">
        <pc:chgData name="Dr. Wan Norhayati Binti Wan Ahmad" userId="e5497643-389a-4a03-ba60-04d6bd9196cb" providerId="ADAL" clId="{C06C691C-63C2-4B1A-9033-750A2AB65AF5}" dt="2024-07-04T04:17:27.895" v="225" actId="47"/>
        <pc:sldMkLst>
          <pc:docMk/>
          <pc:sldMk cId="3779202184" sldId="372"/>
        </pc:sldMkLst>
      </pc:sldChg>
      <pc:sldChg chg="del">
        <pc:chgData name="Dr. Wan Norhayati Binti Wan Ahmad" userId="e5497643-389a-4a03-ba60-04d6bd9196cb" providerId="ADAL" clId="{C06C691C-63C2-4B1A-9033-750A2AB65AF5}" dt="2024-07-04T04:17:27.895" v="225" actId="47"/>
        <pc:sldMkLst>
          <pc:docMk/>
          <pc:sldMk cId="2548856763" sldId="373"/>
        </pc:sldMkLst>
      </pc:sldChg>
      <pc:sldChg chg="addSp delSp modSp new mod">
        <pc:chgData name="Dr. Wan Norhayati Binti Wan Ahmad" userId="e5497643-389a-4a03-ba60-04d6bd9196cb" providerId="ADAL" clId="{C06C691C-63C2-4B1A-9033-750A2AB65AF5}" dt="2024-07-04T02:58:12.232" v="6" actId="1076"/>
        <pc:sldMkLst>
          <pc:docMk/>
          <pc:sldMk cId="3701080799" sldId="375"/>
        </pc:sldMkLst>
        <pc:spChg chg="add del mod">
          <ac:chgData name="Dr. Wan Norhayati Binti Wan Ahmad" userId="e5497643-389a-4a03-ba60-04d6bd9196cb" providerId="ADAL" clId="{C06C691C-63C2-4B1A-9033-750A2AB65AF5}" dt="2024-07-04T02:57:52.012" v="3" actId="478"/>
          <ac:spMkLst>
            <pc:docMk/>
            <pc:sldMk cId="3701080799" sldId="375"/>
            <ac:spMk id="2" creationId="{BCAE8890-C0B1-1085-8660-2B454DB81B38}"/>
          </ac:spMkLst>
        </pc:spChg>
        <pc:spChg chg="add mod">
          <ac:chgData name="Dr. Wan Norhayati Binti Wan Ahmad" userId="e5497643-389a-4a03-ba60-04d6bd9196cb" providerId="ADAL" clId="{C06C691C-63C2-4B1A-9033-750A2AB65AF5}" dt="2024-07-04T02:57:42.861" v="2" actId="1076"/>
          <ac:spMkLst>
            <pc:docMk/>
            <pc:sldMk cId="3701080799" sldId="375"/>
            <ac:spMk id="4" creationId="{B7B47599-5AFA-000B-BAA0-AF7C3166C9C8}"/>
          </ac:spMkLst>
        </pc:spChg>
        <pc:spChg chg="add mod">
          <ac:chgData name="Dr. Wan Norhayati Binti Wan Ahmad" userId="e5497643-389a-4a03-ba60-04d6bd9196cb" providerId="ADAL" clId="{C06C691C-63C2-4B1A-9033-750A2AB65AF5}" dt="2024-07-04T02:57:42.861" v="2" actId="1076"/>
          <ac:spMkLst>
            <pc:docMk/>
            <pc:sldMk cId="3701080799" sldId="375"/>
            <ac:spMk id="5" creationId="{108D62E0-387D-807B-96C0-5B238A79586D}"/>
          </ac:spMkLst>
        </pc:spChg>
        <pc:spChg chg="add mod">
          <ac:chgData name="Dr. Wan Norhayati Binti Wan Ahmad" userId="e5497643-389a-4a03-ba60-04d6bd9196cb" providerId="ADAL" clId="{C06C691C-63C2-4B1A-9033-750A2AB65AF5}" dt="2024-07-04T02:57:42.861" v="2" actId="1076"/>
          <ac:spMkLst>
            <pc:docMk/>
            <pc:sldMk cId="3701080799" sldId="375"/>
            <ac:spMk id="7" creationId="{8C04FB6D-2210-85C6-BE49-31CD3F070C8C}"/>
          </ac:spMkLst>
        </pc:spChg>
        <pc:spChg chg="add mod">
          <ac:chgData name="Dr. Wan Norhayati Binti Wan Ahmad" userId="e5497643-389a-4a03-ba60-04d6bd9196cb" providerId="ADAL" clId="{C06C691C-63C2-4B1A-9033-750A2AB65AF5}" dt="2024-07-04T02:57:42.861" v="2" actId="1076"/>
          <ac:spMkLst>
            <pc:docMk/>
            <pc:sldMk cId="3701080799" sldId="375"/>
            <ac:spMk id="8" creationId="{D207EBB6-2A24-13EA-4AD0-712B8535F35A}"/>
          </ac:spMkLst>
        </pc:spChg>
        <pc:spChg chg="add mod">
          <ac:chgData name="Dr. Wan Norhayati Binti Wan Ahmad" userId="e5497643-389a-4a03-ba60-04d6bd9196cb" providerId="ADAL" clId="{C06C691C-63C2-4B1A-9033-750A2AB65AF5}" dt="2024-07-04T02:57:42.861" v="2" actId="1076"/>
          <ac:spMkLst>
            <pc:docMk/>
            <pc:sldMk cId="3701080799" sldId="375"/>
            <ac:spMk id="10" creationId="{6B945E4A-27EF-02DB-F2DF-5E92839DC630}"/>
          </ac:spMkLst>
        </pc:spChg>
        <pc:spChg chg="add mod">
          <ac:chgData name="Dr. Wan Norhayati Binti Wan Ahmad" userId="e5497643-389a-4a03-ba60-04d6bd9196cb" providerId="ADAL" clId="{C06C691C-63C2-4B1A-9033-750A2AB65AF5}" dt="2024-07-04T02:57:42.861" v="2" actId="1076"/>
          <ac:spMkLst>
            <pc:docMk/>
            <pc:sldMk cId="3701080799" sldId="375"/>
            <ac:spMk id="11" creationId="{2EF45BCA-15AB-5CC0-2DD6-77F1D0E19C22}"/>
          </ac:spMkLst>
        </pc:spChg>
        <pc:spChg chg="add mod">
          <ac:chgData name="Dr. Wan Norhayati Binti Wan Ahmad" userId="e5497643-389a-4a03-ba60-04d6bd9196cb" providerId="ADAL" clId="{C06C691C-63C2-4B1A-9033-750A2AB65AF5}" dt="2024-07-04T02:58:12.232" v="6" actId="1076"/>
          <ac:spMkLst>
            <pc:docMk/>
            <pc:sldMk cId="3701080799" sldId="375"/>
            <ac:spMk id="12" creationId="{93EEAA88-527C-0C51-F27B-4A74DECF854F}"/>
          </ac:spMkLst>
        </pc:spChg>
        <pc:picChg chg="add mod">
          <ac:chgData name="Dr. Wan Norhayati Binti Wan Ahmad" userId="e5497643-389a-4a03-ba60-04d6bd9196cb" providerId="ADAL" clId="{C06C691C-63C2-4B1A-9033-750A2AB65AF5}" dt="2024-07-04T02:57:42.861" v="2" actId="1076"/>
          <ac:picMkLst>
            <pc:docMk/>
            <pc:sldMk cId="3701080799" sldId="375"/>
            <ac:picMk id="3" creationId="{1AE835CA-283D-7B43-022D-D8D3E5F56194}"/>
          </ac:picMkLst>
        </pc:picChg>
        <pc:picChg chg="add mod">
          <ac:chgData name="Dr. Wan Norhayati Binti Wan Ahmad" userId="e5497643-389a-4a03-ba60-04d6bd9196cb" providerId="ADAL" clId="{C06C691C-63C2-4B1A-9033-750A2AB65AF5}" dt="2024-07-04T02:57:42.861" v="2" actId="1076"/>
          <ac:picMkLst>
            <pc:docMk/>
            <pc:sldMk cId="3701080799" sldId="375"/>
            <ac:picMk id="6" creationId="{2D81FBA1-29DF-C41C-DC52-2D5ACB8B8456}"/>
          </ac:picMkLst>
        </pc:picChg>
        <pc:picChg chg="add mod">
          <ac:chgData name="Dr. Wan Norhayati Binti Wan Ahmad" userId="e5497643-389a-4a03-ba60-04d6bd9196cb" providerId="ADAL" clId="{C06C691C-63C2-4B1A-9033-750A2AB65AF5}" dt="2024-07-04T02:57:42.861" v="2" actId="1076"/>
          <ac:picMkLst>
            <pc:docMk/>
            <pc:sldMk cId="3701080799" sldId="375"/>
            <ac:picMk id="9" creationId="{FD1ACF9C-B926-B6E8-9C83-3D04BD736273}"/>
          </ac:picMkLst>
        </pc:picChg>
      </pc:sldChg>
      <pc:sldChg chg="addSp delSp modSp add mod">
        <pc:chgData name="Dr. Wan Norhayati Binti Wan Ahmad" userId="e5497643-389a-4a03-ba60-04d6bd9196cb" providerId="ADAL" clId="{C06C691C-63C2-4B1A-9033-750A2AB65AF5}" dt="2024-07-04T03:14:22.722" v="57" actId="14100"/>
        <pc:sldMkLst>
          <pc:docMk/>
          <pc:sldMk cId="3700435703" sldId="376"/>
        </pc:sldMkLst>
        <pc:spChg chg="mod">
          <ac:chgData name="Dr. Wan Norhayati Binti Wan Ahmad" userId="e5497643-389a-4a03-ba60-04d6bd9196cb" providerId="ADAL" clId="{C06C691C-63C2-4B1A-9033-750A2AB65AF5}" dt="2024-07-04T03:14:17.809" v="55" actId="14100"/>
          <ac:spMkLst>
            <pc:docMk/>
            <pc:sldMk cId="3700435703" sldId="376"/>
            <ac:spMk id="157" creationId="{00000000-0000-0000-0000-000000000000}"/>
          </ac:spMkLst>
        </pc:spChg>
        <pc:picChg chg="del">
          <ac:chgData name="Dr. Wan Norhayati Binti Wan Ahmad" userId="e5497643-389a-4a03-ba60-04d6bd9196cb" providerId="ADAL" clId="{C06C691C-63C2-4B1A-9033-750A2AB65AF5}" dt="2024-07-04T03:12:07.722" v="50" actId="478"/>
          <ac:picMkLst>
            <pc:docMk/>
            <pc:sldMk cId="3700435703" sldId="376"/>
            <ac:picMk id="2" creationId="{CA009189-F690-BAAE-05B2-DB8901C824D1}"/>
          </ac:picMkLst>
        </pc:picChg>
        <pc:picChg chg="add mod">
          <ac:chgData name="Dr. Wan Norhayati Binti Wan Ahmad" userId="e5497643-389a-4a03-ba60-04d6bd9196cb" providerId="ADAL" clId="{C06C691C-63C2-4B1A-9033-750A2AB65AF5}" dt="2024-07-04T03:14:22.722" v="57" actId="14100"/>
          <ac:picMkLst>
            <pc:docMk/>
            <pc:sldMk cId="3700435703" sldId="376"/>
            <ac:picMk id="3" creationId="{CF4C2967-2E2E-5DCD-2E9E-FC3B81ADDF6E}"/>
          </ac:picMkLst>
        </pc:picChg>
      </pc:sldChg>
      <pc:sldChg chg="addSp delSp modSp add mod">
        <pc:chgData name="Dr. Wan Norhayati Binti Wan Ahmad" userId="e5497643-389a-4a03-ba60-04d6bd9196cb" providerId="ADAL" clId="{C06C691C-63C2-4B1A-9033-750A2AB65AF5}" dt="2024-07-04T04:03:06.034" v="144" actId="14100"/>
        <pc:sldMkLst>
          <pc:docMk/>
          <pc:sldMk cId="982394919" sldId="377"/>
        </pc:sldMkLst>
        <pc:spChg chg="mod">
          <ac:chgData name="Dr. Wan Norhayati Binti Wan Ahmad" userId="e5497643-389a-4a03-ba60-04d6bd9196cb" providerId="ADAL" clId="{C06C691C-63C2-4B1A-9033-750A2AB65AF5}" dt="2024-07-04T04:01:19.444" v="137" actId="1076"/>
          <ac:spMkLst>
            <pc:docMk/>
            <pc:sldMk cId="982394919" sldId="377"/>
            <ac:spMk id="157" creationId="{00000000-0000-0000-0000-000000000000}"/>
          </ac:spMkLst>
        </pc:spChg>
        <pc:picChg chg="add mod modCrop">
          <ac:chgData name="Dr. Wan Norhayati Binti Wan Ahmad" userId="e5497643-389a-4a03-ba60-04d6bd9196cb" providerId="ADAL" clId="{C06C691C-63C2-4B1A-9033-750A2AB65AF5}" dt="2024-07-04T04:03:06.034" v="144" actId="14100"/>
          <ac:picMkLst>
            <pc:docMk/>
            <pc:sldMk cId="982394919" sldId="377"/>
            <ac:picMk id="2" creationId="{B3640175-C14E-48EA-307A-B818862A7D5A}"/>
          </ac:picMkLst>
        </pc:picChg>
        <pc:picChg chg="del">
          <ac:chgData name="Dr. Wan Norhayati Binti Wan Ahmad" userId="e5497643-389a-4a03-ba60-04d6bd9196cb" providerId="ADAL" clId="{C06C691C-63C2-4B1A-9033-750A2AB65AF5}" dt="2024-07-04T04:01:16.270" v="136" actId="478"/>
          <ac:picMkLst>
            <pc:docMk/>
            <pc:sldMk cId="982394919" sldId="377"/>
            <ac:picMk id="3" creationId="{CF4C2967-2E2E-5DCD-2E9E-FC3B81ADDF6E}"/>
          </ac:picMkLst>
        </pc:picChg>
      </pc:sldChg>
      <pc:sldChg chg="modSp add mod">
        <pc:chgData name="Dr. Wan Norhayati Binti Wan Ahmad" userId="e5497643-389a-4a03-ba60-04d6bd9196cb" providerId="ADAL" clId="{C06C691C-63C2-4B1A-9033-750A2AB65AF5}" dt="2024-07-04T04:09:49.022" v="200" actId="207"/>
        <pc:sldMkLst>
          <pc:docMk/>
          <pc:sldMk cId="2423376768" sldId="378"/>
        </pc:sldMkLst>
        <pc:spChg chg="mod">
          <ac:chgData name="Dr. Wan Norhayati Binti Wan Ahmad" userId="e5497643-389a-4a03-ba60-04d6bd9196cb" providerId="ADAL" clId="{C06C691C-63C2-4B1A-9033-750A2AB65AF5}" dt="2024-07-04T04:09:25.763" v="195"/>
          <ac:spMkLst>
            <pc:docMk/>
            <pc:sldMk cId="2423376768" sldId="378"/>
            <ac:spMk id="157" creationId="{00000000-0000-0000-0000-000000000000}"/>
          </ac:spMkLst>
        </pc:spChg>
        <pc:spChg chg="mod">
          <ac:chgData name="Dr. Wan Norhayati Binti Wan Ahmad" userId="e5497643-389a-4a03-ba60-04d6bd9196cb" providerId="ADAL" clId="{C06C691C-63C2-4B1A-9033-750A2AB65AF5}" dt="2024-07-04T04:09:49.022" v="200" actId="207"/>
          <ac:spMkLst>
            <pc:docMk/>
            <pc:sldMk cId="2423376768" sldId="378"/>
            <ac:spMk id="158" creationId="{00000000-0000-0000-0000-000000000000}"/>
          </ac:spMkLst>
        </pc:spChg>
      </pc:sldChg>
      <pc:sldChg chg="addSp delSp modSp new mod">
        <pc:chgData name="Dr. Wan Norhayati Binti Wan Ahmad" userId="e5497643-389a-4a03-ba60-04d6bd9196cb" providerId="ADAL" clId="{C06C691C-63C2-4B1A-9033-750A2AB65AF5}" dt="2024-07-04T04:15:06.392" v="215" actId="1076"/>
        <pc:sldMkLst>
          <pc:docMk/>
          <pc:sldMk cId="2152344046" sldId="379"/>
        </pc:sldMkLst>
        <pc:spChg chg="add del mod">
          <ac:chgData name="Dr. Wan Norhayati Binti Wan Ahmad" userId="e5497643-389a-4a03-ba60-04d6bd9196cb" providerId="ADAL" clId="{C06C691C-63C2-4B1A-9033-750A2AB65AF5}" dt="2024-07-04T04:13:10.045" v="207" actId="478"/>
          <ac:spMkLst>
            <pc:docMk/>
            <pc:sldMk cId="2152344046" sldId="379"/>
            <ac:spMk id="3" creationId="{96EAA900-BE57-4864-F730-684FA13523B1}"/>
          </ac:spMkLst>
        </pc:spChg>
        <pc:spChg chg="add mod">
          <ac:chgData name="Dr. Wan Norhayati Binti Wan Ahmad" userId="e5497643-389a-4a03-ba60-04d6bd9196cb" providerId="ADAL" clId="{C06C691C-63C2-4B1A-9033-750A2AB65AF5}" dt="2024-07-04T04:13:33.417" v="212" actId="207"/>
          <ac:spMkLst>
            <pc:docMk/>
            <pc:sldMk cId="2152344046" sldId="379"/>
            <ac:spMk id="4" creationId="{50EE4339-B2FC-1641-8531-0CAF200FE507}"/>
          </ac:spMkLst>
        </pc:spChg>
        <pc:spChg chg="add mod">
          <ac:chgData name="Dr. Wan Norhayati Binti Wan Ahmad" userId="e5497643-389a-4a03-ba60-04d6bd9196cb" providerId="ADAL" clId="{C06C691C-63C2-4B1A-9033-750A2AB65AF5}" dt="2024-07-04T04:15:06.392" v="215" actId="1076"/>
          <ac:spMkLst>
            <pc:docMk/>
            <pc:sldMk cId="2152344046" sldId="379"/>
            <ac:spMk id="5" creationId="{9A4C821B-3C66-4A96-4755-517A04619A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00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4122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88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244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3747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648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0951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706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8858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8527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Corporate Governance and Climate Change</a:t>
            </a: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4</a:t>
            </a:r>
            <a:r>
              <a:rPr lang="en-US" sz="2700" b="1" dirty="0">
                <a:solidFill>
                  <a:srgbClr val="003399"/>
                </a:solidFill>
                <a:latin typeface="Century Gothic"/>
                <a:ea typeface="Century Gothic"/>
                <a:cs typeface="Century Gothic"/>
                <a:sym typeface="Century Gothic"/>
              </a:rPr>
              <a:t>:</a:t>
            </a:r>
            <a:r>
              <a:rPr lang="en-GB" sz="2700" b="1" dirty="0">
                <a:solidFill>
                  <a:srgbClr val="003399"/>
                </a:solidFill>
                <a:latin typeface="Century Gothic"/>
                <a:ea typeface="Century Gothic"/>
                <a:cs typeface="Century Gothic"/>
                <a:sym typeface="Century Gothic"/>
              </a:rPr>
              <a:t> </a:t>
            </a:r>
            <a:r>
              <a:rPr lang="en-GB" sz="2700" b="1" i="0" u="none" strike="noStrike" cap="none" dirty="0">
                <a:solidFill>
                  <a:srgbClr val="003399"/>
                </a:solidFill>
                <a:latin typeface="Century Gothic"/>
                <a:ea typeface="Century Gothic"/>
                <a:cs typeface="Century Gothic"/>
                <a:sym typeface="Century Gothic"/>
              </a:rPr>
              <a:t>Board Roles and Composition</a:t>
            </a: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641775" y="993227"/>
            <a:ext cx="5026225" cy="3416279"/>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Board engagement in sustainability initiatives</a:t>
            </a:r>
          </a:p>
        </p:txBody>
      </p:sp>
      <p:pic>
        <p:nvPicPr>
          <p:cNvPr id="3" name="Picture 2">
            <a:extLst>
              <a:ext uri="{FF2B5EF4-FFF2-40B4-BE49-F238E27FC236}">
                <a16:creationId xmlns:a16="http://schemas.microsoft.com/office/drawing/2014/main" id="{4F6633FF-90F3-1E60-D15A-8DBA0E0D2897}"/>
              </a:ext>
            </a:extLst>
          </p:cNvPr>
          <p:cNvPicPr>
            <a:picLocks noChangeAspect="1"/>
          </p:cNvPicPr>
          <p:nvPr/>
        </p:nvPicPr>
        <p:blipFill>
          <a:blip r:embed="rId3"/>
          <a:stretch>
            <a:fillRect/>
          </a:stretch>
        </p:blipFill>
        <p:spPr>
          <a:xfrm>
            <a:off x="2785241" y="2276967"/>
            <a:ext cx="2701159" cy="3766481"/>
          </a:xfrm>
          <a:prstGeom prst="rect">
            <a:avLst/>
          </a:prstGeom>
        </p:spPr>
      </p:pic>
    </p:spTree>
    <p:extLst>
      <p:ext uri="{BB962C8B-B14F-4D97-AF65-F5344CB8AC3E}">
        <p14:creationId xmlns:p14="http://schemas.microsoft.com/office/powerpoint/2010/main" val="1914324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ea typeface="Century Gothic"/>
                <a:cs typeface="Segoe UI" panose="020B0502040204020203" pitchFamily="34" charset="0"/>
                <a:sym typeface="Century Gothic"/>
              </a:rPr>
              <a:t>The Role of the Board in Sustainability</a:t>
            </a:r>
          </a:p>
        </p:txBody>
      </p:sp>
      <p:sp>
        <p:nvSpPr>
          <p:cNvPr id="158" name="Google Shape;158;p46"/>
          <p:cNvSpPr txBox="1"/>
          <p:nvPr/>
        </p:nvSpPr>
        <p:spPr>
          <a:xfrm>
            <a:off x="993059" y="1345324"/>
            <a:ext cx="9488130" cy="452995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536575" lvl="1" indent="-457200">
              <a:lnSpc>
                <a:spcPct val="150000"/>
              </a:lnSpc>
              <a:buSzPts val="1600"/>
              <a:buFont typeface="Wingdings" panose="05000000000000000000" pitchFamily="2" charset="2"/>
              <a:buChar char="Ø"/>
            </a:pP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Leadership: Setting the tone at the top for sustainability.</a:t>
            </a:r>
          </a:p>
          <a:p>
            <a:pPr marL="536575" lvl="1" indent="-457200">
              <a:lnSpc>
                <a:spcPct val="150000"/>
              </a:lnSpc>
              <a:buSzPts val="1600"/>
              <a:buFont typeface="Wingdings" panose="05000000000000000000" pitchFamily="2" charset="2"/>
              <a:buChar char="Ø"/>
            </a:pP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Strategy: Integrating sustainability into corporate strategy.</a:t>
            </a:r>
          </a:p>
          <a:p>
            <a:pPr marL="536575" lvl="1" indent="-457200">
              <a:lnSpc>
                <a:spcPct val="150000"/>
              </a:lnSpc>
              <a:buSzPts val="1600"/>
              <a:buFont typeface="Wingdings" panose="05000000000000000000" pitchFamily="2" charset="2"/>
              <a:buChar char="Ø"/>
            </a:pP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Oversight: Monitoring and evaluating sustainability performance.</a:t>
            </a:r>
          </a:p>
          <a:p>
            <a:pPr marL="536575" lvl="1" indent="-457200">
              <a:lnSpc>
                <a:spcPct val="150000"/>
              </a:lnSpc>
              <a:buSzPts val="1600"/>
              <a:buFont typeface="Wingdings" panose="05000000000000000000" pitchFamily="2" charset="2"/>
              <a:buChar char="Ø"/>
            </a:pPr>
            <a:r>
              <a:rPr lang="en-GB" sz="2400" dirty="0">
                <a:solidFill>
                  <a:schemeClr val="tx1"/>
                </a:solidFill>
                <a:latin typeface="Segoe UI" panose="020B0502040204020203" pitchFamily="34" charset="0"/>
                <a:ea typeface="Quattrocento Sans"/>
                <a:cs typeface="Segoe UI" panose="020B0502040204020203" pitchFamily="34" charset="0"/>
                <a:sym typeface="Quattrocento Sans"/>
              </a:rPr>
              <a:t>Setting Sustainability Goals</a:t>
            </a:r>
          </a:p>
          <a:p>
            <a:pPr marL="714375" lvl="1" indent="-357188">
              <a:lnSpc>
                <a:spcPct val="150000"/>
              </a:lnSpc>
              <a:buSzPts val="1600"/>
              <a:buFont typeface="Wingdings" panose="05000000000000000000" pitchFamily="2" charset="2"/>
              <a:buChar char="§"/>
            </a:pP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Clear Objectives: Establishing specific, measurable sustainability goals.</a:t>
            </a:r>
          </a:p>
          <a:p>
            <a:pPr marL="714375" lvl="1" indent="-357188">
              <a:lnSpc>
                <a:spcPct val="150000"/>
              </a:lnSpc>
              <a:buSzPts val="1600"/>
              <a:buFont typeface="Wingdings" panose="05000000000000000000" pitchFamily="2" charset="2"/>
              <a:buChar char="§"/>
            </a:pP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Alignment with SDGs: Aligning goals with the UN Sustainable Development Goals.</a:t>
            </a:r>
          </a:p>
          <a:p>
            <a:pPr marL="714375" lvl="1" indent="-357188">
              <a:lnSpc>
                <a:spcPct val="150000"/>
              </a:lnSpc>
              <a:buSzPts val="1600"/>
              <a:buFont typeface="Wingdings" panose="05000000000000000000" pitchFamily="2" charset="2"/>
              <a:buChar char="§"/>
            </a:pP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Long-term Vision: Focusing on long-term environmental and social impacts.</a:t>
            </a:r>
          </a:p>
        </p:txBody>
      </p:sp>
    </p:spTree>
    <p:extLst>
      <p:ext uri="{BB962C8B-B14F-4D97-AF65-F5344CB8AC3E}">
        <p14:creationId xmlns:p14="http://schemas.microsoft.com/office/powerpoint/2010/main" val="585093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2688369" y="1493486"/>
            <a:ext cx="7254418" cy="923289"/>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 class activity</a:t>
            </a:r>
          </a:p>
        </p:txBody>
      </p:sp>
      <p:pic>
        <p:nvPicPr>
          <p:cNvPr id="2" name="Picture 1">
            <a:extLst>
              <a:ext uri="{FF2B5EF4-FFF2-40B4-BE49-F238E27FC236}">
                <a16:creationId xmlns:a16="http://schemas.microsoft.com/office/drawing/2014/main" id="{B3640175-C14E-48EA-307A-B818862A7D5A}"/>
              </a:ext>
            </a:extLst>
          </p:cNvPr>
          <p:cNvPicPr>
            <a:picLocks noChangeAspect="1"/>
          </p:cNvPicPr>
          <p:nvPr/>
        </p:nvPicPr>
        <p:blipFill rotWithShape="1">
          <a:blip r:embed="rId3"/>
          <a:srcRect t="27637"/>
          <a:stretch/>
        </p:blipFill>
        <p:spPr>
          <a:xfrm>
            <a:off x="2688369" y="3069021"/>
            <a:ext cx="7254417" cy="2585545"/>
          </a:xfrm>
          <a:prstGeom prst="rect">
            <a:avLst/>
          </a:prstGeom>
        </p:spPr>
      </p:pic>
    </p:spTree>
    <p:extLst>
      <p:ext uri="{BB962C8B-B14F-4D97-AF65-F5344CB8AC3E}">
        <p14:creationId xmlns:p14="http://schemas.microsoft.com/office/powerpoint/2010/main" val="982394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Study</a:t>
            </a:r>
            <a:endParaRPr lang="en-US" sz="2800"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Example 1: A company successfully integrating ethical considerations in climate strategy.</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Example 2: Lessons learned from ethical failures in climate-related decision-making.</a:t>
            </a:r>
            <a:endParaRPr lang="en-GB" sz="2800" dirty="0">
              <a:solidFill>
                <a:schemeClr val="tx1"/>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294908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4" name="Picture 3">
            <a:extLst>
              <a:ext uri="{FF2B5EF4-FFF2-40B4-BE49-F238E27FC236}">
                <a16:creationId xmlns:a16="http://schemas.microsoft.com/office/drawing/2014/main" id="{6519D2CF-5579-2093-4602-5852D555357B}"/>
              </a:ext>
            </a:extLst>
          </p:cNvPr>
          <p:cNvPicPr>
            <a:picLocks noChangeAspect="1"/>
          </p:cNvPicPr>
          <p:nvPr/>
        </p:nvPicPr>
        <p:blipFill>
          <a:blip r:embed="rId3"/>
          <a:stretch>
            <a:fillRect/>
          </a:stretch>
        </p:blipFill>
        <p:spPr>
          <a:xfrm>
            <a:off x="2406869" y="1524000"/>
            <a:ext cx="7409793" cy="3909848"/>
          </a:xfrm>
          <a:prstGeom prst="rect">
            <a:avLst/>
          </a:prstGeom>
        </p:spPr>
      </p:pic>
    </p:spTree>
    <p:extLst>
      <p:ext uri="{BB962C8B-B14F-4D97-AF65-F5344CB8AC3E}">
        <p14:creationId xmlns:p14="http://schemas.microsoft.com/office/powerpoint/2010/main" val="330203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69775" y="904907"/>
            <a:ext cx="5026225" cy="3416279"/>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Incorporating climate risks in corporate strategy</a:t>
            </a:r>
          </a:p>
        </p:txBody>
      </p:sp>
      <p:pic>
        <p:nvPicPr>
          <p:cNvPr id="2" name="Picture 1">
            <a:extLst>
              <a:ext uri="{FF2B5EF4-FFF2-40B4-BE49-F238E27FC236}">
                <a16:creationId xmlns:a16="http://schemas.microsoft.com/office/drawing/2014/main" id="{CA009189-F690-BAAE-05B2-DB8901C824D1}"/>
              </a:ext>
            </a:extLst>
          </p:cNvPr>
          <p:cNvPicPr>
            <a:picLocks noChangeAspect="1"/>
          </p:cNvPicPr>
          <p:nvPr/>
        </p:nvPicPr>
        <p:blipFill>
          <a:blip r:embed="rId3"/>
          <a:stretch>
            <a:fillRect/>
          </a:stretch>
        </p:blipFill>
        <p:spPr>
          <a:xfrm>
            <a:off x="5326117" y="3054480"/>
            <a:ext cx="4580027" cy="3115092"/>
          </a:xfrm>
          <a:prstGeom prst="rect">
            <a:avLst/>
          </a:prstGeom>
        </p:spPr>
      </p:pic>
    </p:spTree>
    <p:extLst>
      <p:ext uri="{BB962C8B-B14F-4D97-AF65-F5344CB8AC3E}">
        <p14:creationId xmlns:p14="http://schemas.microsoft.com/office/powerpoint/2010/main" val="1487690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 descr="preencoded.png">
            <a:extLst>
              <a:ext uri="{FF2B5EF4-FFF2-40B4-BE49-F238E27FC236}">
                <a16:creationId xmlns:a16="http://schemas.microsoft.com/office/drawing/2014/main" id="{5F3C0F9D-8A0E-A609-A5CE-B657C1025171}"/>
              </a:ext>
            </a:extLst>
          </p:cNvPr>
          <p:cNvPicPr>
            <a:picLocks noChangeAspect="1"/>
          </p:cNvPicPr>
          <p:nvPr/>
        </p:nvPicPr>
        <p:blipFill>
          <a:blip r:embed="rId2"/>
          <a:stretch>
            <a:fillRect/>
          </a:stretch>
        </p:blipFill>
        <p:spPr>
          <a:xfrm>
            <a:off x="0" y="0"/>
            <a:ext cx="12192000" cy="1385113"/>
          </a:xfrm>
          <a:prstGeom prst="rect">
            <a:avLst/>
          </a:prstGeom>
        </p:spPr>
      </p:pic>
      <p:sp>
        <p:nvSpPr>
          <p:cNvPr id="4" name="Text 1">
            <a:extLst>
              <a:ext uri="{FF2B5EF4-FFF2-40B4-BE49-F238E27FC236}">
                <a16:creationId xmlns:a16="http://schemas.microsoft.com/office/drawing/2014/main" id="{F8CD6FA8-7EB6-22FC-C9D6-8706B3266770}"/>
              </a:ext>
            </a:extLst>
          </p:cNvPr>
          <p:cNvSpPr/>
          <p:nvPr/>
        </p:nvSpPr>
        <p:spPr>
          <a:xfrm>
            <a:off x="380388" y="1555840"/>
            <a:ext cx="11771586" cy="691720"/>
          </a:xfrm>
          <a:prstGeom prst="rect">
            <a:avLst/>
          </a:prstGeom>
          <a:noFill/>
          <a:ln/>
        </p:spPr>
        <p:txBody>
          <a:bodyPr wrap="square" rtlCol="0" anchor="t"/>
          <a:lstStyle/>
          <a:p>
            <a:pPr marL="0" indent="0">
              <a:lnSpc>
                <a:spcPts val="4253"/>
              </a:lnSpc>
              <a:buNone/>
            </a:pPr>
            <a:r>
              <a:rPr lang="en-US" sz="3402" b="1" dirty="0">
                <a:solidFill>
                  <a:srgbClr val="403C4E"/>
                </a:solidFill>
                <a:latin typeface="Merriweather" pitchFamily="34" charset="0"/>
                <a:ea typeface="Merriweather" pitchFamily="34" charset="-122"/>
                <a:cs typeface="Merriweather" pitchFamily="34" charset="-120"/>
              </a:rPr>
              <a:t>Integrating Climate Risks into the Corporate Strategy</a:t>
            </a:r>
            <a:endParaRPr lang="en-US" sz="3402" dirty="0"/>
          </a:p>
        </p:txBody>
      </p:sp>
      <p:sp>
        <p:nvSpPr>
          <p:cNvPr id="5" name="Shape 2">
            <a:extLst>
              <a:ext uri="{FF2B5EF4-FFF2-40B4-BE49-F238E27FC236}">
                <a16:creationId xmlns:a16="http://schemas.microsoft.com/office/drawing/2014/main" id="{950C55D9-133E-6931-9E97-058F862EE02E}"/>
              </a:ext>
            </a:extLst>
          </p:cNvPr>
          <p:cNvSpPr/>
          <p:nvPr/>
        </p:nvSpPr>
        <p:spPr>
          <a:xfrm>
            <a:off x="420414" y="4525060"/>
            <a:ext cx="11771586" cy="45719"/>
          </a:xfrm>
          <a:prstGeom prst="roundRect">
            <a:avLst>
              <a:gd name="adj" fmla="val 225237"/>
            </a:avLst>
          </a:prstGeom>
          <a:solidFill>
            <a:srgbClr val="E5BEB2"/>
          </a:solidFill>
          <a:ln/>
        </p:spPr>
        <p:txBody>
          <a:bodyPr/>
          <a:lstStyle/>
          <a:p>
            <a:endParaRPr lang="en-GB"/>
          </a:p>
        </p:txBody>
      </p:sp>
      <p:sp>
        <p:nvSpPr>
          <p:cNvPr id="6" name="Shape 3">
            <a:extLst>
              <a:ext uri="{FF2B5EF4-FFF2-40B4-BE49-F238E27FC236}">
                <a16:creationId xmlns:a16="http://schemas.microsoft.com/office/drawing/2014/main" id="{E72AD34E-74F9-1D05-9B6A-C2AEA9EF3C8F}"/>
              </a:ext>
            </a:extLst>
          </p:cNvPr>
          <p:cNvSpPr/>
          <p:nvPr/>
        </p:nvSpPr>
        <p:spPr>
          <a:xfrm>
            <a:off x="3997364" y="3761748"/>
            <a:ext cx="53277" cy="387339"/>
          </a:xfrm>
          <a:prstGeom prst="roundRect">
            <a:avLst>
              <a:gd name="adj" fmla="val 225237"/>
            </a:avLst>
          </a:prstGeom>
          <a:solidFill>
            <a:srgbClr val="E5BEB2"/>
          </a:solidFill>
          <a:ln/>
        </p:spPr>
        <p:txBody>
          <a:bodyPr/>
          <a:lstStyle/>
          <a:p>
            <a:endParaRPr lang="en-GB"/>
          </a:p>
        </p:txBody>
      </p:sp>
      <p:sp>
        <p:nvSpPr>
          <p:cNvPr id="7" name="Shape 4">
            <a:extLst>
              <a:ext uri="{FF2B5EF4-FFF2-40B4-BE49-F238E27FC236}">
                <a16:creationId xmlns:a16="http://schemas.microsoft.com/office/drawing/2014/main" id="{CC871B01-A883-8E5D-379C-CFFB0BE06D90}"/>
              </a:ext>
            </a:extLst>
          </p:cNvPr>
          <p:cNvSpPr/>
          <p:nvPr/>
        </p:nvSpPr>
        <p:spPr>
          <a:xfrm>
            <a:off x="3768738" y="4172156"/>
            <a:ext cx="484735" cy="248949"/>
          </a:xfrm>
          <a:prstGeom prst="roundRect">
            <a:avLst>
              <a:gd name="adj" fmla="val 20006"/>
            </a:avLst>
          </a:prstGeom>
          <a:solidFill>
            <a:srgbClr val="FFD8CC"/>
          </a:solidFill>
          <a:ln w="7620">
            <a:solidFill>
              <a:srgbClr val="E5BEB2"/>
            </a:solidFill>
            <a:prstDash val="solid"/>
          </a:ln>
        </p:spPr>
        <p:txBody>
          <a:bodyPr/>
          <a:lstStyle/>
          <a:p>
            <a:endParaRPr lang="en-GB"/>
          </a:p>
        </p:txBody>
      </p:sp>
      <p:sp>
        <p:nvSpPr>
          <p:cNvPr id="8" name="Text 5">
            <a:extLst>
              <a:ext uri="{FF2B5EF4-FFF2-40B4-BE49-F238E27FC236}">
                <a16:creationId xmlns:a16="http://schemas.microsoft.com/office/drawing/2014/main" id="{A74886DC-4280-A6EC-F8B8-4C36EF2C9C3B}"/>
              </a:ext>
            </a:extLst>
          </p:cNvPr>
          <p:cNvSpPr/>
          <p:nvPr/>
        </p:nvSpPr>
        <p:spPr>
          <a:xfrm>
            <a:off x="3943873" y="4236926"/>
            <a:ext cx="148166" cy="165991"/>
          </a:xfrm>
          <a:prstGeom prst="rect">
            <a:avLst/>
          </a:prstGeom>
          <a:noFill/>
          <a:ln/>
        </p:spPr>
        <p:txBody>
          <a:bodyPr wrap="none" rtlCol="0" anchor="t"/>
          <a:lstStyle/>
          <a:p>
            <a:pPr marL="0" indent="0" algn="ctr">
              <a:lnSpc>
                <a:spcPts val="2041"/>
              </a:lnSpc>
              <a:buNone/>
            </a:pPr>
            <a:r>
              <a:rPr lang="en-US" sz="2041" b="1" dirty="0">
                <a:solidFill>
                  <a:srgbClr val="403C4E"/>
                </a:solidFill>
                <a:latin typeface="Merriweather" pitchFamily="34" charset="0"/>
                <a:ea typeface="Merriweather" pitchFamily="34" charset="-122"/>
                <a:cs typeface="Merriweather" pitchFamily="34" charset="-120"/>
              </a:rPr>
              <a:t>1</a:t>
            </a:r>
            <a:endParaRPr lang="en-US" sz="2041" dirty="0"/>
          </a:p>
        </p:txBody>
      </p:sp>
      <p:sp>
        <p:nvSpPr>
          <p:cNvPr id="9" name="Text 6">
            <a:extLst>
              <a:ext uri="{FF2B5EF4-FFF2-40B4-BE49-F238E27FC236}">
                <a16:creationId xmlns:a16="http://schemas.microsoft.com/office/drawing/2014/main" id="{78728F0E-DC79-1C39-7842-9CB00F433C62}"/>
              </a:ext>
            </a:extLst>
          </p:cNvPr>
          <p:cNvSpPr/>
          <p:nvPr/>
        </p:nvSpPr>
        <p:spPr>
          <a:xfrm>
            <a:off x="2597005" y="2290372"/>
            <a:ext cx="2693736" cy="172854"/>
          </a:xfrm>
          <a:prstGeom prst="rect">
            <a:avLst/>
          </a:prstGeom>
          <a:noFill/>
          <a:ln/>
        </p:spPr>
        <p:txBody>
          <a:bodyPr wrap="none" rtlCol="0" anchor="t"/>
          <a:lstStyle/>
          <a:p>
            <a:pPr marL="0" indent="0" algn="ctr">
              <a:lnSpc>
                <a:spcPts val="2126"/>
              </a:lnSpc>
              <a:buNone/>
            </a:pPr>
            <a:r>
              <a:rPr lang="en-US" sz="1701" b="1" dirty="0">
                <a:solidFill>
                  <a:srgbClr val="403C4E"/>
                </a:solidFill>
                <a:latin typeface="Merriweather" pitchFamily="34" charset="0"/>
                <a:ea typeface="Merriweather" pitchFamily="34" charset="-122"/>
                <a:cs typeface="Merriweather" pitchFamily="34" charset="-120"/>
              </a:rPr>
              <a:t>Strategic Planning</a:t>
            </a:r>
            <a:endParaRPr lang="en-US" sz="1701" dirty="0"/>
          </a:p>
        </p:txBody>
      </p:sp>
      <p:sp>
        <p:nvSpPr>
          <p:cNvPr id="10" name="Text 7">
            <a:extLst>
              <a:ext uri="{FF2B5EF4-FFF2-40B4-BE49-F238E27FC236}">
                <a16:creationId xmlns:a16="http://schemas.microsoft.com/office/drawing/2014/main" id="{47A41A1F-236D-34DA-1CCB-BFF241B5471C}"/>
              </a:ext>
            </a:extLst>
          </p:cNvPr>
          <p:cNvSpPr/>
          <p:nvPr/>
        </p:nvSpPr>
        <p:spPr>
          <a:xfrm>
            <a:off x="1050440" y="2783390"/>
            <a:ext cx="5347239" cy="708495"/>
          </a:xfrm>
          <a:prstGeom prst="rect">
            <a:avLst/>
          </a:prstGeom>
          <a:noFill/>
          <a:ln/>
        </p:spPr>
        <p:txBody>
          <a:bodyPr wrap="square" rtlCol="0" anchor="t"/>
          <a:lstStyle/>
          <a:p>
            <a:pPr marL="0" indent="0" algn="ctr">
              <a:lnSpc>
                <a:spcPts val="2177"/>
              </a:lnSpc>
              <a:buNone/>
            </a:pPr>
            <a:r>
              <a:rPr lang="en-US" sz="1361" dirty="0">
                <a:solidFill>
                  <a:srgbClr val="403C4E"/>
                </a:solidFill>
                <a:latin typeface="Open Sans" pitchFamily="34" charset="0"/>
                <a:ea typeface="Open Sans" pitchFamily="34" charset="-122"/>
                <a:cs typeface="Open Sans" pitchFamily="34" charset="-120"/>
              </a:rPr>
              <a:t>Incorporate climate-related risks and opportunities into your strategic planning process, ensuring they are reflected in your mission, vision, and long-term objectives.</a:t>
            </a:r>
            <a:endParaRPr lang="en-US" sz="1361" dirty="0"/>
          </a:p>
        </p:txBody>
      </p:sp>
      <p:sp>
        <p:nvSpPr>
          <p:cNvPr id="11" name="Shape 8">
            <a:extLst>
              <a:ext uri="{FF2B5EF4-FFF2-40B4-BE49-F238E27FC236}">
                <a16:creationId xmlns:a16="http://schemas.microsoft.com/office/drawing/2014/main" id="{50DC86ED-F6AA-A0AE-DF6E-50CF01353632}"/>
              </a:ext>
            </a:extLst>
          </p:cNvPr>
          <p:cNvSpPr/>
          <p:nvPr/>
        </p:nvSpPr>
        <p:spPr>
          <a:xfrm>
            <a:off x="6344402" y="4431236"/>
            <a:ext cx="53277" cy="387339"/>
          </a:xfrm>
          <a:prstGeom prst="roundRect">
            <a:avLst>
              <a:gd name="adj" fmla="val 225237"/>
            </a:avLst>
          </a:prstGeom>
          <a:solidFill>
            <a:srgbClr val="E5BEB2"/>
          </a:solidFill>
          <a:ln/>
        </p:spPr>
        <p:txBody>
          <a:bodyPr/>
          <a:lstStyle/>
          <a:p>
            <a:endParaRPr lang="en-GB"/>
          </a:p>
        </p:txBody>
      </p:sp>
      <p:sp>
        <p:nvSpPr>
          <p:cNvPr id="12" name="Shape 9">
            <a:extLst>
              <a:ext uri="{FF2B5EF4-FFF2-40B4-BE49-F238E27FC236}">
                <a16:creationId xmlns:a16="http://schemas.microsoft.com/office/drawing/2014/main" id="{3C1FDE46-57F6-C482-434C-3EEBF02C6058}"/>
              </a:ext>
            </a:extLst>
          </p:cNvPr>
          <p:cNvSpPr/>
          <p:nvPr/>
        </p:nvSpPr>
        <p:spPr>
          <a:xfrm>
            <a:off x="6115776" y="4236926"/>
            <a:ext cx="484735" cy="248949"/>
          </a:xfrm>
          <a:prstGeom prst="roundRect">
            <a:avLst>
              <a:gd name="adj" fmla="val 20006"/>
            </a:avLst>
          </a:prstGeom>
          <a:solidFill>
            <a:srgbClr val="FFD8CC"/>
          </a:solidFill>
          <a:ln w="7620">
            <a:solidFill>
              <a:srgbClr val="E5BEB2"/>
            </a:solidFill>
            <a:prstDash val="solid"/>
          </a:ln>
        </p:spPr>
        <p:txBody>
          <a:bodyPr/>
          <a:lstStyle/>
          <a:p>
            <a:endParaRPr lang="en-GB"/>
          </a:p>
        </p:txBody>
      </p:sp>
      <p:sp>
        <p:nvSpPr>
          <p:cNvPr id="13" name="Text 10">
            <a:extLst>
              <a:ext uri="{FF2B5EF4-FFF2-40B4-BE49-F238E27FC236}">
                <a16:creationId xmlns:a16="http://schemas.microsoft.com/office/drawing/2014/main" id="{7B44E086-6768-CEAF-8136-0D07418B4DCB}"/>
              </a:ext>
            </a:extLst>
          </p:cNvPr>
          <p:cNvSpPr/>
          <p:nvPr/>
        </p:nvSpPr>
        <p:spPr>
          <a:xfrm>
            <a:off x="6266181" y="4301696"/>
            <a:ext cx="195676" cy="165991"/>
          </a:xfrm>
          <a:prstGeom prst="rect">
            <a:avLst/>
          </a:prstGeom>
          <a:noFill/>
          <a:ln/>
        </p:spPr>
        <p:txBody>
          <a:bodyPr wrap="none" rtlCol="0" anchor="t"/>
          <a:lstStyle/>
          <a:p>
            <a:pPr marL="0" indent="0" algn="ctr">
              <a:lnSpc>
                <a:spcPts val="2041"/>
              </a:lnSpc>
              <a:buNone/>
            </a:pPr>
            <a:r>
              <a:rPr lang="en-US" sz="2041" b="1" dirty="0">
                <a:solidFill>
                  <a:srgbClr val="403C4E"/>
                </a:solidFill>
                <a:latin typeface="Merriweather" pitchFamily="34" charset="0"/>
                <a:ea typeface="Merriweather" pitchFamily="34" charset="-122"/>
                <a:cs typeface="Merriweather" pitchFamily="34" charset="-120"/>
              </a:rPr>
              <a:t>2</a:t>
            </a:r>
            <a:endParaRPr lang="en-US" sz="2041" dirty="0"/>
          </a:p>
        </p:txBody>
      </p:sp>
      <p:sp>
        <p:nvSpPr>
          <p:cNvPr id="14" name="Text 11">
            <a:extLst>
              <a:ext uri="{FF2B5EF4-FFF2-40B4-BE49-F238E27FC236}">
                <a16:creationId xmlns:a16="http://schemas.microsoft.com/office/drawing/2014/main" id="{1A612A9A-9870-FC75-DEF2-4AECEAF55618}"/>
              </a:ext>
            </a:extLst>
          </p:cNvPr>
          <p:cNvSpPr/>
          <p:nvPr/>
        </p:nvSpPr>
        <p:spPr>
          <a:xfrm>
            <a:off x="4574496" y="4880620"/>
            <a:ext cx="3553641" cy="172854"/>
          </a:xfrm>
          <a:prstGeom prst="rect">
            <a:avLst/>
          </a:prstGeom>
          <a:noFill/>
          <a:ln/>
        </p:spPr>
        <p:txBody>
          <a:bodyPr wrap="none" rtlCol="0" anchor="t"/>
          <a:lstStyle/>
          <a:p>
            <a:pPr marL="0" indent="0" algn="ctr">
              <a:lnSpc>
                <a:spcPts val="2126"/>
              </a:lnSpc>
              <a:buNone/>
            </a:pPr>
            <a:r>
              <a:rPr lang="en-US" sz="1701" b="1" dirty="0">
                <a:solidFill>
                  <a:srgbClr val="403C4E"/>
                </a:solidFill>
                <a:latin typeface="Merriweather" pitchFamily="34" charset="0"/>
                <a:ea typeface="Merriweather" pitchFamily="34" charset="-122"/>
                <a:cs typeface="Merriweather" pitchFamily="34" charset="-120"/>
              </a:rPr>
              <a:t>Governance and Oversight</a:t>
            </a:r>
            <a:endParaRPr lang="en-US" sz="1701" dirty="0"/>
          </a:p>
        </p:txBody>
      </p:sp>
      <p:sp>
        <p:nvSpPr>
          <p:cNvPr id="15" name="Text 12">
            <a:extLst>
              <a:ext uri="{FF2B5EF4-FFF2-40B4-BE49-F238E27FC236}">
                <a16:creationId xmlns:a16="http://schemas.microsoft.com/office/drawing/2014/main" id="{2F7FF780-55C7-B64A-AB48-9DD29FFB5E3A}"/>
              </a:ext>
            </a:extLst>
          </p:cNvPr>
          <p:cNvSpPr/>
          <p:nvPr/>
        </p:nvSpPr>
        <p:spPr>
          <a:xfrm>
            <a:off x="4529386" y="5175976"/>
            <a:ext cx="4288274" cy="829747"/>
          </a:xfrm>
          <a:prstGeom prst="rect">
            <a:avLst/>
          </a:prstGeom>
          <a:noFill/>
          <a:ln/>
        </p:spPr>
        <p:txBody>
          <a:bodyPr wrap="square" rtlCol="0" anchor="t"/>
          <a:lstStyle/>
          <a:p>
            <a:pPr marL="0" indent="0" algn="ctr">
              <a:lnSpc>
                <a:spcPts val="2177"/>
              </a:lnSpc>
              <a:buNone/>
            </a:pPr>
            <a:r>
              <a:rPr lang="en-US" sz="1361" dirty="0">
                <a:solidFill>
                  <a:srgbClr val="403C4E"/>
                </a:solidFill>
                <a:latin typeface="Open Sans" pitchFamily="34" charset="0"/>
                <a:ea typeface="Open Sans" pitchFamily="34" charset="-122"/>
                <a:cs typeface="Open Sans" pitchFamily="34" charset="-120"/>
              </a:rPr>
              <a:t>Establish clear roles, responsibilities, and accountability for climate risk management at the board and executive levels.</a:t>
            </a:r>
            <a:endParaRPr lang="en-US" sz="1361" dirty="0"/>
          </a:p>
        </p:txBody>
      </p:sp>
      <p:sp>
        <p:nvSpPr>
          <p:cNvPr id="16" name="Shape 13">
            <a:extLst>
              <a:ext uri="{FF2B5EF4-FFF2-40B4-BE49-F238E27FC236}">
                <a16:creationId xmlns:a16="http://schemas.microsoft.com/office/drawing/2014/main" id="{59E6A951-B536-300B-1415-7CFE978927DF}"/>
              </a:ext>
            </a:extLst>
          </p:cNvPr>
          <p:cNvSpPr/>
          <p:nvPr/>
        </p:nvSpPr>
        <p:spPr>
          <a:xfrm>
            <a:off x="8803917" y="3737888"/>
            <a:ext cx="53277" cy="387339"/>
          </a:xfrm>
          <a:prstGeom prst="roundRect">
            <a:avLst>
              <a:gd name="adj" fmla="val 225237"/>
            </a:avLst>
          </a:prstGeom>
          <a:solidFill>
            <a:srgbClr val="E5BEB2"/>
          </a:solidFill>
          <a:ln/>
        </p:spPr>
        <p:txBody>
          <a:bodyPr/>
          <a:lstStyle/>
          <a:p>
            <a:endParaRPr lang="en-GB"/>
          </a:p>
        </p:txBody>
      </p:sp>
      <p:sp>
        <p:nvSpPr>
          <p:cNvPr id="17" name="Shape 14">
            <a:extLst>
              <a:ext uri="{FF2B5EF4-FFF2-40B4-BE49-F238E27FC236}">
                <a16:creationId xmlns:a16="http://schemas.microsoft.com/office/drawing/2014/main" id="{57BFB32D-A40D-3E3D-D02C-C0F2D70A4AF0}"/>
              </a:ext>
            </a:extLst>
          </p:cNvPr>
          <p:cNvSpPr/>
          <p:nvPr/>
        </p:nvSpPr>
        <p:spPr>
          <a:xfrm>
            <a:off x="8575292" y="4148296"/>
            <a:ext cx="484735" cy="248949"/>
          </a:xfrm>
          <a:prstGeom prst="roundRect">
            <a:avLst>
              <a:gd name="adj" fmla="val 20006"/>
            </a:avLst>
          </a:prstGeom>
          <a:solidFill>
            <a:srgbClr val="FFD8CC"/>
          </a:solidFill>
          <a:ln w="7620">
            <a:solidFill>
              <a:srgbClr val="E5BEB2"/>
            </a:solidFill>
            <a:prstDash val="solid"/>
          </a:ln>
        </p:spPr>
        <p:txBody>
          <a:bodyPr/>
          <a:lstStyle/>
          <a:p>
            <a:endParaRPr lang="en-GB"/>
          </a:p>
        </p:txBody>
      </p:sp>
      <p:sp>
        <p:nvSpPr>
          <p:cNvPr id="18" name="Text 15">
            <a:extLst>
              <a:ext uri="{FF2B5EF4-FFF2-40B4-BE49-F238E27FC236}">
                <a16:creationId xmlns:a16="http://schemas.microsoft.com/office/drawing/2014/main" id="{F9D01327-B474-D8FD-B9D5-56C9B106E844}"/>
              </a:ext>
            </a:extLst>
          </p:cNvPr>
          <p:cNvSpPr/>
          <p:nvPr/>
        </p:nvSpPr>
        <p:spPr>
          <a:xfrm>
            <a:off x="8732325" y="4213066"/>
            <a:ext cx="183056" cy="165991"/>
          </a:xfrm>
          <a:prstGeom prst="rect">
            <a:avLst/>
          </a:prstGeom>
          <a:noFill/>
          <a:ln/>
        </p:spPr>
        <p:txBody>
          <a:bodyPr wrap="none" rtlCol="0" anchor="t"/>
          <a:lstStyle/>
          <a:p>
            <a:pPr marL="0" indent="0" algn="ctr">
              <a:lnSpc>
                <a:spcPts val="2041"/>
              </a:lnSpc>
              <a:buNone/>
            </a:pPr>
            <a:r>
              <a:rPr lang="en-US" sz="2041" b="1" dirty="0">
                <a:solidFill>
                  <a:srgbClr val="403C4E"/>
                </a:solidFill>
                <a:latin typeface="Merriweather" pitchFamily="34" charset="0"/>
                <a:ea typeface="Merriweather" pitchFamily="34" charset="-122"/>
                <a:cs typeface="Merriweather" pitchFamily="34" charset="-120"/>
              </a:rPr>
              <a:t>3</a:t>
            </a:r>
            <a:endParaRPr lang="en-US" sz="2041" dirty="0"/>
          </a:p>
        </p:txBody>
      </p:sp>
      <p:sp>
        <p:nvSpPr>
          <p:cNvPr id="19" name="Text 16">
            <a:extLst>
              <a:ext uri="{FF2B5EF4-FFF2-40B4-BE49-F238E27FC236}">
                <a16:creationId xmlns:a16="http://schemas.microsoft.com/office/drawing/2014/main" id="{7BBB5271-4596-C450-D347-08EB6E75D1EA}"/>
              </a:ext>
            </a:extLst>
          </p:cNvPr>
          <p:cNvSpPr/>
          <p:nvPr/>
        </p:nvSpPr>
        <p:spPr>
          <a:xfrm>
            <a:off x="7125570" y="2283864"/>
            <a:ext cx="3213509" cy="172854"/>
          </a:xfrm>
          <a:prstGeom prst="rect">
            <a:avLst/>
          </a:prstGeom>
          <a:noFill/>
          <a:ln/>
        </p:spPr>
        <p:txBody>
          <a:bodyPr wrap="none" rtlCol="0" anchor="t"/>
          <a:lstStyle/>
          <a:p>
            <a:pPr marL="0" indent="0" algn="ctr">
              <a:lnSpc>
                <a:spcPts val="2126"/>
              </a:lnSpc>
              <a:buNone/>
            </a:pPr>
            <a:r>
              <a:rPr lang="en-US" sz="1701" b="1" dirty="0">
                <a:solidFill>
                  <a:srgbClr val="403C4E"/>
                </a:solidFill>
                <a:latin typeface="Merriweather" pitchFamily="34" charset="0"/>
                <a:ea typeface="Merriweather" pitchFamily="34" charset="-122"/>
                <a:cs typeface="Merriweather" pitchFamily="34" charset="-120"/>
              </a:rPr>
              <a:t>Operational Integration</a:t>
            </a:r>
            <a:endParaRPr lang="en-US" sz="1701" dirty="0"/>
          </a:p>
        </p:txBody>
      </p:sp>
      <p:sp>
        <p:nvSpPr>
          <p:cNvPr id="20" name="Text 17">
            <a:extLst>
              <a:ext uri="{FF2B5EF4-FFF2-40B4-BE49-F238E27FC236}">
                <a16:creationId xmlns:a16="http://schemas.microsoft.com/office/drawing/2014/main" id="{A40EDC2E-2864-3A5B-7ECB-92DB3EE311E4}"/>
              </a:ext>
            </a:extLst>
          </p:cNvPr>
          <p:cNvSpPr/>
          <p:nvPr/>
        </p:nvSpPr>
        <p:spPr>
          <a:xfrm>
            <a:off x="6519260" y="2726794"/>
            <a:ext cx="5347239" cy="708495"/>
          </a:xfrm>
          <a:prstGeom prst="rect">
            <a:avLst/>
          </a:prstGeom>
          <a:noFill/>
          <a:ln/>
        </p:spPr>
        <p:txBody>
          <a:bodyPr wrap="square" rtlCol="0" anchor="t"/>
          <a:lstStyle/>
          <a:p>
            <a:pPr marL="0" indent="0" algn="ctr">
              <a:lnSpc>
                <a:spcPts val="2177"/>
              </a:lnSpc>
              <a:buNone/>
            </a:pPr>
            <a:r>
              <a:rPr lang="en-US" sz="1361" dirty="0">
                <a:solidFill>
                  <a:srgbClr val="403C4E"/>
                </a:solidFill>
                <a:latin typeface="Open Sans" pitchFamily="34" charset="0"/>
                <a:ea typeface="Open Sans" pitchFamily="34" charset="-122"/>
                <a:cs typeface="Open Sans" pitchFamily="34" charset="-120"/>
              </a:rPr>
              <a:t>Integrate climate considerations into your operational decision-making, including resource allocation, investment decisions, and supply chain management.</a:t>
            </a:r>
            <a:endParaRPr lang="en-US" sz="1361" dirty="0"/>
          </a:p>
        </p:txBody>
      </p:sp>
      <p:pic>
        <p:nvPicPr>
          <p:cNvPr id="21" name="Image 2" descr="preencoded.png">
            <a:hlinkClick r:id="rId3"/>
            <a:extLst>
              <a:ext uri="{FF2B5EF4-FFF2-40B4-BE49-F238E27FC236}">
                <a16:creationId xmlns:a16="http://schemas.microsoft.com/office/drawing/2014/main" id="{60999205-80F5-F017-7D93-2A1855CED1DB}"/>
              </a:ext>
            </a:extLst>
          </p:cNvPr>
          <p:cNvPicPr>
            <a:picLocks noChangeAspect="1"/>
          </p:cNvPicPr>
          <p:nvPr/>
        </p:nvPicPr>
        <p:blipFill>
          <a:blip r:embed="rId4"/>
          <a:stretch>
            <a:fillRect/>
          </a:stretch>
        </p:blipFill>
        <p:spPr>
          <a:xfrm>
            <a:off x="12242153" y="7589520"/>
            <a:ext cx="2296807" cy="548640"/>
          </a:xfrm>
          <a:prstGeom prst="rect">
            <a:avLst/>
          </a:prstGeom>
        </p:spPr>
      </p:pic>
    </p:spTree>
    <p:extLst>
      <p:ext uri="{BB962C8B-B14F-4D97-AF65-F5344CB8AC3E}">
        <p14:creationId xmlns:p14="http://schemas.microsoft.com/office/powerpoint/2010/main" val="11999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Integrating Climate Risks into Strategy</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62500" lnSpcReduction="20000"/>
          </a:bodyPr>
          <a:lstStyle/>
          <a:p>
            <a:pPr marL="457200" lvl="1">
              <a:lnSpc>
                <a:spcPct val="150000"/>
              </a:lnSpc>
              <a:buSzPts val="1600"/>
            </a:pPr>
            <a:endParaRPr lang="en-GB" sz="2800" dirty="0">
              <a:solidFill>
                <a:schemeClr val="accent1"/>
              </a:solidFill>
              <a:latin typeface="Segoe UI" panose="020B0502040204020203" pitchFamily="34" charset="0"/>
              <a:ea typeface="Quattrocento Sans"/>
              <a:cs typeface="Segoe UI" panose="020B0502040204020203" pitchFamily="34" charset="0"/>
              <a:sym typeface="Quattrocento Sans"/>
            </a:endParaRPr>
          </a:p>
          <a:p>
            <a:pPr marL="809625"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Set Sustainability </a:t>
            </a:r>
            <a:r>
              <a:rPr lang="en-GB" sz="2800" dirty="0" err="1">
                <a:solidFill>
                  <a:srgbClr val="0070C0"/>
                </a:solidFill>
                <a:latin typeface="Segoe UI" panose="020B0502040204020203" pitchFamily="34" charset="0"/>
                <a:ea typeface="Quattrocento Sans"/>
                <a:cs typeface="Segoe UI" panose="020B0502040204020203" pitchFamily="34" charset="0"/>
                <a:sym typeface="Quattrocento Sans"/>
              </a:rPr>
              <a:t>Goals:</a:t>
            </a:r>
            <a:r>
              <a:rPr lang="en-GB" sz="2800" dirty="0" err="1">
                <a:solidFill>
                  <a:schemeClr val="tx1"/>
                </a:solidFill>
                <a:latin typeface="Segoe UI" panose="020B0502040204020203" pitchFamily="34" charset="0"/>
                <a:ea typeface="Quattrocento Sans"/>
                <a:cs typeface="Segoe UI" panose="020B0502040204020203" pitchFamily="34" charset="0"/>
                <a:sym typeface="Quattrocento Sans"/>
              </a:rPr>
              <a:t>Define</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ambitious yet achievable sustainability goals aligned with your overall </a:t>
            </a:r>
            <a:r>
              <a:rPr lang="en-GB" sz="2800" dirty="0" err="1">
                <a:solidFill>
                  <a:schemeClr val="tx1"/>
                </a:solidFill>
                <a:latin typeface="Segoe UI" panose="020B0502040204020203" pitchFamily="34" charset="0"/>
                <a:ea typeface="Quattrocento Sans"/>
                <a:cs typeface="Segoe UI" panose="020B0502040204020203" pitchFamily="34" charset="0"/>
                <a:sym typeface="Quattrocento Sans"/>
              </a:rPr>
              <a:t>strategy.Consider</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setting science-based targets to reduce greenhouse gas emissions.</a:t>
            </a:r>
          </a:p>
          <a:p>
            <a:pPr marL="809625"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Develop Climate Action </a:t>
            </a:r>
            <a:r>
              <a:rPr lang="en-GB" sz="2800" dirty="0" err="1">
                <a:solidFill>
                  <a:srgbClr val="0070C0"/>
                </a:solidFill>
                <a:latin typeface="Segoe UI" panose="020B0502040204020203" pitchFamily="34" charset="0"/>
                <a:ea typeface="Quattrocento Sans"/>
                <a:cs typeface="Segoe UI" panose="020B0502040204020203" pitchFamily="34" charset="0"/>
                <a:sym typeface="Quattrocento Sans"/>
              </a:rPr>
              <a:t>Plan</a:t>
            </a:r>
            <a:r>
              <a:rPr lang="en-GB" sz="2800" dirty="0" err="1">
                <a:solidFill>
                  <a:schemeClr val="tx1"/>
                </a:solidFill>
                <a:latin typeface="Segoe UI" panose="020B0502040204020203" pitchFamily="34" charset="0"/>
                <a:ea typeface="Quattrocento Sans"/>
                <a:cs typeface="Segoe UI" panose="020B0502040204020203" pitchFamily="34" charset="0"/>
                <a:sym typeface="Quattrocento Sans"/>
              </a:rPr>
              <a:t>:Create</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a comprehensive plan outlining strategies to mitigate climate risks and capitalize on </a:t>
            </a:r>
            <a:r>
              <a:rPr lang="en-GB" sz="2800" dirty="0" err="1">
                <a:solidFill>
                  <a:schemeClr val="tx1"/>
                </a:solidFill>
                <a:latin typeface="Segoe UI" panose="020B0502040204020203" pitchFamily="34" charset="0"/>
                <a:ea typeface="Quattrocento Sans"/>
                <a:cs typeface="Segoe UI" panose="020B0502040204020203" pitchFamily="34" charset="0"/>
                <a:sym typeface="Quattrocento Sans"/>
              </a:rPr>
              <a:t>opportunities.The</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plan should include risk management strategies, investments in low-carbon technologies, and adaptation measures.</a:t>
            </a:r>
          </a:p>
          <a:p>
            <a:pPr marL="809625"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Embed Climate Considerations Throughout </a:t>
            </a:r>
            <a:r>
              <a:rPr lang="en-GB" sz="2800" dirty="0" err="1">
                <a:solidFill>
                  <a:srgbClr val="0070C0"/>
                </a:solidFill>
                <a:latin typeface="Segoe UI" panose="020B0502040204020203" pitchFamily="34" charset="0"/>
                <a:ea typeface="Quattrocento Sans"/>
                <a:cs typeface="Segoe UI" panose="020B0502040204020203" pitchFamily="34" charset="0"/>
                <a:sym typeface="Quattrocento Sans"/>
              </a:rPr>
              <a:t>Operations</a:t>
            </a:r>
            <a:r>
              <a:rPr lang="en-GB" sz="2800" dirty="0" err="1">
                <a:solidFill>
                  <a:schemeClr val="tx1"/>
                </a:solidFill>
                <a:latin typeface="Segoe UI" panose="020B0502040204020203" pitchFamily="34" charset="0"/>
                <a:ea typeface="Quattrocento Sans"/>
                <a:cs typeface="Segoe UI" panose="020B0502040204020203" pitchFamily="34" charset="0"/>
                <a:sym typeface="Quattrocento Sans"/>
              </a:rPr>
              <a:t>:Integrate</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climate risks into all aspects of your business, from product design to supply chain management.</a:t>
            </a:r>
          </a:p>
          <a:p>
            <a:pPr marL="809625"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Encourage innovation and develop sustainable products and services.</a:t>
            </a:r>
          </a:p>
        </p:txBody>
      </p:sp>
    </p:spTree>
    <p:extLst>
      <p:ext uri="{BB962C8B-B14F-4D97-AF65-F5344CB8AC3E}">
        <p14:creationId xmlns:p14="http://schemas.microsoft.com/office/powerpoint/2010/main" val="2716199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preencoded.png">
            <a:extLst>
              <a:ext uri="{FF2B5EF4-FFF2-40B4-BE49-F238E27FC236}">
                <a16:creationId xmlns:a16="http://schemas.microsoft.com/office/drawing/2014/main" id="{1AE835CA-283D-7B43-022D-D8D3E5F56194}"/>
              </a:ext>
            </a:extLst>
          </p:cNvPr>
          <p:cNvPicPr>
            <a:picLocks noChangeAspect="1"/>
          </p:cNvPicPr>
          <p:nvPr/>
        </p:nvPicPr>
        <p:blipFill>
          <a:blip r:embed="rId2"/>
          <a:stretch>
            <a:fillRect/>
          </a:stretch>
        </p:blipFill>
        <p:spPr>
          <a:xfrm>
            <a:off x="1945030" y="1636879"/>
            <a:ext cx="916900" cy="1466969"/>
          </a:xfrm>
          <a:prstGeom prst="rect">
            <a:avLst/>
          </a:prstGeom>
        </p:spPr>
      </p:pic>
      <p:sp>
        <p:nvSpPr>
          <p:cNvPr id="4" name="Text 2">
            <a:extLst>
              <a:ext uri="{FF2B5EF4-FFF2-40B4-BE49-F238E27FC236}">
                <a16:creationId xmlns:a16="http://schemas.microsoft.com/office/drawing/2014/main" id="{B7B47599-5AFA-000B-BAA0-AF7C3166C9C8}"/>
              </a:ext>
            </a:extLst>
          </p:cNvPr>
          <p:cNvSpPr/>
          <p:nvPr/>
        </p:nvSpPr>
        <p:spPr>
          <a:xfrm>
            <a:off x="3136965" y="1820235"/>
            <a:ext cx="2292191" cy="286464"/>
          </a:xfrm>
          <a:prstGeom prst="rect">
            <a:avLst/>
          </a:prstGeom>
          <a:noFill/>
          <a:ln/>
        </p:spPr>
        <p:txBody>
          <a:bodyPr wrap="none" rtlCol="0" anchor="t"/>
          <a:lstStyle/>
          <a:p>
            <a:pPr marL="0" indent="0" algn="l">
              <a:lnSpc>
                <a:spcPts val="2256"/>
              </a:lnSpc>
              <a:buNone/>
            </a:pPr>
            <a:r>
              <a:rPr lang="en-US" sz="1805" b="1" dirty="0">
                <a:solidFill>
                  <a:srgbClr val="403C4E"/>
                </a:solidFill>
                <a:latin typeface="Merriweather" pitchFamily="34" charset="0"/>
                <a:ea typeface="Merriweather" pitchFamily="34" charset="-122"/>
                <a:cs typeface="Merriweather" pitchFamily="34" charset="-120"/>
              </a:rPr>
              <a:t>Decarbonization</a:t>
            </a:r>
            <a:endParaRPr lang="en-US" sz="1805" dirty="0"/>
          </a:p>
        </p:txBody>
      </p:sp>
      <p:sp>
        <p:nvSpPr>
          <p:cNvPr id="5" name="Text 3">
            <a:extLst>
              <a:ext uri="{FF2B5EF4-FFF2-40B4-BE49-F238E27FC236}">
                <a16:creationId xmlns:a16="http://schemas.microsoft.com/office/drawing/2014/main" id="{108D62E0-387D-807B-96C0-5B238A79586D}"/>
              </a:ext>
            </a:extLst>
          </p:cNvPr>
          <p:cNvSpPr/>
          <p:nvPr/>
        </p:nvSpPr>
        <p:spPr>
          <a:xfrm>
            <a:off x="3136965" y="2216713"/>
            <a:ext cx="6668572" cy="586740"/>
          </a:xfrm>
          <a:prstGeom prst="rect">
            <a:avLst/>
          </a:prstGeom>
          <a:noFill/>
          <a:ln/>
        </p:spPr>
        <p:txBody>
          <a:bodyPr wrap="square" rtlCol="0" anchor="t"/>
          <a:lstStyle/>
          <a:p>
            <a:pPr marL="0" indent="0" algn="l">
              <a:lnSpc>
                <a:spcPts val="2310"/>
              </a:lnSpc>
              <a:buNone/>
            </a:pPr>
            <a:r>
              <a:rPr lang="en-US" sz="1444" dirty="0">
                <a:solidFill>
                  <a:srgbClr val="403C4E"/>
                </a:solidFill>
                <a:latin typeface="Open Sans" pitchFamily="34" charset="0"/>
                <a:ea typeface="Open Sans" pitchFamily="34" charset="-122"/>
                <a:cs typeface="Open Sans" pitchFamily="34" charset="-120"/>
              </a:rPr>
              <a:t>Reduce your organization's carbon footprint through energy efficiency, renewable energy, and sustainable supply chain practices.</a:t>
            </a:r>
            <a:endParaRPr lang="en-US" sz="1444" dirty="0"/>
          </a:p>
        </p:txBody>
      </p:sp>
      <p:pic>
        <p:nvPicPr>
          <p:cNvPr id="6" name="Image 3" descr="preencoded.png">
            <a:extLst>
              <a:ext uri="{FF2B5EF4-FFF2-40B4-BE49-F238E27FC236}">
                <a16:creationId xmlns:a16="http://schemas.microsoft.com/office/drawing/2014/main" id="{2D81FBA1-29DF-C41C-DC52-2D5ACB8B8456}"/>
              </a:ext>
            </a:extLst>
          </p:cNvPr>
          <p:cNvPicPr>
            <a:picLocks noChangeAspect="1"/>
          </p:cNvPicPr>
          <p:nvPr/>
        </p:nvPicPr>
        <p:blipFill>
          <a:blip r:embed="rId3"/>
          <a:stretch>
            <a:fillRect/>
          </a:stretch>
        </p:blipFill>
        <p:spPr>
          <a:xfrm>
            <a:off x="1945030" y="3103848"/>
            <a:ext cx="916900" cy="1466969"/>
          </a:xfrm>
          <a:prstGeom prst="rect">
            <a:avLst/>
          </a:prstGeom>
        </p:spPr>
      </p:pic>
      <p:sp>
        <p:nvSpPr>
          <p:cNvPr id="7" name="Text 4">
            <a:extLst>
              <a:ext uri="{FF2B5EF4-FFF2-40B4-BE49-F238E27FC236}">
                <a16:creationId xmlns:a16="http://schemas.microsoft.com/office/drawing/2014/main" id="{8C04FB6D-2210-85C6-BE49-31CD3F070C8C}"/>
              </a:ext>
            </a:extLst>
          </p:cNvPr>
          <p:cNvSpPr/>
          <p:nvPr/>
        </p:nvSpPr>
        <p:spPr>
          <a:xfrm>
            <a:off x="3136965" y="3287204"/>
            <a:ext cx="2292191" cy="286464"/>
          </a:xfrm>
          <a:prstGeom prst="rect">
            <a:avLst/>
          </a:prstGeom>
          <a:noFill/>
          <a:ln/>
        </p:spPr>
        <p:txBody>
          <a:bodyPr wrap="none" rtlCol="0" anchor="t"/>
          <a:lstStyle/>
          <a:p>
            <a:pPr marL="0" indent="0" algn="l">
              <a:lnSpc>
                <a:spcPts val="2256"/>
              </a:lnSpc>
              <a:buNone/>
            </a:pPr>
            <a:r>
              <a:rPr lang="en-US" sz="1805" b="1" dirty="0">
                <a:solidFill>
                  <a:srgbClr val="403C4E"/>
                </a:solidFill>
                <a:latin typeface="Merriweather" pitchFamily="34" charset="0"/>
                <a:ea typeface="Merriweather" pitchFamily="34" charset="-122"/>
                <a:cs typeface="Merriweather" pitchFamily="34" charset="-120"/>
              </a:rPr>
              <a:t>Circular Economy</a:t>
            </a:r>
            <a:endParaRPr lang="en-US" sz="1805" dirty="0"/>
          </a:p>
        </p:txBody>
      </p:sp>
      <p:sp>
        <p:nvSpPr>
          <p:cNvPr id="8" name="Text 5">
            <a:extLst>
              <a:ext uri="{FF2B5EF4-FFF2-40B4-BE49-F238E27FC236}">
                <a16:creationId xmlns:a16="http://schemas.microsoft.com/office/drawing/2014/main" id="{D207EBB6-2A24-13EA-4AD0-712B8535F35A}"/>
              </a:ext>
            </a:extLst>
          </p:cNvPr>
          <p:cNvSpPr/>
          <p:nvPr/>
        </p:nvSpPr>
        <p:spPr>
          <a:xfrm>
            <a:off x="3136965" y="3683682"/>
            <a:ext cx="6668572" cy="586740"/>
          </a:xfrm>
          <a:prstGeom prst="rect">
            <a:avLst/>
          </a:prstGeom>
          <a:noFill/>
          <a:ln/>
        </p:spPr>
        <p:txBody>
          <a:bodyPr wrap="square" rtlCol="0" anchor="t"/>
          <a:lstStyle/>
          <a:p>
            <a:pPr marL="0" indent="0" algn="l">
              <a:lnSpc>
                <a:spcPts val="2310"/>
              </a:lnSpc>
              <a:buNone/>
            </a:pPr>
            <a:r>
              <a:rPr lang="en-US" sz="1444" dirty="0">
                <a:solidFill>
                  <a:srgbClr val="403C4E"/>
                </a:solidFill>
                <a:latin typeface="Open Sans" pitchFamily="34" charset="0"/>
                <a:ea typeface="Open Sans" pitchFamily="34" charset="-122"/>
                <a:cs typeface="Open Sans" pitchFamily="34" charset="-120"/>
              </a:rPr>
              <a:t>Transition to a circular business model that minimizes waste, maximizes resource reuse, and promotes sustainable consumption.</a:t>
            </a:r>
            <a:endParaRPr lang="en-US" sz="1444" dirty="0"/>
          </a:p>
        </p:txBody>
      </p:sp>
      <p:pic>
        <p:nvPicPr>
          <p:cNvPr id="9" name="Image 4" descr="preencoded.png">
            <a:extLst>
              <a:ext uri="{FF2B5EF4-FFF2-40B4-BE49-F238E27FC236}">
                <a16:creationId xmlns:a16="http://schemas.microsoft.com/office/drawing/2014/main" id="{FD1ACF9C-B926-B6E8-9C83-3D04BD736273}"/>
              </a:ext>
            </a:extLst>
          </p:cNvPr>
          <p:cNvPicPr>
            <a:picLocks noChangeAspect="1"/>
          </p:cNvPicPr>
          <p:nvPr/>
        </p:nvPicPr>
        <p:blipFill>
          <a:blip r:embed="rId4"/>
          <a:stretch>
            <a:fillRect/>
          </a:stretch>
        </p:blipFill>
        <p:spPr>
          <a:xfrm>
            <a:off x="1945030" y="4570817"/>
            <a:ext cx="916900" cy="1466969"/>
          </a:xfrm>
          <a:prstGeom prst="rect">
            <a:avLst/>
          </a:prstGeom>
        </p:spPr>
      </p:pic>
      <p:sp>
        <p:nvSpPr>
          <p:cNvPr id="10" name="Text 6">
            <a:extLst>
              <a:ext uri="{FF2B5EF4-FFF2-40B4-BE49-F238E27FC236}">
                <a16:creationId xmlns:a16="http://schemas.microsoft.com/office/drawing/2014/main" id="{6B945E4A-27EF-02DB-F2DF-5E92839DC630}"/>
              </a:ext>
            </a:extLst>
          </p:cNvPr>
          <p:cNvSpPr/>
          <p:nvPr/>
        </p:nvSpPr>
        <p:spPr>
          <a:xfrm>
            <a:off x="3136965" y="4754173"/>
            <a:ext cx="2292191" cy="286464"/>
          </a:xfrm>
          <a:prstGeom prst="rect">
            <a:avLst/>
          </a:prstGeom>
          <a:noFill/>
          <a:ln/>
        </p:spPr>
        <p:txBody>
          <a:bodyPr wrap="none" rtlCol="0" anchor="t"/>
          <a:lstStyle/>
          <a:p>
            <a:pPr marL="0" indent="0" algn="l">
              <a:lnSpc>
                <a:spcPts val="2256"/>
              </a:lnSpc>
              <a:buNone/>
            </a:pPr>
            <a:r>
              <a:rPr lang="en-US" sz="1805" b="1" dirty="0">
                <a:solidFill>
                  <a:srgbClr val="403C4E"/>
                </a:solidFill>
                <a:latin typeface="Merriweather" pitchFamily="34" charset="0"/>
                <a:ea typeface="Merriweather" pitchFamily="34" charset="-122"/>
                <a:cs typeface="Merriweather" pitchFamily="34" charset="-120"/>
              </a:rPr>
              <a:t>Product Innovation</a:t>
            </a:r>
            <a:endParaRPr lang="en-US" sz="1805" dirty="0"/>
          </a:p>
        </p:txBody>
      </p:sp>
      <p:sp>
        <p:nvSpPr>
          <p:cNvPr id="11" name="Text 7">
            <a:extLst>
              <a:ext uri="{FF2B5EF4-FFF2-40B4-BE49-F238E27FC236}">
                <a16:creationId xmlns:a16="http://schemas.microsoft.com/office/drawing/2014/main" id="{2EF45BCA-15AB-5CC0-2DD6-77F1D0E19C22}"/>
              </a:ext>
            </a:extLst>
          </p:cNvPr>
          <p:cNvSpPr/>
          <p:nvPr/>
        </p:nvSpPr>
        <p:spPr>
          <a:xfrm>
            <a:off x="3136965" y="5150651"/>
            <a:ext cx="6668572" cy="586740"/>
          </a:xfrm>
          <a:prstGeom prst="rect">
            <a:avLst/>
          </a:prstGeom>
          <a:noFill/>
          <a:ln/>
        </p:spPr>
        <p:txBody>
          <a:bodyPr wrap="square" rtlCol="0" anchor="t"/>
          <a:lstStyle/>
          <a:p>
            <a:pPr marL="0" indent="0" algn="l">
              <a:lnSpc>
                <a:spcPts val="2310"/>
              </a:lnSpc>
              <a:buNone/>
            </a:pPr>
            <a:r>
              <a:rPr lang="en-US" sz="1444" dirty="0">
                <a:solidFill>
                  <a:srgbClr val="403C4E"/>
                </a:solidFill>
                <a:latin typeface="Open Sans" pitchFamily="34" charset="0"/>
                <a:ea typeface="Open Sans" pitchFamily="34" charset="-122"/>
                <a:cs typeface="Open Sans" pitchFamily="34" charset="-120"/>
              </a:rPr>
              <a:t>Develop climate-friendly products and services that help customers reduce their own environmental impact and adapt to climate change.</a:t>
            </a:r>
            <a:endParaRPr lang="en-US" sz="1444" dirty="0"/>
          </a:p>
        </p:txBody>
      </p:sp>
      <p:sp>
        <p:nvSpPr>
          <p:cNvPr id="12" name="Google Shape;157;p46">
            <a:extLst>
              <a:ext uri="{FF2B5EF4-FFF2-40B4-BE49-F238E27FC236}">
                <a16:creationId xmlns:a16="http://schemas.microsoft.com/office/drawing/2014/main" id="{93EEAA88-527C-0C51-F27B-4A74DECF854F}"/>
              </a:ext>
            </a:extLst>
          </p:cNvPr>
          <p:cNvSpPr/>
          <p:nvPr/>
        </p:nvSpPr>
        <p:spPr>
          <a:xfrm>
            <a:off x="1213775" y="380215"/>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Developing Climate-Resilient Business Models</a:t>
            </a:r>
          </a:p>
        </p:txBody>
      </p:sp>
    </p:spTree>
    <p:extLst>
      <p:ext uri="{BB962C8B-B14F-4D97-AF65-F5344CB8AC3E}">
        <p14:creationId xmlns:p14="http://schemas.microsoft.com/office/powerpoint/2010/main" val="370108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69776" y="904907"/>
            <a:ext cx="7254418" cy="2585283"/>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Ethical considerations in climate-related decision-making</a:t>
            </a:r>
          </a:p>
        </p:txBody>
      </p:sp>
      <p:pic>
        <p:nvPicPr>
          <p:cNvPr id="3" name="Picture 2">
            <a:extLst>
              <a:ext uri="{FF2B5EF4-FFF2-40B4-BE49-F238E27FC236}">
                <a16:creationId xmlns:a16="http://schemas.microsoft.com/office/drawing/2014/main" id="{CF4C2967-2E2E-5DCD-2E9E-FC3B81ADDF6E}"/>
              </a:ext>
            </a:extLst>
          </p:cNvPr>
          <p:cNvPicPr>
            <a:picLocks noChangeAspect="1"/>
          </p:cNvPicPr>
          <p:nvPr/>
        </p:nvPicPr>
        <p:blipFill>
          <a:blip r:embed="rId3"/>
          <a:stretch>
            <a:fillRect/>
          </a:stretch>
        </p:blipFill>
        <p:spPr>
          <a:xfrm>
            <a:off x="8324194" y="2197548"/>
            <a:ext cx="2942896" cy="2224745"/>
          </a:xfrm>
          <a:prstGeom prst="rect">
            <a:avLst/>
          </a:prstGeom>
        </p:spPr>
      </p:pic>
    </p:spTree>
    <p:extLst>
      <p:ext uri="{BB962C8B-B14F-4D97-AF65-F5344CB8AC3E}">
        <p14:creationId xmlns:p14="http://schemas.microsoft.com/office/powerpoint/2010/main" val="3700435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8;p46">
            <a:extLst>
              <a:ext uri="{FF2B5EF4-FFF2-40B4-BE49-F238E27FC236}">
                <a16:creationId xmlns:a16="http://schemas.microsoft.com/office/drawing/2014/main" id="{50EE4339-B2FC-1641-8531-0CAF200FE507}"/>
              </a:ext>
            </a:extLst>
          </p:cNvPr>
          <p:cNvSpPr txBox="1"/>
          <p:nvPr/>
        </p:nvSpPr>
        <p:spPr>
          <a:xfrm>
            <a:off x="1487046" y="163439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1171575" lvl="1" indent="-457200">
              <a:lnSpc>
                <a:spcPct val="150000"/>
              </a:lnSpc>
              <a:buSzPts val="1600"/>
              <a:buFont typeface="Wingdings" panose="05000000000000000000" pitchFamily="2" charset="2"/>
              <a:buChar char="Ø"/>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Climate change presents complex ethical challenges.</a:t>
            </a:r>
          </a:p>
          <a:p>
            <a:pPr marL="1171575" lvl="1" indent="-457200">
              <a:lnSpc>
                <a:spcPct val="150000"/>
              </a:lnSpc>
              <a:buSzPts val="1600"/>
              <a:buFont typeface="Wingdings" panose="05000000000000000000" pitchFamily="2" charset="2"/>
              <a:buChar char="Ø"/>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Decisions made today can have long-term consequences for future generations.</a:t>
            </a:r>
          </a:p>
          <a:p>
            <a:pPr marL="1171575" lvl="1" indent="-457200">
              <a:lnSpc>
                <a:spcPct val="150000"/>
              </a:lnSpc>
              <a:buSzPts val="1600"/>
              <a:buFont typeface="Wingdings" panose="05000000000000000000" pitchFamily="2" charset="2"/>
              <a:buChar char="Ø"/>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We need to consider fairness, justice, and the rights of all stakeholders</a:t>
            </a: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a:t>
            </a:r>
          </a:p>
        </p:txBody>
      </p:sp>
      <p:sp>
        <p:nvSpPr>
          <p:cNvPr id="5" name="Google Shape;157;p46">
            <a:extLst>
              <a:ext uri="{FF2B5EF4-FFF2-40B4-BE49-F238E27FC236}">
                <a16:creationId xmlns:a16="http://schemas.microsoft.com/office/drawing/2014/main" id="{9A4C821B-3C66-4A96-4755-517A04619AC7}"/>
              </a:ext>
            </a:extLst>
          </p:cNvPr>
          <p:cNvSpPr/>
          <p:nvPr/>
        </p:nvSpPr>
        <p:spPr>
          <a:xfrm>
            <a:off x="1487045" y="600262"/>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Ethical considerations in climate-related decision-making</a:t>
            </a:r>
          </a:p>
        </p:txBody>
      </p:sp>
    </p:spTree>
    <p:extLst>
      <p:ext uri="{BB962C8B-B14F-4D97-AF65-F5344CB8AC3E}">
        <p14:creationId xmlns:p14="http://schemas.microsoft.com/office/powerpoint/2010/main" val="2152344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Principles of Ethical Decision-Making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1171575"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Transparency</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Being open about climate impacts and actions.</a:t>
            </a:r>
          </a:p>
          <a:p>
            <a:pPr marL="1171575"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Accountability: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Holding entities responsible for their environmental footprint.</a:t>
            </a:r>
          </a:p>
          <a:p>
            <a:pPr marL="1171575"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Fairness: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Ensuring equitable treatment of all stakeholders</a:t>
            </a:r>
          </a:p>
        </p:txBody>
      </p:sp>
    </p:spTree>
    <p:extLst>
      <p:ext uri="{BB962C8B-B14F-4D97-AF65-F5344CB8AC3E}">
        <p14:creationId xmlns:p14="http://schemas.microsoft.com/office/powerpoint/2010/main" val="3959961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Ethical Dilemmas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45324"/>
            <a:ext cx="9488130" cy="452995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Profit vs. Planet: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Balancing profitability with environmental responsibility.</a:t>
            </a:r>
          </a:p>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Short-Term vs. Long-Term: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Weighing short-term benefits against long-term sustainability.</a:t>
            </a:r>
          </a:p>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Competing Interests: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Managing conflicting interests among stakeholders.</a:t>
            </a:r>
            <a:endParaRPr lang="en-GB" sz="2400" dirty="0">
              <a:solidFill>
                <a:schemeClr val="tx1"/>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42337676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12041</TotalTime>
  <Words>551</Words>
  <Application>Microsoft Office PowerPoint</Application>
  <PresentationFormat>Widescreen</PresentationFormat>
  <Paragraphs>58</Paragraphs>
  <Slides>14</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Wingdings</vt:lpstr>
      <vt:lpstr>Open Sans</vt:lpstr>
      <vt:lpstr>Merriweather</vt:lpstr>
      <vt:lpstr>Calibri</vt:lpstr>
      <vt:lpstr>Segoe UI</vt:lpstr>
      <vt:lpstr>Arial</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Dr. Wan Norhayati Binti Wan Ahmad</cp:lastModifiedBy>
  <cp:revision>34</cp:revision>
  <dcterms:created xsi:type="dcterms:W3CDTF">2020-01-02T01:56:26Z</dcterms:created>
  <dcterms:modified xsi:type="dcterms:W3CDTF">2024-07-04T05:01:32Z</dcterms:modified>
</cp:coreProperties>
</file>