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2"/>
  </p:notesMasterIdLst>
  <p:sldIdLst>
    <p:sldId id="256" r:id="rId3"/>
    <p:sldId id="257" r:id="rId4"/>
    <p:sldId id="353" r:id="rId5"/>
    <p:sldId id="354" r:id="rId6"/>
    <p:sldId id="355" r:id="rId7"/>
    <p:sldId id="356" r:id="rId8"/>
    <p:sldId id="357" r:id="rId9"/>
    <p:sldId id="358" r:id="rId10"/>
    <p:sldId id="351" r:id="rId11"/>
  </p:sldIdLst>
  <p:sldSz cx="12192000" cy="6858000"/>
  <p:notesSz cx="6951663" cy="10082213"/>
  <p:embeddedFontLst>
    <p:embeddedFont>
      <p:font typeface="Century Gothic" panose="020B0502020202020204" pitchFamily="34" charset="0"/>
      <p:regular r:id="rId13"/>
      <p:bold r:id="rId14"/>
      <p:italic r:id="rId15"/>
      <p:boldItalic r:id="rId16"/>
    </p:embeddedFont>
    <p:embeddedFont>
      <p:font typeface="Quattrocento Sans" panose="020B0502050000020003"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08"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19CD23-A6AE-4872-B954-3FA99BC3F8D2}" v="5" dt="2024-08-05T08:20:58.500"/>
  </p1510:revLst>
</p1510:revInfo>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1" d="100"/>
          <a:sy n="111" d="100"/>
        </p:scale>
        <p:origin x="594" y="96"/>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1.fntdata"/><Relationship Id="rId18" Type="http://schemas.openxmlformats.org/officeDocument/2006/relationships/font" Target="fonts/font6.fntdata"/><Relationship Id="rId109" Type="http://schemas.openxmlformats.org/officeDocument/2006/relationships/presProps" Target="presProps.xml"/><Relationship Id="rId3" Type="http://schemas.openxmlformats.org/officeDocument/2006/relationships/slide" Target="slides/slide1.xml"/><Relationship Id="rId11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font" Target="fonts/font5.fntdata"/><Relationship Id="rId108" Type="http://customschemas.google.com/relationships/presentationmetadata" Target="metadata"/><Relationship Id="rId2" Type="http://schemas.openxmlformats.org/officeDocument/2006/relationships/slideMaster" Target="slideMasters/slideMaster2.xml"/><Relationship Id="rId16" Type="http://schemas.openxmlformats.org/officeDocument/2006/relationships/font" Target="fonts/font4.fntdata"/><Relationship Id="rId20" Type="http://schemas.openxmlformats.org/officeDocument/2006/relationships/font" Target="fonts/font8.fntdata"/><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11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font" Target="fonts/font3.fntdata"/><Relationship Id="rId114"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font" Target="fonts/font7.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2.fntdata"/><Relationship Id="rId113"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 Haslinda binti Mohd. Anuar" userId="124f53c6-93ff-4f0a-ab56-a3b0e1c9a123" providerId="ADAL" clId="{B719CD23-A6AE-4872-B954-3FA99BC3F8D2}"/>
    <pc:docChg chg="undo custSel addSld delSld modSld">
      <pc:chgData name="Dr. Haslinda binti Mohd. Anuar" userId="124f53c6-93ff-4f0a-ab56-a3b0e1c9a123" providerId="ADAL" clId="{B719CD23-A6AE-4872-B954-3FA99BC3F8D2}" dt="2024-08-06T04:17:06.751" v="354" actId="12"/>
      <pc:docMkLst>
        <pc:docMk/>
      </pc:docMkLst>
      <pc:sldChg chg="modSp mod">
        <pc:chgData name="Dr. Haslinda binti Mohd. Anuar" userId="124f53c6-93ff-4f0a-ab56-a3b0e1c9a123" providerId="ADAL" clId="{B719CD23-A6AE-4872-B954-3FA99BC3F8D2}" dt="2024-08-06T04:16:22.961" v="351" actId="20577"/>
        <pc:sldMkLst>
          <pc:docMk/>
          <pc:sldMk cId="0" sldId="256"/>
        </pc:sldMkLst>
        <pc:spChg chg="mod">
          <ac:chgData name="Dr. Haslinda binti Mohd. Anuar" userId="124f53c6-93ff-4f0a-ab56-a3b0e1c9a123" providerId="ADAL" clId="{B719CD23-A6AE-4872-B954-3FA99BC3F8D2}" dt="2024-08-06T04:16:22.961" v="351" actId="20577"/>
          <ac:spMkLst>
            <pc:docMk/>
            <pc:sldMk cId="0" sldId="256"/>
            <ac:spMk id="2" creationId="{13B54DC1-B0AF-07BB-AA0D-404F1084EE72}"/>
          </ac:spMkLst>
        </pc:spChg>
      </pc:sldChg>
      <pc:sldChg chg="modSp mod">
        <pc:chgData name="Dr. Haslinda binti Mohd. Anuar" userId="124f53c6-93ff-4f0a-ab56-a3b0e1c9a123" providerId="ADAL" clId="{B719CD23-A6AE-4872-B954-3FA99BC3F8D2}" dt="2024-08-05T08:32:28.923" v="185" actId="20577"/>
        <pc:sldMkLst>
          <pc:docMk/>
          <pc:sldMk cId="0" sldId="257"/>
        </pc:sldMkLst>
        <pc:spChg chg="mod">
          <ac:chgData name="Dr. Haslinda binti Mohd. Anuar" userId="124f53c6-93ff-4f0a-ab56-a3b0e1c9a123" providerId="ADAL" clId="{B719CD23-A6AE-4872-B954-3FA99BC3F8D2}" dt="2024-08-05T08:18:48.370" v="14" actId="207"/>
          <ac:spMkLst>
            <pc:docMk/>
            <pc:sldMk cId="0" sldId="257"/>
            <ac:spMk id="157" creationId="{00000000-0000-0000-0000-000000000000}"/>
          </ac:spMkLst>
        </pc:spChg>
        <pc:spChg chg="mod">
          <ac:chgData name="Dr. Haslinda binti Mohd. Anuar" userId="124f53c6-93ff-4f0a-ab56-a3b0e1c9a123" providerId="ADAL" clId="{B719CD23-A6AE-4872-B954-3FA99BC3F8D2}" dt="2024-08-05T08:32:28.923" v="185" actId="20577"/>
          <ac:spMkLst>
            <pc:docMk/>
            <pc:sldMk cId="0" sldId="257"/>
            <ac:spMk id="158" creationId="{00000000-0000-0000-0000-000000000000}"/>
          </ac:spMkLst>
        </pc:spChg>
      </pc:sldChg>
      <pc:sldChg chg="del">
        <pc:chgData name="Dr. Haslinda binti Mohd. Anuar" userId="124f53c6-93ff-4f0a-ab56-a3b0e1c9a123" providerId="ADAL" clId="{B719CD23-A6AE-4872-B954-3FA99BC3F8D2}" dt="2024-08-05T08:19:22.175" v="16" actId="2696"/>
        <pc:sldMkLst>
          <pc:docMk/>
          <pc:sldMk cId="1555408752" sldId="352"/>
        </pc:sldMkLst>
      </pc:sldChg>
      <pc:sldChg chg="addSp modSp mod">
        <pc:chgData name="Dr. Haslinda binti Mohd. Anuar" userId="124f53c6-93ff-4f0a-ab56-a3b0e1c9a123" providerId="ADAL" clId="{B719CD23-A6AE-4872-B954-3FA99BC3F8D2}" dt="2024-08-06T04:16:39.299" v="353" actId="207"/>
        <pc:sldMkLst>
          <pc:docMk/>
          <pc:sldMk cId="1884431287" sldId="353"/>
        </pc:sldMkLst>
        <pc:spChg chg="add">
          <ac:chgData name="Dr. Haslinda binti Mohd. Anuar" userId="124f53c6-93ff-4f0a-ab56-a3b0e1c9a123" providerId="ADAL" clId="{B719CD23-A6AE-4872-B954-3FA99BC3F8D2}" dt="2024-08-05T08:19:29.853" v="17"/>
          <ac:spMkLst>
            <pc:docMk/>
            <pc:sldMk cId="1884431287" sldId="353"/>
            <ac:spMk id="2" creationId="{F2D1203A-F113-3CDD-F87A-0DD62107480A}"/>
          </ac:spMkLst>
        </pc:spChg>
        <pc:spChg chg="mod">
          <ac:chgData name="Dr. Haslinda binti Mohd. Anuar" userId="124f53c6-93ff-4f0a-ab56-a3b0e1c9a123" providerId="ADAL" clId="{B719CD23-A6AE-4872-B954-3FA99BC3F8D2}" dt="2024-08-05T08:42:52.049" v="237"/>
          <ac:spMkLst>
            <pc:docMk/>
            <pc:sldMk cId="1884431287" sldId="353"/>
            <ac:spMk id="157" creationId="{00000000-0000-0000-0000-000000000000}"/>
          </ac:spMkLst>
        </pc:spChg>
        <pc:spChg chg="mod">
          <ac:chgData name="Dr. Haslinda binti Mohd. Anuar" userId="124f53c6-93ff-4f0a-ab56-a3b0e1c9a123" providerId="ADAL" clId="{B719CD23-A6AE-4872-B954-3FA99BC3F8D2}" dt="2024-08-06T04:16:39.299" v="353" actId="207"/>
          <ac:spMkLst>
            <pc:docMk/>
            <pc:sldMk cId="1884431287" sldId="353"/>
            <ac:spMk id="158" creationId="{00000000-0000-0000-0000-000000000000}"/>
          </ac:spMkLst>
        </pc:spChg>
        <pc:picChg chg="add">
          <ac:chgData name="Dr. Haslinda binti Mohd. Anuar" userId="124f53c6-93ff-4f0a-ab56-a3b0e1c9a123" providerId="ADAL" clId="{B719CD23-A6AE-4872-B954-3FA99BC3F8D2}" dt="2024-08-05T08:19:29.853" v="17"/>
          <ac:picMkLst>
            <pc:docMk/>
            <pc:sldMk cId="1884431287" sldId="353"/>
            <ac:picMk id="1026" creationId="{09F91449-A4F2-B571-8824-21F2FE2E32CE}"/>
          </ac:picMkLst>
        </pc:picChg>
      </pc:sldChg>
      <pc:sldChg chg="modSp mod">
        <pc:chgData name="Dr. Haslinda binti Mohd. Anuar" userId="124f53c6-93ff-4f0a-ab56-a3b0e1c9a123" providerId="ADAL" clId="{B719CD23-A6AE-4872-B954-3FA99BC3F8D2}" dt="2024-08-06T04:17:06.751" v="354" actId="12"/>
        <pc:sldMkLst>
          <pc:docMk/>
          <pc:sldMk cId="2899352072" sldId="354"/>
        </pc:sldMkLst>
        <pc:spChg chg="mod">
          <ac:chgData name="Dr. Haslinda binti Mohd. Anuar" userId="124f53c6-93ff-4f0a-ab56-a3b0e1c9a123" providerId="ADAL" clId="{B719CD23-A6AE-4872-B954-3FA99BC3F8D2}" dt="2024-08-05T08:21:44.057" v="36"/>
          <ac:spMkLst>
            <pc:docMk/>
            <pc:sldMk cId="2899352072" sldId="354"/>
            <ac:spMk id="157" creationId="{00000000-0000-0000-0000-000000000000}"/>
          </ac:spMkLst>
        </pc:spChg>
        <pc:spChg chg="mod">
          <ac:chgData name="Dr. Haslinda binti Mohd. Anuar" userId="124f53c6-93ff-4f0a-ab56-a3b0e1c9a123" providerId="ADAL" clId="{B719CD23-A6AE-4872-B954-3FA99BC3F8D2}" dt="2024-08-06T04:17:06.751" v="354" actId="12"/>
          <ac:spMkLst>
            <pc:docMk/>
            <pc:sldMk cId="2899352072" sldId="354"/>
            <ac:spMk id="158" creationId="{00000000-0000-0000-0000-000000000000}"/>
          </ac:spMkLst>
        </pc:spChg>
      </pc:sldChg>
      <pc:sldChg chg="addSp delSp modSp new mod modClrScheme chgLayout">
        <pc:chgData name="Dr. Haslinda binti Mohd. Anuar" userId="124f53c6-93ff-4f0a-ab56-a3b0e1c9a123" providerId="ADAL" clId="{B719CD23-A6AE-4872-B954-3FA99BC3F8D2}" dt="2024-08-05T08:47:07.465" v="290" actId="207"/>
        <pc:sldMkLst>
          <pc:docMk/>
          <pc:sldMk cId="1191426096" sldId="355"/>
        </pc:sldMkLst>
        <pc:spChg chg="add del mod">
          <ac:chgData name="Dr. Haslinda binti Mohd. Anuar" userId="124f53c6-93ff-4f0a-ab56-a3b0e1c9a123" providerId="ADAL" clId="{B719CD23-A6AE-4872-B954-3FA99BC3F8D2}" dt="2024-08-05T08:44:23.115" v="245" actId="700"/>
          <ac:spMkLst>
            <pc:docMk/>
            <pc:sldMk cId="1191426096" sldId="355"/>
            <ac:spMk id="2" creationId="{F3A29553-096C-FF57-9601-7378C6A3A286}"/>
          </ac:spMkLst>
        </pc:spChg>
        <pc:spChg chg="add del mod">
          <ac:chgData name="Dr. Haslinda binti Mohd. Anuar" userId="124f53c6-93ff-4f0a-ab56-a3b0e1c9a123" providerId="ADAL" clId="{B719CD23-A6AE-4872-B954-3FA99BC3F8D2}" dt="2024-08-05T08:44:23.115" v="245" actId="700"/>
          <ac:spMkLst>
            <pc:docMk/>
            <pc:sldMk cId="1191426096" sldId="355"/>
            <ac:spMk id="3" creationId="{48DC8455-4EA4-D1D1-828A-AE3A441BC024}"/>
          </ac:spMkLst>
        </pc:spChg>
        <pc:spChg chg="add del mod">
          <ac:chgData name="Dr. Haslinda binti Mohd. Anuar" userId="124f53c6-93ff-4f0a-ab56-a3b0e1c9a123" providerId="ADAL" clId="{B719CD23-A6AE-4872-B954-3FA99BC3F8D2}" dt="2024-08-05T08:44:23.115" v="245" actId="700"/>
          <ac:spMkLst>
            <pc:docMk/>
            <pc:sldMk cId="1191426096" sldId="355"/>
            <ac:spMk id="4" creationId="{886CDE34-FFA6-0B39-98B8-66A660B2E12E}"/>
          </ac:spMkLst>
        </pc:spChg>
        <pc:spChg chg="add del mod">
          <ac:chgData name="Dr. Haslinda binti Mohd. Anuar" userId="124f53c6-93ff-4f0a-ab56-a3b0e1c9a123" providerId="ADAL" clId="{B719CD23-A6AE-4872-B954-3FA99BC3F8D2}" dt="2024-08-05T08:44:23.115" v="245" actId="700"/>
          <ac:spMkLst>
            <pc:docMk/>
            <pc:sldMk cId="1191426096" sldId="355"/>
            <ac:spMk id="5" creationId="{3FF56A29-492C-D26A-7383-4245E0C75667}"/>
          </ac:spMkLst>
        </pc:spChg>
        <pc:spChg chg="add del mod">
          <ac:chgData name="Dr. Haslinda binti Mohd. Anuar" userId="124f53c6-93ff-4f0a-ab56-a3b0e1c9a123" providerId="ADAL" clId="{B719CD23-A6AE-4872-B954-3FA99BC3F8D2}" dt="2024-08-05T08:44:23.115" v="245" actId="700"/>
          <ac:spMkLst>
            <pc:docMk/>
            <pc:sldMk cId="1191426096" sldId="355"/>
            <ac:spMk id="6" creationId="{F0D94E59-E425-25B7-4D1A-A681FC8FCDE0}"/>
          </ac:spMkLst>
        </pc:spChg>
        <pc:spChg chg="add mod">
          <ac:chgData name="Dr. Haslinda binti Mohd. Anuar" userId="124f53c6-93ff-4f0a-ab56-a3b0e1c9a123" providerId="ADAL" clId="{B719CD23-A6AE-4872-B954-3FA99BC3F8D2}" dt="2024-08-05T08:47:07.465" v="290" actId="207"/>
          <ac:spMkLst>
            <pc:docMk/>
            <pc:sldMk cId="1191426096" sldId="355"/>
            <ac:spMk id="8" creationId="{C270CEDF-8B38-974E-BDC1-7C246E7DF04C}"/>
          </ac:spMkLst>
        </pc:spChg>
      </pc:sldChg>
      <pc:sldChg chg="del">
        <pc:chgData name="Dr. Haslinda binti Mohd. Anuar" userId="124f53c6-93ff-4f0a-ab56-a3b0e1c9a123" providerId="ADAL" clId="{B719CD23-A6AE-4872-B954-3FA99BC3F8D2}" dt="2024-08-05T08:22:11.236" v="37" actId="2696"/>
        <pc:sldMkLst>
          <pc:docMk/>
          <pc:sldMk cId="2990269889" sldId="355"/>
        </pc:sldMkLst>
      </pc:sldChg>
      <pc:sldChg chg="addSp modSp new mod">
        <pc:chgData name="Dr. Haslinda binti Mohd. Anuar" userId="124f53c6-93ff-4f0a-ab56-a3b0e1c9a123" providerId="ADAL" clId="{B719CD23-A6AE-4872-B954-3FA99BC3F8D2}" dt="2024-08-05T08:47:12.063" v="291" actId="207"/>
        <pc:sldMkLst>
          <pc:docMk/>
          <pc:sldMk cId="834649013" sldId="356"/>
        </pc:sldMkLst>
        <pc:spChg chg="add mod">
          <ac:chgData name="Dr. Haslinda binti Mohd. Anuar" userId="124f53c6-93ff-4f0a-ab56-a3b0e1c9a123" providerId="ADAL" clId="{B719CD23-A6AE-4872-B954-3FA99BC3F8D2}" dt="2024-08-05T08:47:12.063" v="291" actId="207"/>
          <ac:spMkLst>
            <pc:docMk/>
            <pc:sldMk cId="834649013" sldId="356"/>
            <ac:spMk id="3" creationId="{412D9B3A-8EB9-109C-4978-DB0158C81410}"/>
          </ac:spMkLst>
        </pc:spChg>
      </pc:sldChg>
      <pc:sldChg chg="del">
        <pc:chgData name="Dr. Haslinda binti Mohd. Anuar" userId="124f53c6-93ff-4f0a-ab56-a3b0e1c9a123" providerId="ADAL" clId="{B719CD23-A6AE-4872-B954-3FA99BC3F8D2}" dt="2024-08-05T08:22:13.814" v="38" actId="2696"/>
        <pc:sldMkLst>
          <pc:docMk/>
          <pc:sldMk cId="2925113479" sldId="356"/>
        </pc:sldMkLst>
      </pc:sldChg>
      <pc:sldChg chg="addSp modSp new mod">
        <pc:chgData name="Dr. Haslinda binti Mohd. Anuar" userId="124f53c6-93ff-4f0a-ab56-a3b0e1c9a123" providerId="ADAL" clId="{B719CD23-A6AE-4872-B954-3FA99BC3F8D2}" dt="2024-08-05T08:47:16.604" v="292" actId="207"/>
        <pc:sldMkLst>
          <pc:docMk/>
          <pc:sldMk cId="929385134" sldId="357"/>
        </pc:sldMkLst>
        <pc:spChg chg="add mod">
          <ac:chgData name="Dr. Haslinda binti Mohd. Anuar" userId="124f53c6-93ff-4f0a-ab56-a3b0e1c9a123" providerId="ADAL" clId="{B719CD23-A6AE-4872-B954-3FA99BC3F8D2}" dt="2024-08-05T08:47:16.604" v="292" actId="207"/>
          <ac:spMkLst>
            <pc:docMk/>
            <pc:sldMk cId="929385134" sldId="357"/>
            <ac:spMk id="3" creationId="{2C8F8674-7172-3E30-46E7-973D4C01359B}"/>
          </ac:spMkLst>
        </pc:spChg>
      </pc:sldChg>
      <pc:sldChg chg="del">
        <pc:chgData name="Dr. Haslinda binti Mohd. Anuar" userId="124f53c6-93ff-4f0a-ab56-a3b0e1c9a123" providerId="ADAL" clId="{B719CD23-A6AE-4872-B954-3FA99BC3F8D2}" dt="2024-08-05T08:22:16.246" v="39" actId="2696"/>
        <pc:sldMkLst>
          <pc:docMk/>
          <pc:sldMk cId="1097152633" sldId="357"/>
        </pc:sldMkLst>
      </pc:sldChg>
      <pc:sldChg chg="addSp modSp new mod">
        <pc:chgData name="Dr. Haslinda binti Mohd. Anuar" userId="124f53c6-93ff-4f0a-ab56-a3b0e1c9a123" providerId="ADAL" clId="{B719CD23-A6AE-4872-B954-3FA99BC3F8D2}" dt="2024-08-05T08:47:21.352" v="293" actId="207"/>
        <pc:sldMkLst>
          <pc:docMk/>
          <pc:sldMk cId="993046496" sldId="358"/>
        </pc:sldMkLst>
        <pc:spChg chg="add mod">
          <ac:chgData name="Dr. Haslinda binti Mohd. Anuar" userId="124f53c6-93ff-4f0a-ab56-a3b0e1c9a123" providerId="ADAL" clId="{B719CD23-A6AE-4872-B954-3FA99BC3F8D2}" dt="2024-08-05T08:47:21.352" v="293" actId="207"/>
          <ac:spMkLst>
            <pc:docMk/>
            <pc:sldMk cId="993046496" sldId="358"/>
            <ac:spMk id="3" creationId="{169AB8DD-50D8-3035-D8EF-2618F08756F8}"/>
          </ac:spMkLst>
        </pc:spChg>
      </pc:sldChg>
      <pc:sldChg chg="del">
        <pc:chgData name="Dr. Haslinda binti Mohd. Anuar" userId="124f53c6-93ff-4f0a-ab56-a3b0e1c9a123" providerId="ADAL" clId="{B719CD23-A6AE-4872-B954-3FA99BC3F8D2}" dt="2024-08-05T08:22:18.517" v="40" actId="2696"/>
        <pc:sldMkLst>
          <pc:docMk/>
          <pc:sldMk cId="1534130535" sldId="358"/>
        </pc:sldMkLst>
      </pc:sldChg>
      <pc:sldChg chg="del">
        <pc:chgData name="Dr. Haslinda binti Mohd. Anuar" userId="124f53c6-93ff-4f0a-ab56-a3b0e1c9a123" providerId="ADAL" clId="{B719CD23-A6AE-4872-B954-3FA99BC3F8D2}" dt="2024-08-05T08:22:31.453" v="45" actId="2696"/>
        <pc:sldMkLst>
          <pc:docMk/>
          <pc:sldMk cId="1030104746" sldId="359"/>
        </pc:sldMkLst>
      </pc:sldChg>
      <pc:sldChg chg="del">
        <pc:chgData name="Dr. Haslinda binti Mohd. Anuar" userId="124f53c6-93ff-4f0a-ab56-a3b0e1c9a123" providerId="ADAL" clId="{B719CD23-A6AE-4872-B954-3FA99BC3F8D2}" dt="2024-08-05T08:22:29.405" v="44" actId="2696"/>
        <pc:sldMkLst>
          <pc:docMk/>
          <pc:sldMk cId="3691911415" sldId="360"/>
        </pc:sldMkLst>
      </pc:sldChg>
      <pc:sldChg chg="del">
        <pc:chgData name="Dr. Haslinda binti Mohd. Anuar" userId="124f53c6-93ff-4f0a-ab56-a3b0e1c9a123" providerId="ADAL" clId="{B719CD23-A6AE-4872-B954-3FA99BC3F8D2}" dt="2024-08-05T08:22:26.847" v="43" actId="2696"/>
        <pc:sldMkLst>
          <pc:docMk/>
          <pc:sldMk cId="2833439236" sldId="361"/>
        </pc:sldMkLst>
      </pc:sldChg>
      <pc:sldChg chg="del">
        <pc:chgData name="Dr. Haslinda binti Mohd. Anuar" userId="124f53c6-93ff-4f0a-ab56-a3b0e1c9a123" providerId="ADAL" clId="{B719CD23-A6AE-4872-B954-3FA99BC3F8D2}" dt="2024-08-05T08:22:21.038" v="41" actId="2696"/>
        <pc:sldMkLst>
          <pc:docMk/>
          <pc:sldMk cId="3772360571" sldId="362"/>
        </pc:sldMkLst>
      </pc:sldChg>
      <pc:sldChg chg="del">
        <pc:chgData name="Dr. Haslinda binti Mohd. Anuar" userId="124f53c6-93ff-4f0a-ab56-a3b0e1c9a123" providerId="ADAL" clId="{B719CD23-A6AE-4872-B954-3FA99BC3F8D2}" dt="2024-08-05T08:22:23.638" v="42" actId="2696"/>
        <pc:sldMkLst>
          <pc:docMk/>
          <pc:sldMk cId="4256105493" sldId="363"/>
        </pc:sldMkLst>
      </pc:sldChg>
      <pc:sldChg chg="del">
        <pc:chgData name="Dr. Haslinda binti Mohd. Anuar" userId="124f53c6-93ff-4f0a-ab56-a3b0e1c9a123" providerId="ADAL" clId="{B719CD23-A6AE-4872-B954-3FA99BC3F8D2}" dt="2024-08-05T08:22:41.605" v="49" actId="2696"/>
        <pc:sldMkLst>
          <pc:docMk/>
          <pc:sldMk cId="1656149392" sldId="364"/>
        </pc:sldMkLst>
      </pc:sldChg>
      <pc:sldChg chg="del">
        <pc:chgData name="Dr. Haslinda binti Mohd. Anuar" userId="124f53c6-93ff-4f0a-ab56-a3b0e1c9a123" providerId="ADAL" clId="{B719CD23-A6AE-4872-B954-3FA99BC3F8D2}" dt="2024-08-05T08:22:36.214" v="47" actId="2696"/>
        <pc:sldMkLst>
          <pc:docMk/>
          <pc:sldMk cId="3506372201" sldId="365"/>
        </pc:sldMkLst>
      </pc:sldChg>
      <pc:sldChg chg="del">
        <pc:chgData name="Dr. Haslinda binti Mohd. Anuar" userId="124f53c6-93ff-4f0a-ab56-a3b0e1c9a123" providerId="ADAL" clId="{B719CD23-A6AE-4872-B954-3FA99BC3F8D2}" dt="2024-08-05T08:22:33.861" v="46" actId="2696"/>
        <pc:sldMkLst>
          <pc:docMk/>
          <pc:sldMk cId="2876125268" sldId="366"/>
        </pc:sldMkLst>
      </pc:sldChg>
      <pc:sldChg chg="del">
        <pc:chgData name="Dr. Haslinda binti Mohd. Anuar" userId="124f53c6-93ff-4f0a-ab56-a3b0e1c9a123" providerId="ADAL" clId="{B719CD23-A6AE-4872-B954-3FA99BC3F8D2}" dt="2024-08-05T08:22:50.054" v="52" actId="2696"/>
        <pc:sldMkLst>
          <pc:docMk/>
          <pc:sldMk cId="3471288131" sldId="367"/>
        </pc:sldMkLst>
      </pc:sldChg>
      <pc:sldChg chg="del">
        <pc:chgData name="Dr. Haslinda binti Mohd. Anuar" userId="124f53c6-93ff-4f0a-ab56-a3b0e1c9a123" providerId="ADAL" clId="{B719CD23-A6AE-4872-B954-3FA99BC3F8D2}" dt="2024-08-05T08:22:46.479" v="51" actId="2696"/>
        <pc:sldMkLst>
          <pc:docMk/>
          <pc:sldMk cId="2641373044" sldId="368"/>
        </pc:sldMkLst>
      </pc:sldChg>
      <pc:sldChg chg="del">
        <pc:chgData name="Dr. Haslinda binti Mohd. Anuar" userId="124f53c6-93ff-4f0a-ab56-a3b0e1c9a123" providerId="ADAL" clId="{B719CD23-A6AE-4872-B954-3FA99BC3F8D2}" dt="2024-08-05T08:22:43.829" v="50" actId="2696"/>
        <pc:sldMkLst>
          <pc:docMk/>
          <pc:sldMk cId="850656796" sldId="369"/>
        </pc:sldMkLst>
      </pc:sldChg>
      <pc:sldChg chg="del">
        <pc:chgData name="Dr. Haslinda binti Mohd. Anuar" userId="124f53c6-93ff-4f0a-ab56-a3b0e1c9a123" providerId="ADAL" clId="{B719CD23-A6AE-4872-B954-3FA99BC3F8D2}" dt="2024-08-05T08:22:38.757" v="48" actId="2696"/>
        <pc:sldMkLst>
          <pc:docMk/>
          <pc:sldMk cId="1643837210" sldId="370"/>
        </pc:sldMkLst>
      </pc:sldChg>
      <pc:sldChg chg="del">
        <pc:chgData name="Dr. Haslinda binti Mohd. Anuar" userId="124f53c6-93ff-4f0a-ab56-a3b0e1c9a123" providerId="ADAL" clId="{B719CD23-A6AE-4872-B954-3FA99BC3F8D2}" dt="2024-08-05T08:23:07.174" v="59" actId="2696"/>
        <pc:sldMkLst>
          <pc:docMk/>
          <pc:sldMk cId="503242741" sldId="371"/>
        </pc:sldMkLst>
      </pc:sldChg>
      <pc:sldChg chg="del">
        <pc:chgData name="Dr. Haslinda binti Mohd. Anuar" userId="124f53c6-93ff-4f0a-ab56-a3b0e1c9a123" providerId="ADAL" clId="{B719CD23-A6AE-4872-B954-3FA99BC3F8D2}" dt="2024-08-05T08:23:04.653" v="58" actId="2696"/>
        <pc:sldMkLst>
          <pc:docMk/>
          <pc:sldMk cId="709819518" sldId="372"/>
        </pc:sldMkLst>
      </pc:sldChg>
      <pc:sldChg chg="del">
        <pc:chgData name="Dr. Haslinda binti Mohd. Anuar" userId="124f53c6-93ff-4f0a-ab56-a3b0e1c9a123" providerId="ADAL" clId="{B719CD23-A6AE-4872-B954-3FA99BC3F8D2}" dt="2024-08-05T08:23:02.413" v="57" actId="2696"/>
        <pc:sldMkLst>
          <pc:docMk/>
          <pc:sldMk cId="1954316139" sldId="373"/>
        </pc:sldMkLst>
      </pc:sldChg>
      <pc:sldChg chg="del">
        <pc:chgData name="Dr. Haslinda binti Mohd. Anuar" userId="124f53c6-93ff-4f0a-ab56-a3b0e1c9a123" providerId="ADAL" clId="{B719CD23-A6AE-4872-B954-3FA99BC3F8D2}" dt="2024-08-05T08:22:55.285" v="54" actId="2696"/>
        <pc:sldMkLst>
          <pc:docMk/>
          <pc:sldMk cId="2543968152" sldId="374"/>
        </pc:sldMkLst>
      </pc:sldChg>
      <pc:sldChg chg="del">
        <pc:chgData name="Dr. Haslinda binti Mohd. Anuar" userId="124f53c6-93ff-4f0a-ab56-a3b0e1c9a123" providerId="ADAL" clId="{B719CD23-A6AE-4872-B954-3FA99BC3F8D2}" dt="2024-08-05T08:23:00.173" v="56" actId="2696"/>
        <pc:sldMkLst>
          <pc:docMk/>
          <pc:sldMk cId="3480117441" sldId="375"/>
        </pc:sldMkLst>
      </pc:sldChg>
      <pc:sldChg chg="del">
        <pc:chgData name="Dr. Haslinda binti Mohd. Anuar" userId="124f53c6-93ff-4f0a-ab56-a3b0e1c9a123" providerId="ADAL" clId="{B719CD23-A6AE-4872-B954-3FA99BC3F8D2}" dt="2024-08-05T08:22:53.141" v="53" actId="2696"/>
        <pc:sldMkLst>
          <pc:docMk/>
          <pc:sldMk cId="4151350661" sldId="376"/>
        </pc:sldMkLst>
      </pc:sldChg>
      <pc:sldChg chg="del">
        <pc:chgData name="Dr. Haslinda binti Mohd. Anuar" userId="124f53c6-93ff-4f0a-ab56-a3b0e1c9a123" providerId="ADAL" clId="{B719CD23-A6AE-4872-B954-3FA99BC3F8D2}" dt="2024-08-05T08:22:57.725" v="55" actId="2696"/>
        <pc:sldMkLst>
          <pc:docMk/>
          <pc:sldMk cId="3631138356" sldId="377"/>
        </pc:sldMkLst>
      </pc:sldChg>
      <pc:sldChg chg="del">
        <pc:chgData name="Dr. Haslinda binti Mohd. Anuar" userId="124f53c6-93ff-4f0a-ab56-a3b0e1c9a123" providerId="ADAL" clId="{B719CD23-A6AE-4872-B954-3FA99BC3F8D2}" dt="2024-08-05T08:23:19.646" v="64" actId="2696"/>
        <pc:sldMkLst>
          <pc:docMk/>
          <pc:sldMk cId="1491206620" sldId="378"/>
        </pc:sldMkLst>
      </pc:sldChg>
      <pc:sldChg chg="del">
        <pc:chgData name="Dr. Haslinda binti Mohd. Anuar" userId="124f53c6-93ff-4f0a-ab56-a3b0e1c9a123" providerId="ADAL" clId="{B719CD23-A6AE-4872-B954-3FA99BC3F8D2}" dt="2024-08-05T08:23:11.309" v="61" actId="2696"/>
        <pc:sldMkLst>
          <pc:docMk/>
          <pc:sldMk cId="614300028" sldId="379"/>
        </pc:sldMkLst>
      </pc:sldChg>
      <pc:sldChg chg="del">
        <pc:chgData name="Dr. Haslinda binti Mohd. Anuar" userId="124f53c6-93ff-4f0a-ab56-a3b0e1c9a123" providerId="ADAL" clId="{B719CD23-A6AE-4872-B954-3FA99BC3F8D2}" dt="2024-08-05T08:23:31.398" v="68" actId="2696"/>
        <pc:sldMkLst>
          <pc:docMk/>
          <pc:sldMk cId="1393207516" sldId="381"/>
        </pc:sldMkLst>
      </pc:sldChg>
      <pc:sldChg chg="del">
        <pc:chgData name="Dr. Haslinda binti Mohd. Anuar" userId="124f53c6-93ff-4f0a-ab56-a3b0e1c9a123" providerId="ADAL" clId="{B719CD23-A6AE-4872-B954-3FA99BC3F8D2}" dt="2024-08-05T08:23:29.083" v="67" actId="2696"/>
        <pc:sldMkLst>
          <pc:docMk/>
          <pc:sldMk cId="2996922953" sldId="382"/>
        </pc:sldMkLst>
      </pc:sldChg>
      <pc:sldChg chg="del">
        <pc:chgData name="Dr. Haslinda binti Mohd. Anuar" userId="124f53c6-93ff-4f0a-ab56-a3b0e1c9a123" providerId="ADAL" clId="{B719CD23-A6AE-4872-B954-3FA99BC3F8D2}" dt="2024-08-05T08:23:27.053" v="66" actId="2696"/>
        <pc:sldMkLst>
          <pc:docMk/>
          <pc:sldMk cId="3319606247" sldId="383"/>
        </pc:sldMkLst>
      </pc:sldChg>
      <pc:sldChg chg="del">
        <pc:chgData name="Dr. Haslinda binti Mohd. Anuar" userId="124f53c6-93ff-4f0a-ab56-a3b0e1c9a123" providerId="ADAL" clId="{B719CD23-A6AE-4872-B954-3FA99BC3F8D2}" dt="2024-08-05T08:23:23.770" v="65" actId="2696"/>
        <pc:sldMkLst>
          <pc:docMk/>
          <pc:sldMk cId="3381071122" sldId="384"/>
        </pc:sldMkLst>
      </pc:sldChg>
      <pc:sldChg chg="del">
        <pc:chgData name="Dr. Haslinda binti Mohd. Anuar" userId="124f53c6-93ff-4f0a-ab56-a3b0e1c9a123" providerId="ADAL" clId="{B719CD23-A6AE-4872-B954-3FA99BC3F8D2}" dt="2024-08-05T08:23:16.829" v="63" actId="2696"/>
        <pc:sldMkLst>
          <pc:docMk/>
          <pc:sldMk cId="3784761109" sldId="385"/>
        </pc:sldMkLst>
      </pc:sldChg>
      <pc:sldChg chg="del">
        <pc:chgData name="Dr. Haslinda binti Mohd. Anuar" userId="124f53c6-93ff-4f0a-ab56-a3b0e1c9a123" providerId="ADAL" clId="{B719CD23-A6AE-4872-B954-3FA99BC3F8D2}" dt="2024-08-05T08:23:09.397" v="60" actId="2696"/>
        <pc:sldMkLst>
          <pc:docMk/>
          <pc:sldMk cId="524045839" sldId="386"/>
        </pc:sldMkLst>
      </pc:sldChg>
      <pc:sldChg chg="del">
        <pc:chgData name="Dr. Haslinda binti Mohd. Anuar" userId="124f53c6-93ff-4f0a-ab56-a3b0e1c9a123" providerId="ADAL" clId="{B719CD23-A6AE-4872-B954-3FA99BC3F8D2}" dt="2024-08-05T08:23:13.413" v="62" actId="2696"/>
        <pc:sldMkLst>
          <pc:docMk/>
          <pc:sldMk cId="1726492151" sldId="387"/>
        </pc:sldMkLst>
      </pc:sldChg>
      <pc:sldChg chg="del">
        <pc:chgData name="Dr. Haslinda binti Mohd. Anuar" userId="124f53c6-93ff-4f0a-ab56-a3b0e1c9a123" providerId="ADAL" clId="{B719CD23-A6AE-4872-B954-3FA99BC3F8D2}" dt="2024-08-05T08:23:33.933" v="69" actId="2696"/>
        <pc:sldMkLst>
          <pc:docMk/>
          <pc:sldMk cId="3952582380" sldId="38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9329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49369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25071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https://en.wikiquote.org/wiki/Gratitu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959342"/>
          </a:xfrm>
          <a:prstGeom prst="rect">
            <a:avLst/>
          </a:prstGeom>
          <a:noFill/>
          <a:ln>
            <a:noFill/>
          </a:ln>
        </p:spPr>
        <p:txBody>
          <a:bodyPr spcFirstLastPara="1" wrap="square" lIns="91425" tIns="45700" rIns="91425" bIns="45700" anchor="t" anchorCtr="0">
            <a:spAutoFit/>
          </a:bodyPr>
          <a:lstStyle/>
          <a:p>
            <a:pPr algn="ctr">
              <a:lnSpc>
                <a:spcPct val="107000"/>
              </a:lnSpc>
              <a:spcBef>
                <a:spcPts val="800"/>
              </a:spcBef>
              <a:spcAft>
                <a:spcPts val="800"/>
              </a:spcAft>
            </a:pPr>
            <a:r>
              <a:rPr lang="en-US" sz="2700" b="1" i="0" u="none" strike="noStrike" cap="none" dirty="0">
                <a:solidFill>
                  <a:srgbClr val="003399"/>
                </a:solidFill>
                <a:latin typeface="Century Gothic"/>
                <a:ea typeface="Century Gothic"/>
                <a:cs typeface="Century Gothic"/>
                <a:sym typeface="Century Gothic"/>
              </a:rPr>
              <a:t>Subject: </a:t>
            </a:r>
            <a:r>
              <a:rPr lang="en-US" sz="2700" b="1" dirty="0">
                <a:solidFill>
                  <a:srgbClr val="003399"/>
                </a:solidFill>
                <a:latin typeface="Century Gothic"/>
                <a:ea typeface="Century Gothic"/>
                <a:cs typeface="Century Gothic"/>
                <a:sym typeface="Century Gothic"/>
              </a:rPr>
              <a:t>Climate Change Governance</a:t>
            </a:r>
            <a:endParaRPr lang="en-US" sz="2700" b="1" i="0" u="none" strike="noStrike" cap="none" dirty="0">
              <a:solidFill>
                <a:srgbClr val="003399"/>
              </a:solidFill>
              <a:latin typeface="Century Gothic"/>
              <a:ea typeface="Century Gothic"/>
              <a:cs typeface="Century Gothic"/>
              <a:sym typeface="Century Gothic"/>
            </a:endParaRPr>
          </a:p>
          <a:p>
            <a:pPr algn="ctr">
              <a:lnSpc>
                <a:spcPct val="107000"/>
              </a:lnSpc>
              <a:spcBef>
                <a:spcPts val="800"/>
              </a:spcBef>
              <a:spcAft>
                <a:spcPts val="800"/>
              </a:spcAft>
            </a:pPr>
            <a:r>
              <a:rPr lang="en-US" sz="2700" b="1" i="0" u="none" strike="noStrike" cap="none" dirty="0">
                <a:solidFill>
                  <a:srgbClr val="003399"/>
                </a:solidFill>
                <a:latin typeface="Century Gothic"/>
                <a:ea typeface="Century Gothic"/>
                <a:cs typeface="Century Gothic"/>
                <a:sym typeface="Century Gothic"/>
              </a:rPr>
              <a:t>Topic </a:t>
            </a:r>
            <a:r>
              <a:rPr lang="en-US" sz="2700" b="1" dirty="0">
                <a:solidFill>
                  <a:srgbClr val="003399"/>
                </a:solidFill>
                <a:latin typeface="Century Gothic"/>
                <a:ea typeface="Century Gothic"/>
                <a:cs typeface="Century Gothic"/>
                <a:sym typeface="Century Gothic"/>
              </a:rPr>
              <a:t>7</a:t>
            </a:r>
            <a:r>
              <a:rPr lang="en-US" sz="2700" b="1" i="0" u="none" strike="noStrike" cap="none" dirty="0">
                <a:solidFill>
                  <a:srgbClr val="003399"/>
                </a:solidFill>
                <a:latin typeface="Century Gothic"/>
                <a:ea typeface="Century Gothic"/>
                <a:cs typeface="Century Gothic"/>
                <a:sym typeface="Century Gothic"/>
              </a:rPr>
              <a:t>:</a:t>
            </a:r>
            <a:r>
              <a:rPr lang="en-US" sz="2700" b="1" dirty="0">
                <a:solidFill>
                  <a:srgbClr val="003399"/>
                </a:solidFill>
                <a:latin typeface="Century Gothic"/>
                <a:ea typeface="Century Gothic"/>
                <a:cs typeface="Century Gothic"/>
                <a:sym typeface="Century Gothic"/>
              </a:rPr>
              <a:t> </a:t>
            </a:r>
            <a:r>
              <a:rPr lang="en-US" sz="2700" b="1" dirty="0">
                <a:solidFill>
                  <a:srgbClr val="003399"/>
                </a:solidFill>
                <a:ea typeface="Century Gothic"/>
                <a:sym typeface="Century Gothic"/>
              </a:rPr>
              <a:t>National Institutional Framework on Climate Change</a:t>
            </a:r>
            <a:endParaRPr lang="en-US" sz="2700" b="1" i="0" u="none" strike="noStrike" cap="none" dirty="0">
              <a:solidFill>
                <a:srgbClr val="003399"/>
              </a:solidFill>
              <a:latin typeface="Century Gothic"/>
              <a:ea typeface="Century Gothic"/>
            </a:endParaRPr>
          </a:p>
          <a:p>
            <a:pPr marL="0" marR="0" lvl="0" indent="0" algn="ctr"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a:t>
            </a:r>
            <a:r>
              <a:rPr lang="en-US" sz="2200" b="1" dirty="0">
                <a:solidFill>
                  <a:srgbClr val="003399"/>
                </a:solidFill>
                <a:highlight>
                  <a:srgbClr val="FFFF00"/>
                </a:highlight>
                <a:latin typeface="Century Gothic"/>
                <a:ea typeface="Century Gothic"/>
                <a:cs typeface="Century Gothic"/>
                <a:sym typeface="Century Gothic"/>
              </a:rPr>
              <a:t>…</a:t>
            </a:r>
            <a:endParaRPr sz="2200" b="0" i="0" u="none" strike="noStrike" cap="none" dirty="0">
              <a:solidFill>
                <a:srgbClr val="000000"/>
              </a:solidFill>
              <a:highlight>
                <a:srgbClr val="FFFF00"/>
              </a:highlight>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824801"/>
          </a:xfrm>
          <a:prstGeom prst="rect">
            <a:avLst/>
          </a:prstGeom>
          <a:solidFill>
            <a:srgbClr val="003399"/>
          </a:solidFill>
          <a:ln>
            <a:noFill/>
          </a:ln>
        </p:spPr>
        <p:txBody>
          <a:bodyPr spcFirstLastPara="1" wrap="square" lIns="91425" tIns="45700" rIns="91425" bIns="45700" anchor="t" anchorCtr="0">
            <a:spAutoFit/>
          </a:bodyPr>
          <a:lstStyle/>
          <a:p>
            <a:pPr>
              <a:lnSpc>
                <a:spcPct val="170000"/>
              </a:lnSpc>
              <a:buSzPts val="1600"/>
            </a:pPr>
            <a:r>
              <a:rPr lang="en-GB" sz="2800" dirty="0">
                <a:solidFill>
                  <a:schemeClr val="bg1"/>
                </a:solidFill>
                <a:sym typeface="Quattrocento Sans"/>
              </a:rPr>
              <a:t>Institutional Landscape</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40000" lnSpcReduction="20000"/>
          </a:bodyPr>
          <a:lstStyle/>
          <a:p>
            <a:pPr>
              <a:lnSpc>
                <a:spcPct val="170000"/>
              </a:lnSpc>
              <a:buSzPts val="1600"/>
            </a:pPr>
            <a:r>
              <a:rPr lang="en-GB" sz="3600" dirty="0">
                <a:sym typeface="Quattrocento Sans"/>
              </a:rPr>
              <a:t>Malaysia's institutional landscape for climate change is a complex network of government agencies, departments, and ministries working collaboratively to address the challenges posed by climate change.</a:t>
            </a:r>
          </a:p>
          <a:p>
            <a:pPr marL="571500" indent="-571500">
              <a:lnSpc>
                <a:spcPct val="170000"/>
              </a:lnSpc>
              <a:buSzPts val="1600"/>
              <a:buFont typeface="Wingdings" panose="05000000000000000000" pitchFamily="2" charset="2"/>
              <a:buChar char="Ø"/>
            </a:pPr>
            <a:r>
              <a:rPr lang="en-GB" sz="3600" dirty="0">
                <a:sym typeface="Quattrocento Sans"/>
              </a:rPr>
              <a:t>Ministry of Natural Resources and Environmental Sustainability (NRES): This is the primary government agency responsible for overseeing environmental protection and management, including climate change issues.</a:t>
            </a:r>
          </a:p>
          <a:p>
            <a:pPr marL="571500" indent="-571500">
              <a:lnSpc>
                <a:spcPct val="170000"/>
              </a:lnSpc>
              <a:buSzPts val="1600"/>
              <a:buFont typeface="Wingdings" panose="05000000000000000000" pitchFamily="2" charset="2"/>
              <a:buChar char="Ø"/>
            </a:pPr>
            <a:r>
              <a:rPr lang="en-GB" sz="3600" dirty="0">
                <a:sym typeface="Quattrocento Sans"/>
              </a:rPr>
              <a:t>Malaysian Meteorological Department (</a:t>
            </a:r>
            <a:r>
              <a:rPr lang="en-GB" sz="3600" dirty="0" err="1">
                <a:sym typeface="Quattrocento Sans"/>
              </a:rPr>
              <a:t>MetMalaysia</a:t>
            </a:r>
            <a:r>
              <a:rPr lang="en-GB" sz="3600" dirty="0">
                <a:sym typeface="Quattrocento Sans"/>
              </a:rPr>
              <a:t>): Provides weather and climate data, essential for understanding climate change impacts and developing adaptation strategies.</a:t>
            </a:r>
          </a:p>
          <a:p>
            <a:pPr marL="571500" indent="-571500">
              <a:lnSpc>
                <a:spcPct val="170000"/>
              </a:lnSpc>
              <a:buSzPts val="1600"/>
              <a:buFont typeface="Wingdings" panose="05000000000000000000" pitchFamily="2" charset="2"/>
              <a:buChar char="Ø"/>
            </a:pPr>
            <a:r>
              <a:rPr lang="en-GB" sz="3600" dirty="0">
                <a:sym typeface="Quattrocento Sans"/>
              </a:rPr>
              <a:t>Department of Environment (DOE): Enforces environmental laws and regulations, including those related to greenhouse gas emissions.   </a:t>
            </a:r>
          </a:p>
          <a:p>
            <a:pPr marL="571500" indent="-571500">
              <a:lnSpc>
                <a:spcPct val="170000"/>
              </a:lnSpc>
              <a:buSzPts val="1600"/>
              <a:buFont typeface="Wingdings" panose="05000000000000000000" pitchFamily="2" charset="2"/>
              <a:buChar char="Ø"/>
            </a:pPr>
            <a:r>
              <a:rPr lang="en-GB" sz="3600" dirty="0">
                <a:sym typeface="Quattrocento Sans"/>
              </a:rPr>
              <a:t>Other relevant ministries: Ministries such as Energy Transition and Water Transformation, Agriculture and Food Security, and Plantation and Commodities also play crucial roles in climate change mitigation and adaptation.</a:t>
            </a:r>
            <a:endParaRPr lang="en-MY"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824801"/>
          </a:xfrm>
          <a:prstGeom prst="rect">
            <a:avLst/>
          </a:prstGeom>
          <a:solidFill>
            <a:srgbClr val="003399"/>
          </a:solidFill>
          <a:ln>
            <a:noFill/>
          </a:ln>
        </p:spPr>
        <p:txBody>
          <a:bodyPr spcFirstLastPara="1" wrap="square" lIns="91425" tIns="45700" rIns="91425" bIns="45700" anchor="t" anchorCtr="0">
            <a:spAutoFit/>
          </a:bodyPr>
          <a:lstStyle/>
          <a:p>
            <a:pPr>
              <a:lnSpc>
                <a:spcPct val="170000"/>
              </a:lnSpc>
              <a:buSzPts val="1600"/>
            </a:pPr>
            <a:r>
              <a:rPr lang="en-GB" sz="2800" dirty="0">
                <a:solidFill>
                  <a:schemeClr val="bg1"/>
                </a:solidFill>
                <a:sym typeface="Quattrocento Sans"/>
              </a:rPr>
              <a:t>Institutional Landscape</a:t>
            </a:r>
          </a:p>
        </p:txBody>
      </p:sp>
      <p:sp>
        <p:nvSpPr>
          <p:cNvPr id="158" name="Google Shape;158;p46"/>
          <p:cNvSpPr txBox="1"/>
          <p:nvPr/>
        </p:nvSpPr>
        <p:spPr>
          <a:xfrm>
            <a:off x="993059" y="1204168"/>
            <a:ext cx="9488130" cy="453367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20000"/>
          </a:bodyPr>
          <a:lstStyle/>
          <a:p>
            <a:pPr>
              <a:lnSpc>
                <a:spcPct val="170000"/>
              </a:lnSpc>
              <a:buSzPts val="1600"/>
            </a:pPr>
            <a:r>
              <a:rPr lang="en-GB" sz="1800" dirty="0"/>
              <a:t>Malaysia has a multi-level governance structure for climate change, involving both federal and state governments.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The Malaysia Climate Change Action Council (</a:t>
            </a:r>
            <a:r>
              <a:rPr kumimoji="0" lang="en-GB" sz="2000" b="0" i="0" u="none" strike="noStrike" kern="1200" cap="none" spc="0" normalizeH="0" baseline="0" noProof="0" dirty="0" err="1">
                <a:ln>
                  <a:noFill/>
                </a:ln>
                <a:solidFill>
                  <a:schemeClr val="tx1"/>
                </a:solidFill>
                <a:effectLst/>
                <a:uLnTx/>
                <a:uFillTx/>
                <a:latin typeface="Aptos" panose="02110004020202020204"/>
                <a:ea typeface="+mn-ea"/>
                <a:cs typeface="+mn-cs"/>
              </a:rPr>
              <a:t>MyCAC</a:t>
            </a: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 was established to address the policy direction of climate change in December 2020. It is chaired by the Prime Minister and has key Cabinet Ministers and state leaders as members. Any decisions taken at the </a:t>
            </a:r>
            <a:r>
              <a:rPr kumimoji="0" lang="en-GB" sz="2000" b="0" i="0" u="none" strike="noStrike" kern="1200" cap="none" spc="0" normalizeH="0" baseline="0" noProof="0" dirty="0" err="1">
                <a:ln>
                  <a:noFill/>
                </a:ln>
                <a:solidFill>
                  <a:schemeClr val="tx1"/>
                </a:solidFill>
                <a:effectLst/>
                <a:uLnTx/>
                <a:uFillTx/>
                <a:latin typeface="Aptos" panose="02110004020202020204"/>
                <a:ea typeface="+mn-ea"/>
                <a:cs typeface="+mn-cs"/>
              </a:rPr>
              <a:t>MyCAC</a:t>
            </a: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 and other bodies require a final endorsement by the Cabinet.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Operational matters on climate change are guided and endorsed by the National Steering Committee on Climate Change (NSCCC) chaired by the Secretary General of NRES.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The coordination for the preparation of National Communications (NCs) and Biennial Update Reports (BURs) is under the Technical Committee on Climate Change (TCCC) which reports to the NSCCC.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The secretariat to these committees is the Climate Change Division of NRES which is also the national focal point for climate change to the UNFCCC.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The technical work of the NCs and BURs is carried out through six Technical Working Groups (TWGs) established under the TCCC.</a:t>
            </a:r>
            <a:endParaRPr kumimoji="0" lang="en-US" sz="2000" b="0" i="0" u="none" strike="noStrike" kern="1200" cap="none" spc="0" normalizeH="0" baseline="0" noProof="0" dirty="0">
              <a:ln>
                <a:noFill/>
              </a:ln>
              <a:solidFill>
                <a:schemeClr val="tx1"/>
              </a:solidFill>
              <a:effectLst/>
              <a:uLnTx/>
              <a:uFillTx/>
              <a:latin typeface="Aptos" panose="02110004020202020204"/>
              <a:ea typeface="+mn-ea"/>
              <a:cs typeface="+mn-cs"/>
            </a:endParaRPr>
          </a:p>
          <a:p>
            <a:pPr marR="0" lvl="0" algn="l" defTabSz="914400" rtl="0" eaLnBrk="1" fontAlgn="auto" latinLnBrk="0" hangingPunct="1">
              <a:lnSpc>
                <a:spcPct val="90000"/>
              </a:lnSpc>
              <a:spcBef>
                <a:spcPts val="1000"/>
              </a:spcBef>
              <a:spcAft>
                <a:spcPts val="0"/>
              </a:spcAft>
              <a:buClrTx/>
              <a:buSzTx/>
              <a:tabLst/>
              <a:defRPr/>
            </a:pPr>
            <a:endPar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84431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US" sz="2800" dirty="0">
                <a:solidFill>
                  <a:srgbClr val="FFFFFF"/>
                </a:solidFill>
                <a:sym typeface="Century Gothic"/>
              </a:rPr>
              <a:t>Climate Change Financing</a:t>
            </a:r>
            <a:endParaRPr lang="en-US" dirty="0"/>
          </a:p>
        </p:txBody>
      </p:sp>
      <p:sp>
        <p:nvSpPr>
          <p:cNvPr id="158" name="Google Shape;158;p46"/>
          <p:cNvSpPr txBox="1"/>
          <p:nvPr/>
        </p:nvSpPr>
        <p:spPr>
          <a:xfrm>
            <a:off x="993059" y="1276055"/>
            <a:ext cx="9488130" cy="4461792"/>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a:lnSpc>
                <a:spcPct val="170000"/>
              </a:lnSpc>
              <a:buSzPts val="1600"/>
            </a:pPr>
            <a:r>
              <a:rPr lang="en-GB" sz="1600" dirty="0"/>
              <a:t>Malaysia has recognized the need for substantial investments to address climate change. The country is exploring various financing options:</a:t>
            </a:r>
          </a:p>
          <a:p>
            <a:pPr marL="285750" indent="-285750">
              <a:lnSpc>
                <a:spcPct val="170000"/>
              </a:lnSpc>
              <a:buSzPts val="1600"/>
              <a:buFont typeface="Arial" panose="020B0604020202020204" pitchFamily="34" charset="0"/>
              <a:buChar char="•"/>
            </a:pPr>
            <a:r>
              <a:rPr lang="en-GB" sz="1600" dirty="0"/>
              <a:t>Public Budget Allocation: Government budgets allocate funds for climate change-related programs and projects.</a:t>
            </a:r>
          </a:p>
          <a:p>
            <a:pPr marL="285750" indent="-285750">
              <a:lnSpc>
                <a:spcPct val="170000"/>
              </a:lnSpc>
              <a:buSzPts val="1600"/>
              <a:buFont typeface="Arial" panose="020B0604020202020204" pitchFamily="34" charset="0"/>
              <a:buChar char="•"/>
            </a:pPr>
            <a:r>
              <a:rPr lang="en-GB" sz="1600" dirty="0"/>
              <a:t>Domestic Private Sector Investment: Encouraging private sector participation in low-carbon and climate-resilient projects.</a:t>
            </a:r>
          </a:p>
          <a:p>
            <a:pPr marL="285750" indent="-285750">
              <a:lnSpc>
                <a:spcPct val="170000"/>
              </a:lnSpc>
              <a:buSzPts val="1600"/>
              <a:buFont typeface="Arial" panose="020B0604020202020204" pitchFamily="34" charset="0"/>
              <a:buChar char="•"/>
            </a:pPr>
            <a:r>
              <a:rPr lang="en-GB" sz="1600" dirty="0"/>
              <a:t>International Climate Finance: Accessing funds from multilateral development banks, Green Climate Fund, and other international sources.   </a:t>
            </a:r>
          </a:p>
          <a:p>
            <a:pPr marL="285750" indent="-285750">
              <a:lnSpc>
                <a:spcPct val="170000"/>
              </a:lnSpc>
              <a:buSzPts val="1600"/>
              <a:buFont typeface="Arial" panose="020B0604020202020204" pitchFamily="34" charset="0"/>
              <a:buChar char="•"/>
            </a:pPr>
            <a:r>
              <a:rPr lang="en-GB" sz="1600" dirty="0"/>
              <a:t>Carbon Markets: Exploring opportunities to generate revenue through carbon trading and offset mechanisms.</a:t>
            </a:r>
          </a:p>
          <a:p>
            <a:pPr marL="285750" indent="-285750">
              <a:lnSpc>
                <a:spcPct val="170000"/>
              </a:lnSpc>
              <a:buSzPts val="1600"/>
              <a:buFont typeface="Arial" panose="020B0604020202020204" pitchFamily="34" charset="0"/>
              <a:buChar char="•"/>
            </a:pPr>
            <a:r>
              <a:rPr lang="en-GB" sz="1600" dirty="0"/>
              <a:t>Green Bonds: Issuing green bonds to finance climate-friendly projects.</a:t>
            </a:r>
            <a:endParaRPr lang="en-MY" sz="900" dirty="0"/>
          </a:p>
        </p:txBody>
      </p:sp>
    </p:spTree>
    <p:extLst>
      <p:ext uri="{BB962C8B-B14F-4D97-AF65-F5344CB8AC3E}">
        <p14:creationId xmlns:p14="http://schemas.microsoft.com/office/powerpoint/2010/main" val="2899352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270CEDF-8B38-974E-BDC1-7C246E7DF04C}"/>
              </a:ext>
            </a:extLst>
          </p:cNvPr>
          <p:cNvSpPr txBox="1"/>
          <p:nvPr/>
        </p:nvSpPr>
        <p:spPr>
          <a:xfrm>
            <a:off x="996043" y="1250583"/>
            <a:ext cx="9764486" cy="3377078"/>
          </a:xfrm>
          <a:prstGeom prst="rect">
            <a:avLst/>
          </a:prstGeom>
          <a:noFill/>
        </p:spPr>
        <p:txBody>
          <a:bodyPr wrap="square">
            <a:spAutoFit/>
          </a:bodyPr>
          <a:lstStyle/>
          <a:p>
            <a:pPr marR="0" lvl="0" algn="just" defTabSz="914400" rtl="0" eaLnBrk="1" fontAlgn="auto" latinLnBrk="0" hangingPunct="1">
              <a:lnSpc>
                <a:spcPct val="90000"/>
              </a:lnSpc>
              <a:spcBef>
                <a:spcPts val="1000"/>
              </a:spcBef>
              <a:spcAft>
                <a:spcPts val="0"/>
              </a:spcAft>
              <a:buClrTx/>
              <a:buSzTx/>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Malaysia Development Plans</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3</a:t>
            </a:r>
            <a:r>
              <a:rPr kumimoji="0" lang="en-GB" sz="2000" b="0" i="0" u="none" strike="noStrike" kern="1200" cap="none" spc="0" normalizeH="0" baseline="30000" noProof="0" dirty="0">
                <a:ln>
                  <a:noFill/>
                </a:ln>
                <a:solidFill>
                  <a:schemeClr val="tx1"/>
                </a:solidFill>
                <a:effectLst/>
                <a:uLnTx/>
                <a:uFillTx/>
                <a:latin typeface="Aptos" panose="02110004020202020204"/>
                <a:ea typeface="+mn-ea"/>
                <a:cs typeface="+mn-cs"/>
              </a:rPr>
              <a:t>rd</a:t>
            </a: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 Malaysia Plan (1976 – 1980): First time Malaysia incorporated environmental protection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6</a:t>
            </a:r>
            <a:r>
              <a:rPr kumimoji="0" lang="en-GB" sz="2000" b="0" i="0" u="none" strike="noStrike" kern="1200" cap="none" spc="0" normalizeH="0" baseline="30000" noProof="0" dirty="0">
                <a:ln>
                  <a:noFill/>
                </a:ln>
                <a:solidFill>
                  <a:schemeClr val="tx1"/>
                </a:solidFill>
                <a:effectLst/>
                <a:uLnTx/>
                <a:uFillTx/>
                <a:latin typeface="Aptos" panose="02110004020202020204"/>
                <a:ea typeface="+mn-ea"/>
                <a:cs typeface="+mn-cs"/>
              </a:rPr>
              <a:t>th</a:t>
            </a: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 Malaysia Plan (1991 – 1995): Built-up on environmental commitments by applying sustainable development as guiding principle.</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8</a:t>
            </a:r>
            <a:r>
              <a:rPr kumimoji="0" lang="en-GB" sz="2000" b="0" i="0" u="none" strike="noStrike" kern="1200" cap="none" spc="0" normalizeH="0" baseline="30000" noProof="0" dirty="0">
                <a:ln>
                  <a:noFill/>
                </a:ln>
                <a:solidFill>
                  <a:schemeClr val="tx1"/>
                </a:solidFill>
                <a:effectLst/>
                <a:uLnTx/>
                <a:uFillTx/>
                <a:latin typeface="Aptos" panose="02110004020202020204"/>
                <a:ea typeface="+mn-ea"/>
                <a:cs typeface="+mn-cs"/>
              </a:rPr>
              <a:t>th</a:t>
            </a: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 Malaysia Plan (2001 – 2005): proposed a new development concept focusing on sustainable development and harmony between human beings and nature.</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9</a:t>
            </a:r>
            <a:r>
              <a:rPr kumimoji="0" lang="en-GB" sz="2000" b="0" i="0" u="none" strike="noStrike" kern="1200" cap="none" spc="0" normalizeH="0" baseline="30000" noProof="0" dirty="0">
                <a:ln>
                  <a:noFill/>
                </a:ln>
                <a:solidFill>
                  <a:schemeClr val="tx1"/>
                </a:solidFill>
                <a:effectLst/>
                <a:uLnTx/>
                <a:uFillTx/>
                <a:latin typeface="Aptos" panose="02110004020202020204"/>
                <a:ea typeface="+mn-ea"/>
                <a:cs typeface="+mn-cs"/>
              </a:rPr>
              <a:t>th</a:t>
            </a: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 Malaysia Plan (2006 – 2010): began </a:t>
            </a:r>
            <a:r>
              <a:rPr kumimoji="0" lang="en-GB" sz="2000" b="0" i="0" u="none" strike="noStrike" kern="1200" cap="none" spc="0" normalizeH="0" baseline="0" noProof="0" dirty="0">
                <a:ln>
                  <a:noFill/>
                </a:ln>
                <a:solidFill>
                  <a:prstClr val="black"/>
                </a:solidFill>
                <a:effectLst/>
                <a:uLnTx/>
                <a:uFillTx/>
                <a:latin typeface="Aptos" panose="02110004020202020204"/>
                <a:ea typeface="+mn-ea"/>
                <a:cs typeface="+mn-cs"/>
              </a:rPr>
              <a:t>directly address climate change issues by emphasising on preventive measures to mitigate and minimise pollution, and other adverse environmental impacts arising from development activities.</a:t>
            </a:r>
            <a:endPar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91426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2D9B3A-8EB9-109C-4978-DB0158C81410}"/>
              </a:ext>
            </a:extLst>
          </p:cNvPr>
          <p:cNvSpPr txBox="1"/>
          <p:nvPr/>
        </p:nvSpPr>
        <p:spPr>
          <a:xfrm>
            <a:off x="734786" y="1527582"/>
            <a:ext cx="10368643" cy="2694840"/>
          </a:xfrm>
          <a:prstGeom prst="rect">
            <a:avLst/>
          </a:prstGeom>
          <a:noFill/>
        </p:spPr>
        <p:txBody>
          <a:bodyPr wrap="square">
            <a:spAutoFit/>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10</a:t>
            </a:r>
            <a:r>
              <a:rPr kumimoji="0" lang="en-GB" sz="2000" b="0" i="0" u="none" strike="noStrike" kern="1200" cap="none" spc="0" normalizeH="0" baseline="30000" noProof="0" dirty="0">
                <a:ln>
                  <a:noFill/>
                </a:ln>
                <a:solidFill>
                  <a:schemeClr val="tx1"/>
                </a:solidFill>
                <a:effectLst/>
                <a:uLnTx/>
                <a:uFillTx/>
                <a:latin typeface="Aptos" panose="02110004020202020204"/>
                <a:ea typeface="+mn-ea"/>
                <a:cs typeface="+mn-cs"/>
              </a:rPr>
              <a:t>th</a:t>
            </a: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 Malaysia Plan (2010 -2015):</a:t>
            </a:r>
            <a:r>
              <a:rPr kumimoji="0" lang="en-GB" sz="2000" b="1" i="0" u="none" strike="noStrike" kern="1200" cap="none" spc="0" normalizeH="0" baseline="0" noProof="0" dirty="0">
                <a:ln>
                  <a:noFill/>
                </a:ln>
                <a:solidFill>
                  <a:schemeClr val="tx1"/>
                </a:solidFill>
                <a:effectLst/>
                <a:uLnTx/>
                <a:uFillTx/>
                <a:latin typeface="Aptos" panose="02110004020202020204"/>
                <a:ea typeface="+mn-ea"/>
                <a:cs typeface="+mn-cs"/>
              </a:rPr>
              <a:t>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Was designed to specifically and directly address climate change by adopting a dual strategies: </a:t>
            </a:r>
          </a:p>
          <a:p>
            <a:pPr marL="685800" marR="0" lvl="1" indent="-22860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First: adaptation strategies to protect economic growth and development factors from adverse impacts.</a:t>
            </a:r>
          </a:p>
          <a:p>
            <a:pPr marL="685800" marR="0" lvl="1" indent="-22860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Second: mitigation strategies to reduce emission of GHG.</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Specifically: the plan sought to intensify energy efficiency measures to harness energy saving potential and reduce Malaysia’s carbon emissions and dependence on fossil fuel</a:t>
            </a:r>
            <a:r>
              <a:rPr kumimoji="0" lang="en-GB" sz="2000" b="0" i="0" u="none" strike="noStrike" kern="1200" cap="none" spc="0" normalizeH="0" baseline="0" noProof="0" dirty="0">
                <a:ln>
                  <a:noFill/>
                </a:ln>
                <a:solidFill>
                  <a:prstClr val="black"/>
                </a:solidFill>
                <a:effectLst/>
                <a:uLnTx/>
                <a:uFillTx/>
                <a:latin typeface="Aptos" panose="02110004020202020204"/>
                <a:ea typeface="+mn-ea"/>
                <a:cs typeface="+mn-cs"/>
              </a:rPr>
              <a:t>.</a:t>
            </a:r>
          </a:p>
        </p:txBody>
      </p:sp>
    </p:spTree>
    <p:extLst>
      <p:ext uri="{BB962C8B-B14F-4D97-AF65-F5344CB8AC3E}">
        <p14:creationId xmlns:p14="http://schemas.microsoft.com/office/powerpoint/2010/main" val="834649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8F8674-7172-3E30-46E7-973D4C01359B}"/>
              </a:ext>
            </a:extLst>
          </p:cNvPr>
          <p:cNvSpPr txBox="1"/>
          <p:nvPr/>
        </p:nvSpPr>
        <p:spPr>
          <a:xfrm>
            <a:off x="1257300" y="1804581"/>
            <a:ext cx="9813471" cy="2417841"/>
          </a:xfrm>
          <a:prstGeom prst="rect">
            <a:avLst/>
          </a:prstGeom>
          <a:noFill/>
        </p:spPr>
        <p:txBody>
          <a:bodyPr wrap="square">
            <a:spAutoFit/>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1" i="0" u="none" strike="noStrike" kern="1200" cap="none" spc="0" normalizeH="0" baseline="0" noProof="0" dirty="0">
                <a:ln>
                  <a:noFill/>
                </a:ln>
                <a:solidFill>
                  <a:schemeClr val="tx1"/>
                </a:solidFill>
                <a:effectLst/>
                <a:uLnTx/>
                <a:uFillTx/>
                <a:latin typeface="Aptos" panose="02110004020202020204"/>
                <a:ea typeface="+mn-ea"/>
                <a:cs typeface="+mn-cs"/>
              </a:rPr>
              <a:t>11</a:t>
            </a:r>
            <a:r>
              <a:rPr kumimoji="0" lang="en-GB" sz="2000" b="1" i="0" u="none" strike="noStrike" kern="1200" cap="none" spc="0" normalizeH="0" baseline="30000" noProof="0" dirty="0">
                <a:ln>
                  <a:noFill/>
                </a:ln>
                <a:solidFill>
                  <a:schemeClr val="tx1"/>
                </a:solidFill>
                <a:effectLst/>
                <a:uLnTx/>
                <a:uFillTx/>
                <a:latin typeface="Aptos" panose="02110004020202020204"/>
                <a:ea typeface="+mn-ea"/>
                <a:cs typeface="+mn-cs"/>
              </a:rPr>
              <a:t>th</a:t>
            </a:r>
            <a:r>
              <a:rPr kumimoji="0" lang="en-GB" sz="2000" b="1" i="0" u="none" strike="noStrike" kern="1200" cap="none" spc="0" normalizeH="0" baseline="0" noProof="0" dirty="0">
                <a:ln>
                  <a:noFill/>
                </a:ln>
                <a:solidFill>
                  <a:schemeClr val="tx1"/>
                </a:solidFill>
                <a:effectLst/>
                <a:uLnTx/>
                <a:uFillTx/>
                <a:latin typeface="Aptos" panose="02110004020202020204"/>
                <a:ea typeface="+mn-ea"/>
                <a:cs typeface="+mn-cs"/>
              </a:rPr>
              <a:t> Malaysia Plan (2016 – 2020):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Targeted of becoming an advanced economy by 2020 using greener trajectory of ‘Green Growth’.</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The Green Growth strategy is meant to ensure sustainability of natural resources, minimise pollution and strengthen energy, food and water security.</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One of the actions is by conserving the biodiversity w</a:t>
            </a:r>
            <a:r>
              <a:rPr kumimoji="0" lang="en-GB" sz="2000" b="0" i="0" u="none" strike="noStrike" kern="1200" cap="none" spc="0" normalizeH="0" baseline="0" noProof="0" dirty="0">
                <a:ln>
                  <a:noFill/>
                </a:ln>
                <a:solidFill>
                  <a:prstClr val="black"/>
                </a:solidFill>
                <a:effectLst/>
                <a:uLnTx/>
                <a:uFillTx/>
                <a:latin typeface="Aptos" panose="02110004020202020204"/>
                <a:ea typeface="+mn-ea"/>
                <a:cs typeface="+mn-cs"/>
              </a:rPr>
              <a:t>hich function as a natural buffer against climate change and natural disaster.</a:t>
            </a:r>
            <a:endPar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29385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9AB8DD-50D8-3035-D8EF-2618F08756F8}"/>
              </a:ext>
            </a:extLst>
          </p:cNvPr>
          <p:cNvSpPr txBox="1"/>
          <p:nvPr/>
        </p:nvSpPr>
        <p:spPr>
          <a:xfrm>
            <a:off x="781050" y="772219"/>
            <a:ext cx="10629900" cy="3915174"/>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200" b="1" i="0" u="none" strike="noStrike" kern="1200" cap="none" spc="0" normalizeH="0" baseline="0" noProof="0" dirty="0">
                <a:ln>
                  <a:noFill/>
                </a:ln>
                <a:solidFill>
                  <a:schemeClr val="tx1"/>
                </a:solidFill>
                <a:effectLst/>
                <a:uLnTx/>
                <a:uFillTx/>
                <a:latin typeface="Aptos" panose="02110004020202020204"/>
                <a:ea typeface="+mn-ea"/>
                <a:cs typeface="+mn-cs"/>
              </a:rPr>
              <a:t>12</a:t>
            </a:r>
            <a:r>
              <a:rPr kumimoji="0" lang="en-GB" sz="2200" b="1" i="0" u="none" strike="noStrike" kern="1200" cap="none" spc="0" normalizeH="0" baseline="30000" noProof="0" dirty="0">
                <a:ln>
                  <a:noFill/>
                </a:ln>
                <a:solidFill>
                  <a:schemeClr val="tx1"/>
                </a:solidFill>
                <a:effectLst/>
                <a:uLnTx/>
                <a:uFillTx/>
                <a:latin typeface="Aptos" panose="02110004020202020204"/>
                <a:ea typeface="+mn-ea"/>
                <a:cs typeface="+mn-cs"/>
              </a:rPr>
              <a:t>th</a:t>
            </a:r>
            <a:r>
              <a:rPr kumimoji="0" lang="en-GB" sz="2200" b="1" i="0" u="none" strike="noStrike" kern="1200" cap="none" spc="0" normalizeH="0" baseline="0" noProof="0" dirty="0">
                <a:ln>
                  <a:noFill/>
                </a:ln>
                <a:solidFill>
                  <a:schemeClr val="tx1"/>
                </a:solidFill>
                <a:effectLst/>
                <a:uLnTx/>
                <a:uFillTx/>
                <a:latin typeface="Aptos" panose="02110004020202020204"/>
                <a:ea typeface="+mn-ea"/>
                <a:cs typeface="+mn-cs"/>
              </a:rPr>
              <a:t> Malaysia Plan (2021 – 2025): </a:t>
            </a:r>
          </a:p>
          <a:p>
            <a:pPr marL="685800" marR="0" lvl="1" indent="-22860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Sustainable low carbon pathway: by increasing RE capacity in power generation from 23% in 2020 to 40% in 2035 through Large Scale Solar (LSS), Fed-in-Tariff (</a:t>
            </a:r>
            <a:r>
              <a:rPr kumimoji="0" lang="en-GB" sz="2000" b="0" i="0" u="none" strike="noStrike" kern="1200" cap="none" spc="0" normalizeH="0" baseline="0" noProof="0" dirty="0" err="1">
                <a:ln>
                  <a:noFill/>
                </a:ln>
                <a:solidFill>
                  <a:schemeClr val="tx1"/>
                </a:solidFill>
                <a:effectLst/>
                <a:uLnTx/>
                <a:uFillTx/>
                <a:latin typeface="Aptos" panose="02110004020202020204"/>
                <a:ea typeface="+mn-ea"/>
                <a:cs typeface="+mn-cs"/>
              </a:rPr>
              <a:t>FiT</a:t>
            </a: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 Net Energy Metering (NEM), Self Consumption (</a:t>
            </a:r>
            <a:r>
              <a:rPr kumimoji="0" lang="en-GB" sz="2000" b="0" i="0" u="none" strike="noStrike" kern="1200" cap="none" spc="0" normalizeH="0" baseline="0" noProof="0" dirty="0" err="1">
                <a:ln>
                  <a:noFill/>
                </a:ln>
                <a:solidFill>
                  <a:schemeClr val="tx1"/>
                </a:solidFill>
                <a:effectLst/>
                <a:uLnTx/>
                <a:uFillTx/>
                <a:latin typeface="Aptos" panose="02110004020202020204"/>
                <a:ea typeface="+mn-ea"/>
                <a:cs typeface="+mn-cs"/>
              </a:rPr>
              <a:t>SelCo</a:t>
            </a: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 NEDA,RE Certificate (REC)</a:t>
            </a:r>
          </a:p>
          <a:p>
            <a:pPr marL="685800" marR="0" lvl="1" indent="-22860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 Advancing Green Growth for Sustainability and Resilience: Key performance indicator are reduce to 45% the emission of GHG  in 2030 as against intensified emission in 2005, 25% Green Government procurement, at least 20% terrestrial and inland water area been conserved through gazette and other effective methods , and at least 10% of coastal and marine area been conserved through gazette or other effective methods.</a:t>
            </a:r>
          </a:p>
          <a:p>
            <a:pPr marL="685800" marR="0" lvl="1" indent="-22860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chemeClr val="tx1"/>
                </a:solidFill>
                <a:effectLst/>
                <a:uLnTx/>
                <a:uFillTx/>
                <a:latin typeface="Aptos" panose="02110004020202020204"/>
                <a:ea typeface="+mn-ea"/>
                <a:cs typeface="+mn-cs"/>
              </a:rPr>
              <a:t>Enhancing Energy Sustainability and Transformation the Water Sector: the selected key performance indicator are introduction of a comprehensive National Energy Policy,  31% of RE of total installed capacity, and 98% coverage of access to clean and safe water in rural area.  </a:t>
            </a:r>
            <a:endParaRPr kumimoji="0" lang="en-US" sz="2000" b="0" i="0" u="none" strike="noStrike" kern="1200" cap="none" spc="0" normalizeH="0" baseline="0" noProof="0" dirty="0">
              <a:ln>
                <a:noFill/>
              </a:ln>
              <a:solidFill>
                <a:schemeClr val="tx1"/>
              </a:solidFill>
              <a:effectLst/>
              <a:uLnTx/>
              <a:uFillTx/>
              <a:latin typeface="Aptos" panose="02110004020202020204"/>
              <a:ea typeface="+mn-ea"/>
              <a:cs typeface="+mn-cs"/>
            </a:endParaRPr>
          </a:p>
        </p:txBody>
      </p:sp>
    </p:spTree>
    <p:extLst>
      <p:ext uri="{BB962C8B-B14F-4D97-AF65-F5344CB8AC3E}">
        <p14:creationId xmlns:p14="http://schemas.microsoft.com/office/powerpoint/2010/main" val="993046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pic>
        <p:nvPicPr>
          <p:cNvPr id="3" name="Picture 2">
            <a:extLst>
              <a:ext uri="{FF2B5EF4-FFF2-40B4-BE49-F238E27FC236}">
                <a16:creationId xmlns:a16="http://schemas.microsoft.com/office/drawing/2014/main" id="{CAB62675-1305-4A1F-A5B2-A5C9DC8FC54E}"/>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786628" y="225083"/>
            <a:ext cx="10618744" cy="5732145"/>
          </a:xfrm>
          <a:prstGeom prst="rect">
            <a:avLst/>
          </a:prstGeom>
        </p:spPr>
      </p:pic>
    </p:spTree>
    <p:extLst>
      <p:ext uri="{BB962C8B-B14F-4D97-AF65-F5344CB8AC3E}">
        <p14:creationId xmlns:p14="http://schemas.microsoft.com/office/powerpoint/2010/main" val="3842482437"/>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7456</TotalTime>
  <Words>928</Words>
  <Application>Microsoft Office PowerPoint</Application>
  <PresentationFormat>Widescreen</PresentationFormat>
  <Paragraphs>46</Paragraphs>
  <Slides>9</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Century Gothic</vt:lpstr>
      <vt:lpstr>Calibri</vt:lpstr>
      <vt:lpstr>Wingdings</vt:lpstr>
      <vt:lpstr>Quattrocento Sans</vt:lpstr>
      <vt:lpstr>Aptos</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Linda Anuar</cp:lastModifiedBy>
  <cp:revision>564</cp:revision>
  <dcterms:created xsi:type="dcterms:W3CDTF">2020-01-02T01:56:26Z</dcterms:created>
  <dcterms:modified xsi:type="dcterms:W3CDTF">2024-08-06T04:17:15Z</dcterms:modified>
</cp:coreProperties>
</file>