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70" r:id="rId4"/>
    <p:sldId id="279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AF86FA-C172-498F-A68D-336988F97A42}" v="34" dt="2024-04-03T10:16:30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hew Blackett" userId="a5079bfc-ba07-499b-bd65-464132532f8f" providerId="ADAL" clId="{CCAF86FA-C172-498F-A68D-336988F97A42}"/>
    <pc:docChg chg="custSel addSld modSld">
      <pc:chgData name="Matthew Blackett" userId="a5079bfc-ba07-499b-bd65-464132532f8f" providerId="ADAL" clId="{CCAF86FA-C172-498F-A68D-336988F97A42}" dt="2024-04-03T10:16:36.477" v="54" actId="20577"/>
      <pc:docMkLst>
        <pc:docMk/>
      </pc:docMkLst>
      <pc:sldChg chg="modSp mod">
        <pc:chgData name="Matthew Blackett" userId="a5079bfc-ba07-499b-bd65-464132532f8f" providerId="ADAL" clId="{CCAF86FA-C172-498F-A68D-336988F97A42}" dt="2024-04-03T10:10:12.099" v="2" actId="27636"/>
        <pc:sldMkLst>
          <pc:docMk/>
          <pc:sldMk cId="821658466" sldId="279"/>
        </pc:sldMkLst>
        <pc:spChg chg="mod">
          <ac:chgData name="Matthew Blackett" userId="a5079bfc-ba07-499b-bd65-464132532f8f" providerId="ADAL" clId="{CCAF86FA-C172-498F-A68D-336988F97A42}" dt="2024-04-03T10:10:12.099" v="2" actId="27636"/>
          <ac:spMkLst>
            <pc:docMk/>
            <pc:sldMk cId="821658466" sldId="279"/>
            <ac:spMk id="1118" creationId="{B4AC6F38-ABD2-4AE6-1FDD-7B30FC1B6CE0}"/>
          </ac:spMkLst>
        </pc:spChg>
      </pc:sldChg>
      <pc:sldChg chg="addSp delSp modSp add mod setBg delDesignElem">
        <pc:chgData name="Matthew Blackett" userId="a5079bfc-ba07-499b-bd65-464132532f8f" providerId="ADAL" clId="{CCAF86FA-C172-498F-A68D-336988F97A42}" dt="2024-04-03T10:16:36.477" v="54" actId="20577"/>
        <pc:sldMkLst>
          <pc:docMk/>
          <pc:sldMk cId="918428587" sldId="280"/>
        </pc:sldMkLst>
        <pc:spChg chg="mod">
          <ac:chgData name="Matthew Blackett" userId="a5079bfc-ba07-499b-bd65-464132532f8f" providerId="ADAL" clId="{CCAF86FA-C172-498F-A68D-336988F97A42}" dt="2024-04-03T10:16:36.477" v="54" actId="20577"/>
          <ac:spMkLst>
            <pc:docMk/>
            <pc:sldMk cId="918428587" sldId="280"/>
            <ac:spMk id="2" creationId="{00000000-0000-0000-0000-000000000000}"/>
          </ac:spMkLst>
        </pc:spChg>
        <pc:spChg chg="add del mod">
          <ac:chgData name="Matthew Blackett" userId="a5079bfc-ba07-499b-bd65-464132532f8f" providerId="ADAL" clId="{CCAF86FA-C172-498F-A68D-336988F97A42}" dt="2024-04-03T10:16:26.078" v="36" actId="478"/>
          <ac:spMkLst>
            <pc:docMk/>
            <pc:sldMk cId="918428587" sldId="280"/>
            <ac:spMk id="4" creationId="{3587DED3-A1F9-30AA-F331-D8EA8645E73B}"/>
          </ac:spMkLst>
        </pc:spChg>
        <pc:spChg chg="add mod">
          <ac:chgData name="Matthew Blackett" userId="a5079bfc-ba07-499b-bd65-464132532f8f" providerId="ADAL" clId="{CCAF86FA-C172-498F-A68D-336988F97A42}" dt="2024-04-03T10:16:32.478" v="38" actId="1076"/>
          <ac:spMkLst>
            <pc:docMk/>
            <pc:sldMk cId="918428587" sldId="280"/>
            <ac:spMk id="5" creationId="{D0BE9784-4D77-390A-BBA9-A8AC9394C3C3}"/>
          </ac:spMkLst>
        </pc:spChg>
        <pc:spChg chg="del">
          <ac:chgData name="Matthew Blackett" userId="a5079bfc-ba07-499b-bd65-464132532f8f" providerId="ADAL" clId="{CCAF86FA-C172-498F-A68D-336988F97A42}" dt="2024-04-03T10:10:12.039" v="1"/>
          <ac:spMkLst>
            <pc:docMk/>
            <pc:sldMk cId="918428587" sldId="280"/>
            <ac:spMk id="10" creationId="{9165109B-7036-4613-93D4-579E77F6EF3C}"/>
          </ac:spMkLst>
        </pc:spChg>
        <pc:spChg chg="del">
          <ac:chgData name="Matthew Blackett" userId="a5079bfc-ba07-499b-bd65-464132532f8f" providerId="ADAL" clId="{CCAF86FA-C172-498F-A68D-336988F97A42}" dt="2024-04-03T10:10:12.039" v="1"/>
          <ac:spMkLst>
            <pc:docMk/>
            <pc:sldMk cId="918428587" sldId="280"/>
            <ac:spMk id="12" creationId="{43E8FEA2-54EE-4F84-B5DB-A055A7D805EE}"/>
          </ac:spMkLst>
        </pc:spChg>
        <pc:graphicFrameChg chg="del mod">
          <ac:chgData name="Matthew Blackett" userId="a5079bfc-ba07-499b-bd65-464132532f8f" providerId="ADAL" clId="{CCAF86FA-C172-498F-A68D-336988F97A42}" dt="2024-04-03T10:16:23.154" v="35" actId="478"/>
          <ac:graphicFrameMkLst>
            <pc:docMk/>
            <pc:sldMk cId="918428587" sldId="280"/>
            <ac:graphicFrameMk id="6" creationId="{E9016043-4E3C-7BB2-3EB6-5E2A09EDE59B}"/>
          </ac:graphicFrameMkLst>
        </pc:graphicFrameChg>
        <pc:cxnChg chg="del">
          <ac:chgData name="Matthew Blackett" userId="a5079bfc-ba07-499b-bd65-464132532f8f" providerId="ADAL" clId="{CCAF86FA-C172-498F-A68D-336988F97A42}" dt="2024-04-03T10:10:12.039" v="1"/>
          <ac:cxnSpMkLst>
            <pc:docMk/>
            <pc:sldMk cId="918428587" sldId="280"/>
            <ac:cxnSpMk id="14" creationId="{E58B1629-F209-47B0-BA59-6BD937DBB08F}"/>
          </ac:cxnSpMkLst>
        </pc:cxn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B9BF29-B055-4CDF-98DA-A5FE55FBF93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F31B873-5FD6-454A-850C-282A759C173C}">
      <dgm:prSet phldr="0"/>
      <dgm:spPr/>
      <dgm:t>
        <a:bodyPr/>
        <a:lstStyle/>
        <a:p>
          <a:pPr algn="l" rtl="0"/>
          <a:r>
            <a:rPr lang="en-GB" b="1" dirty="0">
              <a:solidFill>
                <a:srgbClr val="0D0D0D"/>
              </a:solidFill>
            </a:rPr>
            <a:t>Sources of Contamination</a:t>
          </a:r>
        </a:p>
      </dgm:t>
    </dgm:pt>
    <dgm:pt modelId="{1CA1D090-42AD-4886-9592-8B6B993E171C}" type="parTrans" cxnId="{A75A1D78-496C-4D15-A8CB-03A010427342}">
      <dgm:prSet/>
      <dgm:spPr/>
    </dgm:pt>
    <dgm:pt modelId="{34DF4EA3-A622-427C-8E58-AF669A6B564D}" type="sibTrans" cxnId="{A75A1D78-496C-4D15-A8CB-03A010427342}">
      <dgm:prSet/>
      <dgm:spPr/>
    </dgm:pt>
    <dgm:pt modelId="{3B77E1DD-3248-47F4-9A05-F9F5232B14BE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Types of Contaminants</a:t>
          </a:r>
        </a:p>
      </dgm:t>
    </dgm:pt>
    <dgm:pt modelId="{CBF280F1-0B89-4FC7-B304-306136689D13}" type="parTrans" cxnId="{2E23AE97-FA62-46B5-847F-0DAE04353F3D}">
      <dgm:prSet/>
      <dgm:spPr/>
    </dgm:pt>
    <dgm:pt modelId="{F69D3571-7D78-4388-83C9-357A47841866}" type="sibTrans" cxnId="{2E23AE97-FA62-46B5-847F-0DAE04353F3D}">
      <dgm:prSet/>
      <dgm:spPr/>
    </dgm:pt>
    <dgm:pt modelId="{0186D8E9-C0AF-46CF-A29C-FA93C35D0DC7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Pathways of Exposure</a:t>
          </a:r>
        </a:p>
      </dgm:t>
    </dgm:pt>
    <dgm:pt modelId="{3E591F94-9D14-411B-A196-6022DFA44739}" type="parTrans" cxnId="{C4E40010-831A-4FAE-9FA8-1FD22AC5C609}">
      <dgm:prSet/>
      <dgm:spPr/>
    </dgm:pt>
    <dgm:pt modelId="{D7928D48-81C8-42F2-BB75-604ED665B566}" type="sibTrans" cxnId="{C4E40010-831A-4FAE-9FA8-1FD22AC5C609}">
      <dgm:prSet/>
      <dgm:spPr/>
    </dgm:pt>
    <dgm:pt modelId="{C06FDD28-5A1C-4993-A2C9-3C8E1347B63B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Health and Environmental Impacts</a:t>
          </a:r>
        </a:p>
      </dgm:t>
    </dgm:pt>
    <dgm:pt modelId="{59D45964-641D-4CAC-A4CF-2C61C0B61C6C}" type="parTrans" cxnId="{1CE55710-7459-4D00-8548-A812598EAD15}">
      <dgm:prSet/>
      <dgm:spPr/>
    </dgm:pt>
    <dgm:pt modelId="{6838212C-FA20-460C-9616-B83AA24FF0DD}" type="sibTrans" cxnId="{1CE55710-7459-4D00-8548-A812598EAD15}">
      <dgm:prSet/>
      <dgm:spPr/>
    </dgm:pt>
    <dgm:pt modelId="{D8D60536-5786-4A10-B28E-63CFBC6358FB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Economic and Social Impacts</a:t>
          </a:r>
        </a:p>
      </dgm:t>
    </dgm:pt>
    <dgm:pt modelId="{0DB8C82B-3F92-4BE7-9681-D13EB4715A0A}" type="parTrans" cxnId="{401F71AD-AA5D-4CA5-9E61-71E3E32D1D26}">
      <dgm:prSet/>
      <dgm:spPr/>
    </dgm:pt>
    <dgm:pt modelId="{225E5E09-6205-4299-B965-5DE4076CF48E}" type="sibTrans" cxnId="{401F71AD-AA5D-4CA5-9E61-71E3E32D1D26}">
      <dgm:prSet/>
      <dgm:spPr/>
    </dgm:pt>
    <dgm:pt modelId="{1560B99B-9AC5-4BDC-804B-C7164DDEFF38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Management and Mitigation Strategies</a:t>
          </a:r>
        </a:p>
      </dgm:t>
    </dgm:pt>
    <dgm:pt modelId="{463A9EBF-B1F5-4136-8324-1C63E78AE3A5}" type="parTrans" cxnId="{4AFCE948-F1CD-410A-9F6C-E3BE97784B87}">
      <dgm:prSet/>
      <dgm:spPr/>
    </dgm:pt>
    <dgm:pt modelId="{01FD8C67-40F6-443D-AD51-5901BA2E8824}" type="sibTrans" cxnId="{4AFCE948-F1CD-410A-9F6C-E3BE97784B87}">
      <dgm:prSet/>
      <dgm:spPr/>
    </dgm:pt>
    <dgm:pt modelId="{033297D1-4F96-42DF-835F-6C5667C22422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Regulatory Frameworks</a:t>
          </a:r>
        </a:p>
      </dgm:t>
    </dgm:pt>
    <dgm:pt modelId="{BF195F0C-36F9-49C1-B818-86B02A40B97E}" type="parTrans" cxnId="{5D68E927-64F8-4354-B4D4-A526249BD38B}">
      <dgm:prSet/>
      <dgm:spPr/>
    </dgm:pt>
    <dgm:pt modelId="{23C648DB-CDC2-4530-8719-31F996AD9B2F}" type="sibTrans" cxnId="{5D68E927-64F8-4354-B4D4-A526249BD38B}">
      <dgm:prSet/>
      <dgm:spPr/>
    </dgm:pt>
    <dgm:pt modelId="{E2C2B3CB-9ABC-482C-9C55-E2A2B1686050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Role of Technology and Innovation</a:t>
          </a:r>
        </a:p>
      </dgm:t>
    </dgm:pt>
    <dgm:pt modelId="{70C8CB6E-9FFD-49BD-BECC-1D2686B0B890}" type="parTrans" cxnId="{A66C356F-D104-4271-AA71-C0E438267594}">
      <dgm:prSet/>
      <dgm:spPr/>
    </dgm:pt>
    <dgm:pt modelId="{D9A690C9-7BA3-4D34-9417-80F9BE4FCC68}" type="sibTrans" cxnId="{A66C356F-D104-4271-AA71-C0E438267594}">
      <dgm:prSet/>
      <dgm:spPr/>
    </dgm:pt>
    <dgm:pt modelId="{62BC619B-05B9-41B2-A942-5A8FB2C73EDC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Public Awareness and Participation</a:t>
          </a:r>
        </a:p>
      </dgm:t>
    </dgm:pt>
    <dgm:pt modelId="{FD7C6B64-0A16-4D2E-BB0E-DF15080AD5D4}" type="parTrans" cxnId="{785D6782-83AB-41B4-A0F3-8E152A8B483E}">
      <dgm:prSet/>
      <dgm:spPr/>
    </dgm:pt>
    <dgm:pt modelId="{3C27DE22-1F5E-4B08-8E50-E4E1E140340B}" type="sibTrans" cxnId="{785D6782-83AB-41B4-A0F3-8E152A8B483E}">
      <dgm:prSet/>
      <dgm:spPr/>
    </dgm:pt>
    <dgm:pt modelId="{B9EEC541-0C2E-42B8-8F99-5071C114A6C9}">
      <dgm:prSet phldr="0"/>
      <dgm:spPr/>
      <dgm:t>
        <a:bodyPr/>
        <a:lstStyle/>
        <a:p>
          <a:pPr algn="l"/>
          <a:r>
            <a:rPr lang="en-GB" b="1" dirty="0">
              <a:solidFill>
                <a:srgbClr val="0D0D0D"/>
              </a:solidFill>
            </a:rPr>
            <a:t>Evaluation and Feedback</a:t>
          </a:r>
        </a:p>
      </dgm:t>
    </dgm:pt>
    <dgm:pt modelId="{73BBB1AA-BCB2-4FBC-8060-4C450B071CD9}" type="parTrans" cxnId="{1E42E12D-041F-42DD-A791-44592FCC19BD}">
      <dgm:prSet/>
      <dgm:spPr/>
    </dgm:pt>
    <dgm:pt modelId="{2E120E79-CBA0-4FE2-9D76-C7A57D873ECA}" type="sibTrans" cxnId="{1E42E12D-041F-42DD-A791-44592FCC19BD}">
      <dgm:prSet/>
      <dgm:spPr/>
    </dgm:pt>
    <dgm:pt modelId="{9E92F020-FDA2-46EA-BD2D-573D65A7A738}" type="pres">
      <dgm:prSet presAssocID="{B8B9BF29-B055-4CDF-98DA-A5FE55FBF93F}" presName="diagram" presStyleCnt="0">
        <dgm:presLayoutVars>
          <dgm:dir/>
          <dgm:resizeHandles val="exact"/>
        </dgm:presLayoutVars>
      </dgm:prSet>
      <dgm:spPr/>
    </dgm:pt>
    <dgm:pt modelId="{C3EEB247-8418-4CBF-86B8-43143C07642A}" type="pres">
      <dgm:prSet presAssocID="{6F31B873-5FD6-454A-850C-282A759C173C}" presName="node" presStyleLbl="node1" presStyleIdx="0" presStyleCnt="10">
        <dgm:presLayoutVars>
          <dgm:bulletEnabled val="1"/>
        </dgm:presLayoutVars>
      </dgm:prSet>
      <dgm:spPr/>
    </dgm:pt>
    <dgm:pt modelId="{B9F4EC2D-71EB-4A2E-82EC-A3F0523C2926}" type="pres">
      <dgm:prSet presAssocID="{34DF4EA3-A622-427C-8E58-AF669A6B564D}" presName="sibTrans" presStyleCnt="0"/>
      <dgm:spPr/>
    </dgm:pt>
    <dgm:pt modelId="{2345D779-BAE3-4ABD-AEC2-0A89B39B20D4}" type="pres">
      <dgm:prSet presAssocID="{3B77E1DD-3248-47F4-9A05-F9F5232B14BE}" presName="node" presStyleLbl="node1" presStyleIdx="1" presStyleCnt="10">
        <dgm:presLayoutVars>
          <dgm:bulletEnabled val="1"/>
        </dgm:presLayoutVars>
      </dgm:prSet>
      <dgm:spPr/>
    </dgm:pt>
    <dgm:pt modelId="{325F8EB6-FE49-4988-94A0-3BA6FD8AB1AD}" type="pres">
      <dgm:prSet presAssocID="{F69D3571-7D78-4388-83C9-357A47841866}" presName="sibTrans" presStyleCnt="0"/>
      <dgm:spPr/>
    </dgm:pt>
    <dgm:pt modelId="{41A685A3-3EC2-40B9-B8DD-1F609D72D3B5}" type="pres">
      <dgm:prSet presAssocID="{0186D8E9-C0AF-46CF-A29C-FA93C35D0DC7}" presName="node" presStyleLbl="node1" presStyleIdx="2" presStyleCnt="10">
        <dgm:presLayoutVars>
          <dgm:bulletEnabled val="1"/>
        </dgm:presLayoutVars>
      </dgm:prSet>
      <dgm:spPr/>
    </dgm:pt>
    <dgm:pt modelId="{B0CD4662-9271-420F-ABC9-45BE7521628E}" type="pres">
      <dgm:prSet presAssocID="{D7928D48-81C8-42F2-BB75-604ED665B566}" presName="sibTrans" presStyleCnt="0"/>
      <dgm:spPr/>
    </dgm:pt>
    <dgm:pt modelId="{213933D2-DB21-4FA9-B8CC-492EB7E48CCA}" type="pres">
      <dgm:prSet presAssocID="{C06FDD28-5A1C-4993-A2C9-3C8E1347B63B}" presName="node" presStyleLbl="node1" presStyleIdx="3" presStyleCnt="10">
        <dgm:presLayoutVars>
          <dgm:bulletEnabled val="1"/>
        </dgm:presLayoutVars>
      </dgm:prSet>
      <dgm:spPr/>
    </dgm:pt>
    <dgm:pt modelId="{9E4EEB5A-77EC-456D-A814-97AF50E16C32}" type="pres">
      <dgm:prSet presAssocID="{6838212C-FA20-460C-9616-B83AA24FF0DD}" presName="sibTrans" presStyleCnt="0"/>
      <dgm:spPr/>
    </dgm:pt>
    <dgm:pt modelId="{5B8E5A5B-F080-4711-8B4E-0DF1F2C7CA97}" type="pres">
      <dgm:prSet presAssocID="{D8D60536-5786-4A10-B28E-63CFBC6358FB}" presName="node" presStyleLbl="node1" presStyleIdx="4" presStyleCnt="10">
        <dgm:presLayoutVars>
          <dgm:bulletEnabled val="1"/>
        </dgm:presLayoutVars>
      </dgm:prSet>
      <dgm:spPr/>
    </dgm:pt>
    <dgm:pt modelId="{915A888B-D097-4DFD-8EBC-213F20B425FB}" type="pres">
      <dgm:prSet presAssocID="{225E5E09-6205-4299-B965-5DE4076CF48E}" presName="sibTrans" presStyleCnt="0"/>
      <dgm:spPr/>
    </dgm:pt>
    <dgm:pt modelId="{850CCA4A-8B49-44D3-BFEF-64D41CD26D65}" type="pres">
      <dgm:prSet presAssocID="{1560B99B-9AC5-4BDC-804B-C7164DDEFF38}" presName="node" presStyleLbl="node1" presStyleIdx="5" presStyleCnt="10">
        <dgm:presLayoutVars>
          <dgm:bulletEnabled val="1"/>
        </dgm:presLayoutVars>
      </dgm:prSet>
      <dgm:spPr/>
    </dgm:pt>
    <dgm:pt modelId="{81F323C6-E1F6-4419-939C-1FBFEDAFC26C}" type="pres">
      <dgm:prSet presAssocID="{01FD8C67-40F6-443D-AD51-5901BA2E8824}" presName="sibTrans" presStyleCnt="0"/>
      <dgm:spPr/>
    </dgm:pt>
    <dgm:pt modelId="{C8B9B062-0EC9-4A20-9F93-995B7324CF59}" type="pres">
      <dgm:prSet presAssocID="{033297D1-4F96-42DF-835F-6C5667C22422}" presName="node" presStyleLbl="node1" presStyleIdx="6" presStyleCnt="10">
        <dgm:presLayoutVars>
          <dgm:bulletEnabled val="1"/>
        </dgm:presLayoutVars>
      </dgm:prSet>
      <dgm:spPr/>
    </dgm:pt>
    <dgm:pt modelId="{F3E6E192-A25C-4096-925D-B922DAB04FBD}" type="pres">
      <dgm:prSet presAssocID="{23C648DB-CDC2-4530-8719-31F996AD9B2F}" presName="sibTrans" presStyleCnt="0"/>
      <dgm:spPr/>
    </dgm:pt>
    <dgm:pt modelId="{E15258DE-5D37-4267-9819-F3FE6A3E834B}" type="pres">
      <dgm:prSet presAssocID="{E2C2B3CB-9ABC-482C-9C55-E2A2B1686050}" presName="node" presStyleLbl="node1" presStyleIdx="7" presStyleCnt="10">
        <dgm:presLayoutVars>
          <dgm:bulletEnabled val="1"/>
        </dgm:presLayoutVars>
      </dgm:prSet>
      <dgm:spPr/>
    </dgm:pt>
    <dgm:pt modelId="{091EA8A3-1AE4-4543-89A5-ADE0B7C47B38}" type="pres">
      <dgm:prSet presAssocID="{D9A690C9-7BA3-4D34-9417-80F9BE4FCC68}" presName="sibTrans" presStyleCnt="0"/>
      <dgm:spPr/>
    </dgm:pt>
    <dgm:pt modelId="{C1E97D4F-5F7C-4A61-B55A-09E73A708E52}" type="pres">
      <dgm:prSet presAssocID="{62BC619B-05B9-41B2-A942-5A8FB2C73EDC}" presName="node" presStyleLbl="node1" presStyleIdx="8" presStyleCnt="10">
        <dgm:presLayoutVars>
          <dgm:bulletEnabled val="1"/>
        </dgm:presLayoutVars>
      </dgm:prSet>
      <dgm:spPr/>
    </dgm:pt>
    <dgm:pt modelId="{2E710BC0-0B26-49CD-94A9-715E43B5DB29}" type="pres">
      <dgm:prSet presAssocID="{3C27DE22-1F5E-4B08-8E50-E4E1E140340B}" presName="sibTrans" presStyleCnt="0"/>
      <dgm:spPr/>
    </dgm:pt>
    <dgm:pt modelId="{D88C0B2E-04C2-4F60-9790-871C41A108A5}" type="pres">
      <dgm:prSet presAssocID="{B9EEC541-0C2E-42B8-8F99-5071C114A6C9}" presName="node" presStyleLbl="node1" presStyleIdx="9" presStyleCnt="10">
        <dgm:presLayoutVars>
          <dgm:bulletEnabled val="1"/>
        </dgm:presLayoutVars>
      </dgm:prSet>
      <dgm:spPr/>
    </dgm:pt>
  </dgm:ptLst>
  <dgm:cxnLst>
    <dgm:cxn modelId="{047D5702-4706-461A-9CC3-7736C2A8FA91}" type="presOf" srcId="{62BC619B-05B9-41B2-A942-5A8FB2C73EDC}" destId="{C1E97D4F-5F7C-4A61-B55A-09E73A708E52}" srcOrd="0" destOrd="0" presId="urn:microsoft.com/office/officeart/2005/8/layout/default"/>
    <dgm:cxn modelId="{C4E40010-831A-4FAE-9FA8-1FD22AC5C609}" srcId="{B8B9BF29-B055-4CDF-98DA-A5FE55FBF93F}" destId="{0186D8E9-C0AF-46CF-A29C-FA93C35D0DC7}" srcOrd="2" destOrd="0" parTransId="{3E591F94-9D14-411B-A196-6022DFA44739}" sibTransId="{D7928D48-81C8-42F2-BB75-604ED665B566}"/>
    <dgm:cxn modelId="{1CE55710-7459-4D00-8548-A812598EAD15}" srcId="{B8B9BF29-B055-4CDF-98DA-A5FE55FBF93F}" destId="{C06FDD28-5A1C-4993-A2C9-3C8E1347B63B}" srcOrd="3" destOrd="0" parTransId="{59D45964-641D-4CAC-A4CF-2C61C0B61C6C}" sibTransId="{6838212C-FA20-460C-9616-B83AA24FF0DD}"/>
    <dgm:cxn modelId="{5D68E927-64F8-4354-B4D4-A526249BD38B}" srcId="{B8B9BF29-B055-4CDF-98DA-A5FE55FBF93F}" destId="{033297D1-4F96-42DF-835F-6C5667C22422}" srcOrd="6" destOrd="0" parTransId="{BF195F0C-36F9-49C1-B818-86B02A40B97E}" sibTransId="{23C648DB-CDC2-4530-8719-31F996AD9B2F}"/>
    <dgm:cxn modelId="{1E42E12D-041F-42DD-A791-44592FCC19BD}" srcId="{B8B9BF29-B055-4CDF-98DA-A5FE55FBF93F}" destId="{B9EEC541-0C2E-42B8-8F99-5071C114A6C9}" srcOrd="9" destOrd="0" parTransId="{73BBB1AA-BCB2-4FBC-8060-4C450B071CD9}" sibTransId="{2E120E79-CBA0-4FE2-9D76-C7A57D873ECA}"/>
    <dgm:cxn modelId="{D4F0C82E-33EA-4C18-AEF7-8E3EF36F8E9D}" type="presOf" srcId="{0186D8E9-C0AF-46CF-A29C-FA93C35D0DC7}" destId="{41A685A3-3EC2-40B9-B8DD-1F609D72D3B5}" srcOrd="0" destOrd="0" presId="urn:microsoft.com/office/officeart/2005/8/layout/default"/>
    <dgm:cxn modelId="{3E259B3D-EBFB-4C30-8065-C862F23EABA9}" type="presOf" srcId="{D8D60536-5786-4A10-B28E-63CFBC6358FB}" destId="{5B8E5A5B-F080-4711-8B4E-0DF1F2C7CA97}" srcOrd="0" destOrd="0" presId="urn:microsoft.com/office/officeart/2005/8/layout/default"/>
    <dgm:cxn modelId="{4AFCE948-F1CD-410A-9F6C-E3BE97784B87}" srcId="{B8B9BF29-B055-4CDF-98DA-A5FE55FBF93F}" destId="{1560B99B-9AC5-4BDC-804B-C7164DDEFF38}" srcOrd="5" destOrd="0" parTransId="{463A9EBF-B1F5-4136-8324-1C63E78AE3A5}" sibTransId="{01FD8C67-40F6-443D-AD51-5901BA2E8824}"/>
    <dgm:cxn modelId="{A66C356F-D104-4271-AA71-C0E438267594}" srcId="{B8B9BF29-B055-4CDF-98DA-A5FE55FBF93F}" destId="{E2C2B3CB-9ABC-482C-9C55-E2A2B1686050}" srcOrd="7" destOrd="0" parTransId="{70C8CB6E-9FFD-49BD-BECC-1D2686B0B890}" sibTransId="{D9A690C9-7BA3-4D34-9417-80F9BE4FCC68}"/>
    <dgm:cxn modelId="{C9669B4F-8A3E-4868-9E4F-8EF2BD07F10C}" type="presOf" srcId="{E2C2B3CB-9ABC-482C-9C55-E2A2B1686050}" destId="{E15258DE-5D37-4267-9819-F3FE6A3E834B}" srcOrd="0" destOrd="0" presId="urn:microsoft.com/office/officeart/2005/8/layout/default"/>
    <dgm:cxn modelId="{F3ECA375-6157-41ED-B76B-AD9793150F30}" type="presOf" srcId="{6F31B873-5FD6-454A-850C-282A759C173C}" destId="{C3EEB247-8418-4CBF-86B8-43143C07642A}" srcOrd="0" destOrd="0" presId="urn:microsoft.com/office/officeart/2005/8/layout/default"/>
    <dgm:cxn modelId="{A75A1D78-496C-4D15-A8CB-03A010427342}" srcId="{B8B9BF29-B055-4CDF-98DA-A5FE55FBF93F}" destId="{6F31B873-5FD6-454A-850C-282A759C173C}" srcOrd="0" destOrd="0" parTransId="{1CA1D090-42AD-4886-9592-8B6B993E171C}" sibTransId="{34DF4EA3-A622-427C-8E58-AF669A6B564D}"/>
    <dgm:cxn modelId="{785D6782-83AB-41B4-A0F3-8E152A8B483E}" srcId="{B8B9BF29-B055-4CDF-98DA-A5FE55FBF93F}" destId="{62BC619B-05B9-41B2-A942-5A8FB2C73EDC}" srcOrd="8" destOrd="0" parTransId="{FD7C6B64-0A16-4D2E-BB0E-DF15080AD5D4}" sibTransId="{3C27DE22-1F5E-4B08-8E50-E4E1E140340B}"/>
    <dgm:cxn modelId="{D12BD495-E08B-4D29-8CCC-043654EE954C}" type="presOf" srcId="{C06FDD28-5A1C-4993-A2C9-3C8E1347B63B}" destId="{213933D2-DB21-4FA9-B8CC-492EB7E48CCA}" srcOrd="0" destOrd="0" presId="urn:microsoft.com/office/officeart/2005/8/layout/default"/>
    <dgm:cxn modelId="{2E23AE97-FA62-46B5-847F-0DAE04353F3D}" srcId="{B8B9BF29-B055-4CDF-98DA-A5FE55FBF93F}" destId="{3B77E1DD-3248-47F4-9A05-F9F5232B14BE}" srcOrd="1" destOrd="0" parTransId="{CBF280F1-0B89-4FC7-B304-306136689D13}" sibTransId="{F69D3571-7D78-4388-83C9-357A47841866}"/>
    <dgm:cxn modelId="{104EDFA0-5B1E-4267-994A-06EF1FE6F260}" type="presOf" srcId="{B9EEC541-0C2E-42B8-8F99-5071C114A6C9}" destId="{D88C0B2E-04C2-4F60-9790-871C41A108A5}" srcOrd="0" destOrd="0" presId="urn:microsoft.com/office/officeart/2005/8/layout/default"/>
    <dgm:cxn modelId="{F37680A8-87A3-44B5-9E08-5C8D1F780207}" type="presOf" srcId="{B8B9BF29-B055-4CDF-98DA-A5FE55FBF93F}" destId="{9E92F020-FDA2-46EA-BD2D-573D65A7A738}" srcOrd="0" destOrd="0" presId="urn:microsoft.com/office/officeart/2005/8/layout/default"/>
    <dgm:cxn modelId="{401F71AD-AA5D-4CA5-9E61-71E3E32D1D26}" srcId="{B8B9BF29-B055-4CDF-98DA-A5FE55FBF93F}" destId="{D8D60536-5786-4A10-B28E-63CFBC6358FB}" srcOrd="4" destOrd="0" parTransId="{0DB8C82B-3F92-4BE7-9681-D13EB4715A0A}" sibTransId="{225E5E09-6205-4299-B965-5DE4076CF48E}"/>
    <dgm:cxn modelId="{6C1A72C4-907B-4042-8DA2-9612C66B6E08}" type="presOf" srcId="{033297D1-4F96-42DF-835F-6C5667C22422}" destId="{C8B9B062-0EC9-4A20-9F93-995B7324CF59}" srcOrd="0" destOrd="0" presId="urn:microsoft.com/office/officeart/2005/8/layout/default"/>
    <dgm:cxn modelId="{B40A31DE-2F8E-40C8-963C-E4786533602C}" type="presOf" srcId="{3B77E1DD-3248-47F4-9A05-F9F5232B14BE}" destId="{2345D779-BAE3-4ABD-AEC2-0A89B39B20D4}" srcOrd="0" destOrd="0" presId="urn:microsoft.com/office/officeart/2005/8/layout/default"/>
    <dgm:cxn modelId="{97A60FFE-C07B-43A2-8F08-B97BEE7187EE}" type="presOf" srcId="{1560B99B-9AC5-4BDC-804B-C7164DDEFF38}" destId="{850CCA4A-8B49-44D3-BFEF-64D41CD26D65}" srcOrd="0" destOrd="0" presId="urn:microsoft.com/office/officeart/2005/8/layout/default"/>
    <dgm:cxn modelId="{88370ADE-FC2A-45D2-ADAF-25D9820827F5}" type="presParOf" srcId="{9E92F020-FDA2-46EA-BD2D-573D65A7A738}" destId="{C3EEB247-8418-4CBF-86B8-43143C07642A}" srcOrd="0" destOrd="0" presId="urn:microsoft.com/office/officeart/2005/8/layout/default"/>
    <dgm:cxn modelId="{352C1B77-A3E8-43E0-8EF2-9D226BD97EE0}" type="presParOf" srcId="{9E92F020-FDA2-46EA-BD2D-573D65A7A738}" destId="{B9F4EC2D-71EB-4A2E-82EC-A3F0523C2926}" srcOrd="1" destOrd="0" presId="urn:microsoft.com/office/officeart/2005/8/layout/default"/>
    <dgm:cxn modelId="{772A4871-E49C-4F16-9EB0-D18666C7BBDF}" type="presParOf" srcId="{9E92F020-FDA2-46EA-BD2D-573D65A7A738}" destId="{2345D779-BAE3-4ABD-AEC2-0A89B39B20D4}" srcOrd="2" destOrd="0" presId="urn:microsoft.com/office/officeart/2005/8/layout/default"/>
    <dgm:cxn modelId="{5B7C287C-22D1-410E-ADFB-4BCA91118BA9}" type="presParOf" srcId="{9E92F020-FDA2-46EA-BD2D-573D65A7A738}" destId="{325F8EB6-FE49-4988-94A0-3BA6FD8AB1AD}" srcOrd="3" destOrd="0" presId="urn:microsoft.com/office/officeart/2005/8/layout/default"/>
    <dgm:cxn modelId="{E247190D-F39E-4169-A731-F1EA02012DE5}" type="presParOf" srcId="{9E92F020-FDA2-46EA-BD2D-573D65A7A738}" destId="{41A685A3-3EC2-40B9-B8DD-1F609D72D3B5}" srcOrd="4" destOrd="0" presId="urn:microsoft.com/office/officeart/2005/8/layout/default"/>
    <dgm:cxn modelId="{691E7C3C-03CC-4BEC-B08C-6268568DC386}" type="presParOf" srcId="{9E92F020-FDA2-46EA-BD2D-573D65A7A738}" destId="{B0CD4662-9271-420F-ABC9-45BE7521628E}" srcOrd="5" destOrd="0" presId="urn:microsoft.com/office/officeart/2005/8/layout/default"/>
    <dgm:cxn modelId="{235CE414-A2BB-4DBE-8B69-4F20B8F6D620}" type="presParOf" srcId="{9E92F020-FDA2-46EA-BD2D-573D65A7A738}" destId="{213933D2-DB21-4FA9-B8CC-492EB7E48CCA}" srcOrd="6" destOrd="0" presId="urn:microsoft.com/office/officeart/2005/8/layout/default"/>
    <dgm:cxn modelId="{FFCAC047-1ADE-404A-B7CD-1F1923722801}" type="presParOf" srcId="{9E92F020-FDA2-46EA-BD2D-573D65A7A738}" destId="{9E4EEB5A-77EC-456D-A814-97AF50E16C32}" srcOrd="7" destOrd="0" presId="urn:microsoft.com/office/officeart/2005/8/layout/default"/>
    <dgm:cxn modelId="{4CE858A4-E848-46CB-AA91-150C82709D44}" type="presParOf" srcId="{9E92F020-FDA2-46EA-BD2D-573D65A7A738}" destId="{5B8E5A5B-F080-4711-8B4E-0DF1F2C7CA97}" srcOrd="8" destOrd="0" presId="urn:microsoft.com/office/officeart/2005/8/layout/default"/>
    <dgm:cxn modelId="{E501450B-E5C6-4EDD-9913-0A930E3AB92A}" type="presParOf" srcId="{9E92F020-FDA2-46EA-BD2D-573D65A7A738}" destId="{915A888B-D097-4DFD-8EBC-213F20B425FB}" srcOrd="9" destOrd="0" presId="urn:microsoft.com/office/officeart/2005/8/layout/default"/>
    <dgm:cxn modelId="{1F9C97BF-2366-4D97-ABD5-0E45375684C4}" type="presParOf" srcId="{9E92F020-FDA2-46EA-BD2D-573D65A7A738}" destId="{850CCA4A-8B49-44D3-BFEF-64D41CD26D65}" srcOrd="10" destOrd="0" presId="urn:microsoft.com/office/officeart/2005/8/layout/default"/>
    <dgm:cxn modelId="{D87C6523-A1B3-4AEB-AF12-EBE84C5D1496}" type="presParOf" srcId="{9E92F020-FDA2-46EA-BD2D-573D65A7A738}" destId="{81F323C6-E1F6-4419-939C-1FBFEDAFC26C}" srcOrd="11" destOrd="0" presId="urn:microsoft.com/office/officeart/2005/8/layout/default"/>
    <dgm:cxn modelId="{CDF5F3B7-6064-4821-A279-FC8EA41BAF29}" type="presParOf" srcId="{9E92F020-FDA2-46EA-BD2D-573D65A7A738}" destId="{C8B9B062-0EC9-4A20-9F93-995B7324CF59}" srcOrd="12" destOrd="0" presId="urn:microsoft.com/office/officeart/2005/8/layout/default"/>
    <dgm:cxn modelId="{942D2E0A-C146-4E0B-B666-94CB55E9E178}" type="presParOf" srcId="{9E92F020-FDA2-46EA-BD2D-573D65A7A738}" destId="{F3E6E192-A25C-4096-925D-B922DAB04FBD}" srcOrd="13" destOrd="0" presId="urn:microsoft.com/office/officeart/2005/8/layout/default"/>
    <dgm:cxn modelId="{2F8C9EDF-53B0-4CC8-8550-4A083D58CF8E}" type="presParOf" srcId="{9E92F020-FDA2-46EA-BD2D-573D65A7A738}" destId="{E15258DE-5D37-4267-9819-F3FE6A3E834B}" srcOrd="14" destOrd="0" presId="urn:microsoft.com/office/officeart/2005/8/layout/default"/>
    <dgm:cxn modelId="{D1FCA80D-C5CB-4561-AB04-28568C0D42F7}" type="presParOf" srcId="{9E92F020-FDA2-46EA-BD2D-573D65A7A738}" destId="{091EA8A3-1AE4-4543-89A5-ADE0B7C47B38}" srcOrd="15" destOrd="0" presId="urn:microsoft.com/office/officeart/2005/8/layout/default"/>
    <dgm:cxn modelId="{1D621363-CE10-40D5-9D5C-C74B6C844582}" type="presParOf" srcId="{9E92F020-FDA2-46EA-BD2D-573D65A7A738}" destId="{C1E97D4F-5F7C-4A61-B55A-09E73A708E52}" srcOrd="16" destOrd="0" presId="urn:microsoft.com/office/officeart/2005/8/layout/default"/>
    <dgm:cxn modelId="{73022F84-BCEF-434A-B3E6-6308ACECC329}" type="presParOf" srcId="{9E92F020-FDA2-46EA-BD2D-573D65A7A738}" destId="{2E710BC0-0B26-49CD-94A9-715E43B5DB29}" srcOrd="17" destOrd="0" presId="urn:microsoft.com/office/officeart/2005/8/layout/default"/>
    <dgm:cxn modelId="{09D830D0-5568-48AD-8036-0C8CE4190138}" type="presParOf" srcId="{9E92F020-FDA2-46EA-BD2D-573D65A7A738}" destId="{D88C0B2E-04C2-4F60-9790-871C41A108A5}" srcOrd="1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322A9B-0F9E-40C4-807D-233344B7F23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F88607-8FFB-4C77-966A-24C9F662A0C5}">
      <dgm:prSet/>
      <dgm:spPr/>
      <dgm:t>
        <a:bodyPr/>
        <a:lstStyle/>
        <a:p>
          <a:r>
            <a:rPr lang="en-US" dirty="0"/>
            <a:t>Market of property rights refers to the trading of rights to use or pollute a resource</a:t>
          </a:r>
        </a:p>
      </dgm:t>
    </dgm:pt>
    <dgm:pt modelId="{67A988C8-C71D-492C-8D15-A22520C21347}" type="parTrans" cxnId="{3B5CAABF-69CF-401B-BBAA-2A7BA3E44E0B}">
      <dgm:prSet/>
      <dgm:spPr/>
      <dgm:t>
        <a:bodyPr/>
        <a:lstStyle/>
        <a:p>
          <a:endParaRPr lang="en-US"/>
        </a:p>
      </dgm:t>
    </dgm:pt>
    <dgm:pt modelId="{30CCBA9A-6631-4456-AF3E-483887D2E8DD}" type="sibTrans" cxnId="{3B5CAABF-69CF-401B-BBAA-2A7BA3E44E0B}">
      <dgm:prSet/>
      <dgm:spPr/>
      <dgm:t>
        <a:bodyPr/>
        <a:lstStyle/>
        <a:p>
          <a:endParaRPr lang="en-US"/>
        </a:p>
      </dgm:t>
    </dgm:pt>
    <dgm:pt modelId="{894CB2EC-6FD3-4D7E-AC16-6BE3AB68BE93}">
      <dgm:prSet/>
      <dgm:spPr/>
      <dgm:t>
        <a:bodyPr/>
        <a:lstStyle/>
        <a:p>
          <a:r>
            <a:rPr lang="en-US" dirty="0"/>
            <a:t>Mechanisms: Tradable pollution permits, cap-and-trade systems, and carbon markets</a:t>
          </a:r>
        </a:p>
      </dgm:t>
    </dgm:pt>
    <dgm:pt modelId="{BE29E8C9-2DFB-4BF7-A1A9-C2BD806473E0}" type="parTrans" cxnId="{25D1A585-4C31-43E7-996F-559371FC4272}">
      <dgm:prSet/>
      <dgm:spPr/>
      <dgm:t>
        <a:bodyPr/>
        <a:lstStyle/>
        <a:p>
          <a:endParaRPr lang="en-US"/>
        </a:p>
      </dgm:t>
    </dgm:pt>
    <dgm:pt modelId="{C0B3F2DB-78E5-4444-90D4-B36B6A0A7260}" type="sibTrans" cxnId="{25D1A585-4C31-43E7-996F-559371FC4272}">
      <dgm:prSet/>
      <dgm:spPr/>
      <dgm:t>
        <a:bodyPr/>
        <a:lstStyle/>
        <a:p>
          <a:endParaRPr lang="en-US"/>
        </a:p>
      </dgm:t>
    </dgm:pt>
    <dgm:pt modelId="{B9CD5D1C-2346-4A60-9F31-0EA7D7114580}">
      <dgm:prSet/>
      <dgm:spPr/>
      <dgm:t>
        <a:bodyPr/>
        <a:lstStyle/>
        <a:p>
          <a:r>
            <a:rPr lang="en-US" dirty="0"/>
            <a:t>Advantages: Provides economic incentives for reducing pollution, allocates resources efficiently</a:t>
          </a:r>
        </a:p>
      </dgm:t>
    </dgm:pt>
    <dgm:pt modelId="{10A063A4-2422-40DB-A906-44939866236A}" type="parTrans" cxnId="{1B9D6C1F-8D23-418A-A036-D6B1291D03A4}">
      <dgm:prSet/>
      <dgm:spPr/>
      <dgm:t>
        <a:bodyPr/>
        <a:lstStyle/>
        <a:p>
          <a:endParaRPr lang="en-US"/>
        </a:p>
      </dgm:t>
    </dgm:pt>
    <dgm:pt modelId="{51DFC5B5-65C3-4730-88E1-8DD9FF0E6A0B}" type="sibTrans" cxnId="{1B9D6C1F-8D23-418A-A036-D6B1291D03A4}">
      <dgm:prSet/>
      <dgm:spPr/>
      <dgm:t>
        <a:bodyPr/>
        <a:lstStyle/>
        <a:p>
          <a:endParaRPr lang="en-US"/>
        </a:p>
      </dgm:t>
    </dgm:pt>
    <dgm:pt modelId="{B8DB01DE-E293-455A-8E3A-6839250CBD3A}" type="pres">
      <dgm:prSet presAssocID="{D2322A9B-0F9E-40C4-807D-233344B7F238}" presName="linear" presStyleCnt="0">
        <dgm:presLayoutVars>
          <dgm:animLvl val="lvl"/>
          <dgm:resizeHandles val="exact"/>
        </dgm:presLayoutVars>
      </dgm:prSet>
      <dgm:spPr/>
    </dgm:pt>
    <dgm:pt modelId="{CB5DB811-B31E-463D-BEBE-62C4B33338CF}" type="pres">
      <dgm:prSet presAssocID="{33F88607-8FFB-4C77-966A-24C9F662A0C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4C4CAC6-BFF3-411C-B360-9765E94001F4}" type="pres">
      <dgm:prSet presAssocID="{30CCBA9A-6631-4456-AF3E-483887D2E8DD}" presName="spacer" presStyleCnt="0"/>
      <dgm:spPr/>
    </dgm:pt>
    <dgm:pt modelId="{5295235C-554A-4903-B8DD-6736907023FB}" type="pres">
      <dgm:prSet presAssocID="{894CB2EC-6FD3-4D7E-AC16-6BE3AB68BE9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CADC7213-9149-48D3-8B5B-51CC86077705}" type="pres">
      <dgm:prSet presAssocID="{C0B3F2DB-78E5-4444-90D4-B36B6A0A7260}" presName="spacer" presStyleCnt="0"/>
      <dgm:spPr/>
    </dgm:pt>
    <dgm:pt modelId="{04EB8028-BFDE-4C9B-B8BB-36349AE6CDF0}" type="pres">
      <dgm:prSet presAssocID="{B9CD5D1C-2346-4A60-9F31-0EA7D711458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B9D6C1F-8D23-418A-A036-D6B1291D03A4}" srcId="{D2322A9B-0F9E-40C4-807D-233344B7F238}" destId="{B9CD5D1C-2346-4A60-9F31-0EA7D7114580}" srcOrd="2" destOrd="0" parTransId="{10A063A4-2422-40DB-A906-44939866236A}" sibTransId="{51DFC5B5-65C3-4730-88E1-8DD9FF0E6A0B}"/>
    <dgm:cxn modelId="{9751C869-19C3-4835-8E20-1567A7EDB926}" type="presOf" srcId="{33F88607-8FFB-4C77-966A-24C9F662A0C5}" destId="{CB5DB811-B31E-463D-BEBE-62C4B33338CF}" srcOrd="0" destOrd="0" presId="urn:microsoft.com/office/officeart/2005/8/layout/vList2"/>
    <dgm:cxn modelId="{25D1A585-4C31-43E7-996F-559371FC4272}" srcId="{D2322A9B-0F9E-40C4-807D-233344B7F238}" destId="{894CB2EC-6FD3-4D7E-AC16-6BE3AB68BE93}" srcOrd="1" destOrd="0" parTransId="{BE29E8C9-2DFB-4BF7-A1A9-C2BD806473E0}" sibTransId="{C0B3F2DB-78E5-4444-90D4-B36B6A0A7260}"/>
    <dgm:cxn modelId="{6162458E-1B75-464C-B69C-163C27BA47E7}" type="presOf" srcId="{D2322A9B-0F9E-40C4-807D-233344B7F238}" destId="{B8DB01DE-E293-455A-8E3A-6839250CBD3A}" srcOrd="0" destOrd="0" presId="urn:microsoft.com/office/officeart/2005/8/layout/vList2"/>
    <dgm:cxn modelId="{D3CE03AF-B60B-4D09-B3B7-75B7482DB272}" type="presOf" srcId="{894CB2EC-6FD3-4D7E-AC16-6BE3AB68BE93}" destId="{5295235C-554A-4903-B8DD-6736907023FB}" srcOrd="0" destOrd="0" presId="urn:microsoft.com/office/officeart/2005/8/layout/vList2"/>
    <dgm:cxn modelId="{3B5CAABF-69CF-401B-BBAA-2A7BA3E44E0B}" srcId="{D2322A9B-0F9E-40C4-807D-233344B7F238}" destId="{33F88607-8FFB-4C77-966A-24C9F662A0C5}" srcOrd="0" destOrd="0" parTransId="{67A988C8-C71D-492C-8D15-A22520C21347}" sibTransId="{30CCBA9A-6631-4456-AF3E-483887D2E8DD}"/>
    <dgm:cxn modelId="{F00940E1-0B93-41B4-A465-38B9FD6CC3F8}" type="presOf" srcId="{B9CD5D1C-2346-4A60-9F31-0EA7D7114580}" destId="{04EB8028-BFDE-4C9B-B8BB-36349AE6CDF0}" srcOrd="0" destOrd="0" presId="urn:microsoft.com/office/officeart/2005/8/layout/vList2"/>
    <dgm:cxn modelId="{EEC9B9F5-AFD1-4589-BC2F-09B135EAA3E8}" type="presParOf" srcId="{B8DB01DE-E293-455A-8E3A-6839250CBD3A}" destId="{CB5DB811-B31E-463D-BEBE-62C4B33338CF}" srcOrd="0" destOrd="0" presId="urn:microsoft.com/office/officeart/2005/8/layout/vList2"/>
    <dgm:cxn modelId="{00A45C7B-1510-4C9F-8F58-16F2409D7CE0}" type="presParOf" srcId="{B8DB01DE-E293-455A-8E3A-6839250CBD3A}" destId="{B4C4CAC6-BFF3-411C-B360-9765E94001F4}" srcOrd="1" destOrd="0" presId="urn:microsoft.com/office/officeart/2005/8/layout/vList2"/>
    <dgm:cxn modelId="{BF1FC8D8-4258-4A26-B4E8-F2C43573A94F}" type="presParOf" srcId="{B8DB01DE-E293-455A-8E3A-6839250CBD3A}" destId="{5295235C-554A-4903-B8DD-6736907023FB}" srcOrd="2" destOrd="0" presId="urn:microsoft.com/office/officeart/2005/8/layout/vList2"/>
    <dgm:cxn modelId="{3042F8AC-B98B-4D59-87CD-9E18D82B759E}" type="presParOf" srcId="{B8DB01DE-E293-455A-8E3A-6839250CBD3A}" destId="{CADC7213-9149-48D3-8B5B-51CC86077705}" srcOrd="3" destOrd="0" presId="urn:microsoft.com/office/officeart/2005/8/layout/vList2"/>
    <dgm:cxn modelId="{E0D2B23C-FB02-45DA-810A-660F3D90A8C4}" type="presParOf" srcId="{B8DB01DE-E293-455A-8E3A-6839250CBD3A}" destId="{04EB8028-BFDE-4C9B-B8BB-36349AE6CDF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4F962B-F657-47F8-84A4-A2374CA2C08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7C4D7264-8B3C-4EC1-817F-343F18F2DEFA}">
      <dgm:prSet/>
      <dgm:spPr/>
      <dgm:t>
        <a:bodyPr/>
        <a:lstStyle/>
        <a:p>
          <a:r>
            <a:rPr lang="en-US" dirty="0"/>
            <a:t>Optimal pollution refers to the level of contamination that maximizes societal welfare</a:t>
          </a:r>
        </a:p>
      </dgm:t>
    </dgm:pt>
    <dgm:pt modelId="{89378BB9-F0CD-4ADB-963E-B55AE53D9420}" type="parTrans" cxnId="{4040AAB1-9CAA-4278-BFF0-9E229008E238}">
      <dgm:prSet/>
      <dgm:spPr/>
      <dgm:t>
        <a:bodyPr/>
        <a:lstStyle/>
        <a:p>
          <a:endParaRPr lang="en-US"/>
        </a:p>
      </dgm:t>
    </dgm:pt>
    <dgm:pt modelId="{87172713-D8F0-4D98-8AB8-1B6414BAB1B2}" type="sibTrans" cxnId="{4040AAB1-9CAA-4278-BFF0-9E229008E238}">
      <dgm:prSet/>
      <dgm:spPr/>
      <dgm:t>
        <a:bodyPr/>
        <a:lstStyle/>
        <a:p>
          <a:endParaRPr lang="en-US"/>
        </a:p>
      </dgm:t>
    </dgm:pt>
    <dgm:pt modelId="{05157C48-ABC1-437A-B957-45D6F776C075}">
      <dgm:prSet/>
      <dgm:spPr/>
      <dgm:t>
        <a:bodyPr/>
        <a:lstStyle/>
        <a:p>
          <a:r>
            <a:rPr lang="en-US" dirty="0"/>
            <a:t>Considerations: Balancing economic benefits with environmental costs, accounting for social preferences and technological constraints</a:t>
          </a:r>
        </a:p>
      </dgm:t>
    </dgm:pt>
    <dgm:pt modelId="{4BBFC75F-DBC1-4955-9D8B-AEBA5468DAC0}" type="parTrans" cxnId="{73B1E333-FF50-4AE9-9576-4D8322F8D178}">
      <dgm:prSet/>
      <dgm:spPr/>
      <dgm:t>
        <a:bodyPr/>
        <a:lstStyle/>
        <a:p>
          <a:endParaRPr lang="en-US"/>
        </a:p>
      </dgm:t>
    </dgm:pt>
    <dgm:pt modelId="{3086C530-4A75-4F63-8225-D7DC5B743D23}" type="sibTrans" cxnId="{73B1E333-FF50-4AE9-9576-4D8322F8D178}">
      <dgm:prSet/>
      <dgm:spPr/>
      <dgm:t>
        <a:bodyPr/>
        <a:lstStyle/>
        <a:p>
          <a:endParaRPr lang="en-US"/>
        </a:p>
      </dgm:t>
    </dgm:pt>
    <dgm:pt modelId="{E2856EB1-6F86-4F88-ACD7-2863D2109DD4}">
      <dgm:prSet/>
      <dgm:spPr/>
      <dgm:t>
        <a:bodyPr/>
        <a:lstStyle/>
        <a:p>
          <a:r>
            <a:rPr lang="en-US" dirty="0"/>
            <a:t>Challenges: Determining the true costs and benefits, accounting for long-term impacts</a:t>
          </a:r>
        </a:p>
      </dgm:t>
    </dgm:pt>
    <dgm:pt modelId="{95D694EC-07D9-4C63-9C1A-674089551BD5}" type="parTrans" cxnId="{3B2F13D1-E632-477A-A80D-A3D0AA6C8F80}">
      <dgm:prSet/>
      <dgm:spPr/>
      <dgm:t>
        <a:bodyPr/>
        <a:lstStyle/>
        <a:p>
          <a:endParaRPr lang="en-US"/>
        </a:p>
      </dgm:t>
    </dgm:pt>
    <dgm:pt modelId="{41981F56-F084-447E-AE54-D16FEC3F7805}" type="sibTrans" cxnId="{3B2F13D1-E632-477A-A80D-A3D0AA6C8F80}">
      <dgm:prSet/>
      <dgm:spPr/>
      <dgm:t>
        <a:bodyPr/>
        <a:lstStyle/>
        <a:p>
          <a:endParaRPr lang="en-US"/>
        </a:p>
      </dgm:t>
    </dgm:pt>
    <dgm:pt modelId="{54B31609-DAF1-4C04-8C61-D30EB7104D06}" type="pres">
      <dgm:prSet presAssocID="{584F962B-F657-47F8-84A4-A2374CA2C08D}" presName="root" presStyleCnt="0">
        <dgm:presLayoutVars>
          <dgm:dir/>
          <dgm:resizeHandles val="exact"/>
        </dgm:presLayoutVars>
      </dgm:prSet>
      <dgm:spPr/>
    </dgm:pt>
    <dgm:pt modelId="{C0B42E88-38A3-40A6-AF59-9594EBD6CA4C}" type="pres">
      <dgm:prSet presAssocID="{7C4D7264-8B3C-4EC1-817F-343F18F2DEFA}" presName="compNode" presStyleCnt="0"/>
      <dgm:spPr/>
    </dgm:pt>
    <dgm:pt modelId="{50B10031-4212-47E0-8B4A-AB7C28CD0494}" type="pres">
      <dgm:prSet presAssocID="{7C4D7264-8B3C-4EC1-817F-343F18F2DEFA}" presName="bgRect" presStyleLbl="bgShp" presStyleIdx="0" presStyleCnt="3"/>
      <dgm:spPr/>
    </dgm:pt>
    <dgm:pt modelId="{5D0436D4-E6F8-40ED-AEFE-1A809434E214}" type="pres">
      <dgm:prSet presAssocID="{7C4D7264-8B3C-4EC1-817F-343F18F2DE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198576D1-74EF-471E-9C0C-6B26A0EA667F}" type="pres">
      <dgm:prSet presAssocID="{7C4D7264-8B3C-4EC1-817F-343F18F2DEFA}" presName="spaceRect" presStyleCnt="0"/>
      <dgm:spPr/>
    </dgm:pt>
    <dgm:pt modelId="{9F5E1A6F-F64B-428A-AE30-EC01658A6FD8}" type="pres">
      <dgm:prSet presAssocID="{7C4D7264-8B3C-4EC1-817F-343F18F2DEFA}" presName="parTx" presStyleLbl="revTx" presStyleIdx="0" presStyleCnt="3">
        <dgm:presLayoutVars>
          <dgm:chMax val="0"/>
          <dgm:chPref val="0"/>
        </dgm:presLayoutVars>
      </dgm:prSet>
      <dgm:spPr/>
    </dgm:pt>
    <dgm:pt modelId="{8D1AF943-EE05-4D93-89DB-0E250A8A11AA}" type="pres">
      <dgm:prSet presAssocID="{87172713-D8F0-4D98-8AB8-1B6414BAB1B2}" presName="sibTrans" presStyleCnt="0"/>
      <dgm:spPr/>
    </dgm:pt>
    <dgm:pt modelId="{341E9EFF-369A-4DD4-B878-028CE582F681}" type="pres">
      <dgm:prSet presAssocID="{05157C48-ABC1-437A-B957-45D6F776C075}" presName="compNode" presStyleCnt="0"/>
      <dgm:spPr/>
    </dgm:pt>
    <dgm:pt modelId="{36604493-6C9C-4771-961C-1520B50F3FED}" type="pres">
      <dgm:prSet presAssocID="{05157C48-ABC1-437A-B957-45D6F776C075}" presName="bgRect" presStyleLbl="bgShp" presStyleIdx="1" presStyleCnt="3"/>
      <dgm:spPr/>
    </dgm:pt>
    <dgm:pt modelId="{147D087A-C865-4ABA-B1BB-160EE21C5221}" type="pres">
      <dgm:prSet presAssocID="{05157C48-ABC1-437A-B957-45D6F776C07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85009C03-3529-4B10-B851-C7031C2A8937}" type="pres">
      <dgm:prSet presAssocID="{05157C48-ABC1-437A-B957-45D6F776C075}" presName="spaceRect" presStyleCnt="0"/>
      <dgm:spPr/>
    </dgm:pt>
    <dgm:pt modelId="{DAB0230A-C47D-474A-ADF9-1D4E734AF278}" type="pres">
      <dgm:prSet presAssocID="{05157C48-ABC1-437A-B957-45D6F776C075}" presName="parTx" presStyleLbl="revTx" presStyleIdx="1" presStyleCnt="3">
        <dgm:presLayoutVars>
          <dgm:chMax val="0"/>
          <dgm:chPref val="0"/>
        </dgm:presLayoutVars>
      </dgm:prSet>
      <dgm:spPr/>
    </dgm:pt>
    <dgm:pt modelId="{7388B45C-1FCC-4742-B385-AF78785BC045}" type="pres">
      <dgm:prSet presAssocID="{3086C530-4A75-4F63-8225-D7DC5B743D23}" presName="sibTrans" presStyleCnt="0"/>
      <dgm:spPr/>
    </dgm:pt>
    <dgm:pt modelId="{8FEAD893-0F69-4AB3-870D-56E4DD29B8B5}" type="pres">
      <dgm:prSet presAssocID="{E2856EB1-6F86-4F88-ACD7-2863D2109DD4}" presName="compNode" presStyleCnt="0"/>
      <dgm:spPr/>
    </dgm:pt>
    <dgm:pt modelId="{0AC00B7A-B493-4E71-8D44-C7E6A1F3055A}" type="pres">
      <dgm:prSet presAssocID="{E2856EB1-6F86-4F88-ACD7-2863D2109DD4}" presName="bgRect" presStyleLbl="bgShp" presStyleIdx="2" presStyleCnt="3"/>
      <dgm:spPr/>
    </dgm:pt>
    <dgm:pt modelId="{CD8CB2FF-0D6C-451E-88E1-B6A1C1FA23C4}" type="pres">
      <dgm:prSet presAssocID="{E2856EB1-6F86-4F88-ACD7-2863D2109DD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9E1B1CCA-559D-4FC9-95E1-6435593ED4F1}" type="pres">
      <dgm:prSet presAssocID="{E2856EB1-6F86-4F88-ACD7-2863D2109DD4}" presName="spaceRect" presStyleCnt="0"/>
      <dgm:spPr/>
    </dgm:pt>
    <dgm:pt modelId="{F7C8CBDA-05B6-4360-A365-06AB1150CA06}" type="pres">
      <dgm:prSet presAssocID="{E2856EB1-6F86-4F88-ACD7-2863D2109DD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6FF96B03-DB59-4964-997C-7C1D7263E851}" type="presOf" srcId="{E2856EB1-6F86-4F88-ACD7-2863D2109DD4}" destId="{F7C8CBDA-05B6-4360-A365-06AB1150CA06}" srcOrd="0" destOrd="0" presId="urn:microsoft.com/office/officeart/2018/2/layout/IconVerticalSolidList"/>
    <dgm:cxn modelId="{73B1E333-FF50-4AE9-9576-4D8322F8D178}" srcId="{584F962B-F657-47F8-84A4-A2374CA2C08D}" destId="{05157C48-ABC1-437A-B957-45D6F776C075}" srcOrd="1" destOrd="0" parTransId="{4BBFC75F-DBC1-4955-9D8B-AEBA5468DAC0}" sibTransId="{3086C530-4A75-4F63-8225-D7DC5B743D23}"/>
    <dgm:cxn modelId="{6C5E4C51-25CB-4C8B-895D-34478569EAF5}" type="presOf" srcId="{05157C48-ABC1-437A-B957-45D6F776C075}" destId="{DAB0230A-C47D-474A-ADF9-1D4E734AF278}" srcOrd="0" destOrd="0" presId="urn:microsoft.com/office/officeart/2018/2/layout/IconVerticalSolidList"/>
    <dgm:cxn modelId="{E403E655-7DB5-47AF-809D-6A9545B23277}" type="presOf" srcId="{7C4D7264-8B3C-4EC1-817F-343F18F2DEFA}" destId="{9F5E1A6F-F64B-428A-AE30-EC01658A6FD8}" srcOrd="0" destOrd="0" presId="urn:microsoft.com/office/officeart/2018/2/layout/IconVerticalSolidList"/>
    <dgm:cxn modelId="{2758C47A-9CF6-4F6F-AD0D-CB01A1E30569}" type="presOf" srcId="{584F962B-F657-47F8-84A4-A2374CA2C08D}" destId="{54B31609-DAF1-4C04-8C61-D30EB7104D06}" srcOrd="0" destOrd="0" presId="urn:microsoft.com/office/officeart/2018/2/layout/IconVerticalSolidList"/>
    <dgm:cxn modelId="{4040AAB1-9CAA-4278-BFF0-9E229008E238}" srcId="{584F962B-F657-47F8-84A4-A2374CA2C08D}" destId="{7C4D7264-8B3C-4EC1-817F-343F18F2DEFA}" srcOrd="0" destOrd="0" parTransId="{89378BB9-F0CD-4ADB-963E-B55AE53D9420}" sibTransId="{87172713-D8F0-4D98-8AB8-1B6414BAB1B2}"/>
    <dgm:cxn modelId="{3B2F13D1-E632-477A-A80D-A3D0AA6C8F80}" srcId="{584F962B-F657-47F8-84A4-A2374CA2C08D}" destId="{E2856EB1-6F86-4F88-ACD7-2863D2109DD4}" srcOrd="2" destOrd="0" parTransId="{95D694EC-07D9-4C63-9C1A-674089551BD5}" sibTransId="{41981F56-F084-447E-AE54-D16FEC3F7805}"/>
    <dgm:cxn modelId="{1EDBB717-4F5C-4DE9-8EA0-A6B2115B7FC8}" type="presParOf" srcId="{54B31609-DAF1-4C04-8C61-D30EB7104D06}" destId="{C0B42E88-38A3-40A6-AF59-9594EBD6CA4C}" srcOrd="0" destOrd="0" presId="urn:microsoft.com/office/officeart/2018/2/layout/IconVerticalSolidList"/>
    <dgm:cxn modelId="{F94BE711-46AB-433C-8F60-DA7DA331A2EC}" type="presParOf" srcId="{C0B42E88-38A3-40A6-AF59-9594EBD6CA4C}" destId="{50B10031-4212-47E0-8B4A-AB7C28CD0494}" srcOrd="0" destOrd="0" presId="urn:microsoft.com/office/officeart/2018/2/layout/IconVerticalSolidList"/>
    <dgm:cxn modelId="{FF656B6E-E4A2-4C73-AE3F-FC012A4352CA}" type="presParOf" srcId="{C0B42E88-38A3-40A6-AF59-9594EBD6CA4C}" destId="{5D0436D4-E6F8-40ED-AEFE-1A809434E214}" srcOrd="1" destOrd="0" presId="urn:microsoft.com/office/officeart/2018/2/layout/IconVerticalSolidList"/>
    <dgm:cxn modelId="{A398ECD3-A4C4-4B8D-A70F-2D6E43576B56}" type="presParOf" srcId="{C0B42E88-38A3-40A6-AF59-9594EBD6CA4C}" destId="{198576D1-74EF-471E-9C0C-6B26A0EA667F}" srcOrd="2" destOrd="0" presId="urn:microsoft.com/office/officeart/2018/2/layout/IconVerticalSolidList"/>
    <dgm:cxn modelId="{216871C0-FB95-4B6F-B327-9DC08AAD12C7}" type="presParOf" srcId="{C0B42E88-38A3-40A6-AF59-9594EBD6CA4C}" destId="{9F5E1A6F-F64B-428A-AE30-EC01658A6FD8}" srcOrd="3" destOrd="0" presId="urn:microsoft.com/office/officeart/2018/2/layout/IconVerticalSolidList"/>
    <dgm:cxn modelId="{BDB93637-0229-4A8D-98B5-873A314FDB8B}" type="presParOf" srcId="{54B31609-DAF1-4C04-8C61-D30EB7104D06}" destId="{8D1AF943-EE05-4D93-89DB-0E250A8A11AA}" srcOrd="1" destOrd="0" presId="urn:microsoft.com/office/officeart/2018/2/layout/IconVerticalSolidList"/>
    <dgm:cxn modelId="{AADC3573-DD14-4BB6-AF2A-78A2D443039B}" type="presParOf" srcId="{54B31609-DAF1-4C04-8C61-D30EB7104D06}" destId="{341E9EFF-369A-4DD4-B878-028CE582F681}" srcOrd="2" destOrd="0" presId="urn:microsoft.com/office/officeart/2018/2/layout/IconVerticalSolidList"/>
    <dgm:cxn modelId="{7F7BD205-F099-4DC8-A870-A7B0BA819086}" type="presParOf" srcId="{341E9EFF-369A-4DD4-B878-028CE582F681}" destId="{36604493-6C9C-4771-961C-1520B50F3FED}" srcOrd="0" destOrd="0" presId="urn:microsoft.com/office/officeart/2018/2/layout/IconVerticalSolidList"/>
    <dgm:cxn modelId="{07BF72EE-CF6C-482A-A100-9B4B46AC1AE5}" type="presParOf" srcId="{341E9EFF-369A-4DD4-B878-028CE582F681}" destId="{147D087A-C865-4ABA-B1BB-160EE21C5221}" srcOrd="1" destOrd="0" presId="urn:microsoft.com/office/officeart/2018/2/layout/IconVerticalSolidList"/>
    <dgm:cxn modelId="{153FF2F7-F9A1-49C7-A057-2D1110B2FB9D}" type="presParOf" srcId="{341E9EFF-369A-4DD4-B878-028CE582F681}" destId="{85009C03-3529-4B10-B851-C7031C2A8937}" srcOrd="2" destOrd="0" presId="urn:microsoft.com/office/officeart/2018/2/layout/IconVerticalSolidList"/>
    <dgm:cxn modelId="{D16E0D11-05C3-4B96-955F-74C243E689AD}" type="presParOf" srcId="{341E9EFF-369A-4DD4-B878-028CE582F681}" destId="{DAB0230A-C47D-474A-ADF9-1D4E734AF278}" srcOrd="3" destOrd="0" presId="urn:microsoft.com/office/officeart/2018/2/layout/IconVerticalSolidList"/>
    <dgm:cxn modelId="{468771C3-EC6D-4123-8A26-C57540B4EB8C}" type="presParOf" srcId="{54B31609-DAF1-4C04-8C61-D30EB7104D06}" destId="{7388B45C-1FCC-4742-B385-AF78785BC045}" srcOrd="3" destOrd="0" presId="urn:microsoft.com/office/officeart/2018/2/layout/IconVerticalSolidList"/>
    <dgm:cxn modelId="{9D0E336C-696E-4379-BCAC-C2DF9A1D4E75}" type="presParOf" srcId="{54B31609-DAF1-4C04-8C61-D30EB7104D06}" destId="{8FEAD893-0F69-4AB3-870D-56E4DD29B8B5}" srcOrd="4" destOrd="0" presId="urn:microsoft.com/office/officeart/2018/2/layout/IconVerticalSolidList"/>
    <dgm:cxn modelId="{12476BC1-E4D3-40C1-89FF-A83B9A29DB7D}" type="presParOf" srcId="{8FEAD893-0F69-4AB3-870D-56E4DD29B8B5}" destId="{0AC00B7A-B493-4E71-8D44-C7E6A1F3055A}" srcOrd="0" destOrd="0" presId="urn:microsoft.com/office/officeart/2018/2/layout/IconVerticalSolidList"/>
    <dgm:cxn modelId="{58C0869C-E372-44FF-A690-736E6FABE700}" type="presParOf" srcId="{8FEAD893-0F69-4AB3-870D-56E4DD29B8B5}" destId="{CD8CB2FF-0D6C-451E-88E1-B6A1C1FA23C4}" srcOrd="1" destOrd="0" presId="urn:microsoft.com/office/officeart/2018/2/layout/IconVerticalSolidList"/>
    <dgm:cxn modelId="{92D7607A-8D17-48CE-A1DB-4A305A351DB4}" type="presParOf" srcId="{8FEAD893-0F69-4AB3-870D-56E4DD29B8B5}" destId="{9E1B1CCA-559D-4FC9-95E1-6435593ED4F1}" srcOrd="2" destOrd="0" presId="urn:microsoft.com/office/officeart/2018/2/layout/IconVerticalSolidList"/>
    <dgm:cxn modelId="{8034328C-283E-464E-B9F3-82D59477A248}" type="presParOf" srcId="{8FEAD893-0F69-4AB3-870D-56E4DD29B8B5}" destId="{F7C8CBDA-05B6-4360-A365-06AB1150CA0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774266-3D5E-471B-B3D6-F82BAAED2AD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AC0B048-C40E-42AC-86B3-E16D3D8B68BF}">
      <dgm:prSet/>
      <dgm:spPr/>
      <dgm:t>
        <a:bodyPr/>
        <a:lstStyle/>
        <a:p>
          <a:r>
            <a:rPr lang="en-US" dirty="0"/>
            <a:t>Task: Engage in a debate on the implications of the optimal level of contamination for developing countries within emerging climate change regimes</a:t>
          </a:r>
        </a:p>
      </dgm:t>
    </dgm:pt>
    <dgm:pt modelId="{3D88B16D-49EC-47B5-A28D-69A1052FBA43}" type="parTrans" cxnId="{0588670F-E83D-49AA-914A-D4A047F88619}">
      <dgm:prSet/>
      <dgm:spPr/>
      <dgm:t>
        <a:bodyPr/>
        <a:lstStyle/>
        <a:p>
          <a:endParaRPr lang="en-US"/>
        </a:p>
      </dgm:t>
    </dgm:pt>
    <dgm:pt modelId="{62DA9744-15E2-494B-9581-0CA43BCE54EA}" type="sibTrans" cxnId="{0588670F-E83D-49AA-914A-D4A047F88619}">
      <dgm:prSet/>
      <dgm:spPr/>
      <dgm:t>
        <a:bodyPr/>
        <a:lstStyle/>
        <a:p>
          <a:endParaRPr lang="en-US"/>
        </a:p>
      </dgm:t>
    </dgm:pt>
    <dgm:pt modelId="{AECE87CB-7A2B-4DA9-A3D4-DEB08027DB44}" type="pres">
      <dgm:prSet presAssocID="{4D774266-3D5E-471B-B3D6-F82BAAED2ADD}" presName="linear" presStyleCnt="0">
        <dgm:presLayoutVars>
          <dgm:animLvl val="lvl"/>
          <dgm:resizeHandles val="exact"/>
        </dgm:presLayoutVars>
      </dgm:prSet>
      <dgm:spPr/>
    </dgm:pt>
    <dgm:pt modelId="{18EDE359-7490-42A1-9B99-E26E84FAECE9}" type="pres">
      <dgm:prSet presAssocID="{3AC0B048-C40E-42AC-86B3-E16D3D8B68B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588670F-E83D-49AA-914A-D4A047F88619}" srcId="{4D774266-3D5E-471B-B3D6-F82BAAED2ADD}" destId="{3AC0B048-C40E-42AC-86B3-E16D3D8B68BF}" srcOrd="0" destOrd="0" parTransId="{3D88B16D-49EC-47B5-A28D-69A1052FBA43}" sibTransId="{62DA9744-15E2-494B-9581-0CA43BCE54EA}"/>
    <dgm:cxn modelId="{75244613-1F37-416B-86C2-BB281023365A}" type="presOf" srcId="{3AC0B048-C40E-42AC-86B3-E16D3D8B68BF}" destId="{18EDE359-7490-42A1-9B99-E26E84FAECE9}" srcOrd="0" destOrd="0" presId="urn:microsoft.com/office/officeart/2005/8/layout/vList2"/>
    <dgm:cxn modelId="{51448146-A3D7-40FB-92DF-62E6E1EADD91}" type="presOf" srcId="{4D774266-3D5E-471B-B3D6-F82BAAED2ADD}" destId="{AECE87CB-7A2B-4DA9-A3D4-DEB08027DB44}" srcOrd="0" destOrd="0" presId="urn:microsoft.com/office/officeart/2005/8/layout/vList2"/>
    <dgm:cxn modelId="{33FC7364-C8EC-424E-A53B-6990B53875FE}" type="presParOf" srcId="{AECE87CB-7A2B-4DA9-A3D4-DEB08027DB44}" destId="{18EDE359-7490-42A1-9B99-E26E84FAECE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EB247-8418-4CBF-86B8-43143C07642A}">
      <dsp:nvSpPr>
        <dsp:cNvPr id="0" name=""/>
        <dsp:cNvSpPr/>
      </dsp:nvSpPr>
      <dsp:spPr>
        <a:xfrm>
          <a:off x="121443" y="2455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Sources of Contamination</a:t>
          </a:r>
        </a:p>
      </dsp:txBody>
      <dsp:txXfrm>
        <a:off x="121443" y="2455"/>
        <a:ext cx="1352847" cy="811708"/>
      </dsp:txXfrm>
    </dsp:sp>
    <dsp:sp modelId="{2345D779-BAE3-4ABD-AEC2-0A89B39B20D4}">
      <dsp:nvSpPr>
        <dsp:cNvPr id="0" name=""/>
        <dsp:cNvSpPr/>
      </dsp:nvSpPr>
      <dsp:spPr>
        <a:xfrm>
          <a:off x="1609576" y="2455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Types of Contaminants</a:t>
          </a:r>
        </a:p>
      </dsp:txBody>
      <dsp:txXfrm>
        <a:off x="1609576" y="2455"/>
        <a:ext cx="1352847" cy="811708"/>
      </dsp:txXfrm>
    </dsp:sp>
    <dsp:sp modelId="{41A685A3-3EC2-40B9-B8DD-1F609D72D3B5}">
      <dsp:nvSpPr>
        <dsp:cNvPr id="0" name=""/>
        <dsp:cNvSpPr/>
      </dsp:nvSpPr>
      <dsp:spPr>
        <a:xfrm>
          <a:off x="3097708" y="2455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Pathways of Exposure</a:t>
          </a:r>
        </a:p>
      </dsp:txBody>
      <dsp:txXfrm>
        <a:off x="3097708" y="2455"/>
        <a:ext cx="1352847" cy="811708"/>
      </dsp:txXfrm>
    </dsp:sp>
    <dsp:sp modelId="{213933D2-DB21-4FA9-B8CC-492EB7E48CCA}">
      <dsp:nvSpPr>
        <dsp:cNvPr id="0" name=""/>
        <dsp:cNvSpPr/>
      </dsp:nvSpPr>
      <dsp:spPr>
        <a:xfrm>
          <a:off x="121443" y="949449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Health and Environmental Impacts</a:t>
          </a:r>
        </a:p>
      </dsp:txBody>
      <dsp:txXfrm>
        <a:off x="121443" y="949449"/>
        <a:ext cx="1352847" cy="811708"/>
      </dsp:txXfrm>
    </dsp:sp>
    <dsp:sp modelId="{5B8E5A5B-F080-4711-8B4E-0DF1F2C7CA97}">
      <dsp:nvSpPr>
        <dsp:cNvPr id="0" name=""/>
        <dsp:cNvSpPr/>
      </dsp:nvSpPr>
      <dsp:spPr>
        <a:xfrm>
          <a:off x="1609576" y="949449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Economic and Social Impacts</a:t>
          </a:r>
        </a:p>
      </dsp:txBody>
      <dsp:txXfrm>
        <a:off x="1609576" y="949449"/>
        <a:ext cx="1352847" cy="811708"/>
      </dsp:txXfrm>
    </dsp:sp>
    <dsp:sp modelId="{850CCA4A-8B49-44D3-BFEF-64D41CD26D65}">
      <dsp:nvSpPr>
        <dsp:cNvPr id="0" name=""/>
        <dsp:cNvSpPr/>
      </dsp:nvSpPr>
      <dsp:spPr>
        <a:xfrm>
          <a:off x="3097708" y="949449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Management and Mitigation Strategies</a:t>
          </a:r>
        </a:p>
      </dsp:txBody>
      <dsp:txXfrm>
        <a:off x="3097708" y="949449"/>
        <a:ext cx="1352847" cy="811708"/>
      </dsp:txXfrm>
    </dsp:sp>
    <dsp:sp modelId="{C8B9B062-0EC9-4A20-9F93-995B7324CF59}">
      <dsp:nvSpPr>
        <dsp:cNvPr id="0" name=""/>
        <dsp:cNvSpPr/>
      </dsp:nvSpPr>
      <dsp:spPr>
        <a:xfrm>
          <a:off x="121443" y="1896442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Regulatory Frameworks</a:t>
          </a:r>
        </a:p>
      </dsp:txBody>
      <dsp:txXfrm>
        <a:off x="121443" y="1896442"/>
        <a:ext cx="1352847" cy="811708"/>
      </dsp:txXfrm>
    </dsp:sp>
    <dsp:sp modelId="{E15258DE-5D37-4267-9819-F3FE6A3E834B}">
      <dsp:nvSpPr>
        <dsp:cNvPr id="0" name=""/>
        <dsp:cNvSpPr/>
      </dsp:nvSpPr>
      <dsp:spPr>
        <a:xfrm>
          <a:off x="1609576" y="1896442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Role of Technology and Innovation</a:t>
          </a:r>
        </a:p>
      </dsp:txBody>
      <dsp:txXfrm>
        <a:off x="1609576" y="1896442"/>
        <a:ext cx="1352847" cy="811708"/>
      </dsp:txXfrm>
    </dsp:sp>
    <dsp:sp modelId="{C1E97D4F-5F7C-4A61-B55A-09E73A708E52}">
      <dsp:nvSpPr>
        <dsp:cNvPr id="0" name=""/>
        <dsp:cNvSpPr/>
      </dsp:nvSpPr>
      <dsp:spPr>
        <a:xfrm>
          <a:off x="3097708" y="1896442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Public Awareness and Participation</a:t>
          </a:r>
        </a:p>
      </dsp:txBody>
      <dsp:txXfrm>
        <a:off x="3097708" y="1896442"/>
        <a:ext cx="1352847" cy="811708"/>
      </dsp:txXfrm>
    </dsp:sp>
    <dsp:sp modelId="{D88C0B2E-04C2-4F60-9790-871C41A108A5}">
      <dsp:nvSpPr>
        <dsp:cNvPr id="0" name=""/>
        <dsp:cNvSpPr/>
      </dsp:nvSpPr>
      <dsp:spPr>
        <a:xfrm>
          <a:off x="1609576" y="2843435"/>
          <a:ext cx="1352847" cy="8117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D0D0D"/>
              </a:solidFill>
            </a:rPr>
            <a:t>Evaluation and Feedback</a:t>
          </a:r>
        </a:p>
      </dsp:txBody>
      <dsp:txXfrm>
        <a:off x="1609576" y="2843435"/>
        <a:ext cx="1352847" cy="8117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DB811-B31E-463D-BEBE-62C4B33338CF}">
      <dsp:nvSpPr>
        <dsp:cNvPr id="0" name=""/>
        <dsp:cNvSpPr/>
      </dsp:nvSpPr>
      <dsp:spPr>
        <a:xfrm>
          <a:off x="0" y="173062"/>
          <a:ext cx="6055450" cy="1704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Market of property rights refers to the trading of rights to use or pollute a resource</a:t>
          </a:r>
        </a:p>
      </dsp:txBody>
      <dsp:txXfrm>
        <a:off x="83216" y="256278"/>
        <a:ext cx="5889018" cy="1538258"/>
      </dsp:txXfrm>
    </dsp:sp>
    <dsp:sp modelId="{5295235C-554A-4903-B8DD-6736907023FB}">
      <dsp:nvSpPr>
        <dsp:cNvPr id="0" name=""/>
        <dsp:cNvSpPr/>
      </dsp:nvSpPr>
      <dsp:spPr>
        <a:xfrm>
          <a:off x="0" y="1967032"/>
          <a:ext cx="6055450" cy="1704690"/>
        </a:xfrm>
        <a:prstGeom prst="roundRect">
          <a:avLst/>
        </a:prstGeom>
        <a:solidFill>
          <a:schemeClr val="accent2">
            <a:hueOff val="1504130"/>
            <a:satOff val="-4342"/>
            <a:lumOff val="-6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Mechanisms: Tradable pollution permits, cap-and-trade systems, and carbon markets</a:t>
          </a:r>
        </a:p>
      </dsp:txBody>
      <dsp:txXfrm>
        <a:off x="83216" y="2050248"/>
        <a:ext cx="5889018" cy="1538258"/>
      </dsp:txXfrm>
    </dsp:sp>
    <dsp:sp modelId="{04EB8028-BFDE-4C9B-B8BB-36349AE6CDF0}">
      <dsp:nvSpPr>
        <dsp:cNvPr id="0" name=""/>
        <dsp:cNvSpPr/>
      </dsp:nvSpPr>
      <dsp:spPr>
        <a:xfrm>
          <a:off x="0" y="3761002"/>
          <a:ext cx="6055450" cy="1704690"/>
        </a:xfrm>
        <a:prstGeom prst="roundRect">
          <a:avLst/>
        </a:prstGeom>
        <a:solidFill>
          <a:schemeClr val="accent2">
            <a:hueOff val="3008260"/>
            <a:satOff val="-8684"/>
            <a:lumOff val="-121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Advantages: Provides economic incentives for reducing pollution, allocates resources efficiently</a:t>
          </a:r>
        </a:p>
      </dsp:txBody>
      <dsp:txXfrm>
        <a:off x="83216" y="3844218"/>
        <a:ext cx="5889018" cy="15382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10031-4212-47E0-8B4A-AB7C28CD0494}">
      <dsp:nvSpPr>
        <dsp:cNvPr id="0" name=""/>
        <dsp:cNvSpPr/>
      </dsp:nvSpPr>
      <dsp:spPr>
        <a:xfrm>
          <a:off x="0" y="688"/>
          <a:ext cx="6055450" cy="1610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0436D4-E6F8-40ED-AEFE-1A809434E214}">
      <dsp:nvSpPr>
        <dsp:cNvPr id="0" name=""/>
        <dsp:cNvSpPr/>
      </dsp:nvSpPr>
      <dsp:spPr>
        <a:xfrm>
          <a:off x="487230" y="363091"/>
          <a:ext cx="885873" cy="88587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E1A6F-F64B-428A-AE30-EC01658A6FD8}">
      <dsp:nvSpPr>
        <dsp:cNvPr id="0" name=""/>
        <dsp:cNvSpPr/>
      </dsp:nvSpPr>
      <dsp:spPr>
        <a:xfrm>
          <a:off x="1860334" y="688"/>
          <a:ext cx="4195115" cy="16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464" tIns="170464" rIns="170464" bIns="1704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Optimal pollution refers to the level of contamination that maximizes societal welfare</a:t>
          </a:r>
        </a:p>
      </dsp:txBody>
      <dsp:txXfrm>
        <a:off x="1860334" y="688"/>
        <a:ext cx="4195115" cy="1610679"/>
      </dsp:txXfrm>
    </dsp:sp>
    <dsp:sp modelId="{36604493-6C9C-4771-961C-1520B50F3FED}">
      <dsp:nvSpPr>
        <dsp:cNvPr id="0" name=""/>
        <dsp:cNvSpPr/>
      </dsp:nvSpPr>
      <dsp:spPr>
        <a:xfrm>
          <a:off x="0" y="2014037"/>
          <a:ext cx="6055450" cy="1610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D087A-C865-4ABA-B1BB-160EE21C5221}">
      <dsp:nvSpPr>
        <dsp:cNvPr id="0" name=""/>
        <dsp:cNvSpPr/>
      </dsp:nvSpPr>
      <dsp:spPr>
        <a:xfrm>
          <a:off x="487230" y="2376440"/>
          <a:ext cx="885873" cy="88587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0230A-C47D-474A-ADF9-1D4E734AF278}">
      <dsp:nvSpPr>
        <dsp:cNvPr id="0" name=""/>
        <dsp:cNvSpPr/>
      </dsp:nvSpPr>
      <dsp:spPr>
        <a:xfrm>
          <a:off x="1860334" y="2014037"/>
          <a:ext cx="4195115" cy="16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464" tIns="170464" rIns="170464" bIns="1704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Considerations: Balancing economic benefits with environmental costs, accounting for social preferences and technological constraints</a:t>
          </a:r>
        </a:p>
      </dsp:txBody>
      <dsp:txXfrm>
        <a:off x="1860334" y="2014037"/>
        <a:ext cx="4195115" cy="1610679"/>
      </dsp:txXfrm>
    </dsp:sp>
    <dsp:sp modelId="{0AC00B7A-B493-4E71-8D44-C7E6A1F3055A}">
      <dsp:nvSpPr>
        <dsp:cNvPr id="0" name=""/>
        <dsp:cNvSpPr/>
      </dsp:nvSpPr>
      <dsp:spPr>
        <a:xfrm>
          <a:off x="0" y="4027387"/>
          <a:ext cx="6055450" cy="161067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CB2FF-0D6C-451E-88E1-B6A1C1FA23C4}">
      <dsp:nvSpPr>
        <dsp:cNvPr id="0" name=""/>
        <dsp:cNvSpPr/>
      </dsp:nvSpPr>
      <dsp:spPr>
        <a:xfrm>
          <a:off x="487230" y="4389790"/>
          <a:ext cx="885873" cy="88587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C8CBDA-05B6-4360-A365-06AB1150CA06}">
      <dsp:nvSpPr>
        <dsp:cNvPr id="0" name=""/>
        <dsp:cNvSpPr/>
      </dsp:nvSpPr>
      <dsp:spPr>
        <a:xfrm>
          <a:off x="1860334" y="4027387"/>
          <a:ext cx="4195115" cy="1610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464" tIns="170464" rIns="170464" bIns="17046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Challenges: Determining the true costs and benefits, accounting for long-term impacts</a:t>
          </a:r>
        </a:p>
      </dsp:txBody>
      <dsp:txXfrm>
        <a:off x="1860334" y="4027387"/>
        <a:ext cx="4195115" cy="16106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DE359-7490-42A1-9B99-E26E84FAECE9}">
      <dsp:nvSpPr>
        <dsp:cNvPr id="0" name=""/>
        <dsp:cNvSpPr/>
      </dsp:nvSpPr>
      <dsp:spPr>
        <a:xfrm>
          <a:off x="0" y="198577"/>
          <a:ext cx="6055450" cy="5241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Task: Engage in a debate on the implications of the optimal level of contamination for developing countries within emerging climate change regimes</a:t>
          </a:r>
        </a:p>
      </dsp:txBody>
      <dsp:txXfrm>
        <a:off x="255874" y="454451"/>
        <a:ext cx="5543702" cy="47298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558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88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652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4/3/2024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9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05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33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20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4/3/2024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7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4/3/2024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8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6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46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4/3/2024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381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D5CD020C-9741-43DC-B43B-7CCB26955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562534-6EC9-3E4B-2C58-7F2485F9C1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62" r="15" b="15"/>
          <a:stretch/>
        </p:blipFill>
        <p:spPr>
          <a:xfrm>
            <a:off x="-25759" y="2842211"/>
            <a:ext cx="6095999" cy="4015788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5999" cy="2842211"/>
          </a:xfrm>
          <a:prstGeom prst="rect">
            <a:avLst/>
          </a:prstGeom>
          <a:ln>
            <a:noFill/>
          </a:ln>
          <a:effectLst>
            <a:outerShdw blurRad="254000" dist="127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3A48C6C-3CC4-4EE5-A773-EC1EB7F59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5046374" cy="6858000"/>
          </a:xfrm>
          <a:prstGeom prst="rect">
            <a:avLst/>
          </a:prstGeom>
          <a:ln>
            <a:noFill/>
          </a:ln>
          <a:effectLst>
            <a:outerShdw blurRad="635000" dist="254000" dir="5460000" sx="90000" sy="90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515699" y="728026"/>
            <a:ext cx="4251242" cy="5626180"/>
          </a:xfrm>
        </p:spPr>
        <p:txBody>
          <a:bodyPr anchor="ctr">
            <a:normAutofit/>
          </a:bodyPr>
          <a:lstStyle/>
          <a:p>
            <a:r>
              <a:rPr lang="en-US" sz="4400" dirty="0"/>
              <a:t>The Optimal Level of Contamination: The Role of the Market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696CBF-4971-4F6F-B3C7-0CD6C9E0A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203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Mobile device with apps">
            <a:extLst>
              <a:ext uri="{FF2B5EF4-FFF2-40B4-BE49-F238E27FC236}">
                <a16:creationId xmlns:a16="http://schemas.microsoft.com/office/drawing/2014/main" id="{EC65B41D-5E3F-E51B-04A3-38D8A47506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0" r="10323" b="-2"/>
          <a:stretch/>
        </p:blipFill>
        <p:spPr>
          <a:xfrm>
            <a:off x="20" y="-2"/>
            <a:ext cx="484584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4750" y="-2"/>
            <a:ext cx="7347249" cy="3239337"/>
          </a:xfrm>
          <a:prstGeom prst="rect">
            <a:avLst/>
          </a:prstGeom>
          <a:ln>
            <a:noFill/>
          </a:ln>
          <a:effectLst>
            <a:outerShdw blurRad="139700" dist="88900" dir="546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06552" y="858982"/>
            <a:ext cx="4369757" cy="2129878"/>
          </a:xfrm>
        </p:spPr>
        <p:txBody>
          <a:bodyPr>
            <a:normAutofit/>
          </a:bodyPr>
          <a:lstStyle/>
          <a:p>
            <a:r>
              <a:rPr lang="en-US" dirty="0"/>
              <a:t>Implications for Developing Countries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06552" y="3467499"/>
            <a:ext cx="5012796" cy="2544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700" dirty="0"/>
              <a:t>Emerging climate change regimes pose challenges and opportunities for developing countries</a:t>
            </a:r>
          </a:p>
          <a:p>
            <a:pPr lvl="0">
              <a:lnSpc>
                <a:spcPct val="100000"/>
              </a:lnSpc>
            </a:pPr>
            <a:r>
              <a:rPr lang="en-US" sz="1700" dirty="0"/>
              <a:t>Challenges: Limited resources, vulnerability to climate impacts, competing development priorities</a:t>
            </a:r>
          </a:p>
          <a:p>
            <a:pPr lvl="0">
              <a:lnSpc>
                <a:spcPct val="100000"/>
              </a:lnSpc>
            </a:pPr>
            <a:r>
              <a:rPr lang="en-US" sz="1700" dirty="0"/>
              <a:t>Opportunities: Access to international funding, technology transfer, leapfrogging to sustainable practices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696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Colourful carved figures of humans">
            <a:extLst>
              <a:ext uri="{FF2B5EF4-FFF2-40B4-BE49-F238E27FC236}">
                <a16:creationId xmlns:a16="http://schemas.microsoft.com/office/drawing/2014/main" id="{3CF31D63-D8B3-24E8-B389-E3632302E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235" r="24422" b="-10"/>
          <a:stretch/>
        </p:blipFill>
        <p:spPr>
          <a:xfrm>
            <a:off x="20" y="-2"/>
            <a:ext cx="484584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4750" y="-2"/>
            <a:ext cx="7347249" cy="3239337"/>
          </a:xfrm>
          <a:prstGeom prst="rect">
            <a:avLst/>
          </a:prstGeom>
          <a:ln>
            <a:noFill/>
          </a:ln>
          <a:effectLst>
            <a:outerShdw blurRad="139700" dist="88900" dir="546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06552" y="858982"/>
            <a:ext cx="4369757" cy="2129878"/>
          </a:xfrm>
        </p:spPr>
        <p:txBody>
          <a:bodyPr>
            <a:normAutofit/>
          </a:bodyPr>
          <a:lstStyle/>
          <a:p>
            <a:r>
              <a:rPr lang="en-US" sz="4100" dirty="0"/>
              <a:t>Implications for Emerging Climate Change Regimes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06552" y="3467499"/>
            <a:ext cx="5012796" cy="254441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900" dirty="0"/>
              <a:t>Considerations: Equity, justice, and fairness in burden-sharing</a:t>
            </a:r>
          </a:p>
          <a:p>
            <a:pPr lvl="0">
              <a:lnSpc>
                <a:spcPct val="100000"/>
              </a:lnSpc>
            </a:pPr>
            <a:r>
              <a:rPr lang="en-US" sz="1900" dirty="0"/>
              <a:t>Mitigation vs. Adaptation: Balancing efforts to reduce emissions with adaptation measures</a:t>
            </a:r>
          </a:p>
          <a:p>
            <a:pPr lvl="0">
              <a:lnSpc>
                <a:spcPct val="100000"/>
              </a:lnSpc>
            </a:pPr>
            <a:r>
              <a:rPr lang="en-US" sz="1900" dirty="0"/>
              <a:t>Collaboration and Cooperation: Importance of international agreements and partnerships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6431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165109B-7036-4613-93D4-579E77F6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Debate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660400" dist="2794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E9016043-4E3C-7BB2-3EB6-5E2A09EDE5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7974618"/>
              </p:ext>
            </p:extLst>
          </p:nvPr>
        </p:nvGraphicFramePr>
        <p:xfrm>
          <a:off x="5088860" y="601324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910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/>
              <a:t>Reading pointers</a:t>
            </a:r>
            <a:endParaRPr lang="en-US" sz="3400" dirty="0"/>
          </a:p>
        </p:txBody>
      </p:sp>
      <p:sp>
        <p:nvSpPr>
          <p:cNvPr id="5" name="Content Placeholder">
            <a:extLst>
              <a:ext uri="{FF2B5EF4-FFF2-40B4-BE49-F238E27FC236}">
                <a16:creationId xmlns:a16="http://schemas.microsoft.com/office/drawing/2014/main" id="{D0BE9784-4D77-390A-BBA9-A8AC9394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3664" y="1965870"/>
            <a:ext cx="5012796" cy="2544416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900" dirty="0"/>
              <a:t>Considerations: Equity, justice, and fairness in burden-sharing</a:t>
            </a:r>
          </a:p>
          <a:p>
            <a:pPr lvl="0">
              <a:lnSpc>
                <a:spcPct val="100000"/>
              </a:lnSpc>
            </a:pPr>
            <a:r>
              <a:rPr lang="en-US" sz="1900" dirty="0"/>
              <a:t>Mitigation vs. Adaptation: Balancing efforts to reduce emissions with adaptation measures</a:t>
            </a:r>
          </a:p>
          <a:p>
            <a:pPr lvl="0">
              <a:lnSpc>
                <a:spcPct val="100000"/>
              </a:lnSpc>
            </a:pPr>
            <a:r>
              <a:rPr lang="en-US" sz="1900" dirty="0"/>
              <a:t>Collaboration and Cooperation: Importance of international agreements and partnerships</a:t>
            </a:r>
          </a:p>
        </p:txBody>
      </p:sp>
    </p:spTree>
    <p:extLst>
      <p:ext uri="{BB962C8B-B14F-4D97-AF65-F5344CB8AC3E}">
        <p14:creationId xmlns:p14="http://schemas.microsoft.com/office/powerpoint/2010/main" val="918428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een and yellow layers">
            <a:extLst>
              <a:ext uri="{FF2B5EF4-FFF2-40B4-BE49-F238E27FC236}">
                <a16:creationId xmlns:a16="http://schemas.microsoft.com/office/drawing/2014/main" id="{DA23B861-8505-C371-3F16-4A57457C4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4" r="20473" b="-9"/>
          <a:stretch/>
        </p:blipFill>
        <p:spPr>
          <a:xfrm>
            <a:off x="20" y="-2"/>
            <a:ext cx="484584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4750" y="-2"/>
            <a:ext cx="7347249" cy="3239337"/>
          </a:xfrm>
          <a:prstGeom prst="rect">
            <a:avLst/>
          </a:prstGeom>
          <a:ln>
            <a:noFill/>
          </a:ln>
          <a:effectLst>
            <a:outerShdw blurRad="139700" dist="88900" dir="546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06552" y="858982"/>
            <a:ext cx="4369757" cy="2129878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06552" y="3467499"/>
            <a:ext cx="5012796" cy="2544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900" dirty="0"/>
              <a:t> This presentation explores the intersection of environmental concerns and market dynamics, focusing on finding the optimal level of contamination and the role of market mechanisms in achieving this balance</a:t>
            </a:r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880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788582" y="858983"/>
            <a:ext cx="3968783" cy="2021378"/>
          </a:xfrm>
        </p:spPr>
        <p:txBody>
          <a:bodyPr>
            <a:normAutofit/>
          </a:bodyPr>
          <a:lstStyle/>
          <a:p>
            <a:r>
              <a:rPr lang="en-US" dirty="0"/>
              <a:t>Overview of the General Model</a:t>
            </a:r>
          </a:p>
        </p:txBody>
      </p:sp>
      <p:pic>
        <p:nvPicPr>
          <p:cNvPr id="6" name="Picture 5" descr="Digital financial graphs in 3D">
            <a:extLst>
              <a:ext uri="{FF2B5EF4-FFF2-40B4-BE49-F238E27FC236}">
                <a16:creationId xmlns:a16="http://schemas.microsoft.com/office/drawing/2014/main" id="{B2AA0F56-3CB7-1D87-E416-0F88FD331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5" r="1169" b="-9"/>
          <a:stretch/>
        </p:blipFill>
        <p:spPr>
          <a:xfrm>
            <a:off x="-1" y="-2"/>
            <a:ext cx="6374929" cy="6858002"/>
          </a:xfrm>
          <a:prstGeom prst="rect">
            <a:avLst/>
          </a:prstGeom>
        </p:spPr>
      </p:pic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788582" y="3041557"/>
            <a:ext cx="3968783" cy="2957383"/>
          </a:xfrm>
        </p:spPr>
        <p:txBody>
          <a:bodyPr anchor="ctr">
            <a:normAutofit/>
          </a:bodyPr>
          <a:lstStyle/>
          <a:p>
            <a:pPr marL="171450" indent="-171450">
              <a:lnSpc>
                <a:spcPct val="100000"/>
              </a:lnSpc>
              <a:buChar char="•"/>
            </a:pPr>
            <a:r>
              <a:rPr lang="en-US" sz="1400" dirty="0">
                <a:solidFill>
                  <a:srgbClr val="0D0D0D"/>
                </a:solidFill>
                <a:ea typeface="+mn-lt"/>
                <a:cs typeface="+mn-lt"/>
              </a:rPr>
              <a:t>The concept of a "general model of contamination" involves understanding the dynamics, impacts, and management strategies associated with contamination in various contexts, whether it be environmental, product-related, or other forms</a:t>
            </a:r>
            <a:endParaRPr lang="en-US" sz="1400">
              <a:solidFill>
                <a:srgbClr val="000000"/>
              </a:solidFill>
              <a:ea typeface="+mn-lt"/>
              <a:cs typeface="+mn-lt"/>
            </a:endParaRPr>
          </a:p>
          <a:p>
            <a:pPr marL="171450" indent="-171450">
              <a:lnSpc>
                <a:spcPct val="100000"/>
              </a:lnSpc>
              <a:buChar char="•"/>
            </a:pPr>
            <a:r>
              <a:rPr lang="en-US" sz="1400" dirty="0">
                <a:solidFill>
                  <a:srgbClr val="0D0D0D"/>
                </a:solidFill>
                <a:ea typeface="+mn-lt"/>
                <a:cs typeface="+mn-lt"/>
              </a:rPr>
              <a:t>While there isn't a single, universally accepted model, a comprehensive approach would incorporate elements from environmental economics, public health, and regulatory perspectives to address the sources, effects, and mitigation of contamination</a:t>
            </a:r>
            <a:endParaRPr lang="en-US" sz="140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1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gital financial graphs in 3D">
            <a:extLst>
              <a:ext uri="{FF2B5EF4-FFF2-40B4-BE49-F238E27FC236}">
                <a16:creationId xmlns:a16="http://schemas.microsoft.com/office/drawing/2014/main" id="{B2AA0F56-3CB7-1D87-E416-0F88FD331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475" r="1169" b="-9"/>
          <a:stretch/>
        </p:blipFill>
        <p:spPr>
          <a:xfrm>
            <a:off x="-1" y="-2"/>
            <a:ext cx="6374929" cy="685800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3" name="Diagram 532">
            <a:extLst>
              <a:ext uri="{FF2B5EF4-FFF2-40B4-BE49-F238E27FC236}">
                <a16:creationId xmlns:a16="http://schemas.microsoft.com/office/drawing/2014/main" id="{8E0CC426-88DF-A157-0CF3-1C31E68A42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788534"/>
              </p:ext>
            </p:extLst>
          </p:nvPr>
        </p:nvGraphicFramePr>
        <p:xfrm>
          <a:off x="6568633" y="2285036"/>
          <a:ext cx="4572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18" name="Title">
            <a:extLst>
              <a:ext uri="{FF2B5EF4-FFF2-40B4-BE49-F238E27FC236}">
                <a16:creationId xmlns:a16="http://schemas.microsoft.com/office/drawing/2014/main" id="{B4AC6F38-ABD2-4AE6-1FDD-7B30FC1B6CE0}"/>
              </a:ext>
            </a:extLst>
          </p:cNvPr>
          <p:cNvSpPr txBox="1">
            <a:spLocks/>
          </p:cNvSpPr>
          <p:nvPr/>
        </p:nvSpPr>
        <p:spPr>
          <a:xfrm>
            <a:off x="6778936" y="550325"/>
            <a:ext cx="3968783" cy="2021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The General Model may include:</a:t>
            </a:r>
          </a:p>
        </p:txBody>
      </p:sp>
      <p:sp>
        <p:nvSpPr>
          <p:cNvPr id="18" name="Content Placeholder">
            <a:extLst>
              <a:ext uri="{FF2B5EF4-FFF2-40B4-BE49-F238E27FC236}">
                <a16:creationId xmlns:a16="http://schemas.microsoft.com/office/drawing/2014/main" id="{58033B00-836A-30F0-BBC5-E941C796B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552" y="6235778"/>
            <a:ext cx="4771657" cy="6153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1700" dirty="0"/>
              <a:t>In groups, research each of these for a class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58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gures of houses in different position and sizes">
            <a:extLst>
              <a:ext uri="{FF2B5EF4-FFF2-40B4-BE49-F238E27FC236}">
                <a16:creationId xmlns:a16="http://schemas.microsoft.com/office/drawing/2014/main" id="{60F5DBE2-4779-9DE5-7311-0C21988138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0" r="36213" b="-2"/>
          <a:stretch/>
        </p:blipFill>
        <p:spPr>
          <a:xfrm>
            <a:off x="20" y="-2"/>
            <a:ext cx="484584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4750" y="-2"/>
            <a:ext cx="7347249" cy="3239337"/>
          </a:xfrm>
          <a:prstGeom prst="rect">
            <a:avLst/>
          </a:prstGeom>
          <a:ln>
            <a:noFill/>
          </a:ln>
          <a:effectLst>
            <a:outerShdw blurRad="139700" dist="88900" dir="546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06552" y="858982"/>
            <a:ext cx="4369757" cy="2129878"/>
          </a:xfrm>
        </p:spPr>
        <p:txBody>
          <a:bodyPr>
            <a:normAutofit/>
          </a:bodyPr>
          <a:lstStyle/>
          <a:p>
            <a:r>
              <a:rPr lang="en-US" dirty="0"/>
              <a:t>Market Failures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06552" y="3467499"/>
            <a:ext cx="5012796" cy="2544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700" dirty="0"/>
              <a:t>Market failures occur when the allocation of goods and services by a free market is not efficient</a:t>
            </a:r>
            <a:endParaRPr lang="en-US"/>
          </a:p>
          <a:p>
            <a:pPr lvl="0">
              <a:lnSpc>
                <a:spcPct val="100000"/>
              </a:lnSpc>
            </a:pPr>
            <a:r>
              <a:rPr lang="en-US" sz="1700" b="1" dirty="0"/>
              <a:t>Causes</a:t>
            </a:r>
            <a:r>
              <a:rPr lang="en-US" sz="1700" dirty="0"/>
              <a:t>: Lack of property rights, information asymmetry, public goods, and externalities</a:t>
            </a:r>
          </a:p>
          <a:p>
            <a:pPr lvl="0">
              <a:lnSpc>
                <a:spcPct val="100000"/>
              </a:lnSpc>
            </a:pPr>
            <a:r>
              <a:rPr lang="en-US" sz="1700" b="1" dirty="0"/>
              <a:t>Implications</a:t>
            </a:r>
            <a:r>
              <a:rPr lang="en-US" sz="1700" dirty="0"/>
              <a:t>: Market failures can lead to overconsumption of resources, pollution, and degradation of the environment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466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3ECBE1F1-D69B-4AFA-ABD5-8E41720EF6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igures of houses in different position and sizes">
            <a:extLst>
              <a:ext uri="{FF2B5EF4-FFF2-40B4-BE49-F238E27FC236}">
                <a16:creationId xmlns:a16="http://schemas.microsoft.com/office/drawing/2014/main" id="{AF5BA5C3-A18C-3B18-7367-78B4969A51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0" r="36213" b="-2"/>
          <a:stretch/>
        </p:blipFill>
        <p:spPr>
          <a:xfrm>
            <a:off x="20" y="-2"/>
            <a:ext cx="4845848" cy="6858002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03A6265-E10C-4B85-9C20-E75FCAF9C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4750" y="-2"/>
            <a:ext cx="7347249" cy="3239337"/>
          </a:xfrm>
          <a:prstGeom prst="rect">
            <a:avLst/>
          </a:prstGeom>
          <a:ln>
            <a:noFill/>
          </a:ln>
          <a:effectLst>
            <a:outerShdw blurRad="139700" dist="88900" dir="5460000" sx="97000" sy="97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5606552" y="858982"/>
            <a:ext cx="4369757" cy="2129878"/>
          </a:xfrm>
        </p:spPr>
        <p:txBody>
          <a:bodyPr>
            <a:normAutofit/>
          </a:bodyPr>
          <a:lstStyle/>
          <a:p>
            <a:r>
              <a:rPr lang="en-US" sz="4100" dirty="0"/>
              <a:t>Externalities and Common Property Resources</a:t>
            </a:r>
          </a:p>
        </p:txBody>
      </p:sp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5606552" y="3467499"/>
            <a:ext cx="5012796" cy="25444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2000" dirty="0"/>
              <a:t>Externalities: Costs or benefits that affect parties who did not choose to incur them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Common Property Resources are resources that are collectively owned or accessed, leading to overuse or degradation e.g. Air and water pollution, overfishing, deforestation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1FF92BA-874E-408A-BFAD-416A7FFE5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020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165109B-7036-4613-93D4-579E77F6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r>
              <a:rPr lang="en-US" dirty="0"/>
              <a:t>Analysis of the Market of Property Rights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660400" dist="2794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7D1FDEF8-CA6C-68F0-69EE-9C83B2379F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71107"/>
              </p:ext>
            </p:extLst>
          </p:nvPr>
        </p:nvGraphicFramePr>
        <p:xfrm>
          <a:off x="5088860" y="601324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3174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9165109B-7036-4613-93D4-579E77F6E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761802" y="858982"/>
            <a:ext cx="3451060" cy="5152933"/>
          </a:xfrm>
        </p:spPr>
        <p:txBody>
          <a:bodyPr>
            <a:normAutofit/>
          </a:bodyPr>
          <a:lstStyle/>
          <a:p>
            <a:r>
              <a:rPr lang="en-US" dirty="0"/>
              <a:t>The Idea of Optimal Pollution</a:t>
            </a: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3E8FEA2-54EE-4F84-B5DB-A055A7D80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36707" y="0"/>
            <a:ext cx="7455294" cy="6858000"/>
          </a:xfrm>
          <a:prstGeom prst="rect">
            <a:avLst/>
          </a:prstGeom>
          <a:ln>
            <a:noFill/>
          </a:ln>
          <a:effectLst>
            <a:outerShdw blurRad="660400" dist="279400" dir="798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Content Placeholder">
            <a:extLst>
              <a:ext uri="{FF2B5EF4-FFF2-40B4-BE49-F238E27FC236}">
                <a16:creationId xmlns:a16="http://schemas.microsoft.com/office/drawing/2014/main" id="{44692ABF-0983-B2F5-8D69-913241286B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989611"/>
              </p:ext>
            </p:extLst>
          </p:nvPr>
        </p:nvGraphicFramePr>
        <p:xfrm>
          <a:off x="5088860" y="601324"/>
          <a:ext cx="6055450" cy="5638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298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6788582" y="858983"/>
            <a:ext cx="4258150" cy="202137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Coase Theorem</a:t>
            </a:r>
          </a:p>
        </p:txBody>
      </p:sp>
      <p:pic>
        <p:nvPicPr>
          <p:cNvPr id="6" name="Picture 5" descr="A calculus formula">
            <a:extLst>
              <a:ext uri="{FF2B5EF4-FFF2-40B4-BE49-F238E27FC236}">
                <a16:creationId xmlns:a16="http://schemas.microsoft.com/office/drawing/2014/main" id="{D1DB5BF0-C19F-589F-33FD-97F3E3C709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765" r="16228" b="-10"/>
          <a:stretch/>
        </p:blipFill>
        <p:spPr>
          <a:xfrm>
            <a:off x="-1" y="-2"/>
            <a:ext cx="6374929" cy="6858002"/>
          </a:xfrm>
          <a:prstGeom prst="rect">
            <a:avLst/>
          </a:prstGeom>
        </p:spPr>
      </p:pic>
      <p:sp>
        <p:nvSpPr>
          <p:cNvPr id="3" name="Content Placeholder"/>
          <p:cNvSpPr>
            <a:spLocks noGrp="1"/>
          </p:cNvSpPr>
          <p:nvPr>
            <p:ph idx="1"/>
          </p:nvPr>
        </p:nvSpPr>
        <p:spPr>
          <a:xfrm>
            <a:off x="6569377" y="2739901"/>
            <a:ext cx="3968783" cy="2957383"/>
          </a:xfrm>
        </p:spPr>
        <p:txBody>
          <a:bodyPr anchor="ctr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 sz="1900" dirty="0"/>
              <a:t>States that in the absence of transaction costs, bargaining between parties can lead to efficient outcomes regardless of initial allocation of property rights</a:t>
            </a:r>
          </a:p>
          <a:p>
            <a:pPr lvl="0">
              <a:lnSpc>
                <a:spcPct val="100000"/>
              </a:lnSpc>
            </a:pPr>
            <a:r>
              <a:rPr lang="en-US" sz="1900" dirty="0"/>
              <a:t>Criticisms: Transaction costs may be significant, distributional concerns, assumption of perfect information and rationality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58B1629-F209-47B0-BA59-6BD937DBB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897672"/>
      </p:ext>
    </p:extLst>
  </p:cSld>
  <p:clrMapOvr>
    <a:masterClrMapping/>
  </p:clrMapOvr>
</p:sld>
</file>

<file path=ppt/theme/theme1.xml><?xml version="1.0" encoding="utf-8"?>
<a:theme xmlns:a="http://schemas.openxmlformats.org/drawingml/2006/main" name="BevelVTI">
  <a:themeElements>
    <a:clrScheme name="AnalogousFromRegularSeed_2SEEDS">
      <a:dk1>
        <a:srgbClr val="000000"/>
      </a:dk1>
      <a:lt1>
        <a:srgbClr val="FFFFFF"/>
      </a:lt1>
      <a:dk2>
        <a:srgbClr val="1B2131"/>
      </a:dk2>
      <a:lt2>
        <a:srgbClr val="F0F1F3"/>
      </a:lt2>
      <a:accent1>
        <a:srgbClr val="CA9722"/>
      </a:accent1>
      <a:accent2>
        <a:srgbClr val="DC6334"/>
      </a:accent2>
      <a:accent3>
        <a:srgbClr val="9BAA28"/>
      </a:accent3>
      <a:accent4>
        <a:srgbClr val="2291CA"/>
      </a:accent4>
      <a:accent5>
        <a:srgbClr val="345DDC"/>
      </a:accent5>
      <a:accent6>
        <a:srgbClr val="4C31CD"/>
      </a:accent6>
      <a:hlink>
        <a:srgbClr val="3F66BF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551</Words>
  <Application>Microsoft Office PowerPoint</Application>
  <PresentationFormat>Widescreen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Bierstadt</vt:lpstr>
      <vt:lpstr>BevelVTI</vt:lpstr>
      <vt:lpstr>The Optimal Level of Contamination: The Role of the Market</vt:lpstr>
      <vt:lpstr>Introduction</vt:lpstr>
      <vt:lpstr>Overview of the General Model</vt:lpstr>
      <vt:lpstr>PowerPoint Presentation</vt:lpstr>
      <vt:lpstr>Market Failures</vt:lpstr>
      <vt:lpstr>Externalities and Common Property Resources</vt:lpstr>
      <vt:lpstr>Analysis of the Market of Property Rights</vt:lpstr>
      <vt:lpstr>The Idea of Optimal Pollution</vt:lpstr>
      <vt:lpstr>Coase Theorem</vt:lpstr>
      <vt:lpstr>Implications for Developing Countries</vt:lpstr>
      <vt:lpstr>Implications for Emerging Climate Change Regimes</vt:lpstr>
      <vt:lpstr>Debate</vt:lpstr>
      <vt:lpstr>Reading pointers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Matthew Blackett</cp:lastModifiedBy>
  <cp:revision>61</cp:revision>
  <dcterms:created xsi:type="dcterms:W3CDTF">2024-04-03T08:41:55Z</dcterms:created>
  <dcterms:modified xsi:type="dcterms:W3CDTF">2024-04-03T10:16:39Z</dcterms:modified>
</cp:coreProperties>
</file>