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9"/>
  </p:notesMasterIdLst>
  <p:sldIdLst>
    <p:sldId id="256" r:id="rId3"/>
    <p:sldId id="257" r:id="rId4"/>
    <p:sldId id="295" r:id="rId5"/>
    <p:sldId id="260" r:id="rId6"/>
    <p:sldId id="262" r:id="rId7"/>
    <p:sldId id="263" r:id="rId8"/>
    <p:sldId id="264" r:id="rId9"/>
    <p:sldId id="265" r:id="rId10"/>
    <p:sldId id="266" r:id="rId11"/>
    <p:sldId id="352" r:id="rId12"/>
    <p:sldId id="268" r:id="rId13"/>
    <p:sldId id="269" r:id="rId14"/>
    <p:sldId id="270" r:id="rId15"/>
    <p:sldId id="271" r:id="rId16"/>
    <p:sldId id="272" r:id="rId17"/>
    <p:sldId id="353" r:id="rId18"/>
  </p:sldIdLst>
  <p:sldSz cx="12192000" cy="6858000"/>
  <p:notesSz cx="6951663" cy="10082213"/>
  <p:embeddedFontLst>
    <p:embeddedFont>
      <p:font typeface="Century Gothic" panose="020B050202020202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B3D02-9770-47E1-B327-93AA6DB7A702}" v="10" dt="2024-06-21T13:46:47.708"/>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812"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10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11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10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113"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B99B3D02-9770-47E1-B327-93AA6DB7A702}"/>
    <pc:docChg chg="undo custSel addSld delSld modSld sldOrd">
      <pc:chgData name="Dr. Wan Norhayati Binti Wan Ahmad" userId="e5497643-389a-4a03-ba60-04d6bd9196cb" providerId="ADAL" clId="{B99B3D02-9770-47E1-B327-93AA6DB7A702}" dt="2024-06-21T13:50:43.126" v="236" actId="47"/>
      <pc:docMkLst>
        <pc:docMk/>
      </pc:docMkLst>
      <pc:sldChg chg="modSp mod">
        <pc:chgData name="Dr. Wan Norhayati Binti Wan Ahmad" userId="e5497643-389a-4a03-ba60-04d6bd9196cb" providerId="ADAL" clId="{B99B3D02-9770-47E1-B327-93AA6DB7A702}" dt="2024-06-21T11:23:11.179" v="57" actId="5793"/>
        <pc:sldMkLst>
          <pc:docMk/>
          <pc:sldMk cId="3035952661" sldId="268"/>
        </pc:sldMkLst>
        <pc:spChg chg="mod">
          <ac:chgData name="Dr. Wan Norhayati Binti Wan Ahmad" userId="e5497643-389a-4a03-ba60-04d6bd9196cb" providerId="ADAL" clId="{B99B3D02-9770-47E1-B327-93AA6DB7A702}" dt="2024-06-21T11:23:00.254" v="55" actId="122"/>
          <ac:spMkLst>
            <pc:docMk/>
            <pc:sldMk cId="3035952661" sldId="268"/>
            <ac:spMk id="157" creationId="{00000000-0000-0000-0000-000000000000}"/>
          </ac:spMkLst>
        </pc:spChg>
        <pc:spChg chg="mod">
          <ac:chgData name="Dr. Wan Norhayati Binti Wan Ahmad" userId="e5497643-389a-4a03-ba60-04d6bd9196cb" providerId="ADAL" clId="{B99B3D02-9770-47E1-B327-93AA6DB7A702}" dt="2024-06-21T11:23:11.179" v="57" actId="5793"/>
          <ac:spMkLst>
            <pc:docMk/>
            <pc:sldMk cId="3035952661" sldId="268"/>
            <ac:spMk id="158" creationId="{00000000-0000-0000-0000-000000000000}"/>
          </ac:spMkLst>
        </pc:spChg>
      </pc:sldChg>
      <pc:sldChg chg="modSp mod ord">
        <pc:chgData name="Dr. Wan Norhayati Binti Wan Ahmad" userId="e5497643-389a-4a03-ba60-04d6bd9196cb" providerId="ADAL" clId="{B99B3D02-9770-47E1-B327-93AA6DB7A702}" dt="2024-06-21T13:19:58.025" v="140" actId="14100"/>
        <pc:sldMkLst>
          <pc:docMk/>
          <pc:sldMk cId="526131397" sldId="269"/>
        </pc:sldMkLst>
        <pc:spChg chg="mod">
          <ac:chgData name="Dr. Wan Norhayati Binti Wan Ahmad" userId="e5497643-389a-4a03-ba60-04d6bd9196cb" providerId="ADAL" clId="{B99B3D02-9770-47E1-B327-93AA6DB7A702}" dt="2024-06-21T13:06:05.337" v="86"/>
          <ac:spMkLst>
            <pc:docMk/>
            <pc:sldMk cId="526131397" sldId="269"/>
            <ac:spMk id="157" creationId="{00000000-0000-0000-0000-000000000000}"/>
          </ac:spMkLst>
        </pc:spChg>
        <pc:spChg chg="mod">
          <ac:chgData name="Dr. Wan Norhayati Binti Wan Ahmad" userId="e5497643-389a-4a03-ba60-04d6bd9196cb" providerId="ADAL" clId="{B99B3D02-9770-47E1-B327-93AA6DB7A702}" dt="2024-06-21T13:19:58.025" v="140" actId="14100"/>
          <ac:spMkLst>
            <pc:docMk/>
            <pc:sldMk cId="526131397" sldId="269"/>
            <ac:spMk id="158" creationId="{00000000-0000-0000-0000-000000000000}"/>
          </ac:spMkLst>
        </pc:spChg>
      </pc:sldChg>
      <pc:sldChg chg="modSp mod">
        <pc:chgData name="Dr. Wan Norhayati Binti Wan Ahmad" userId="e5497643-389a-4a03-ba60-04d6bd9196cb" providerId="ADAL" clId="{B99B3D02-9770-47E1-B327-93AA6DB7A702}" dt="2024-06-21T13:23:38.636" v="171" actId="207"/>
        <pc:sldMkLst>
          <pc:docMk/>
          <pc:sldMk cId="4169149729" sldId="270"/>
        </pc:sldMkLst>
        <pc:spChg chg="mod">
          <ac:chgData name="Dr. Wan Norhayati Binti Wan Ahmad" userId="e5497643-389a-4a03-ba60-04d6bd9196cb" providerId="ADAL" clId="{B99B3D02-9770-47E1-B327-93AA6DB7A702}" dt="2024-06-21T13:20:59.211" v="143" actId="122"/>
          <ac:spMkLst>
            <pc:docMk/>
            <pc:sldMk cId="4169149729" sldId="270"/>
            <ac:spMk id="157" creationId="{00000000-0000-0000-0000-000000000000}"/>
          </ac:spMkLst>
        </pc:spChg>
        <pc:spChg chg="mod">
          <ac:chgData name="Dr. Wan Norhayati Binti Wan Ahmad" userId="e5497643-389a-4a03-ba60-04d6bd9196cb" providerId="ADAL" clId="{B99B3D02-9770-47E1-B327-93AA6DB7A702}" dt="2024-06-21T13:23:38.636" v="171" actId="207"/>
          <ac:spMkLst>
            <pc:docMk/>
            <pc:sldMk cId="4169149729" sldId="270"/>
            <ac:spMk id="158" creationId="{00000000-0000-0000-0000-000000000000}"/>
          </ac:spMkLst>
        </pc:spChg>
      </pc:sldChg>
      <pc:sldChg chg="modSp mod">
        <pc:chgData name="Dr. Wan Norhayati Binti Wan Ahmad" userId="e5497643-389a-4a03-ba60-04d6bd9196cb" providerId="ADAL" clId="{B99B3D02-9770-47E1-B327-93AA6DB7A702}" dt="2024-06-21T13:28:25.750" v="200" actId="207"/>
        <pc:sldMkLst>
          <pc:docMk/>
          <pc:sldMk cId="3687209180" sldId="271"/>
        </pc:sldMkLst>
        <pc:spChg chg="mod">
          <ac:chgData name="Dr. Wan Norhayati Binti Wan Ahmad" userId="e5497643-389a-4a03-ba60-04d6bd9196cb" providerId="ADAL" clId="{B99B3D02-9770-47E1-B327-93AA6DB7A702}" dt="2024-06-21T13:24:32.723" v="174"/>
          <ac:spMkLst>
            <pc:docMk/>
            <pc:sldMk cId="3687209180" sldId="271"/>
            <ac:spMk id="157" creationId="{00000000-0000-0000-0000-000000000000}"/>
          </ac:spMkLst>
        </pc:spChg>
        <pc:spChg chg="mod">
          <ac:chgData name="Dr. Wan Norhayati Binti Wan Ahmad" userId="e5497643-389a-4a03-ba60-04d6bd9196cb" providerId="ADAL" clId="{B99B3D02-9770-47E1-B327-93AA6DB7A702}" dt="2024-06-21T13:28:25.750" v="200" actId="207"/>
          <ac:spMkLst>
            <pc:docMk/>
            <pc:sldMk cId="3687209180" sldId="271"/>
            <ac:spMk id="158" creationId="{00000000-0000-0000-0000-000000000000}"/>
          </ac:spMkLst>
        </pc:spChg>
      </pc:sldChg>
      <pc:sldChg chg="modSp mod">
        <pc:chgData name="Dr. Wan Norhayati Binti Wan Ahmad" userId="e5497643-389a-4a03-ba60-04d6bd9196cb" providerId="ADAL" clId="{B99B3D02-9770-47E1-B327-93AA6DB7A702}" dt="2024-06-21T13:31:32.881" v="217" actId="207"/>
        <pc:sldMkLst>
          <pc:docMk/>
          <pc:sldMk cId="871651220" sldId="272"/>
        </pc:sldMkLst>
        <pc:spChg chg="mod">
          <ac:chgData name="Dr. Wan Norhayati Binti Wan Ahmad" userId="e5497643-389a-4a03-ba60-04d6bd9196cb" providerId="ADAL" clId="{B99B3D02-9770-47E1-B327-93AA6DB7A702}" dt="2024-06-21T13:30:05.896" v="203"/>
          <ac:spMkLst>
            <pc:docMk/>
            <pc:sldMk cId="871651220" sldId="272"/>
            <ac:spMk id="157" creationId="{00000000-0000-0000-0000-000000000000}"/>
          </ac:spMkLst>
        </pc:spChg>
        <pc:spChg chg="mod">
          <ac:chgData name="Dr. Wan Norhayati Binti Wan Ahmad" userId="e5497643-389a-4a03-ba60-04d6bd9196cb" providerId="ADAL" clId="{B99B3D02-9770-47E1-B327-93AA6DB7A702}" dt="2024-06-21T13:31:32.881" v="217" actId="207"/>
          <ac:spMkLst>
            <pc:docMk/>
            <pc:sldMk cId="871651220" sldId="272"/>
            <ac:spMk id="158" creationId="{00000000-0000-0000-0000-000000000000}"/>
          </ac:spMkLst>
        </pc:spChg>
      </pc:sldChg>
      <pc:sldChg chg="addSp delSp modSp del mod">
        <pc:chgData name="Dr. Wan Norhayati Binti Wan Ahmad" userId="e5497643-389a-4a03-ba60-04d6bd9196cb" providerId="ADAL" clId="{B99B3D02-9770-47E1-B327-93AA6DB7A702}" dt="2024-06-21T13:47:28.464" v="235" actId="2696"/>
        <pc:sldMkLst>
          <pc:docMk/>
          <pc:sldMk cId="4116853057" sldId="273"/>
        </pc:sldMkLst>
        <pc:spChg chg="del">
          <ac:chgData name="Dr. Wan Norhayati Binti Wan Ahmad" userId="e5497643-389a-4a03-ba60-04d6bd9196cb" providerId="ADAL" clId="{B99B3D02-9770-47E1-B327-93AA6DB7A702}" dt="2024-06-21T13:44:55.151" v="218" actId="478"/>
          <ac:spMkLst>
            <pc:docMk/>
            <pc:sldMk cId="4116853057" sldId="273"/>
            <ac:spMk id="157" creationId="{00000000-0000-0000-0000-000000000000}"/>
          </ac:spMkLst>
        </pc:spChg>
        <pc:spChg chg="del">
          <ac:chgData name="Dr. Wan Norhayati Binti Wan Ahmad" userId="e5497643-389a-4a03-ba60-04d6bd9196cb" providerId="ADAL" clId="{B99B3D02-9770-47E1-B327-93AA6DB7A702}" dt="2024-06-21T13:44:58.386" v="219" actId="478"/>
          <ac:spMkLst>
            <pc:docMk/>
            <pc:sldMk cId="4116853057" sldId="273"/>
            <ac:spMk id="158" creationId="{00000000-0000-0000-0000-000000000000}"/>
          </ac:spMkLst>
        </pc:spChg>
        <pc:picChg chg="add mod">
          <ac:chgData name="Dr. Wan Norhayati Binti Wan Ahmad" userId="e5497643-389a-4a03-ba60-04d6bd9196cb" providerId="ADAL" clId="{B99B3D02-9770-47E1-B327-93AA6DB7A702}" dt="2024-06-21T13:45:22.346" v="225" actId="1076"/>
          <ac:picMkLst>
            <pc:docMk/>
            <pc:sldMk cId="4116853057" sldId="273"/>
            <ac:picMk id="2" creationId="{78839070-79B6-5F98-6DB3-F7CDE675E54C}"/>
          </ac:picMkLst>
        </pc:picChg>
      </pc:sldChg>
      <pc:sldChg chg="del">
        <pc:chgData name="Dr. Wan Norhayati Binti Wan Ahmad" userId="e5497643-389a-4a03-ba60-04d6bd9196cb" providerId="ADAL" clId="{B99B3D02-9770-47E1-B327-93AA6DB7A702}" dt="2024-06-21T13:50:43.126" v="236" actId="47"/>
        <pc:sldMkLst>
          <pc:docMk/>
          <pc:sldMk cId="366867540" sldId="274"/>
        </pc:sldMkLst>
      </pc:sldChg>
      <pc:sldChg chg="del">
        <pc:chgData name="Dr. Wan Norhayati Binti Wan Ahmad" userId="e5497643-389a-4a03-ba60-04d6bd9196cb" providerId="ADAL" clId="{B99B3D02-9770-47E1-B327-93AA6DB7A702}" dt="2024-06-21T13:50:43.126" v="236" actId="47"/>
        <pc:sldMkLst>
          <pc:docMk/>
          <pc:sldMk cId="3857579483" sldId="275"/>
        </pc:sldMkLst>
      </pc:sldChg>
      <pc:sldChg chg="del">
        <pc:chgData name="Dr. Wan Norhayati Binti Wan Ahmad" userId="e5497643-389a-4a03-ba60-04d6bd9196cb" providerId="ADAL" clId="{B99B3D02-9770-47E1-B327-93AA6DB7A702}" dt="2024-06-21T13:50:43.126" v="236" actId="47"/>
        <pc:sldMkLst>
          <pc:docMk/>
          <pc:sldMk cId="2320696026" sldId="276"/>
        </pc:sldMkLst>
      </pc:sldChg>
      <pc:sldChg chg="del">
        <pc:chgData name="Dr. Wan Norhayati Binti Wan Ahmad" userId="e5497643-389a-4a03-ba60-04d6bd9196cb" providerId="ADAL" clId="{B99B3D02-9770-47E1-B327-93AA6DB7A702}" dt="2024-06-21T13:50:43.126" v="236" actId="47"/>
        <pc:sldMkLst>
          <pc:docMk/>
          <pc:sldMk cId="89196730" sldId="277"/>
        </pc:sldMkLst>
      </pc:sldChg>
      <pc:sldChg chg="del">
        <pc:chgData name="Dr. Wan Norhayati Binti Wan Ahmad" userId="e5497643-389a-4a03-ba60-04d6bd9196cb" providerId="ADAL" clId="{B99B3D02-9770-47E1-B327-93AA6DB7A702}" dt="2024-06-21T13:50:43.126" v="236" actId="47"/>
        <pc:sldMkLst>
          <pc:docMk/>
          <pc:sldMk cId="1952830884" sldId="278"/>
        </pc:sldMkLst>
      </pc:sldChg>
      <pc:sldChg chg="del">
        <pc:chgData name="Dr. Wan Norhayati Binti Wan Ahmad" userId="e5497643-389a-4a03-ba60-04d6bd9196cb" providerId="ADAL" clId="{B99B3D02-9770-47E1-B327-93AA6DB7A702}" dt="2024-06-21T13:50:43.126" v="236" actId="47"/>
        <pc:sldMkLst>
          <pc:docMk/>
          <pc:sldMk cId="1070469222" sldId="279"/>
        </pc:sldMkLst>
      </pc:sldChg>
      <pc:sldChg chg="del">
        <pc:chgData name="Dr. Wan Norhayati Binti Wan Ahmad" userId="e5497643-389a-4a03-ba60-04d6bd9196cb" providerId="ADAL" clId="{B99B3D02-9770-47E1-B327-93AA6DB7A702}" dt="2024-06-21T13:50:43.126" v="236" actId="47"/>
        <pc:sldMkLst>
          <pc:docMk/>
          <pc:sldMk cId="3393508940" sldId="280"/>
        </pc:sldMkLst>
      </pc:sldChg>
      <pc:sldChg chg="del">
        <pc:chgData name="Dr. Wan Norhayati Binti Wan Ahmad" userId="e5497643-389a-4a03-ba60-04d6bd9196cb" providerId="ADAL" clId="{B99B3D02-9770-47E1-B327-93AA6DB7A702}" dt="2024-06-21T13:50:43.126" v="236" actId="47"/>
        <pc:sldMkLst>
          <pc:docMk/>
          <pc:sldMk cId="2098017" sldId="281"/>
        </pc:sldMkLst>
      </pc:sldChg>
      <pc:sldChg chg="del">
        <pc:chgData name="Dr. Wan Norhayati Binti Wan Ahmad" userId="e5497643-389a-4a03-ba60-04d6bd9196cb" providerId="ADAL" clId="{B99B3D02-9770-47E1-B327-93AA6DB7A702}" dt="2024-06-21T13:50:43.126" v="236" actId="47"/>
        <pc:sldMkLst>
          <pc:docMk/>
          <pc:sldMk cId="2654666580" sldId="282"/>
        </pc:sldMkLst>
      </pc:sldChg>
      <pc:sldChg chg="del">
        <pc:chgData name="Dr. Wan Norhayati Binti Wan Ahmad" userId="e5497643-389a-4a03-ba60-04d6bd9196cb" providerId="ADAL" clId="{B99B3D02-9770-47E1-B327-93AA6DB7A702}" dt="2024-06-21T13:50:43.126" v="236" actId="47"/>
        <pc:sldMkLst>
          <pc:docMk/>
          <pc:sldMk cId="1176501579" sldId="283"/>
        </pc:sldMkLst>
      </pc:sldChg>
      <pc:sldChg chg="del">
        <pc:chgData name="Dr. Wan Norhayati Binti Wan Ahmad" userId="e5497643-389a-4a03-ba60-04d6bd9196cb" providerId="ADAL" clId="{B99B3D02-9770-47E1-B327-93AA6DB7A702}" dt="2024-06-21T13:50:43.126" v="236" actId="47"/>
        <pc:sldMkLst>
          <pc:docMk/>
          <pc:sldMk cId="2933105433" sldId="284"/>
        </pc:sldMkLst>
      </pc:sldChg>
      <pc:sldChg chg="del">
        <pc:chgData name="Dr. Wan Norhayati Binti Wan Ahmad" userId="e5497643-389a-4a03-ba60-04d6bd9196cb" providerId="ADAL" clId="{B99B3D02-9770-47E1-B327-93AA6DB7A702}" dt="2024-06-21T13:50:43.126" v="236" actId="47"/>
        <pc:sldMkLst>
          <pc:docMk/>
          <pc:sldMk cId="2323599197" sldId="285"/>
        </pc:sldMkLst>
      </pc:sldChg>
      <pc:sldChg chg="del">
        <pc:chgData name="Dr. Wan Norhayati Binti Wan Ahmad" userId="e5497643-389a-4a03-ba60-04d6bd9196cb" providerId="ADAL" clId="{B99B3D02-9770-47E1-B327-93AA6DB7A702}" dt="2024-06-21T13:50:43.126" v="236" actId="47"/>
        <pc:sldMkLst>
          <pc:docMk/>
          <pc:sldMk cId="2682678313" sldId="286"/>
        </pc:sldMkLst>
      </pc:sldChg>
      <pc:sldChg chg="del">
        <pc:chgData name="Dr. Wan Norhayati Binti Wan Ahmad" userId="e5497643-389a-4a03-ba60-04d6bd9196cb" providerId="ADAL" clId="{B99B3D02-9770-47E1-B327-93AA6DB7A702}" dt="2024-06-21T13:50:43.126" v="236" actId="47"/>
        <pc:sldMkLst>
          <pc:docMk/>
          <pc:sldMk cId="388314227" sldId="287"/>
        </pc:sldMkLst>
      </pc:sldChg>
      <pc:sldChg chg="del">
        <pc:chgData name="Dr. Wan Norhayati Binti Wan Ahmad" userId="e5497643-389a-4a03-ba60-04d6bd9196cb" providerId="ADAL" clId="{B99B3D02-9770-47E1-B327-93AA6DB7A702}" dt="2024-06-21T13:50:43.126" v="236" actId="47"/>
        <pc:sldMkLst>
          <pc:docMk/>
          <pc:sldMk cId="3926453287" sldId="298"/>
        </pc:sldMkLst>
      </pc:sldChg>
      <pc:sldChg chg="del">
        <pc:chgData name="Dr. Wan Norhayati Binti Wan Ahmad" userId="e5497643-389a-4a03-ba60-04d6bd9196cb" providerId="ADAL" clId="{B99B3D02-9770-47E1-B327-93AA6DB7A702}" dt="2024-06-21T13:50:43.126" v="236" actId="47"/>
        <pc:sldMkLst>
          <pc:docMk/>
          <pc:sldMk cId="3582719775" sldId="299"/>
        </pc:sldMkLst>
      </pc:sldChg>
      <pc:sldChg chg="del">
        <pc:chgData name="Dr. Wan Norhayati Binti Wan Ahmad" userId="e5497643-389a-4a03-ba60-04d6bd9196cb" providerId="ADAL" clId="{B99B3D02-9770-47E1-B327-93AA6DB7A702}" dt="2024-06-21T13:50:43.126" v="236" actId="47"/>
        <pc:sldMkLst>
          <pc:docMk/>
          <pc:sldMk cId="93206016" sldId="343"/>
        </pc:sldMkLst>
      </pc:sldChg>
      <pc:sldChg chg="del">
        <pc:chgData name="Dr. Wan Norhayati Binti Wan Ahmad" userId="e5497643-389a-4a03-ba60-04d6bd9196cb" providerId="ADAL" clId="{B99B3D02-9770-47E1-B327-93AA6DB7A702}" dt="2024-06-21T13:50:43.126" v="236" actId="47"/>
        <pc:sldMkLst>
          <pc:docMk/>
          <pc:sldMk cId="3842482437" sldId="351"/>
        </pc:sldMkLst>
      </pc:sldChg>
      <pc:sldChg chg="addSp delSp modSp add mod">
        <pc:chgData name="Dr. Wan Norhayati Binti Wan Ahmad" userId="e5497643-389a-4a03-ba60-04d6bd9196cb" providerId="ADAL" clId="{B99B3D02-9770-47E1-B327-93AA6DB7A702}" dt="2024-06-21T11:21:02.983" v="17" actId="1076"/>
        <pc:sldMkLst>
          <pc:docMk/>
          <pc:sldMk cId="2288578301" sldId="352"/>
        </pc:sldMkLst>
        <pc:spChg chg="mod">
          <ac:chgData name="Dr. Wan Norhayati Binti Wan Ahmad" userId="e5497643-389a-4a03-ba60-04d6bd9196cb" providerId="ADAL" clId="{B99B3D02-9770-47E1-B327-93AA6DB7A702}" dt="2024-06-21T11:18:15.235" v="11" actId="20577"/>
          <ac:spMkLst>
            <pc:docMk/>
            <pc:sldMk cId="2288578301" sldId="352"/>
            <ac:spMk id="157" creationId="{00000000-0000-0000-0000-000000000000}"/>
          </ac:spMkLst>
        </pc:spChg>
        <pc:picChg chg="add mod">
          <ac:chgData name="Dr. Wan Norhayati Binti Wan Ahmad" userId="e5497643-389a-4a03-ba60-04d6bd9196cb" providerId="ADAL" clId="{B99B3D02-9770-47E1-B327-93AA6DB7A702}" dt="2024-06-21T11:21:02.983" v="17" actId="1076"/>
          <ac:picMkLst>
            <pc:docMk/>
            <pc:sldMk cId="2288578301" sldId="352"/>
            <ac:picMk id="2" creationId="{0353FED3-B998-53AB-EAA1-2745E31D01E5}"/>
          </ac:picMkLst>
        </pc:picChg>
        <pc:picChg chg="del">
          <ac:chgData name="Dr. Wan Norhayati Binti Wan Ahmad" userId="e5497643-389a-4a03-ba60-04d6bd9196cb" providerId="ADAL" clId="{B99B3D02-9770-47E1-B327-93AA6DB7A702}" dt="2024-06-21T11:20:46.744" v="13" actId="478"/>
          <ac:picMkLst>
            <pc:docMk/>
            <pc:sldMk cId="2288578301" sldId="352"/>
            <ac:picMk id="3" creationId="{8B930380-A1A2-EFD1-DAD3-062B5DD430EF}"/>
          </ac:picMkLst>
        </pc:picChg>
      </pc:sldChg>
      <pc:sldChg chg="addSp delSp modSp add mod">
        <pc:chgData name="Dr. Wan Norhayati Binti Wan Ahmad" userId="e5497643-389a-4a03-ba60-04d6bd9196cb" providerId="ADAL" clId="{B99B3D02-9770-47E1-B327-93AA6DB7A702}" dt="2024-06-21T13:47:02.116" v="234" actId="14100"/>
        <pc:sldMkLst>
          <pc:docMk/>
          <pc:sldMk cId="3302030702" sldId="353"/>
        </pc:sldMkLst>
        <pc:spChg chg="add del">
          <ac:chgData name="Dr. Wan Norhayati Binti Wan Ahmad" userId="e5497643-389a-4a03-ba60-04d6bd9196cb" providerId="ADAL" clId="{B99B3D02-9770-47E1-B327-93AA6DB7A702}" dt="2024-06-21T13:46:43.799" v="229" actId="478"/>
          <ac:spMkLst>
            <pc:docMk/>
            <pc:sldMk cId="3302030702" sldId="353"/>
            <ac:spMk id="3" creationId="{12C9E0AF-C58E-0475-0564-308999C13B97}"/>
          </ac:spMkLst>
        </pc:spChg>
        <pc:picChg chg="del">
          <ac:chgData name="Dr. Wan Norhayati Binti Wan Ahmad" userId="e5497643-389a-4a03-ba60-04d6bd9196cb" providerId="ADAL" clId="{B99B3D02-9770-47E1-B327-93AA6DB7A702}" dt="2024-06-21T13:46:36.364" v="227" actId="478"/>
          <ac:picMkLst>
            <pc:docMk/>
            <pc:sldMk cId="3302030702" sldId="353"/>
            <ac:picMk id="2" creationId="{78839070-79B6-5F98-6DB3-F7CDE675E54C}"/>
          </ac:picMkLst>
        </pc:picChg>
        <pc:picChg chg="add mod">
          <ac:chgData name="Dr. Wan Norhayati Binti Wan Ahmad" userId="e5497643-389a-4a03-ba60-04d6bd9196cb" providerId="ADAL" clId="{B99B3D02-9770-47E1-B327-93AA6DB7A702}" dt="2024-06-21T13:47:02.116" v="234" actId="14100"/>
          <ac:picMkLst>
            <pc:docMk/>
            <pc:sldMk cId="3302030702" sldId="353"/>
            <ac:picMk id="4" creationId="{6519D2CF-5579-2093-4602-5852D55535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20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57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7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49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44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82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64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25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1: </a:t>
            </a:r>
            <a:r>
              <a:rPr lang="en-GB" sz="2700" b="1" i="0" u="none" strike="noStrike" cap="none" dirty="0">
                <a:solidFill>
                  <a:srgbClr val="003399"/>
                </a:solidFill>
                <a:latin typeface="Century Gothic"/>
                <a:ea typeface="Century Gothic"/>
                <a:cs typeface="Century Gothic"/>
                <a:sym typeface="Century Gothic"/>
              </a:rPr>
              <a:t>Overview of Corporate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6519857"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Need for Corporate Governance</a:t>
            </a:r>
          </a:p>
        </p:txBody>
      </p:sp>
      <p:pic>
        <p:nvPicPr>
          <p:cNvPr id="2" name="Picture 1">
            <a:extLst>
              <a:ext uri="{FF2B5EF4-FFF2-40B4-BE49-F238E27FC236}">
                <a16:creationId xmlns:a16="http://schemas.microsoft.com/office/drawing/2014/main" id="{0353FED3-B998-53AB-EAA1-2745E31D01E5}"/>
              </a:ext>
            </a:extLst>
          </p:cNvPr>
          <p:cNvPicPr>
            <a:picLocks noChangeAspect="1"/>
          </p:cNvPicPr>
          <p:nvPr/>
        </p:nvPicPr>
        <p:blipFill>
          <a:blip r:embed="rId3"/>
          <a:stretch>
            <a:fillRect/>
          </a:stretch>
        </p:blipFill>
        <p:spPr>
          <a:xfrm>
            <a:off x="5226925" y="3125885"/>
            <a:ext cx="4053709" cy="2234391"/>
          </a:xfrm>
          <a:prstGeom prst="rect">
            <a:avLst/>
          </a:prstGeom>
        </p:spPr>
      </p:pic>
    </p:spTree>
    <p:extLst>
      <p:ext uri="{BB962C8B-B14F-4D97-AF65-F5344CB8AC3E}">
        <p14:creationId xmlns:p14="http://schemas.microsoft.com/office/powerpoint/2010/main" val="228857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fr-FR"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Why</a:t>
            </a:r>
            <a:r>
              <a:rPr lang="fr-F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r>
              <a:rPr lang="fr-FR"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we</a:t>
            </a:r>
            <a:r>
              <a:rPr lang="fr-F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r>
              <a:rPr lang="fr-FR"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need</a:t>
            </a:r>
            <a:r>
              <a:rPr lang="fr-F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for </a:t>
            </a:r>
            <a:r>
              <a:rPr lang="fr-FR"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Corporate</a:t>
            </a:r>
            <a:r>
              <a:rPr lang="fr-F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r>
              <a:rPr lang="fr-FR"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Governance</a:t>
            </a:r>
            <a:r>
              <a:rPr lang="fr-F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60" y="1620065"/>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Effective corporate governance is crucial for ensuring a company's long-term sustainability, accountability, and transparency. It helps protect the interests of shareholders, promote ethical business practices, and enhance a company's reputation and financial performance.</a:t>
            </a:r>
          </a:p>
        </p:txBody>
      </p:sp>
    </p:spTree>
    <p:extLst>
      <p:ext uri="{BB962C8B-B14F-4D97-AF65-F5344CB8AC3E}">
        <p14:creationId xmlns:p14="http://schemas.microsoft.com/office/powerpoint/2010/main" val="303595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IMPORTANCE OF CG: Enhancing Corporate Performance</a:t>
            </a:r>
          </a:p>
        </p:txBody>
      </p:sp>
      <p:sp>
        <p:nvSpPr>
          <p:cNvPr id="158" name="Google Shape;158;p46"/>
          <p:cNvSpPr txBox="1"/>
          <p:nvPr/>
        </p:nvSpPr>
        <p:spPr>
          <a:xfrm>
            <a:off x="993059" y="1145628"/>
            <a:ext cx="9488130" cy="47611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Well-defined governance structures and policies can enhance a company's operational efficiency, streamline decision-making and mitigating risks.</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rPr>
              <a:t>Operational Efficiency</a:t>
            </a:r>
            <a:r>
              <a:rPr lang="en-GB" sz="2800" dirty="0">
                <a:latin typeface="Segoe UI" panose="020B0502040204020203" pitchFamily="34" charset="0"/>
                <a:ea typeface="Quattrocento Sans"/>
                <a:cs typeface="Segoe UI" panose="020B0502040204020203" pitchFamily="34" charset="0"/>
              </a:rPr>
              <a:t>: Good governance structures help in streamlining processes, leading to increased efficiency and productivity.</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rPr>
              <a:t>Strategic Decision-Making</a:t>
            </a:r>
            <a:r>
              <a:rPr lang="en-GB" sz="2800" dirty="0">
                <a:latin typeface="Segoe UI" panose="020B0502040204020203" pitchFamily="34" charset="0"/>
                <a:ea typeface="Quattrocento Sans"/>
                <a:cs typeface="Segoe UI" panose="020B0502040204020203" pitchFamily="34" charset="0"/>
              </a:rPr>
              <a:t>: Effective governance enables better strategic decisions, aligning management actions with shareholder interests.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rPr>
              <a:t>Risk Management: </a:t>
            </a:r>
            <a:r>
              <a:rPr lang="en-GB" sz="2800" dirty="0">
                <a:latin typeface="Segoe UI" panose="020B0502040204020203" pitchFamily="34" charset="0"/>
                <a:ea typeface="Quattrocento Sans"/>
                <a:cs typeface="Segoe UI" panose="020B0502040204020203" pitchFamily="34" charset="0"/>
              </a:rPr>
              <a:t>Strong governance practices help in identifying, assessing, and mitigating risks, ensuring the company's long-term viability.</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endParaRP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rPr>
              <a:t>Example: Companies with robust governance frameworks often outperform their peers in terms of profitability and market valuation.</a:t>
            </a:r>
            <a:endParaRPr lang="en-US" sz="2800" dirty="0">
              <a:latin typeface="Segoe UI" panose="020B0502040204020203" pitchFamily="34" charset="0"/>
              <a:ea typeface="Quattrocento Sans"/>
              <a:cs typeface="Segoe UI" panose="020B0502040204020203" pitchFamily="34" charset="0"/>
            </a:endParaRPr>
          </a:p>
        </p:txBody>
      </p:sp>
    </p:spTree>
    <p:extLst>
      <p:ext uri="{BB962C8B-B14F-4D97-AF65-F5344CB8AC3E}">
        <p14:creationId xmlns:p14="http://schemas.microsoft.com/office/powerpoint/2010/main" val="52613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IMPORTANCE OF CG: Building Investor Confidence</a:t>
            </a:r>
          </a:p>
        </p:txBody>
      </p:sp>
      <p:sp>
        <p:nvSpPr>
          <p:cNvPr id="158" name="Google Shape;158;p46"/>
          <p:cNvSpPr txBox="1"/>
          <p:nvPr/>
        </p:nvSpPr>
        <p:spPr>
          <a:xfrm>
            <a:off x="993059" y="1051034"/>
            <a:ext cx="9488130" cy="46868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179388"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Strong corporate governance frameworks help build investor confidence by mitigating risks and ensuring the protection of shareholder rights.</a:t>
            </a:r>
          </a:p>
          <a:p>
            <a:pPr marL="179388"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Transparency and Disclosure: </a:t>
            </a:r>
            <a:r>
              <a:rPr lang="en-GB" sz="2800" dirty="0">
                <a:latin typeface="Segoe UI" panose="020B0502040204020203" pitchFamily="34" charset="0"/>
                <a:ea typeface="Quattrocento Sans"/>
                <a:cs typeface="Segoe UI" panose="020B0502040204020203" pitchFamily="34" charset="0"/>
                <a:sym typeface="Quattrocento Sans"/>
              </a:rPr>
              <a:t>Consistent and clear reporting of financial and operational performance builds trust with investors.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Protecting Shareholder Rights: </a:t>
            </a:r>
            <a:r>
              <a:rPr lang="en-GB" sz="2800" dirty="0">
                <a:latin typeface="Segoe UI" panose="020B0502040204020203" pitchFamily="34" charset="0"/>
                <a:ea typeface="Quattrocento Sans"/>
                <a:cs typeface="Segoe UI" panose="020B0502040204020203" pitchFamily="34" charset="0"/>
                <a:sym typeface="Quattrocento Sans"/>
              </a:rPr>
              <a:t>Ensuring that all shareholders have a voice and their rights are protected attracts more investors.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Long-Term Investment: </a:t>
            </a:r>
            <a:r>
              <a:rPr lang="en-GB" sz="2800" dirty="0">
                <a:latin typeface="Segoe UI" panose="020B0502040204020203" pitchFamily="34" charset="0"/>
                <a:ea typeface="Quattrocento Sans"/>
                <a:cs typeface="Segoe UI" panose="020B0502040204020203" pitchFamily="34" charset="0"/>
                <a:sym typeface="Quattrocento Sans"/>
              </a:rPr>
              <a:t>Investors are more likely to commit to long-term investments in companies with strong governance practices.</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Example: Increased investor confidence can lead to higher stock prices and easier access to capital.</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6914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IMPORTANCE OF CG: Promoting Accountability and Ethical Conduct</a:t>
            </a:r>
          </a:p>
        </p:txBody>
      </p:sp>
      <p:sp>
        <p:nvSpPr>
          <p:cNvPr id="158" name="Google Shape;158;p46"/>
          <p:cNvSpPr txBox="1"/>
          <p:nvPr/>
        </p:nvSpPr>
        <p:spPr>
          <a:xfrm>
            <a:off x="993059" y="1418897"/>
            <a:ext cx="9488130" cy="46035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73050" lvl="1">
              <a:lnSpc>
                <a:spcPct val="150000"/>
              </a:lnSpc>
              <a:buSzPts val="1600"/>
            </a:pPr>
            <a:r>
              <a:rPr lang="en-GB" sz="1800" dirty="0">
                <a:latin typeface="Segoe UI" panose="020B0502040204020203" pitchFamily="34" charset="0"/>
                <a:ea typeface="Quattrocento Sans"/>
                <a:cs typeface="Segoe UI" panose="020B0502040204020203" pitchFamily="34" charset="0"/>
                <a:sym typeface="Quattrocento Sans"/>
              </a:rPr>
              <a:t>Effective corporate governance ensures that company leaders are held accountable for their decisions and actions, promoting transparency and responsible management.</a:t>
            </a:r>
          </a:p>
          <a:p>
            <a:pPr marL="809625" lvl="1" indent="-457200">
              <a:lnSpc>
                <a:spcPct val="150000"/>
              </a:lnSpc>
              <a:buSzPts val="1600"/>
              <a:buFont typeface="Wingdings" panose="05000000000000000000" pitchFamily="2" charset="2"/>
              <a:buChar char="§"/>
            </a:pPr>
            <a:r>
              <a:rPr lang="en-GB" sz="1800" dirty="0">
                <a:solidFill>
                  <a:srgbClr val="0070C0"/>
                </a:solidFill>
                <a:latin typeface="Segoe UI" panose="020B0502040204020203" pitchFamily="34" charset="0"/>
                <a:ea typeface="Quattrocento Sans"/>
                <a:cs typeface="Segoe UI" panose="020B0502040204020203" pitchFamily="34" charset="0"/>
                <a:sym typeface="Quattrocento Sans"/>
              </a:rPr>
              <a:t>Accountability: </a:t>
            </a:r>
            <a:r>
              <a:rPr lang="en-GB" sz="1800" dirty="0">
                <a:latin typeface="Segoe UI" panose="020B0502040204020203" pitchFamily="34" charset="0"/>
                <a:ea typeface="Quattrocento Sans"/>
                <a:cs typeface="Segoe UI" panose="020B0502040204020203" pitchFamily="34" charset="0"/>
                <a:sym typeface="Quattrocento Sans"/>
              </a:rPr>
              <a:t>Clear roles and responsibilities ensure that executives and board members are accountable for their actions.</a:t>
            </a:r>
          </a:p>
          <a:p>
            <a:pPr marL="809625" lvl="1" indent="-457200">
              <a:lnSpc>
                <a:spcPct val="150000"/>
              </a:lnSpc>
              <a:buSzPts val="1600"/>
              <a:buFont typeface="Wingdings" panose="05000000000000000000" pitchFamily="2" charset="2"/>
              <a:buChar char="§"/>
            </a:pPr>
            <a:r>
              <a:rPr lang="en-GB" sz="1800" dirty="0">
                <a:solidFill>
                  <a:srgbClr val="0070C0"/>
                </a:solidFill>
                <a:latin typeface="Segoe UI" panose="020B0502040204020203" pitchFamily="34" charset="0"/>
                <a:ea typeface="Quattrocento Sans"/>
                <a:cs typeface="Segoe UI" panose="020B0502040204020203" pitchFamily="34" charset="0"/>
                <a:sym typeface="Quattrocento Sans"/>
              </a:rPr>
              <a:t>Ethical </a:t>
            </a:r>
            <a:r>
              <a:rPr lang="en-GB" sz="1800" dirty="0" err="1">
                <a:solidFill>
                  <a:srgbClr val="0070C0"/>
                </a:solidFill>
                <a:latin typeface="Segoe UI" panose="020B0502040204020203" pitchFamily="34" charset="0"/>
                <a:ea typeface="Quattrocento Sans"/>
                <a:cs typeface="Segoe UI" panose="020B0502040204020203" pitchFamily="34" charset="0"/>
                <a:sym typeface="Quattrocento Sans"/>
              </a:rPr>
              <a:t>Behavior</a:t>
            </a:r>
            <a:r>
              <a:rPr lang="en-GB" sz="1800" dirty="0">
                <a:latin typeface="Segoe UI" panose="020B0502040204020203" pitchFamily="34" charset="0"/>
                <a:ea typeface="Quattrocento Sans"/>
                <a:cs typeface="Segoe UI" panose="020B0502040204020203" pitchFamily="34" charset="0"/>
                <a:sym typeface="Quattrocento Sans"/>
              </a:rPr>
              <a:t>: Governance frameworks promote ethical conduct and compliance with laws and regulations.</a:t>
            </a:r>
          </a:p>
          <a:p>
            <a:pPr marL="809625" lvl="1" indent="-457200">
              <a:lnSpc>
                <a:spcPct val="150000"/>
              </a:lnSpc>
              <a:buSzPts val="1600"/>
              <a:buFont typeface="Wingdings" panose="05000000000000000000" pitchFamily="2" charset="2"/>
              <a:buChar char="§"/>
            </a:pPr>
            <a:r>
              <a:rPr lang="en-GB" sz="1800" dirty="0">
                <a:solidFill>
                  <a:srgbClr val="0070C0"/>
                </a:solidFill>
                <a:latin typeface="Segoe UI" panose="020B0502040204020203" pitchFamily="34" charset="0"/>
                <a:ea typeface="Quattrocento Sans"/>
                <a:cs typeface="Segoe UI" panose="020B0502040204020203" pitchFamily="34" charset="0"/>
                <a:sym typeface="Quattrocento Sans"/>
              </a:rPr>
              <a:t>Stakeholder Trust: </a:t>
            </a:r>
            <a:r>
              <a:rPr lang="en-GB" sz="1800" dirty="0">
                <a:latin typeface="Segoe UI" panose="020B0502040204020203" pitchFamily="34" charset="0"/>
                <a:ea typeface="Quattrocento Sans"/>
                <a:cs typeface="Segoe UI" panose="020B0502040204020203" pitchFamily="34" charset="0"/>
                <a:sym typeface="Quattrocento Sans"/>
              </a:rPr>
              <a:t>By fostering a culture of accountability and ethics, companies build trust with all stakeholders, including employees, customers, and the community.</a:t>
            </a:r>
          </a:p>
          <a:p>
            <a:pPr marL="457200" lvl="1">
              <a:lnSpc>
                <a:spcPct val="150000"/>
              </a:lnSpc>
              <a:buSzPts val="1600"/>
            </a:pPr>
            <a:r>
              <a:rPr lang="en-GB" sz="1800" dirty="0">
                <a:latin typeface="Segoe UI" panose="020B0502040204020203" pitchFamily="34" charset="0"/>
                <a:ea typeface="Quattrocento Sans"/>
                <a:cs typeface="Segoe UI" panose="020B0502040204020203" pitchFamily="34" charset="0"/>
                <a:sym typeface="Quattrocento Sans"/>
              </a:rPr>
              <a:t>Example: Companies known for their ethical standards and accountability practices tend to have stronger reputations and customer loyalty.</a:t>
            </a:r>
            <a:endParaRPr lang="en-US" sz="1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8720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IMPORTANCE OF CG: Ensuring Sustainability and Long-Term Growth</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Sustainable Practices: </a:t>
            </a:r>
            <a:r>
              <a:rPr lang="en-GB" sz="2800" dirty="0">
                <a:latin typeface="Segoe UI" panose="020B0502040204020203" pitchFamily="34" charset="0"/>
                <a:ea typeface="Quattrocento Sans"/>
                <a:cs typeface="Segoe UI" panose="020B0502040204020203" pitchFamily="34" charset="0"/>
                <a:sym typeface="Quattrocento Sans"/>
              </a:rPr>
              <a:t>Integrating environmental, social, and governance (ESG) factors into corporate strategy promotes sustainable growth.</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Resilience: </a:t>
            </a:r>
            <a:r>
              <a:rPr lang="en-GB" sz="2800" dirty="0">
                <a:latin typeface="Segoe UI" panose="020B0502040204020203" pitchFamily="34" charset="0"/>
                <a:ea typeface="Quattrocento Sans"/>
                <a:cs typeface="Segoe UI" panose="020B0502040204020203" pitchFamily="34" charset="0"/>
                <a:sym typeface="Quattrocento Sans"/>
              </a:rPr>
              <a:t>Good governance helps companies to be more resilient in the face of economic and operational challenges.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Value Creation</a:t>
            </a:r>
            <a:r>
              <a:rPr lang="en-GB" sz="2800" dirty="0">
                <a:latin typeface="Segoe UI" panose="020B0502040204020203" pitchFamily="34" charset="0"/>
                <a:ea typeface="Quattrocento Sans"/>
                <a:cs typeface="Segoe UI" panose="020B0502040204020203" pitchFamily="34" charset="0"/>
                <a:sym typeface="Quattrocento Sans"/>
              </a:rPr>
              <a:t>: A focus on long-term goals and sustainable practices leads to continuous value creation for all stakeholders.</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Example: Companies with a strong focus on sustainability and governance are better positioned to adapt to changing market conditions and regulatory environments.</a:t>
            </a:r>
            <a:r>
              <a:rPr lang="en-US" sz="2800" dirty="0">
                <a:latin typeface="Segoe UI" panose="020B0502040204020203" pitchFamily="34" charset="0"/>
                <a:ea typeface="Quattrocento Sans"/>
                <a:cs typeface="Segoe UI" panose="020B0502040204020203" pitchFamily="34" charset="0"/>
                <a:sym typeface="Quattrocento Sans"/>
              </a:rPr>
              <a:t>.</a:t>
            </a:r>
          </a:p>
        </p:txBody>
      </p:sp>
    </p:spTree>
    <p:extLst>
      <p:ext uri="{BB962C8B-B14F-4D97-AF65-F5344CB8AC3E}">
        <p14:creationId xmlns:p14="http://schemas.microsoft.com/office/powerpoint/2010/main" val="87165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Principles of Corporate Governance</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Need for Corporate Governance</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International and national code of Corporate Governance</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Internal and external governance mechanisms</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Role of stakeholders in corporate governance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6519857"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Principles of Corporate Governance</a:t>
            </a:r>
          </a:p>
        </p:txBody>
      </p:sp>
      <p:pic>
        <p:nvPicPr>
          <p:cNvPr id="3" name="Picture 2">
            <a:extLst>
              <a:ext uri="{FF2B5EF4-FFF2-40B4-BE49-F238E27FC236}">
                <a16:creationId xmlns:a16="http://schemas.microsoft.com/office/drawing/2014/main" id="{8B930380-A1A2-EFD1-DAD3-062B5DD430EF}"/>
              </a:ext>
            </a:extLst>
          </p:cNvPr>
          <p:cNvPicPr>
            <a:picLocks noChangeAspect="1"/>
          </p:cNvPicPr>
          <p:nvPr/>
        </p:nvPicPr>
        <p:blipFill rotWithShape="1">
          <a:blip r:embed="rId3"/>
          <a:srcRect l="10346" r="15429" b="9483"/>
          <a:stretch/>
        </p:blipFill>
        <p:spPr>
          <a:xfrm>
            <a:off x="7840716" y="609462"/>
            <a:ext cx="3972911" cy="4414483"/>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CORPORATE GOVERNANCE- Definition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ctr">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Corporate governance is the system of rules, practices, and processes that guide how a company is directed and controlled. It ensures accountability, transparency, and ethical decision-making for the benefit of all stakeholders. . It encompasses the relationships between a company's management, its board, its shareholders, and other stakeholders.</a:t>
            </a:r>
          </a:p>
        </p:txBody>
      </p:sp>
    </p:spTree>
    <p:extLst>
      <p:ext uri="{BB962C8B-B14F-4D97-AF65-F5344CB8AC3E}">
        <p14:creationId xmlns:p14="http://schemas.microsoft.com/office/powerpoint/2010/main" val="271619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CORPORATE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GOVERNANCE PRINCIPLES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Key principles of corporate governance include fairness, transparency, accountability, and responsibility. These principles guide a company's decision-making process and help maintain a balance between the interests of various stakeholders.</a:t>
            </a:r>
          </a:p>
        </p:txBody>
      </p:sp>
    </p:spTree>
    <p:extLst>
      <p:ext uri="{BB962C8B-B14F-4D97-AF65-F5344CB8AC3E}">
        <p14:creationId xmlns:p14="http://schemas.microsoft.com/office/powerpoint/2010/main" val="94518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CG PRINCIPLE : FAIRNESS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77160"/>
            <a:ext cx="9488130" cy="456068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All shareholders should be treated equitably, and the interests of minority shareholders should be protected. Decisions should be fair and unbiased.</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Components:</a:t>
            </a:r>
          </a:p>
          <a:p>
            <a:pPr marL="1344613" lvl="5"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Equal Rights</a:t>
            </a:r>
            <a:r>
              <a:rPr lang="en-GB" sz="2800" dirty="0">
                <a:latin typeface="Segoe UI" panose="020B0502040204020203" pitchFamily="34" charset="0"/>
                <a:ea typeface="Quattrocento Sans"/>
                <a:cs typeface="Segoe UI" panose="020B0502040204020203" pitchFamily="34" charset="0"/>
                <a:sym typeface="Quattrocento Sans"/>
              </a:rPr>
              <a:t>: Ensuring all shareholders, particularly minority and foreign shareholders, have equal rights and opportunities to participate in the decision-making process.</a:t>
            </a:r>
          </a:p>
          <a:p>
            <a:pPr marL="1344613" lvl="5"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Impartial Decisions: </a:t>
            </a:r>
            <a:r>
              <a:rPr lang="en-GB" sz="2800" dirty="0">
                <a:latin typeface="Segoe UI" panose="020B0502040204020203" pitchFamily="34" charset="0"/>
                <a:ea typeface="Quattrocento Sans"/>
                <a:cs typeface="Segoe UI" panose="020B0502040204020203" pitchFamily="34" charset="0"/>
                <a:sym typeface="Quattrocento Sans"/>
              </a:rPr>
              <a:t>Making decisions without </a:t>
            </a:r>
            <a:r>
              <a:rPr lang="en-GB" sz="2800" dirty="0" err="1">
                <a:latin typeface="Segoe UI" panose="020B0502040204020203" pitchFamily="34" charset="0"/>
                <a:ea typeface="Quattrocento Sans"/>
                <a:cs typeface="Segoe UI" panose="020B0502040204020203" pitchFamily="34" charset="0"/>
                <a:sym typeface="Quattrocento Sans"/>
              </a:rPr>
              <a:t>favoritism</a:t>
            </a:r>
            <a:r>
              <a:rPr lang="en-GB" sz="2800" dirty="0">
                <a:latin typeface="Segoe UI" panose="020B0502040204020203" pitchFamily="34" charset="0"/>
                <a:ea typeface="Quattrocento Sans"/>
                <a:cs typeface="Segoe UI" panose="020B0502040204020203" pitchFamily="34" charset="0"/>
                <a:sym typeface="Quattrocento Sans"/>
              </a:rPr>
              <a:t> or bias, based on objective criteria.</a:t>
            </a:r>
          </a:p>
          <a:p>
            <a:pPr marL="1344613" lvl="5"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Ethical Conduct: </a:t>
            </a:r>
            <a:r>
              <a:rPr lang="en-GB" sz="2800" dirty="0">
                <a:latin typeface="Segoe UI" panose="020B0502040204020203" pitchFamily="34" charset="0"/>
                <a:ea typeface="Quattrocento Sans"/>
                <a:cs typeface="Segoe UI" panose="020B0502040204020203" pitchFamily="34" charset="0"/>
                <a:sym typeface="Quattrocento Sans"/>
              </a:rPr>
              <a:t>Promoting an ethical culture within the organization where fairness guides business practices.</a:t>
            </a:r>
          </a:p>
        </p:txBody>
      </p:sp>
    </p:spTree>
    <p:extLst>
      <p:ext uri="{BB962C8B-B14F-4D97-AF65-F5344CB8AC3E}">
        <p14:creationId xmlns:p14="http://schemas.microsoft.com/office/powerpoint/2010/main" val="135717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CG PRINCIPLE : ACCOUNTABILITY</a:t>
            </a:r>
          </a:p>
        </p:txBody>
      </p:sp>
      <p:sp>
        <p:nvSpPr>
          <p:cNvPr id="158" name="Google Shape;158;p46"/>
          <p:cNvSpPr txBox="1"/>
          <p:nvPr/>
        </p:nvSpPr>
        <p:spPr>
          <a:xfrm>
            <a:off x="993059" y="1082566"/>
            <a:ext cx="9488130" cy="46981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Boards and executives must be accountable to shareholders and other stakeholders for their decisions and actions. Transparent reporting and strong internal controls are essential.</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Components:</a:t>
            </a:r>
          </a:p>
          <a:p>
            <a:pPr marL="1344613" lvl="2" indent="-3683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Clear Roles and Responsibilities</a:t>
            </a:r>
            <a:r>
              <a:rPr lang="en-GB" sz="2800" dirty="0">
                <a:latin typeface="Segoe UI" panose="020B0502040204020203" pitchFamily="34" charset="0"/>
                <a:ea typeface="Quattrocento Sans"/>
                <a:cs typeface="Segoe UI" panose="020B0502040204020203" pitchFamily="34" charset="0"/>
                <a:sym typeface="Quattrocento Sans"/>
              </a:rPr>
              <a:t>: Defining and delineating the roles and responsibilities of the board, management, and stakeholders.</a:t>
            </a:r>
          </a:p>
          <a:p>
            <a:pPr marL="1344613" lvl="2" indent="-3683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Performance Measurement</a:t>
            </a:r>
            <a:r>
              <a:rPr lang="en-GB" sz="2800" dirty="0">
                <a:latin typeface="Segoe UI" panose="020B0502040204020203" pitchFamily="34" charset="0"/>
                <a:ea typeface="Quattrocento Sans"/>
                <a:cs typeface="Segoe UI" panose="020B0502040204020203" pitchFamily="34" charset="0"/>
                <a:sym typeface="Quattrocento Sans"/>
              </a:rPr>
              <a:t>: Setting up mechanisms for evaluating the performance of the board and management.</a:t>
            </a:r>
          </a:p>
          <a:p>
            <a:pPr marL="1344613" lvl="2" indent="-3683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Corrective Actions: </a:t>
            </a:r>
            <a:r>
              <a:rPr lang="en-GB" sz="2800" dirty="0">
                <a:latin typeface="Segoe UI" panose="020B0502040204020203" pitchFamily="34" charset="0"/>
                <a:ea typeface="Quattrocento Sans"/>
                <a:cs typeface="Segoe UI" panose="020B0502040204020203" pitchFamily="34" charset="0"/>
                <a:sym typeface="Quattrocento Sans"/>
              </a:rPr>
              <a:t>Implementing processes for taking corrective actions when there are deviations from established standards or objectives.</a:t>
            </a:r>
          </a:p>
        </p:txBody>
      </p:sp>
    </p:spTree>
    <p:extLst>
      <p:ext uri="{BB962C8B-B14F-4D97-AF65-F5344CB8AC3E}">
        <p14:creationId xmlns:p14="http://schemas.microsoft.com/office/powerpoint/2010/main" val="330340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algn="ctr">
              <a:buSzPts val="2800"/>
            </a:pPr>
            <a:r>
              <a:rPr lang="en-US" sz="2800" dirty="0">
                <a:solidFill>
                  <a:srgbClr val="FFFFFF"/>
                </a:solidFill>
                <a:latin typeface="Segoe UI"/>
                <a:cs typeface="Segoe UI"/>
              </a:rPr>
              <a:t>CG PRINCIPLE : RESPONSIBILITY</a:t>
            </a:r>
          </a:p>
        </p:txBody>
      </p:sp>
      <p:sp>
        <p:nvSpPr>
          <p:cNvPr id="158" name="Google Shape;158;p46"/>
          <p:cNvSpPr txBox="1"/>
          <p:nvPr/>
        </p:nvSpPr>
        <p:spPr>
          <a:xfrm>
            <a:off x="993059" y="1114098"/>
            <a:ext cx="9488130" cy="46237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The board and management have a fiduciary duty to act in the best interests of the company and its shareholders. They must make decisions carefully and exercise due diligence.</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Components:</a:t>
            </a:r>
          </a:p>
          <a:p>
            <a:pPr marL="1439863"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Ethical Decision-Making</a:t>
            </a:r>
            <a:r>
              <a:rPr lang="en-GB" sz="2800" dirty="0">
                <a:latin typeface="Segoe UI" panose="020B0502040204020203" pitchFamily="34" charset="0"/>
                <a:ea typeface="Quattrocento Sans"/>
                <a:cs typeface="Segoe UI" panose="020B0502040204020203" pitchFamily="34" charset="0"/>
                <a:sym typeface="Quattrocento Sans"/>
              </a:rPr>
              <a:t>: Ensuring that all business decisions are made ethically and in the best interest of the stakeholders.</a:t>
            </a:r>
          </a:p>
          <a:p>
            <a:pPr marL="1439863"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Sustainable Practices</a:t>
            </a:r>
            <a:r>
              <a:rPr lang="en-GB" sz="2800" dirty="0">
                <a:latin typeface="Segoe UI" panose="020B0502040204020203" pitchFamily="34" charset="0"/>
                <a:ea typeface="Quattrocento Sans"/>
                <a:cs typeface="Segoe UI" panose="020B0502040204020203" pitchFamily="34" charset="0"/>
                <a:sym typeface="Quattrocento Sans"/>
              </a:rPr>
              <a:t>: Incorporating sustainability and social responsibility into the company’s strategy and operations.</a:t>
            </a:r>
          </a:p>
          <a:p>
            <a:pPr marL="1439863"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Compliance: </a:t>
            </a:r>
            <a:r>
              <a:rPr lang="en-GB" sz="2800" dirty="0">
                <a:latin typeface="Segoe UI" panose="020B0502040204020203" pitchFamily="34" charset="0"/>
                <a:ea typeface="Quattrocento Sans"/>
                <a:cs typeface="Segoe UI" panose="020B0502040204020203" pitchFamily="34" charset="0"/>
                <a:sym typeface="Quattrocento Sans"/>
              </a:rPr>
              <a:t>Adhering to laws, regulations, and internal policies that govern the organization’s activities.</a:t>
            </a: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2439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CG PRINCIPLE : TRANSPARENCY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Companies should disclose timely and accurate information about their financial performance, governance practices, and material risks to enable informed decisions by stakeholders.</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Components:</a:t>
            </a:r>
          </a:p>
          <a:p>
            <a:pPr marL="1344613"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Disclosure: </a:t>
            </a:r>
            <a:r>
              <a:rPr lang="en-GB" sz="2800" dirty="0">
                <a:latin typeface="Segoe UI" panose="020B0502040204020203" pitchFamily="34" charset="0"/>
                <a:ea typeface="Quattrocento Sans"/>
                <a:cs typeface="Segoe UI" panose="020B0502040204020203" pitchFamily="34" charset="0"/>
                <a:sym typeface="Quattrocento Sans"/>
              </a:rPr>
              <a:t>Regular and comprehensive disclosure of financial statements, business practices, and strategic decisions.</a:t>
            </a:r>
          </a:p>
          <a:p>
            <a:pPr marL="1344613"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Open Communication: </a:t>
            </a:r>
            <a:r>
              <a:rPr lang="en-GB" sz="2800" dirty="0">
                <a:latin typeface="Segoe UI" panose="020B0502040204020203" pitchFamily="34" charset="0"/>
                <a:ea typeface="Quattrocento Sans"/>
                <a:cs typeface="Segoe UI" panose="020B0502040204020203" pitchFamily="34" charset="0"/>
                <a:sym typeface="Quattrocento Sans"/>
              </a:rPr>
              <a:t>Establishing channels for open communication between the management and stakeholders.</a:t>
            </a:r>
          </a:p>
          <a:p>
            <a:pPr marL="1344613"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Clarity: </a:t>
            </a:r>
            <a:r>
              <a:rPr lang="en-GB" sz="2800" dirty="0">
                <a:latin typeface="Segoe UI" panose="020B0502040204020203" pitchFamily="34" charset="0"/>
                <a:ea typeface="Quattrocento Sans"/>
                <a:cs typeface="Segoe UI" panose="020B0502040204020203" pitchFamily="34" charset="0"/>
                <a:sym typeface="Quattrocento Sans"/>
              </a:rPr>
              <a:t>Ensuring that the information provided is understandable and accessible to all stakeholders.</a:t>
            </a:r>
          </a:p>
        </p:txBody>
      </p:sp>
    </p:spTree>
    <p:extLst>
      <p:ext uri="{BB962C8B-B14F-4D97-AF65-F5344CB8AC3E}">
        <p14:creationId xmlns:p14="http://schemas.microsoft.com/office/powerpoint/2010/main" val="9377632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8042</TotalTime>
  <Words>1015</Words>
  <Application>Microsoft Office PowerPoint</Application>
  <PresentationFormat>Widescreen</PresentationFormat>
  <Paragraphs>75</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Segoe UI</vt:lpstr>
      <vt:lpstr>Century Gothic</vt:lpstr>
      <vt:lpstr>Arial</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31</cp:revision>
  <dcterms:created xsi:type="dcterms:W3CDTF">2020-01-02T01:56:26Z</dcterms:created>
  <dcterms:modified xsi:type="dcterms:W3CDTF">2024-06-21T13:50:53Z</dcterms:modified>
</cp:coreProperties>
</file>