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7" r:id="rId2"/>
  </p:sldMasterIdLst>
  <p:notesMasterIdLst>
    <p:notesMasterId r:id="rId41"/>
  </p:notesMasterIdLst>
  <p:sldIdLst>
    <p:sldId id="256" r:id="rId3"/>
    <p:sldId id="343" r:id="rId4"/>
    <p:sldId id="315" r:id="rId5"/>
    <p:sldId id="267" r:id="rId6"/>
    <p:sldId id="342" r:id="rId7"/>
    <p:sldId id="341" r:id="rId8"/>
    <p:sldId id="338" r:id="rId9"/>
    <p:sldId id="340" r:id="rId10"/>
    <p:sldId id="339" r:id="rId11"/>
    <p:sldId id="337" r:id="rId12"/>
    <p:sldId id="336" r:id="rId13"/>
    <p:sldId id="335" r:id="rId14"/>
    <p:sldId id="334" r:id="rId15"/>
    <p:sldId id="333" r:id="rId16"/>
    <p:sldId id="332" r:id="rId17"/>
    <p:sldId id="331" r:id="rId18"/>
    <p:sldId id="344" r:id="rId19"/>
    <p:sldId id="330" r:id="rId20"/>
    <p:sldId id="329" r:id="rId21"/>
    <p:sldId id="328" r:id="rId22"/>
    <p:sldId id="327" r:id="rId23"/>
    <p:sldId id="326" r:id="rId24"/>
    <p:sldId id="325" r:id="rId25"/>
    <p:sldId id="324" r:id="rId26"/>
    <p:sldId id="323" r:id="rId27"/>
    <p:sldId id="322" r:id="rId28"/>
    <p:sldId id="321" r:id="rId29"/>
    <p:sldId id="320" r:id="rId30"/>
    <p:sldId id="319" r:id="rId31"/>
    <p:sldId id="355" r:id="rId32"/>
    <p:sldId id="354" r:id="rId33"/>
    <p:sldId id="356" r:id="rId34"/>
    <p:sldId id="353" r:id="rId35"/>
    <p:sldId id="352" r:id="rId36"/>
    <p:sldId id="351" r:id="rId37"/>
    <p:sldId id="350" r:id="rId38"/>
    <p:sldId id="349" r:id="rId39"/>
    <p:sldId id="372" r:id="rId40"/>
  </p:sldIdLst>
  <p:sldSz cx="12192000" cy="6858000"/>
  <p:notesSz cx="6951663" cy="10082213"/>
  <p:embeddedFontLst>
    <p:embeddedFont>
      <p:font typeface="Calibri" panose="020F0502020204030204" pitchFamily="34" charset="0"/>
      <p:regular r:id="rId42"/>
      <p:bold r:id="rId43"/>
      <p:italic r:id="rId44"/>
      <p:boldItalic r:id="rId45"/>
    </p:embeddedFont>
    <p:embeddedFont>
      <p:font typeface="Century Gothic" panose="020B0502020202020204" pitchFamily="34" charset="0"/>
      <p:regular r:id="rId46"/>
      <p:bold r:id="rId47"/>
      <p:italic r:id="rId48"/>
      <p:boldItalic r:id="rId49"/>
    </p:embeddedFont>
    <p:embeddedFont>
      <p:font typeface="Segoe UI" panose="020B0502040204020203" pitchFamily="34" charset="0"/>
      <p:regular r:id="rId50"/>
      <p:bold r:id="rId51"/>
      <p:italic r:id="rId52"/>
      <p:boldItalic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20" roundtripDataSignature="AMtx7mg7M6y+/XS8+h8EtkVaUVOdauOeo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9A00ED3-4F39-45E5-B855-3537186DFB81}">
  <a:tblStyle styleId="{29A00ED3-4F39-45E5-B855-3537186DFB8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000" autoAdjust="0"/>
    <p:restoredTop sz="94660"/>
  </p:normalViewPr>
  <p:slideViewPr>
    <p:cSldViewPr snapToGrid="0">
      <p:cViewPr varScale="1">
        <p:scale>
          <a:sx n="67" d="100"/>
          <a:sy n="67" d="100"/>
        </p:scale>
        <p:origin x="780" y="72"/>
      </p:cViewPr>
      <p:guideLst>
        <p:guide orient="horz" pos="2160"/>
        <p:guide pos="3840"/>
      </p:guideLst>
    </p:cSldViewPr>
  </p:slideViewPr>
  <p:notesTextViewPr>
    <p:cViewPr>
      <p:scale>
        <a:sx n="1" d="1"/>
        <a:sy n="1" d="1"/>
      </p:scale>
      <p:origin x="0" y="0"/>
    </p:cViewPr>
  </p:notesTextViewPr>
  <p:sorterViewPr>
    <p:cViewPr>
      <p:scale>
        <a:sx n="70" d="100"/>
        <a:sy n="70" d="100"/>
      </p:scale>
      <p:origin x="0" y="-549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120" Type="http://customschemas.google.com/relationships/presentationmetadata" Target="metadata"/><Relationship Id="rId125" Type="http://schemas.microsoft.com/office/2016/11/relationships/changesInfo" Target="changesInfos/changesInfo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font" Target="fonts/font4.fntdata"/><Relationship Id="rId53" Type="http://schemas.openxmlformats.org/officeDocument/2006/relationships/font" Target="fonts/font12.fntdata"/><Relationship Id="rId123" Type="http://schemas.openxmlformats.org/officeDocument/2006/relationships/theme" Target="theme/theme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2.fntdata"/><Relationship Id="rId48" Type="http://schemas.openxmlformats.org/officeDocument/2006/relationships/font" Target="fonts/font7.fntdata"/><Relationship Id="rId8" Type="http://schemas.openxmlformats.org/officeDocument/2006/relationships/slide" Target="slides/slide6.xml"/><Relationship Id="rId51" Type="http://schemas.openxmlformats.org/officeDocument/2006/relationships/font" Target="fonts/font10.fntdata"/><Relationship Id="rId12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5.fntdata"/><Relationship Id="rId124"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8.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3.fntdata"/><Relationship Id="rId52" Type="http://schemas.openxmlformats.org/officeDocument/2006/relationships/font" Target="fonts/font11.fntdata"/><Relationship Id="rId1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 Ani Munirah binti Mohamad" userId="dbd053e9-05fc-429b-b417-ac3c7e48826e" providerId="ADAL" clId="{9584155C-DDED-4BF2-8E63-16351BA67D1F}"/>
    <pc:docChg chg="custSel addSld delSld modSld">
      <pc:chgData name="Dr. Ani Munirah binti Mohamad" userId="dbd053e9-05fc-429b-b417-ac3c7e48826e" providerId="ADAL" clId="{9584155C-DDED-4BF2-8E63-16351BA67D1F}" dt="2024-06-12T16:16:03.295" v="60" actId="20577"/>
      <pc:docMkLst>
        <pc:docMk/>
      </pc:docMkLst>
      <pc:sldChg chg="mod modShow">
        <pc:chgData name="Dr. Ani Munirah binti Mohamad" userId="dbd053e9-05fc-429b-b417-ac3c7e48826e" providerId="ADAL" clId="{9584155C-DDED-4BF2-8E63-16351BA67D1F}" dt="2024-06-01T17:42:54.146" v="3" actId="729"/>
        <pc:sldMkLst>
          <pc:docMk/>
          <pc:sldMk cId="0" sldId="256"/>
        </pc:sldMkLst>
      </pc:sldChg>
      <pc:sldChg chg="mod modShow">
        <pc:chgData name="Dr. Ani Munirah binti Mohamad" userId="dbd053e9-05fc-429b-b417-ac3c7e48826e" providerId="ADAL" clId="{9584155C-DDED-4BF2-8E63-16351BA67D1F}" dt="2024-06-01T17:42:54.146" v="3" actId="729"/>
        <pc:sldMkLst>
          <pc:docMk/>
          <pc:sldMk cId="0" sldId="257"/>
        </pc:sldMkLst>
      </pc:sldChg>
      <pc:sldChg chg="mod modShow">
        <pc:chgData name="Dr. Ani Munirah binti Mohamad" userId="dbd053e9-05fc-429b-b417-ac3c7e48826e" providerId="ADAL" clId="{9584155C-DDED-4BF2-8E63-16351BA67D1F}" dt="2024-06-01T17:42:54.146" v="3" actId="729"/>
        <pc:sldMkLst>
          <pc:docMk/>
          <pc:sldMk cId="3164088367" sldId="267"/>
        </pc:sldMkLst>
      </pc:sldChg>
      <pc:sldChg chg="mod modShow">
        <pc:chgData name="Dr. Ani Munirah binti Mohamad" userId="dbd053e9-05fc-429b-b417-ac3c7e48826e" providerId="ADAL" clId="{9584155C-DDED-4BF2-8E63-16351BA67D1F}" dt="2024-06-01T17:42:54.146" v="3" actId="729"/>
        <pc:sldMkLst>
          <pc:docMk/>
          <pc:sldMk cId="526131397" sldId="269"/>
        </pc:sldMkLst>
      </pc:sldChg>
      <pc:sldChg chg="mod modShow">
        <pc:chgData name="Dr. Ani Munirah binti Mohamad" userId="dbd053e9-05fc-429b-b417-ac3c7e48826e" providerId="ADAL" clId="{9584155C-DDED-4BF2-8E63-16351BA67D1F}" dt="2024-06-01T17:42:54.146" v="3" actId="729"/>
        <pc:sldMkLst>
          <pc:docMk/>
          <pc:sldMk cId="4169149729" sldId="270"/>
        </pc:sldMkLst>
      </pc:sldChg>
      <pc:sldChg chg="mod modShow">
        <pc:chgData name="Dr. Ani Munirah binti Mohamad" userId="dbd053e9-05fc-429b-b417-ac3c7e48826e" providerId="ADAL" clId="{9584155C-DDED-4BF2-8E63-16351BA67D1F}" dt="2024-06-01T17:42:54.146" v="3" actId="729"/>
        <pc:sldMkLst>
          <pc:docMk/>
          <pc:sldMk cId="3687209180" sldId="271"/>
        </pc:sldMkLst>
      </pc:sldChg>
      <pc:sldChg chg="mod modShow">
        <pc:chgData name="Dr. Ani Munirah binti Mohamad" userId="dbd053e9-05fc-429b-b417-ac3c7e48826e" providerId="ADAL" clId="{9584155C-DDED-4BF2-8E63-16351BA67D1F}" dt="2024-06-01T17:42:54.146" v="3" actId="729"/>
        <pc:sldMkLst>
          <pc:docMk/>
          <pc:sldMk cId="871651220" sldId="272"/>
        </pc:sldMkLst>
      </pc:sldChg>
      <pc:sldChg chg="modSp mod modShow">
        <pc:chgData name="Dr. Ani Munirah binti Mohamad" userId="dbd053e9-05fc-429b-b417-ac3c7e48826e" providerId="ADAL" clId="{9584155C-DDED-4BF2-8E63-16351BA67D1F}" dt="2024-06-12T16:09:14.291" v="6" actId="27636"/>
        <pc:sldMkLst>
          <pc:docMk/>
          <pc:sldMk cId="4116853057" sldId="273"/>
        </pc:sldMkLst>
        <pc:spChg chg="mod">
          <ac:chgData name="Dr. Ani Munirah binti Mohamad" userId="dbd053e9-05fc-429b-b417-ac3c7e48826e" providerId="ADAL" clId="{9584155C-DDED-4BF2-8E63-16351BA67D1F}" dt="2024-06-12T16:09:14.291" v="6" actId="27636"/>
          <ac:spMkLst>
            <pc:docMk/>
            <pc:sldMk cId="4116853057" sldId="273"/>
            <ac:spMk id="158" creationId="{00000000-0000-0000-0000-000000000000}"/>
          </ac:spMkLst>
        </pc:spChg>
      </pc:sldChg>
      <pc:sldChg chg="mod modShow">
        <pc:chgData name="Dr. Ani Munirah binti Mohamad" userId="dbd053e9-05fc-429b-b417-ac3c7e48826e" providerId="ADAL" clId="{9584155C-DDED-4BF2-8E63-16351BA67D1F}" dt="2024-06-01T17:42:54.146" v="3" actId="729"/>
        <pc:sldMkLst>
          <pc:docMk/>
          <pc:sldMk cId="366867540" sldId="274"/>
        </pc:sldMkLst>
      </pc:sldChg>
      <pc:sldChg chg="mod modShow">
        <pc:chgData name="Dr. Ani Munirah binti Mohamad" userId="dbd053e9-05fc-429b-b417-ac3c7e48826e" providerId="ADAL" clId="{9584155C-DDED-4BF2-8E63-16351BA67D1F}" dt="2024-06-01T17:42:54.146" v="3" actId="729"/>
        <pc:sldMkLst>
          <pc:docMk/>
          <pc:sldMk cId="3857579483" sldId="275"/>
        </pc:sldMkLst>
      </pc:sldChg>
      <pc:sldChg chg="mod modShow">
        <pc:chgData name="Dr. Ani Munirah binti Mohamad" userId="dbd053e9-05fc-429b-b417-ac3c7e48826e" providerId="ADAL" clId="{9584155C-DDED-4BF2-8E63-16351BA67D1F}" dt="2024-06-01T17:42:54.146" v="3" actId="729"/>
        <pc:sldMkLst>
          <pc:docMk/>
          <pc:sldMk cId="2320696026" sldId="276"/>
        </pc:sldMkLst>
      </pc:sldChg>
      <pc:sldChg chg="mod modShow">
        <pc:chgData name="Dr. Ani Munirah binti Mohamad" userId="dbd053e9-05fc-429b-b417-ac3c7e48826e" providerId="ADAL" clId="{9584155C-DDED-4BF2-8E63-16351BA67D1F}" dt="2024-06-01T17:42:54.146" v="3" actId="729"/>
        <pc:sldMkLst>
          <pc:docMk/>
          <pc:sldMk cId="89196730" sldId="277"/>
        </pc:sldMkLst>
      </pc:sldChg>
      <pc:sldChg chg="mod modShow">
        <pc:chgData name="Dr. Ani Munirah binti Mohamad" userId="dbd053e9-05fc-429b-b417-ac3c7e48826e" providerId="ADAL" clId="{9584155C-DDED-4BF2-8E63-16351BA67D1F}" dt="2024-06-01T17:42:54.146" v="3" actId="729"/>
        <pc:sldMkLst>
          <pc:docMk/>
          <pc:sldMk cId="1952830884" sldId="278"/>
        </pc:sldMkLst>
      </pc:sldChg>
      <pc:sldChg chg="del mod modShow">
        <pc:chgData name="Dr. Ani Munirah binti Mohamad" userId="dbd053e9-05fc-429b-b417-ac3c7e48826e" providerId="ADAL" clId="{9584155C-DDED-4BF2-8E63-16351BA67D1F}" dt="2024-06-12T16:09:46.009" v="7" actId="47"/>
        <pc:sldMkLst>
          <pc:docMk/>
          <pc:sldMk cId="1070469222" sldId="279"/>
        </pc:sldMkLst>
      </pc:sldChg>
      <pc:sldChg chg="mod modShow">
        <pc:chgData name="Dr. Ani Munirah binti Mohamad" userId="dbd053e9-05fc-429b-b417-ac3c7e48826e" providerId="ADAL" clId="{9584155C-DDED-4BF2-8E63-16351BA67D1F}" dt="2024-06-01T17:42:54.146" v="3" actId="729"/>
        <pc:sldMkLst>
          <pc:docMk/>
          <pc:sldMk cId="3393508940" sldId="280"/>
        </pc:sldMkLst>
      </pc:sldChg>
      <pc:sldChg chg="mod modShow">
        <pc:chgData name="Dr. Ani Munirah binti Mohamad" userId="dbd053e9-05fc-429b-b417-ac3c7e48826e" providerId="ADAL" clId="{9584155C-DDED-4BF2-8E63-16351BA67D1F}" dt="2024-06-01T17:42:54.146" v="3" actId="729"/>
        <pc:sldMkLst>
          <pc:docMk/>
          <pc:sldMk cId="2098017" sldId="281"/>
        </pc:sldMkLst>
      </pc:sldChg>
      <pc:sldChg chg="modSp mod modShow">
        <pc:chgData name="Dr. Ani Munirah binti Mohamad" userId="dbd053e9-05fc-429b-b417-ac3c7e48826e" providerId="ADAL" clId="{9584155C-DDED-4BF2-8E63-16351BA67D1F}" dt="2024-06-12T16:10:24.799" v="12" actId="12"/>
        <pc:sldMkLst>
          <pc:docMk/>
          <pc:sldMk cId="2654666580" sldId="282"/>
        </pc:sldMkLst>
        <pc:spChg chg="mod">
          <ac:chgData name="Dr. Ani Munirah binti Mohamad" userId="dbd053e9-05fc-429b-b417-ac3c7e48826e" providerId="ADAL" clId="{9584155C-DDED-4BF2-8E63-16351BA67D1F}" dt="2024-06-12T16:10:24.799" v="12" actId="12"/>
          <ac:spMkLst>
            <pc:docMk/>
            <pc:sldMk cId="2654666580" sldId="282"/>
            <ac:spMk id="158" creationId="{00000000-0000-0000-0000-000000000000}"/>
          </ac:spMkLst>
        </pc:spChg>
      </pc:sldChg>
      <pc:sldChg chg="mod modShow">
        <pc:chgData name="Dr. Ani Munirah binti Mohamad" userId="dbd053e9-05fc-429b-b417-ac3c7e48826e" providerId="ADAL" clId="{9584155C-DDED-4BF2-8E63-16351BA67D1F}" dt="2024-06-01T17:42:54.146" v="3" actId="729"/>
        <pc:sldMkLst>
          <pc:docMk/>
          <pc:sldMk cId="1176501579" sldId="283"/>
        </pc:sldMkLst>
      </pc:sldChg>
      <pc:sldChg chg="modSp mod modShow">
        <pc:chgData name="Dr. Ani Munirah binti Mohamad" userId="dbd053e9-05fc-429b-b417-ac3c7e48826e" providerId="ADAL" clId="{9584155C-DDED-4BF2-8E63-16351BA67D1F}" dt="2024-06-12T16:10:35.171" v="16" actId="20577"/>
        <pc:sldMkLst>
          <pc:docMk/>
          <pc:sldMk cId="2933105433" sldId="284"/>
        </pc:sldMkLst>
        <pc:spChg chg="mod">
          <ac:chgData name="Dr. Ani Munirah binti Mohamad" userId="dbd053e9-05fc-429b-b417-ac3c7e48826e" providerId="ADAL" clId="{9584155C-DDED-4BF2-8E63-16351BA67D1F}" dt="2024-06-12T16:10:35.171" v="16" actId="20577"/>
          <ac:spMkLst>
            <pc:docMk/>
            <pc:sldMk cId="2933105433" sldId="284"/>
            <ac:spMk id="158" creationId="{00000000-0000-0000-0000-000000000000}"/>
          </ac:spMkLst>
        </pc:spChg>
      </pc:sldChg>
      <pc:sldChg chg="mod modShow">
        <pc:chgData name="Dr. Ani Munirah binti Mohamad" userId="dbd053e9-05fc-429b-b417-ac3c7e48826e" providerId="ADAL" clId="{9584155C-DDED-4BF2-8E63-16351BA67D1F}" dt="2024-06-01T17:42:54.146" v="3" actId="729"/>
        <pc:sldMkLst>
          <pc:docMk/>
          <pc:sldMk cId="2323599197" sldId="285"/>
        </pc:sldMkLst>
      </pc:sldChg>
      <pc:sldChg chg="mod modShow">
        <pc:chgData name="Dr. Ani Munirah binti Mohamad" userId="dbd053e9-05fc-429b-b417-ac3c7e48826e" providerId="ADAL" clId="{9584155C-DDED-4BF2-8E63-16351BA67D1F}" dt="2024-06-01T17:42:54.146" v="3" actId="729"/>
        <pc:sldMkLst>
          <pc:docMk/>
          <pc:sldMk cId="2682678313" sldId="286"/>
        </pc:sldMkLst>
      </pc:sldChg>
      <pc:sldChg chg="mod modShow">
        <pc:chgData name="Dr. Ani Munirah binti Mohamad" userId="dbd053e9-05fc-429b-b417-ac3c7e48826e" providerId="ADAL" clId="{9584155C-DDED-4BF2-8E63-16351BA67D1F}" dt="2024-06-01T17:42:54.146" v="3" actId="729"/>
        <pc:sldMkLst>
          <pc:docMk/>
          <pc:sldMk cId="388314227" sldId="287"/>
        </pc:sldMkLst>
      </pc:sldChg>
      <pc:sldChg chg="mod modShow">
        <pc:chgData name="Dr. Ani Munirah binti Mohamad" userId="dbd053e9-05fc-429b-b417-ac3c7e48826e" providerId="ADAL" clId="{9584155C-DDED-4BF2-8E63-16351BA67D1F}" dt="2024-06-01T17:42:54.146" v="3" actId="729"/>
        <pc:sldMkLst>
          <pc:docMk/>
          <pc:sldMk cId="953815134" sldId="288"/>
        </pc:sldMkLst>
      </pc:sldChg>
      <pc:sldChg chg="mod modShow">
        <pc:chgData name="Dr. Ani Munirah binti Mohamad" userId="dbd053e9-05fc-429b-b417-ac3c7e48826e" providerId="ADAL" clId="{9584155C-DDED-4BF2-8E63-16351BA67D1F}" dt="2024-06-01T17:42:54.146" v="3" actId="729"/>
        <pc:sldMkLst>
          <pc:docMk/>
          <pc:sldMk cId="4020423993" sldId="289"/>
        </pc:sldMkLst>
      </pc:sldChg>
      <pc:sldChg chg="mod modShow">
        <pc:chgData name="Dr. Ani Munirah binti Mohamad" userId="dbd053e9-05fc-429b-b417-ac3c7e48826e" providerId="ADAL" clId="{9584155C-DDED-4BF2-8E63-16351BA67D1F}" dt="2024-06-01T17:42:54.146" v="3" actId="729"/>
        <pc:sldMkLst>
          <pc:docMk/>
          <pc:sldMk cId="381583882" sldId="290"/>
        </pc:sldMkLst>
      </pc:sldChg>
      <pc:sldChg chg="mod modShow">
        <pc:chgData name="Dr. Ani Munirah binti Mohamad" userId="dbd053e9-05fc-429b-b417-ac3c7e48826e" providerId="ADAL" clId="{9584155C-DDED-4BF2-8E63-16351BA67D1F}" dt="2024-06-01T17:42:54.146" v="3" actId="729"/>
        <pc:sldMkLst>
          <pc:docMk/>
          <pc:sldMk cId="1076679937" sldId="291"/>
        </pc:sldMkLst>
      </pc:sldChg>
      <pc:sldChg chg="mod modShow">
        <pc:chgData name="Dr. Ani Munirah binti Mohamad" userId="dbd053e9-05fc-429b-b417-ac3c7e48826e" providerId="ADAL" clId="{9584155C-DDED-4BF2-8E63-16351BA67D1F}" dt="2024-06-01T17:42:54.146" v="3" actId="729"/>
        <pc:sldMkLst>
          <pc:docMk/>
          <pc:sldMk cId="3378173935" sldId="292"/>
        </pc:sldMkLst>
      </pc:sldChg>
      <pc:sldChg chg="mod modShow">
        <pc:chgData name="Dr. Ani Munirah binti Mohamad" userId="dbd053e9-05fc-429b-b417-ac3c7e48826e" providerId="ADAL" clId="{9584155C-DDED-4BF2-8E63-16351BA67D1F}" dt="2024-06-01T17:42:54.146" v="3" actId="729"/>
        <pc:sldMkLst>
          <pc:docMk/>
          <pc:sldMk cId="1634195756" sldId="293"/>
        </pc:sldMkLst>
      </pc:sldChg>
      <pc:sldChg chg="mod modShow">
        <pc:chgData name="Dr. Ani Munirah binti Mohamad" userId="dbd053e9-05fc-429b-b417-ac3c7e48826e" providerId="ADAL" clId="{9584155C-DDED-4BF2-8E63-16351BA67D1F}" dt="2024-06-01T17:42:54.146" v="3" actId="729"/>
        <pc:sldMkLst>
          <pc:docMk/>
          <pc:sldMk cId="966176064" sldId="294"/>
        </pc:sldMkLst>
      </pc:sldChg>
      <pc:sldChg chg="mod modShow">
        <pc:chgData name="Dr. Ani Munirah binti Mohamad" userId="dbd053e9-05fc-429b-b417-ac3c7e48826e" providerId="ADAL" clId="{9584155C-DDED-4BF2-8E63-16351BA67D1F}" dt="2024-06-01T17:42:54.146" v="3" actId="729"/>
        <pc:sldMkLst>
          <pc:docMk/>
          <pc:sldMk cId="3908601630" sldId="295"/>
        </pc:sldMkLst>
      </pc:sldChg>
      <pc:sldChg chg="mod modShow">
        <pc:chgData name="Dr. Ani Munirah binti Mohamad" userId="dbd053e9-05fc-429b-b417-ac3c7e48826e" providerId="ADAL" clId="{9584155C-DDED-4BF2-8E63-16351BA67D1F}" dt="2024-06-01T17:42:54.146" v="3" actId="729"/>
        <pc:sldMkLst>
          <pc:docMk/>
          <pc:sldMk cId="1537463289" sldId="296"/>
        </pc:sldMkLst>
      </pc:sldChg>
      <pc:sldChg chg="mod modShow">
        <pc:chgData name="Dr. Ani Munirah binti Mohamad" userId="dbd053e9-05fc-429b-b417-ac3c7e48826e" providerId="ADAL" clId="{9584155C-DDED-4BF2-8E63-16351BA67D1F}" dt="2024-06-01T17:42:54.146" v="3" actId="729"/>
        <pc:sldMkLst>
          <pc:docMk/>
          <pc:sldMk cId="473048277" sldId="297"/>
        </pc:sldMkLst>
      </pc:sldChg>
      <pc:sldChg chg="mod modShow">
        <pc:chgData name="Dr. Ani Munirah binti Mohamad" userId="dbd053e9-05fc-429b-b417-ac3c7e48826e" providerId="ADAL" clId="{9584155C-DDED-4BF2-8E63-16351BA67D1F}" dt="2024-06-01T17:42:54.146" v="3" actId="729"/>
        <pc:sldMkLst>
          <pc:docMk/>
          <pc:sldMk cId="865452100" sldId="298"/>
        </pc:sldMkLst>
      </pc:sldChg>
      <pc:sldChg chg="mod modShow">
        <pc:chgData name="Dr. Ani Munirah binti Mohamad" userId="dbd053e9-05fc-429b-b417-ac3c7e48826e" providerId="ADAL" clId="{9584155C-DDED-4BF2-8E63-16351BA67D1F}" dt="2024-06-01T17:42:54.146" v="3" actId="729"/>
        <pc:sldMkLst>
          <pc:docMk/>
          <pc:sldMk cId="3147265775" sldId="299"/>
        </pc:sldMkLst>
      </pc:sldChg>
      <pc:sldChg chg="modSp mod modShow">
        <pc:chgData name="Dr. Ani Munirah binti Mohamad" userId="dbd053e9-05fc-429b-b417-ac3c7e48826e" providerId="ADAL" clId="{9584155C-DDED-4BF2-8E63-16351BA67D1F}" dt="2024-06-12T16:12:12.539" v="32" actId="12"/>
        <pc:sldMkLst>
          <pc:docMk/>
          <pc:sldMk cId="1463333728" sldId="300"/>
        </pc:sldMkLst>
        <pc:spChg chg="mod">
          <ac:chgData name="Dr. Ani Munirah binti Mohamad" userId="dbd053e9-05fc-429b-b417-ac3c7e48826e" providerId="ADAL" clId="{9584155C-DDED-4BF2-8E63-16351BA67D1F}" dt="2024-06-12T16:12:12.539" v="32" actId="12"/>
          <ac:spMkLst>
            <pc:docMk/>
            <pc:sldMk cId="1463333728" sldId="300"/>
            <ac:spMk id="158" creationId="{00000000-0000-0000-0000-000000000000}"/>
          </ac:spMkLst>
        </pc:spChg>
      </pc:sldChg>
      <pc:sldChg chg="mod modShow">
        <pc:chgData name="Dr. Ani Munirah binti Mohamad" userId="dbd053e9-05fc-429b-b417-ac3c7e48826e" providerId="ADAL" clId="{9584155C-DDED-4BF2-8E63-16351BA67D1F}" dt="2024-06-01T17:42:54.146" v="3" actId="729"/>
        <pc:sldMkLst>
          <pc:docMk/>
          <pc:sldMk cId="3965813703" sldId="301"/>
        </pc:sldMkLst>
      </pc:sldChg>
      <pc:sldChg chg="modSp mod modShow">
        <pc:chgData name="Dr. Ani Munirah binti Mohamad" userId="dbd053e9-05fc-429b-b417-ac3c7e48826e" providerId="ADAL" clId="{9584155C-DDED-4BF2-8E63-16351BA67D1F}" dt="2024-06-12T16:12:02.810" v="30" actId="12"/>
        <pc:sldMkLst>
          <pc:docMk/>
          <pc:sldMk cId="2248371414" sldId="302"/>
        </pc:sldMkLst>
        <pc:spChg chg="mod">
          <ac:chgData name="Dr. Ani Munirah binti Mohamad" userId="dbd053e9-05fc-429b-b417-ac3c7e48826e" providerId="ADAL" clId="{9584155C-DDED-4BF2-8E63-16351BA67D1F}" dt="2024-06-12T16:12:02.810" v="30" actId="12"/>
          <ac:spMkLst>
            <pc:docMk/>
            <pc:sldMk cId="2248371414" sldId="302"/>
            <ac:spMk id="158" creationId="{00000000-0000-0000-0000-000000000000}"/>
          </ac:spMkLst>
        </pc:spChg>
      </pc:sldChg>
      <pc:sldChg chg="mod modShow">
        <pc:chgData name="Dr. Ani Munirah binti Mohamad" userId="dbd053e9-05fc-429b-b417-ac3c7e48826e" providerId="ADAL" clId="{9584155C-DDED-4BF2-8E63-16351BA67D1F}" dt="2024-06-01T17:42:54.146" v="3" actId="729"/>
        <pc:sldMkLst>
          <pc:docMk/>
          <pc:sldMk cId="3146748086" sldId="303"/>
        </pc:sldMkLst>
      </pc:sldChg>
      <pc:sldChg chg="mod modShow">
        <pc:chgData name="Dr. Ani Munirah binti Mohamad" userId="dbd053e9-05fc-429b-b417-ac3c7e48826e" providerId="ADAL" clId="{9584155C-DDED-4BF2-8E63-16351BA67D1F}" dt="2024-06-01T17:42:54.146" v="3" actId="729"/>
        <pc:sldMkLst>
          <pc:docMk/>
          <pc:sldMk cId="2295648254" sldId="304"/>
        </pc:sldMkLst>
      </pc:sldChg>
      <pc:sldChg chg="mod modShow">
        <pc:chgData name="Dr. Ani Munirah binti Mohamad" userId="dbd053e9-05fc-429b-b417-ac3c7e48826e" providerId="ADAL" clId="{9584155C-DDED-4BF2-8E63-16351BA67D1F}" dt="2024-06-01T17:42:54.146" v="3" actId="729"/>
        <pc:sldMkLst>
          <pc:docMk/>
          <pc:sldMk cId="3359840362" sldId="305"/>
        </pc:sldMkLst>
      </pc:sldChg>
      <pc:sldChg chg="modSp mod modShow">
        <pc:chgData name="Dr. Ani Munirah binti Mohamad" userId="dbd053e9-05fc-429b-b417-ac3c7e48826e" providerId="ADAL" clId="{9584155C-DDED-4BF2-8E63-16351BA67D1F}" dt="2024-06-12T16:11:51.036" v="28" actId="12"/>
        <pc:sldMkLst>
          <pc:docMk/>
          <pc:sldMk cId="4294952708" sldId="306"/>
        </pc:sldMkLst>
        <pc:spChg chg="mod">
          <ac:chgData name="Dr. Ani Munirah binti Mohamad" userId="dbd053e9-05fc-429b-b417-ac3c7e48826e" providerId="ADAL" clId="{9584155C-DDED-4BF2-8E63-16351BA67D1F}" dt="2024-06-12T16:11:51.036" v="28" actId="12"/>
          <ac:spMkLst>
            <pc:docMk/>
            <pc:sldMk cId="4294952708" sldId="306"/>
            <ac:spMk id="158" creationId="{00000000-0000-0000-0000-000000000000}"/>
          </ac:spMkLst>
        </pc:spChg>
      </pc:sldChg>
      <pc:sldChg chg="modSp mod modShow">
        <pc:chgData name="Dr. Ani Munirah binti Mohamad" userId="dbd053e9-05fc-429b-b417-ac3c7e48826e" providerId="ADAL" clId="{9584155C-DDED-4BF2-8E63-16351BA67D1F}" dt="2024-06-12T16:11:42.370" v="25" actId="12"/>
        <pc:sldMkLst>
          <pc:docMk/>
          <pc:sldMk cId="3747946367" sldId="307"/>
        </pc:sldMkLst>
        <pc:spChg chg="mod">
          <ac:chgData name="Dr. Ani Munirah binti Mohamad" userId="dbd053e9-05fc-429b-b417-ac3c7e48826e" providerId="ADAL" clId="{9584155C-DDED-4BF2-8E63-16351BA67D1F}" dt="2024-06-12T16:11:42.370" v="25" actId="12"/>
          <ac:spMkLst>
            <pc:docMk/>
            <pc:sldMk cId="3747946367" sldId="307"/>
            <ac:spMk id="158" creationId="{00000000-0000-0000-0000-000000000000}"/>
          </ac:spMkLst>
        </pc:spChg>
      </pc:sldChg>
      <pc:sldChg chg="mod modShow">
        <pc:chgData name="Dr. Ani Munirah binti Mohamad" userId="dbd053e9-05fc-429b-b417-ac3c7e48826e" providerId="ADAL" clId="{9584155C-DDED-4BF2-8E63-16351BA67D1F}" dt="2024-06-01T17:42:54.146" v="3" actId="729"/>
        <pc:sldMkLst>
          <pc:docMk/>
          <pc:sldMk cId="9291702" sldId="308"/>
        </pc:sldMkLst>
      </pc:sldChg>
      <pc:sldChg chg="modSp mod modShow">
        <pc:chgData name="Dr. Ani Munirah binti Mohamad" userId="dbd053e9-05fc-429b-b417-ac3c7e48826e" providerId="ADAL" clId="{9584155C-DDED-4BF2-8E63-16351BA67D1F}" dt="2024-06-12T16:11:32.498" v="22" actId="12"/>
        <pc:sldMkLst>
          <pc:docMk/>
          <pc:sldMk cId="3719446643" sldId="309"/>
        </pc:sldMkLst>
        <pc:spChg chg="mod">
          <ac:chgData name="Dr. Ani Munirah binti Mohamad" userId="dbd053e9-05fc-429b-b417-ac3c7e48826e" providerId="ADAL" clId="{9584155C-DDED-4BF2-8E63-16351BA67D1F}" dt="2024-06-12T16:11:32.498" v="22" actId="12"/>
          <ac:spMkLst>
            <pc:docMk/>
            <pc:sldMk cId="3719446643" sldId="309"/>
            <ac:spMk id="158" creationId="{00000000-0000-0000-0000-000000000000}"/>
          </ac:spMkLst>
        </pc:spChg>
      </pc:sldChg>
      <pc:sldChg chg="modSp mod modShow">
        <pc:chgData name="Dr. Ani Munirah binti Mohamad" userId="dbd053e9-05fc-429b-b417-ac3c7e48826e" providerId="ADAL" clId="{9584155C-DDED-4BF2-8E63-16351BA67D1F}" dt="2024-06-12T16:11:23.899" v="20" actId="12"/>
        <pc:sldMkLst>
          <pc:docMk/>
          <pc:sldMk cId="788802526" sldId="310"/>
        </pc:sldMkLst>
        <pc:spChg chg="mod">
          <ac:chgData name="Dr. Ani Munirah binti Mohamad" userId="dbd053e9-05fc-429b-b417-ac3c7e48826e" providerId="ADAL" clId="{9584155C-DDED-4BF2-8E63-16351BA67D1F}" dt="2024-06-12T16:11:23.899" v="20" actId="12"/>
          <ac:spMkLst>
            <pc:docMk/>
            <pc:sldMk cId="788802526" sldId="310"/>
            <ac:spMk id="158" creationId="{00000000-0000-0000-0000-000000000000}"/>
          </ac:spMkLst>
        </pc:spChg>
      </pc:sldChg>
      <pc:sldChg chg="modSp mod modShow">
        <pc:chgData name="Dr. Ani Munirah binti Mohamad" userId="dbd053e9-05fc-429b-b417-ac3c7e48826e" providerId="ADAL" clId="{9584155C-DDED-4BF2-8E63-16351BA67D1F}" dt="2024-06-12T16:11:17.363" v="18" actId="12"/>
        <pc:sldMkLst>
          <pc:docMk/>
          <pc:sldMk cId="2214622503" sldId="311"/>
        </pc:sldMkLst>
        <pc:spChg chg="mod">
          <ac:chgData name="Dr. Ani Munirah binti Mohamad" userId="dbd053e9-05fc-429b-b417-ac3c7e48826e" providerId="ADAL" clId="{9584155C-DDED-4BF2-8E63-16351BA67D1F}" dt="2024-06-12T16:11:17.363" v="18" actId="12"/>
          <ac:spMkLst>
            <pc:docMk/>
            <pc:sldMk cId="2214622503" sldId="311"/>
            <ac:spMk id="158" creationId="{00000000-0000-0000-0000-000000000000}"/>
          </ac:spMkLst>
        </pc:spChg>
      </pc:sldChg>
      <pc:sldChg chg="mod modShow">
        <pc:chgData name="Dr. Ani Munirah binti Mohamad" userId="dbd053e9-05fc-429b-b417-ac3c7e48826e" providerId="ADAL" clId="{9584155C-DDED-4BF2-8E63-16351BA67D1F}" dt="2024-06-01T17:42:54.146" v="3" actId="729"/>
        <pc:sldMkLst>
          <pc:docMk/>
          <pc:sldMk cId="1213987214" sldId="312"/>
        </pc:sldMkLst>
      </pc:sldChg>
      <pc:sldChg chg="mod modShow">
        <pc:chgData name="Dr. Ani Munirah binti Mohamad" userId="dbd053e9-05fc-429b-b417-ac3c7e48826e" providerId="ADAL" clId="{9584155C-DDED-4BF2-8E63-16351BA67D1F}" dt="2024-06-01T17:42:54.146" v="3" actId="729"/>
        <pc:sldMkLst>
          <pc:docMk/>
          <pc:sldMk cId="3774286147" sldId="313"/>
        </pc:sldMkLst>
      </pc:sldChg>
      <pc:sldChg chg="mod modShow">
        <pc:chgData name="Dr. Ani Munirah binti Mohamad" userId="dbd053e9-05fc-429b-b417-ac3c7e48826e" providerId="ADAL" clId="{9584155C-DDED-4BF2-8E63-16351BA67D1F}" dt="2024-06-01T17:42:54.146" v="3" actId="729"/>
        <pc:sldMkLst>
          <pc:docMk/>
          <pc:sldMk cId="2514929329" sldId="314"/>
        </pc:sldMkLst>
      </pc:sldChg>
      <pc:sldChg chg="mod modShow">
        <pc:chgData name="Dr. Ani Munirah binti Mohamad" userId="dbd053e9-05fc-429b-b417-ac3c7e48826e" providerId="ADAL" clId="{9584155C-DDED-4BF2-8E63-16351BA67D1F}" dt="2024-06-01T17:42:54.146" v="3" actId="729"/>
        <pc:sldMkLst>
          <pc:docMk/>
          <pc:sldMk cId="2541654399" sldId="315"/>
        </pc:sldMkLst>
      </pc:sldChg>
      <pc:sldChg chg="modSp mod modShow">
        <pc:chgData name="Dr. Ani Munirah binti Mohamad" userId="dbd053e9-05fc-429b-b417-ac3c7e48826e" providerId="ADAL" clId="{9584155C-DDED-4BF2-8E63-16351BA67D1F}" dt="2024-06-12T16:12:30.581" v="35" actId="27636"/>
        <pc:sldMkLst>
          <pc:docMk/>
          <pc:sldMk cId="1155677283" sldId="316"/>
        </pc:sldMkLst>
        <pc:spChg chg="mod">
          <ac:chgData name="Dr. Ani Munirah binti Mohamad" userId="dbd053e9-05fc-429b-b417-ac3c7e48826e" providerId="ADAL" clId="{9584155C-DDED-4BF2-8E63-16351BA67D1F}" dt="2024-06-12T16:12:30.581" v="35" actId="27636"/>
          <ac:spMkLst>
            <pc:docMk/>
            <pc:sldMk cId="1155677283" sldId="316"/>
            <ac:spMk id="158" creationId="{00000000-0000-0000-0000-000000000000}"/>
          </ac:spMkLst>
        </pc:spChg>
      </pc:sldChg>
      <pc:sldChg chg="mod modShow">
        <pc:chgData name="Dr. Ani Munirah binti Mohamad" userId="dbd053e9-05fc-429b-b417-ac3c7e48826e" providerId="ADAL" clId="{9584155C-DDED-4BF2-8E63-16351BA67D1F}" dt="2024-06-01T17:42:54.146" v="3" actId="729"/>
        <pc:sldMkLst>
          <pc:docMk/>
          <pc:sldMk cId="1275437996" sldId="317"/>
        </pc:sldMkLst>
      </pc:sldChg>
      <pc:sldChg chg="mod modShow">
        <pc:chgData name="Dr. Ani Munirah binti Mohamad" userId="dbd053e9-05fc-429b-b417-ac3c7e48826e" providerId="ADAL" clId="{9584155C-DDED-4BF2-8E63-16351BA67D1F}" dt="2024-06-01T17:42:54.146" v="3" actId="729"/>
        <pc:sldMkLst>
          <pc:docMk/>
          <pc:sldMk cId="2580509888" sldId="318"/>
        </pc:sldMkLst>
      </pc:sldChg>
      <pc:sldChg chg="mod modShow">
        <pc:chgData name="Dr. Ani Munirah binti Mohamad" userId="dbd053e9-05fc-429b-b417-ac3c7e48826e" providerId="ADAL" clId="{9584155C-DDED-4BF2-8E63-16351BA67D1F}" dt="2024-06-01T17:42:54.146" v="3" actId="729"/>
        <pc:sldMkLst>
          <pc:docMk/>
          <pc:sldMk cId="639757698" sldId="319"/>
        </pc:sldMkLst>
      </pc:sldChg>
      <pc:sldChg chg="mod modShow">
        <pc:chgData name="Dr. Ani Munirah binti Mohamad" userId="dbd053e9-05fc-429b-b417-ac3c7e48826e" providerId="ADAL" clId="{9584155C-DDED-4BF2-8E63-16351BA67D1F}" dt="2024-06-01T17:42:54.146" v="3" actId="729"/>
        <pc:sldMkLst>
          <pc:docMk/>
          <pc:sldMk cId="621169070" sldId="320"/>
        </pc:sldMkLst>
      </pc:sldChg>
      <pc:sldChg chg="mod modShow">
        <pc:chgData name="Dr. Ani Munirah binti Mohamad" userId="dbd053e9-05fc-429b-b417-ac3c7e48826e" providerId="ADAL" clId="{9584155C-DDED-4BF2-8E63-16351BA67D1F}" dt="2024-06-01T17:42:54.146" v="3" actId="729"/>
        <pc:sldMkLst>
          <pc:docMk/>
          <pc:sldMk cId="1373957813" sldId="321"/>
        </pc:sldMkLst>
      </pc:sldChg>
      <pc:sldChg chg="mod modShow">
        <pc:chgData name="Dr. Ani Munirah binti Mohamad" userId="dbd053e9-05fc-429b-b417-ac3c7e48826e" providerId="ADAL" clId="{9584155C-DDED-4BF2-8E63-16351BA67D1F}" dt="2024-06-01T17:42:54.146" v="3" actId="729"/>
        <pc:sldMkLst>
          <pc:docMk/>
          <pc:sldMk cId="1923053222" sldId="322"/>
        </pc:sldMkLst>
      </pc:sldChg>
      <pc:sldChg chg="mod modShow">
        <pc:chgData name="Dr. Ani Munirah binti Mohamad" userId="dbd053e9-05fc-429b-b417-ac3c7e48826e" providerId="ADAL" clId="{9584155C-DDED-4BF2-8E63-16351BA67D1F}" dt="2024-06-01T17:42:54.146" v="3" actId="729"/>
        <pc:sldMkLst>
          <pc:docMk/>
          <pc:sldMk cId="3040078451" sldId="323"/>
        </pc:sldMkLst>
      </pc:sldChg>
      <pc:sldChg chg="mod modShow">
        <pc:chgData name="Dr. Ani Munirah binti Mohamad" userId="dbd053e9-05fc-429b-b417-ac3c7e48826e" providerId="ADAL" clId="{9584155C-DDED-4BF2-8E63-16351BA67D1F}" dt="2024-06-01T17:42:54.146" v="3" actId="729"/>
        <pc:sldMkLst>
          <pc:docMk/>
          <pc:sldMk cId="1852348538" sldId="324"/>
        </pc:sldMkLst>
      </pc:sldChg>
      <pc:sldChg chg="mod modShow">
        <pc:chgData name="Dr. Ani Munirah binti Mohamad" userId="dbd053e9-05fc-429b-b417-ac3c7e48826e" providerId="ADAL" clId="{9584155C-DDED-4BF2-8E63-16351BA67D1F}" dt="2024-06-01T17:42:54.146" v="3" actId="729"/>
        <pc:sldMkLst>
          <pc:docMk/>
          <pc:sldMk cId="472071809" sldId="325"/>
        </pc:sldMkLst>
      </pc:sldChg>
      <pc:sldChg chg="mod modShow">
        <pc:chgData name="Dr. Ani Munirah binti Mohamad" userId="dbd053e9-05fc-429b-b417-ac3c7e48826e" providerId="ADAL" clId="{9584155C-DDED-4BF2-8E63-16351BA67D1F}" dt="2024-06-01T17:42:54.146" v="3" actId="729"/>
        <pc:sldMkLst>
          <pc:docMk/>
          <pc:sldMk cId="245277429" sldId="326"/>
        </pc:sldMkLst>
      </pc:sldChg>
      <pc:sldChg chg="mod modShow">
        <pc:chgData name="Dr. Ani Munirah binti Mohamad" userId="dbd053e9-05fc-429b-b417-ac3c7e48826e" providerId="ADAL" clId="{9584155C-DDED-4BF2-8E63-16351BA67D1F}" dt="2024-06-01T17:42:54.146" v="3" actId="729"/>
        <pc:sldMkLst>
          <pc:docMk/>
          <pc:sldMk cId="3720443228" sldId="327"/>
        </pc:sldMkLst>
      </pc:sldChg>
      <pc:sldChg chg="mod modShow">
        <pc:chgData name="Dr. Ani Munirah binti Mohamad" userId="dbd053e9-05fc-429b-b417-ac3c7e48826e" providerId="ADAL" clId="{9584155C-DDED-4BF2-8E63-16351BA67D1F}" dt="2024-06-01T17:42:54.146" v="3" actId="729"/>
        <pc:sldMkLst>
          <pc:docMk/>
          <pc:sldMk cId="842650490" sldId="328"/>
        </pc:sldMkLst>
      </pc:sldChg>
      <pc:sldChg chg="mod modShow">
        <pc:chgData name="Dr. Ani Munirah binti Mohamad" userId="dbd053e9-05fc-429b-b417-ac3c7e48826e" providerId="ADAL" clId="{9584155C-DDED-4BF2-8E63-16351BA67D1F}" dt="2024-06-01T17:42:54.146" v="3" actId="729"/>
        <pc:sldMkLst>
          <pc:docMk/>
          <pc:sldMk cId="3213829903" sldId="329"/>
        </pc:sldMkLst>
      </pc:sldChg>
      <pc:sldChg chg="mod modShow">
        <pc:chgData name="Dr. Ani Munirah binti Mohamad" userId="dbd053e9-05fc-429b-b417-ac3c7e48826e" providerId="ADAL" clId="{9584155C-DDED-4BF2-8E63-16351BA67D1F}" dt="2024-06-01T17:42:54.146" v="3" actId="729"/>
        <pc:sldMkLst>
          <pc:docMk/>
          <pc:sldMk cId="2008265714" sldId="330"/>
        </pc:sldMkLst>
      </pc:sldChg>
      <pc:sldChg chg="mod modShow">
        <pc:chgData name="Dr. Ani Munirah binti Mohamad" userId="dbd053e9-05fc-429b-b417-ac3c7e48826e" providerId="ADAL" clId="{9584155C-DDED-4BF2-8E63-16351BA67D1F}" dt="2024-06-01T17:42:54.146" v="3" actId="729"/>
        <pc:sldMkLst>
          <pc:docMk/>
          <pc:sldMk cId="1313978434" sldId="331"/>
        </pc:sldMkLst>
      </pc:sldChg>
      <pc:sldChg chg="mod modShow">
        <pc:chgData name="Dr. Ani Munirah binti Mohamad" userId="dbd053e9-05fc-429b-b417-ac3c7e48826e" providerId="ADAL" clId="{9584155C-DDED-4BF2-8E63-16351BA67D1F}" dt="2024-06-01T17:42:54.146" v="3" actId="729"/>
        <pc:sldMkLst>
          <pc:docMk/>
          <pc:sldMk cId="355600407" sldId="332"/>
        </pc:sldMkLst>
      </pc:sldChg>
      <pc:sldChg chg="mod modShow">
        <pc:chgData name="Dr. Ani Munirah binti Mohamad" userId="dbd053e9-05fc-429b-b417-ac3c7e48826e" providerId="ADAL" clId="{9584155C-DDED-4BF2-8E63-16351BA67D1F}" dt="2024-06-01T17:42:54.146" v="3" actId="729"/>
        <pc:sldMkLst>
          <pc:docMk/>
          <pc:sldMk cId="879944266" sldId="333"/>
        </pc:sldMkLst>
      </pc:sldChg>
      <pc:sldChg chg="mod modShow">
        <pc:chgData name="Dr. Ani Munirah binti Mohamad" userId="dbd053e9-05fc-429b-b417-ac3c7e48826e" providerId="ADAL" clId="{9584155C-DDED-4BF2-8E63-16351BA67D1F}" dt="2024-06-01T17:42:54.146" v="3" actId="729"/>
        <pc:sldMkLst>
          <pc:docMk/>
          <pc:sldMk cId="2793330861" sldId="334"/>
        </pc:sldMkLst>
      </pc:sldChg>
      <pc:sldChg chg="mod modShow">
        <pc:chgData name="Dr. Ani Munirah binti Mohamad" userId="dbd053e9-05fc-429b-b417-ac3c7e48826e" providerId="ADAL" clId="{9584155C-DDED-4BF2-8E63-16351BA67D1F}" dt="2024-06-01T17:42:54.146" v="3" actId="729"/>
        <pc:sldMkLst>
          <pc:docMk/>
          <pc:sldMk cId="4133947552" sldId="335"/>
        </pc:sldMkLst>
      </pc:sldChg>
      <pc:sldChg chg="mod modShow">
        <pc:chgData name="Dr. Ani Munirah binti Mohamad" userId="dbd053e9-05fc-429b-b417-ac3c7e48826e" providerId="ADAL" clId="{9584155C-DDED-4BF2-8E63-16351BA67D1F}" dt="2024-06-01T17:42:54.146" v="3" actId="729"/>
        <pc:sldMkLst>
          <pc:docMk/>
          <pc:sldMk cId="3676268905" sldId="336"/>
        </pc:sldMkLst>
      </pc:sldChg>
      <pc:sldChg chg="mod modShow">
        <pc:chgData name="Dr. Ani Munirah binti Mohamad" userId="dbd053e9-05fc-429b-b417-ac3c7e48826e" providerId="ADAL" clId="{9584155C-DDED-4BF2-8E63-16351BA67D1F}" dt="2024-06-01T17:42:54.146" v="3" actId="729"/>
        <pc:sldMkLst>
          <pc:docMk/>
          <pc:sldMk cId="1421674982" sldId="337"/>
        </pc:sldMkLst>
      </pc:sldChg>
      <pc:sldChg chg="mod modShow">
        <pc:chgData name="Dr. Ani Munirah binti Mohamad" userId="dbd053e9-05fc-429b-b417-ac3c7e48826e" providerId="ADAL" clId="{9584155C-DDED-4BF2-8E63-16351BA67D1F}" dt="2024-06-01T17:42:54.146" v="3" actId="729"/>
        <pc:sldMkLst>
          <pc:docMk/>
          <pc:sldMk cId="1532860201" sldId="338"/>
        </pc:sldMkLst>
      </pc:sldChg>
      <pc:sldChg chg="mod modShow">
        <pc:chgData name="Dr. Ani Munirah binti Mohamad" userId="dbd053e9-05fc-429b-b417-ac3c7e48826e" providerId="ADAL" clId="{9584155C-DDED-4BF2-8E63-16351BA67D1F}" dt="2024-06-01T17:42:54.146" v="3" actId="729"/>
        <pc:sldMkLst>
          <pc:docMk/>
          <pc:sldMk cId="2287739395" sldId="339"/>
        </pc:sldMkLst>
      </pc:sldChg>
      <pc:sldChg chg="mod modShow">
        <pc:chgData name="Dr. Ani Munirah binti Mohamad" userId="dbd053e9-05fc-429b-b417-ac3c7e48826e" providerId="ADAL" clId="{9584155C-DDED-4BF2-8E63-16351BA67D1F}" dt="2024-06-01T17:42:54.146" v="3" actId="729"/>
        <pc:sldMkLst>
          <pc:docMk/>
          <pc:sldMk cId="740325423" sldId="340"/>
        </pc:sldMkLst>
      </pc:sldChg>
      <pc:sldChg chg="mod modShow">
        <pc:chgData name="Dr. Ani Munirah binti Mohamad" userId="dbd053e9-05fc-429b-b417-ac3c7e48826e" providerId="ADAL" clId="{9584155C-DDED-4BF2-8E63-16351BA67D1F}" dt="2024-06-01T17:42:54.146" v="3" actId="729"/>
        <pc:sldMkLst>
          <pc:docMk/>
          <pc:sldMk cId="1009211842" sldId="341"/>
        </pc:sldMkLst>
      </pc:sldChg>
      <pc:sldChg chg="mod modShow">
        <pc:chgData name="Dr. Ani Munirah binti Mohamad" userId="dbd053e9-05fc-429b-b417-ac3c7e48826e" providerId="ADAL" clId="{9584155C-DDED-4BF2-8E63-16351BA67D1F}" dt="2024-06-01T17:42:54.146" v="3" actId="729"/>
        <pc:sldMkLst>
          <pc:docMk/>
          <pc:sldMk cId="1155190187" sldId="342"/>
        </pc:sldMkLst>
      </pc:sldChg>
      <pc:sldChg chg="mod modShow">
        <pc:chgData name="Dr. Ani Munirah binti Mohamad" userId="dbd053e9-05fc-429b-b417-ac3c7e48826e" providerId="ADAL" clId="{9584155C-DDED-4BF2-8E63-16351BA67D1F}" dt="2024-06-01T17:42:54.146" v="3" actId="729"/>
        <pc:sldMkLst>
          <pc:docMk/>
          <pc:sldMk cId="3460803524" sldId="343"/>
        </pc:sldMkLst>
      </pc:sldChg>
      <pc:sldChg chg="mod modShow">
        <pc:chgData name="Dr. Ani Munirah binti Mohamad" userId="dbd053e9-05fc-429b-b417-ac3c7e48826e" providerId="ADAL" clId="{9584155C-DDED-4BF2-8E63-16351BA67D1F}" dt="2024-06-01T17:42:54.146" v="3" actId="729"/>
        <pc:sldMkLst>
          <pc:docMk/>
          <pc:sldMk cId="2994119592" sldId="344"/>
        </pc:sldMkLst>
      </pc:sldChg>
      <pc:sldChg chg="mod modShow">
        <pc:chgData name="Dr. Ani Munirah binti Mohamad" userId="dbd053e9-05fc-429b-b417-ac3c7e48826e" providerId="ADAL" clId="{9584155C-DDED-4BF2-8E63-16351BA67D1F}" dt="2024-06-01T17:42:54.146" v="3" actId="729"/>
        <pc:sldMkLst>
          <pc:docMk/>
          <pc:sldMk cId="3832111182" sldId="345"/>
        </pc:sldMkLst>
      </pc:sldChg>
      <pc:sldChg chg="mod modShow">
        <pc:chgData name="Dr. Ani Munirah binti Mohamad" userId="dbd053e9-05fc-429b-b417-ac3c7e48826e" providerId="ADAL" clId="{9584155C-DDED-4BF2-8E63-16351BA67D1F}" dt="2024-06-01T17:42:54.146" v="3" actId="729"/>
        <pc:sldMkLst>
          <pc:docMk/>
          <pc:sldMk cId="1683182970" sldId="346"/>
        </pc:sldMkLst>
      </pc:sldChg>
      <pc:sldChg chg="mod modShow">
        <pc:chgData name="Dr. Ani Munirah binti Mohamad" userId="dbd053e9-05fc-429b-b417-ac3c7e48826e" providerId="ADAL" clId="{9584155C-DDED-4BF2-8E63-16351BA67D1F}" dt="2024-06-01T17:42:54.146" v="3" actId="729"/>
        <pc:sldMkLst>
          <pc:docMk/>
          <pc:sldMk cId="3755014548" sldId="347"/>
        </pc:sldMkLst>
      </pc:sldChg>
      <pc:sldChg chg="modSp mod modShow">
        <pc:chgData name="Dr. Ani Munirah binti Mohamad" userId="dbd053e9-05fc-429b-b417-ac3c7e48826e" providerId="ADAL" clId="{9584155C-DDED-4BF2-8E63-16351BA67D1F}" dt="2024-06-12T16:14:35.880" v="46" actId="27636"/>
        <pc:sldMkLst>
          <pc:docMk/>
          <pc:sldMk cId="2395214022" sldId="348"/>
        </pc:sldMkLst>
        <pc:spChg chg="mod">
          <ac:chgData name="Dr. Ani Munirah binti Mohamad" userId="dbd053e9-05fc-429b-b417-ac3c7e48826e" providerId="ADAL" clId="{9584155C-DDED-4BF2-8E63-16351BA67D1F}" dt="2024-06-12T16:14:35.880" v="46" actId="27636"/>
          <ac:spMkLst>
            <pc:docMk/>
            <pc:sldMk cId="2395214022" sldId="348"/>
            <ac:spMk id="158" creationId="{00000000-0000-0000-0000-000000000000}"/>
          </ac:spMkLst>
        </pc:spChg>
      </pc:sldChg>
      <pc:sldChg chg="mod modShow">
        <pc:chgData name="Dr. Ani Munirah binti Mohamad" userId="dbd053e9-05fc-429b-b417-ac3c7e48826e" providerId="ADAL" clId="{9584155C-DDED-4BF2-8E63-16351BA67D1F}" dt="2024-06-01T17:42:54.146" v="3" actId="729"/>
        <pc:sldMkLst>
          <pc:docMk/>
          <pc:sldMk cId="1570076838" sldId="349"/>
        </pc:sldMkLst>
      </pc:sldChg>
      <pc:sldChg chg="mod modShow">
        <pc:chgData name="Dr. Ani Munirah binti Mohamad" userId="dbd053e9-05fc-429b-b417-ac3c7e48826e" providerId="ADAL" clId="{9584155C-DDED-4BF2-8E63-16351BA67D1F}" dt="2024-06-01T17:42:54.146" v="3" actId="729"/>
        <pc:sldMkLst>
          <pc:docMk/>
          <pc:sldMk cId="1403444717" sldId="350"/>
        </pc:sldMkLst>
      </pc:sldChg>
      <pc:sldChg chg="mod modShow">
        <pc:chgData name="Dr. Ani Munirah binti Mohamad" userId="dbd053e9-05fc-429b-b417-ac3c7e48826e" providerId="ADAL" clId="{9584155C-DDED-4BF2-8E63-16351BA67D1F}" dt="2024-06-01T17:42:54.146" v="3" actId="729"/>
        <pc:sldMkLst>
          <pc:docMk/>
          <pc:sldMk cId="93894627" sldId="351"/>
        </pc:sldMkLst>
      </pc:sldChg>
      <pc:sldChg chg="mod modShow">
        <pc:chgData name="Dr. Ani Munirah binti Mohamad" userId="dbd053e9-05fc-429b-b417-ac3c7e48826e" providerId="ADAL" clId="{9584155C-DDED-4BF2-8E63-16351BA67D1F}" dt="2024-06-01T17:42:54.146" v="3" actId="729"/>
        <pc:sldMkLst>
          <pc:docMk/>
          <pc:sldMk cId="3484607203" sldId="352"/>
        </pc:sldMkLst>
      </pc:sldChg>
      <pc:sldChg chg="mod modShow">
        <pc:chgData name="Dr. Ani Munirah binti Mohamad" userId="dbd053e9-05fc-429b-b417-ac3c7e48826e" providerId="ADAL" clId="{9584155C-DDED-4BF2-8E63-16351BA67D1F}" dt="2024-06-01T17:42:54.146" v="3" actId="729"/>
        <pc:sldMkLst>
          <pc:docMk/>
          <pc:sldMk cId="286055606" sldId="353"/>
        </pc:sldMkLst>
      </pc:sldChg>
      <pc:sldChg chg="mod modShow">
        <pc:chgData name="Dr. Ani Munirah binti Mohamad" userId="dbd053e9-05fc-429b-b417-ac3c7e48826e" providerId="ADAL" clId="{9584155C-DDED-4BF2-8E63-16351BA67D1F}" dt="2024-06-01T17:42:54.146" v="3" actId="729"/>
        <pc:sldMkLst>
          <pc:docMk/>
          <pc:sldMk cId="1459118785" sldId="354"/>
        </pc:sldMkLst>
      </pc:sldChg>
      <pc:sldChg chg="mod modShow">
        <pc:chgData name="Dr. Ani Munirah binti Mohamad" userId="dbd053e9-05fc-429b-b417-ac3c7e48826e" providerId="ADAL" clId="{9584155C-DDED-4BF2-8E63-16351BA67D1F}" dt="2024-06-01T17:42:54.146" v="3" actId="729"/>
        <pc:sldMkLst>
          <pc:docMk/>
          <pc:sldMk cId="3904178522" sldId="355"/>
        </pc:sldMkLst>
      </pc:sldChg>
      <pc:sldChg chg="modSp mod modShow">
        <pc:chgData name="Dr. Ani Munirah binti Mohamad" userId="dbd053e9-05fc-429b-b417-ac3c7e48826e" providerId="ADAL" clId="{9584155C-DDED-4BF2-8E63-16351BA67D1F}" dt="2024-06-12T16:13:37.346" v="43" actId="6549"/>
        <pc:sldMkLst>
          <pc:docMk/>
          <pc:sldMk cId="1379274664" sldId="356"/>
        </pc:sldMkLst>
        <pc:spChg chg="mod">
          <ac:chgData name="Dr. Ani Munirah binti Mohamad" userId="dbd053e9-05fc-429b-b417-ac3c7e48826e" providerId="ADAL" clId="{9584155C-DDED-4BF2-8E63-16351BA67D1F}" dt="2024-06-12T16:13:37.346" v="43" actId="6549"/>
          <ac:spMkLst>
            <pc:docMk/>
            <pc:sldMk cId="1379274664" sldId="356"/>
            <ac:spMk id="158" creationId="{00000000-0000-0000-0000-000000000000}"/>
          </ac:spMkLst>
        </pc:spChg>
      </pc:sldChg>
      <pc:sldChg chg="mod modShow">
        <pc:chgData name="Dr. Ani Munirah binti Mohamad" userId="dbd053e9-05fc-429b-b417-ac3c7e48826e" providerId="ADAL" clId="{9584155C-DDED-4BF2-8E63-16351BA67D1F}" dt="2024-06-01T17:42:54.146" v="3" actId="729"/>
        <pc:sldMkLst>
          <pc:docMk/>
          <pc:sldMk cId="2535891592" sldId="357"/>
        </pc:sldMkLst>
      </pc:sldChg>
      <pc:sldChg chg="mod modShow">
        <pc:chgData name="Dr. Ani Munirah binti Mohamad" userId="dbd053e9-05fc-429b-b417-ac3c7e48826e" providerId="ADAL" clId="{9584155C-DDED-4BF2-8E63-16351BA67D1F}" dt="2024-06-01T17:42:54.146" v="3" actId="729"/>
        <pc:sldMkLst>
          <pc:docMk/>
          <pc:sldMk cId="976811720" sldId="358"/>
        </pc:sldMkLst>
      </pc:sldChg>
      <pc:sldChg chg="modSp mod modShow">
        <pc:chgData name="Dr. Ani Munirah binti Mohamad" userId="dbd053e9-05fc-429b-b417-ac3c7e48826e" providerId="ADAL" clId="{9584155C-DDED-4BF2-8E63-16351BA67D1F}" dt="2024-06-12T16:15:01.829" v="47" actId="20577"/>
        <pc:sldMkLst>
          <pc:docMk/>
          <pc:sldMk cId="2200007626" sldId="359"/>
        </pc:sldMkLst>
        <pc:spChg chg="mod">
          <ac:chgData name="Dr. Ani Munirah binti Mohamad" userId="dbd053e9-05fc-429b-b417-ac3c7e48826e" providerId="ADAL" clId="{9584155C-DDED-4BF2-8E63-16351BA67D1F}" dt="2024-06-12T16:15:01.829" v="47" actId="20577"/>
          <ac:spMkLst>
            <pc:docMk/>
            <pc:sldMk cId="2200007626" sldId="359"/>
            <ac:spMk id="158" creationId="{00000000-0000-0000-0000-000000000000}"/>
          </ac:spMkLst>
        </pc:spChg>
      </pc:sldChg>
      <pc:sldChg chg="mod modShow">
        <pc:chgData name="Dr. Ani Munirah binti Mohamad" userId="dbd053e9-05fc-429b-b417-ac3c7e48826e" providerId="ADAL" clId="{9584155C-DDED-4BF2-8E63-16351BA67D1F}" dt="2024-06-01T17:42:54.146" v="3" actId="729"/>
        <pc:sldMkLst>
          <pc:docMk/>
          <pc:sldMk cId="3120771530" sldId="360"/>
        </pc:sldMkLst>
      </pc:sldChg>
      <pc:sldChg chg="mod modShow">
        <pc:chgData name="Dr. Ani Munirah binti Mohamad" userId="dbd053e9-05fc-429b-b417-ac3c7e48826e" providerId="ADAL" clId="{9584155C-DDED-4BF2-8E63-16351BA67D1F}" dt="2024-06-01T17:42:54.146" v="3" actId="729"/>
        <pc:sldMkLst>
          <pc:docMk/>
          <pc:sldMk cId="1879200517" sldId="361"/>
        </pc:sldMkLst>
      </pc:sldChg>
      <pc:sldChg chg="mod modShow">
        <pc:chgData name="Dr. Ani Munirah binti Mohamad" userId="dbd053e9-05fc-429b-b417-ac3c7e48826e" providerId="ADAL" clId="{9584155C-DDED-4BF2-8E63-16351BA67D1F}" dt="2024-06-01T17:42:54.146" v="3" actId="729"/>
        <pc:sldMkLst>
          <pc:docMk/>
          <pc:sldMk cId="794546208" sldId="362"/>
        </pc:sldMkLst>
      </pc:sldChg>
      <pc:sldChg chg="mod modShow">
        <pc:chgData name="Dr. Ani Munirah binti Mohamad" userId="dbd053e9-05fc-429b-b417-ac3c7e48826e" providerId="ADAL" clId="{9584155C-DDED-4BF2-8E63-16351BA67D1F}" dt="2024-06-01T17:42:54.146" v="3" actId="729"/>
        <pc:sldMkLst>
          <pc:docMk/>
          <pc:sldMk cId="269823090" sldId="363"/>
        </pc:sldMkLst>
      </pc:sldChg>
      <pc:sldChg chg="modSp mod modShow">
        <pc:chgData name="Dr. Ani Munirah binti Mohamad" userId="dbd053e9-05fc-429b-b417-ac3c7e48826e" providerId="ADAL" clId="{9584155C-DDED-4BF2-8E63-16351BA67D1F}" dt="2024-06-12T16:16:03.295" v="60" actId="20577"/>
        <pc:sldMkLst>
          <pc:docMk/>
          <pc:sldMk cId="3457966723" sldId="367"/>
        </pc:sldMkLst>
        <pc:spChg chg="mod">
          <ac:chgData name="Dr. Ani Munirah binti Mohamad" userId="dbd053e9-05fc-429b-b417-ac3c7e48826e" providerId="ADAL" clId="{9584155C-DDED-4BF2-8E63-16351BA67D1F}" dt="2024-06-12T16:16:03.295" v="60" actId="20577"/>
          <ac:spMkLst>
            <pc:docMk/>
            <pc:sldMk cId="3457966723" sldId="367"/>
            <ac:spMk id="157" creationId="{00000000-0000-0000-0000-000000000000}"/>
          </ac:spMkLst>
        </pc:spChg>
      </pc:sldChg>
      <pc:sldChg chg="modSp mod modShow">
        <pc:chgData name="Dr. Ani Munirah binti Mohamad" userId="dbd053e9-05fc-429b-b417-ac3c7e48826e" providerId="ADAL" clId="{9584155C-DDED-4BF2-8E63-16351BA67D1F}" dt="2024-06-12T16:15:55.791" v="57" actId="6549"/>
        <pc:sldMkLst>
          <pc:docMk/>
          <pc:sldMk cId="3133191914" sldId="368"/>
        </pc:sldMkLst>
        <pc:spChg chg="mod">
          <ac:chgData name="Dr. Ani Munirah binti Mohamad" userId="dbd053e9-05fc-429b-b417-ac3c7e48826e" providerId="ADAL" clId="{9584155C-DDED-4BF2-8E63-16351BA67D1F}" dt="2024-06-12T16:15:55.791" v="57" actId="6549"/>
          <ac:spMkLst>
            <pc:docMk/>
            <pc:sldMk cId="3133191914" sldId="368"/>
            <ac:spMk id="157" creationId="{00000000-0000-0000-0000-000000000000}"/>
          </ac:spMkLst>
        </pc:spChg>
      </pc:sldChg>
      <pc:sldChg chg="modSp mod modShow">
        <pc:chgData name="Dr. Ani Munirah binti Mohamad" userId="dbd053e9-05fc-429b-b417-ac3c7e48826e" providerId="ADAL" clId="{9584155C-DDED-4BF2-8E63-16351BA67D1F}" dt="2024-06-12T16:15:40.204" v="56" actId="27636"/>
        <pc:sldMkLst>
          <pc:docMk/>
          <pc:sldMk cId="3384694538" sldId="369"/>
        </pc:sldMkLst>
        <pc:spChg chg="mod">
          <ac:chgData name="Dr. Ani Munirah binti Mohamad" userId="dbd053e9-05fc-429b-b417-ac3c7e48826e" providerId="ADAL" clId="{9584155C-DDED-4BF2-8E63-16351BA67D1F}" dt="2024-06-12T16:15:30.633" v="51" actId="6549"/>
          <ac:spMkLst>
            <pc:docMk/>
            <pc:sldMk cId="3384694538" sldId="369"/>
            <ac:spMk id="157" creationId="{00000000-0000-0000-0000-000000000000}"/>
          </ac:spMkLst>
        </pc:spChg>
        <pc:spChg chg="mod">
          <ac:chgData name="Dr. Ani Munirah binti Mohamad" userId="dbd053e9-05fc-429b-b417-ac3c7e48826e" providerId="ADAL" clId="{9584155C-DDED-4BF2-8E63-16351BA67D1F}" dt="2024-06-12T16:15:40.204" v="56" actId="27636"/>
          <ac:spMkLst>
            <pc:docMk/>
            <pc:sldMk cId="3384694538" sldId="369"/>
            <ac:spMk id="158" creationId="{00000000-0000-0000-0000-000000000000}"/>
          </ac:spMkLst>
        </pc:spChg>
      </pc:sldChg>
      <pc:sldChg chg="mod modShow">
        <pc:chgData name="Dr. Ani Munirah binti Mohamad" userId="dbd053e9-05fc-429b-b417-ac3c7e48826e" providerId="ADAL" clId="{9584155C-DDED-4BF2-8E63-16351BA67D1F}" dt="2024-06-01T17:42:54.146" v="3" actId="729"/>
        <pc:sldMkLst>
          <pc:docMk/>
          <pc:sldMk cId="1854759808" sldId="370"/>
        </pc:sldMkLst>
      </pc:sldChg>
      <pc:sldChg chg="modSp mod modShow">
        <pc:chgData name="Dr. Ani Munirah binti Mohamad" userId="dbd053e9-05fc-429b-b417-ac3c7e48826e" providerId="ADAL" clId="{9584155C-DDED-4BF2-8E63-16351BA67D1F}" dt="2024-06-12T16:15:14.255" v="50" actId="27636"/>
        <pc:sldMkLst>
          <pc:docMk/>
          <pc:sldMk cId="4255843590" sldId="371"/>
        </pc:sldMkLst>
        <pc:spChg chg="mod">
          <ac:chgData name="Dr. Ani Munirah binti Mohamad" userId="dbd053e9-05fc-429b-b417-ac3c7e48826e" providerId="ADAL" clId="{9584155C-DDED-4BF2-8E63-16351BA67D1F}" dt="2024-06-12T16:15:14.255" v="50" actId="27636"/>
          <ac:spMkLst>
            <pc:docMk/>
            <pc:sldMk cId="4255843590" sldId="371"/>
            <ac:spMk id="158" creationId="{00000000-0000-0000-0000-000000000000}"/>
          </ac:spMkLst>
        </pc:spChg>
      </pc:sldChg>
      <pc:sldChg chg="add">
        <pc:chgData name="Dr. Ani Munirah binti Mohamad" userId="dbd053e9-05fc-429b-b417-ac3c7e48826e" providerId="ADAL" clId="{9584155C-DDED-4BF2-8E63-16351BA67D1F}" dt="2024-06-12T16:08:24.150" v="4"/>
        <pc:sldMkLst>
          <pc:docMk/>
          <pc:sldMk cId="3842482437" sldId="372"/>
        </pc:sldMkLst>
      </pc:sldChg>
      <pc:sldChg chg="modSp add mod">
        <pc:chgData name="Dr. Ani Munirah binti Mohamad" userId="dbd053e9-05fc-429b-b417-ac3c7e48826e" providerId="ADAL" clId="{9584155C-DDED-4BF2-8E63-16351BA67D1F}" dt="2024-06-12T16:12:52.189" v="42" actId="20577"/>
        <pc:sldMkLst>
          <pc:docMk/>
          <pc:sldMk cId="3814762663" sldId="373"/>
        </pc:sldMkLst>
        <pc:spChg chg="mod">
          <ac:chgData name="Dr. Ani Munirah binti Mohamad" userId="dbd053e9-05fc-429b-b417-ac3c7e48826e" providerId="ADAL" clId="{9584155C-DDED-4BF2-8E63-16351BA67D1F}" dt="2024-06-12T16:12:44.954" v="39"/>
          <ac:spMkLst>
            <pc:docMk/>
            <pc:sldMk cId="3814762663" sldId="373"/>
            <ac:spMk id="157" creationId="{00000000-0000-0000-0000-000000000000}"/>
          </ac:spMkLst>
        </pc:spChg>
        <pc:spChg chg="mod">
          <ac:chgData name="Dr. Ani Munirah binti Mohamad" userId="dbd053e9-05fc-429b-b417-ac3c7e48826e" providerId="ADAL" clId="{9584155C-DDED-4BF2-8E63-16351BA67D1F}" dt="2024-06-12T16:12:52.189" v="42" actId="20577"/>
          <ac:spMkLst>
            <pc:docMk/>
            <pc:sldMk cId="3814762663" sldId="373"/>
            <ac:spMk id="158" creationId="{00000000-0000-0000-0000-000000000000}"/>
          </ac:spMkLst>
        </pc:spChg>
      </pc:sldChg>
    </pc:docChg>
  </pc:docChgLst>
  <pc:docChgLst>
    <pc:chgData name="Dr. Ani Munirah binti Mohamad" userId="dbd053e9-05fc-429b-b417-ac3c7e48826e" providerId="ADAL" clId="{6659F75F-E2D4-4D58-B469-0F7266131CD8}"/>
    <pc:docChg chg="delSld">
      <pc:chgData name="Dr. Ani Munirah binti Mohamad" userId="dbd053e9-05fc-429b-b417-ac3c7e48826e" providerId="ADAL" clId="{6659F75F-E2D4-4D58-B469-0F7266131CD8}" dt="2024-06-12T16:45:33.580" v="1" actId="47"/>
      <pc:docMkLst>
        <pc:docMk/>
      </pc:docMkLst>
      <pc:sldChg chg="del">
        <pc:chgData name="Dr. Ani Munirah binti Mohamad" userId="dbd053e9-05fc-429b-b417-ac3c7e48826e" providerId="ADAL" clId="{6659F75F-E2D4-4D58-B469-0F7266131CD8}" dt="2024-06-12T16:45:23.979" v="0" actId="47"/>
        <pc:sldMkLst>
          <pc:docMk/>
          <pc:sldMk cId="0" sldId="257"/>
        </pc:sldMkLst>
      </pc:sldChg>
      <pc:sldChg chg="del">
        <pc:chgData name="Dr. Ani Munirah binti Mohamad" userId="dbd053e9-05fc-429b-b417-ac3c7e48826e" providerId="ADAL" clId="{6659F75F-E2D4-4D58-B469-0F7266131CD8}" dt="2024-06-12T16:45:23.979" v="0" actId="47"/>
        <pc:sldMkLst>
          <pc:docMk/>
          <pc:sldMk cId="526131397" sldId="269"/>
        </pc:sldMkLst>
      </pc:sldChg>
      <pc:sldChg chg="del">
        <pc:chgData name="Dr. Ani Munirah binti Mohamad" userId="dbd053e9-05fc-429b-b417-ac3c7e48826e" providerId="ADAL" clId="{6659F75F-E2D4-4D58-B469-0F7266131CD8}" dt="2024-06-12T16:45:23.979" v="0" actId="47"/>
        <pc:sldMkLst>
          <pc:docMk/>
          <pc:sldMk cId="4169149729" sldId="270"/>
        </pc:sldMkLst>
      </pc:sldChg>
      <pc:sldChg chg="del">
        <pc:chgData name="Dr. Ani Munirah binti Mohamad" userId="dbd053e9-05fc-429b-b417-ac3c7e48826e" providerId="ADAL" clId="{6659F75F-E2D4-4D58-B469-0F7266131CD8}" dt="2024-06-12T16:45:23.979" v="0" actId="47"/>
        <pc:sldMkLst>
          <pc:docMk/>
          <pc:sldMk cId="3687209180" sldId="271"/>
        </pc:sldMkLst>
      </pc:sldChg>
      <pc:sldChg chg="del">
        <pc:chgData name="Dr. Ani Munirah binti Mohamad" userId="dbd053e9-05fc-429b-b417-ac3c7e48826e" providerId="ADAL" clId="{6659F75F-E2D4-4D58-B469-0F7266131CD8}" dt="2024-06-12T16:45:23.979" v="0" actId="47"/>
        <pc:sldMkLst>
          <pc:docMk/>
          <pc:sldMk cId="871651220" sldId="272"/>
        </pc:sldMkLst>
      </pc:sldChg>
      <pc:sldChg chg="del">
        <pc:chgData name="Dr. Ani Munirah binti Mohamad" userId="dbd053e9-05fc-429b-b417-ac3c7e48826e" providerId="ADAL" clId="{6659F75F-E2D4-4D58-B469-0F7266131CD8}" dt="2024-06-12T16:45:23.979" v="0" actId="47"/>
        <pc:sldMkLst>
          <pc:docMk/>
          <pc:sldMk cId="4116853057" sldId="273"/>
        </pc:sldMkLst>
      </pc:sldChg>
      <pc:sldChg chg="del">
        <pc:chgData name="Dr. Ani Munirah binti Mohamad" userId="dbd053e9-05fc-429b-b417-ac3c7e48826e" providerId="ADAL" clId="{6659F75F-E2D4-4D58-B469-0F7266131CD8}" dt="2024-06-12T16:45:23.979" v="0" actId="47"/>
        <pc:sldMkLst>
          <pc:docMk/>
          <pc:sldMk cId="366867540" sldId="274"/>
        </pc:sldMkLst>
      </pc:sldChg>
      <pc:sldChg chg="del">
        <pc:chgData name="Dr. Ani Munirah binti Mohamad" userId="dbd053e9-05fc-429b-b417-ac3c7e48826e" providerId="ADAL" clId="{6659F75F-E2D4-4D58-B469-0F7266131CD8}" dt="2024-06-12T16:45:23.979" v="0" actId="47"/>
        <pc:sldMkLst>
          <pc:docMk/>
          <pc:sldMk cId="3857579483" sldId="275"/>
        </pc:sldMkLst>
      </pc:sldChg>
      <pc:sldChg chg="del">
        <pc:chgData name="Dr. Ani Munirah binti Mohamad" userId="dbd053e9-05fc-429b-b417-ac3c7e48826e" providerId="ADAL" clId="{6659F75F-E2D4-4D58-B469-0F7266131CD8}" dt="2024-06-12T16:45:23.979" v="0" actId="47"/>
        <pc:sldMkLst>
          <pc:docMk/>
          <pc:sldMk cId="2320696026" sldId="276"/>
        </pc:sldMkLst>
      </pc:sldChg>
      <pc:sldChg chg="del">
        <pc:chgData name="Dr. Ani Munirah binti Mohamad" userId="dbd053e9-05fc-429b-b417-ac3c7e48826e" providerId="ADAL" clId="{6659F75F-E2D4-4D58-B469-0F7266131CD8}" dt="2024-06-12T16:45:23.979" v="0" actId="47"/>
        <pc:sldMkLst>
          <pc:docMk/>
          <pc:sldMk cId="89196730" sldId="277"/>
        </pc:sldMkLst>
      </pc:sldChg>
      <pc:sldChg chg="del">
        <pc:chgData name="Dr. Ani Munirah binti Mohamad" userId="dbd053e9-05fc-429b-b417-ac3c7e48826e" providerId="ADAL" clId="{6659F75F-E2D4-4D58-B469-0F7266131CD8}" dt="2024-06-12T16:45:23.979" v="0" actId="47"/>
        <pc:sldMkLst>
          <pc:docMk/>
          <pc:sldMk cId="1952830884" sldId="278"/>
        </pc:sldMkLst>
      </pc:sldChg>
      <pc:sldChg chg="del">
        <pc:chgData name="Dr. Ani Munirah binti Mohamad" userId="dbd053e9-05fc-429b-b417-ac3c7e48826e" providerId="ADAL" clId="{6659F75F-E2D4-4D58-B469-0F7266131CD8}" dt="2024-06-12T16:45:23.979" v="0" actId="47"/>
        <pc:sldMkLst>
          <pc:docMk/>
          <pc:sldMk cId="3393508940" sldId="280"/>
        </pc:sldMkLst>
      </pc:sldChg>
      <pc:sldChg chg="del">
        <pc:chgData name="Dr. Ani Munirah binti Mohamad" userId="dbd053e9-05fc-429b-b417-ac3c7e48826e" providerId="ADAL" clId="{6659F75F-E2D4-4D58-B469-0F7266131CD8}" dt="2024-06-12T16:45:23.979" v="0" actId="47"/>
        <pc:sldMkLst>
          <pc:docMk/>
          <pc:sldMk cId="2098017" sldId="281"/>
        </pc:sldMkLst>
      </pc:sldChg>
      <pc:sldChg chg="del">
        <pc:chgData name="Dr. Ani Munirah binti Mohamad" userId="dbd053e9-05fc-429b-b417-ac3c7e48826e" providerId="ADAL" clId="{6659F75F-E2D4-4D58-B469-0F7266131CD8}" dt="2024-06-12T16:45:23.979" v="0" actId="47"/>
        <pc:sldMkLst>
          <pc:docMk/>
          <pc:sldMk cId="2654666580" sldId="282"/>
        </pc:sldMkLst>
      </pc:sldChg>
      <pc:sldChg chg="del">
        <pc:chgData name="Dr. Ani Munirah binti Mohamad" userId="dbd053e9-05fc-429b-b417-ac3c7e48826e" providerId="ADAL" clId="{6659F75F-E2D4-4D58-B469-0F7266131CD8}" dt="2024-06-12T16:45:23.979" v="0" actId="47"/>
        <pc:sldMkLst>
          <pc:docMk/>
          <pc:sldMk cId="1176501579" sldId="283"/>
        </pc:sldMkLst>
      </pc:sldChg>
      <pc:sldChg chg="del">
        <pc:chgData name="Dr. Ani Munirah binti Mohamad" userId="dbd053e9-05fc-429b-b417-ac3c7e48826e" providerId="ADAL" clId="{6659F75F-E2D4-4D58-B469-0F7266131CD8}" dt="2024-06-12T16:45:23.979" v="0" actId="47"/>
        <pc:sldMkLst>
          <pc:docMk/>
          <pc:sldMk cId="2933105433" sldId="284"/>
        </pc:sldMkLst>
      </pc:sldChg>
      <pc:sldChg chg="del">
        <pc:chgData name="Dr. Ani Munirah binti Mohamad" userId="dbd053e9-05fc-429b-b417-ac3c7e48826e" providerId="ADAL" clId="{6659F75F-E2D4-4D58-B469-0F7266131CD8}" dt="2024-06-12T16:45:23.979" v="0" actId="47"/>
        <pc:sldMkLst>
          <pc:docMk/>
          <pc:sldMk cId="2323599197" sldId="285"/>
        </pc:sldMkLst>
      </pc:sldChg>
      <pc:sldChg chg="del">
        <pc:chgData name="Dr. Ani Munirah binti Mohamad" userId="dbd053e9-05fc-429b-b417-ac3c7e48826e" providerId="ADAL" clId="{6659F75F-E2D4-4D58-B469-0F7266131CD8}" dt="2024-06-12T16:45:23.979" v="0" actId="47"/>
        <pc:sldMkLst>
          <pc:docMk/>
          <pc:sldMk cId="2682678313" sldId="286"/>
        </pc:sldMkLst>
      </pc:sldChg>
      <pc:sldChg chg="del">
        <pc:chgData name="Dr. Ani Munirah binti Mohamad" userId="dbd053e9-05fc-429b-b417-ac3c7e48826e" providerId="ADAL" clId="{6659F75F-E2D4-4D58-B469-0F7266131CD8}" dt="2024-06-12T16:45:23.979" v="0" actId="47"/>
        <pc:sldMkLst>
          <pc:docMk/>
          <pc:sldMk cId="388314227" sldId="287"/>
        </pc:sldMkLst>
      </pc:sldChg>
      <pc:sldChg chg="del">
        <pc:chgData name="Dr. Ani Munirah binti Mohamad" userId="dbd053e9-05fc-429b-b417-ac3c7e48826e" providerId="ADAL" clId="{6659F75F-E2D4-4D58-B469-0F7266131CD8}" dt="2024-06-12T16:45:23.979" v="0" actId="47"/>
        <pc:sldMkLst>
          <pc:docMk/>
          <pc:sldMk cId="953815134" sldId="288"/>
        </pc:sldMkLst>
      </pc:sldChg>
      <pc:sldChg chg="del">
        <pc:chgData name="Dr. Ani Munirah binti Mohamad" userId="dbd053e9-05fc-429b-b417-ac3c7e48826e" providerId="ADAL" clId="{6659F75F-E2D4-4D58-B469-0F7266131CD8}" dt="2024-06-12T16:45:23.979" v="0" actId="47"/>
        <pc:sldMkLst>
          <pc:docMk/>
          <pc:sldMk cId="4020423993" sldId="289"/>
        </pc:sldMkLst>
      </pc:sldChg>
      <pc:sldChg chg="del">
        <pc:chgData name="Dr. Ani Munirah binti Mohamad" userId="dbd053e9-05fc-429b-b417-ac3c7e48826e" providerId="ADAL" clId="{6659F75F-E2D4-4D58-B469-0F7266131CD8}" dt="2024-06-12T16:45:23.979" v="0" actId="47"/>
        <pc:sldMkLst>
          <pc:docMk/>
          <pc:sldMk cId="381583882" sldId="290"/>
        </pc:sldMkLst>
      </pc:sldChg>
      <pc:sldChg chg="del">
        <pc:chgData name="Dr. Ani Munirah binti Mohamad" userId="dbd053e9-05fc-429b-b417-ac3c7e48826e" providerId="ADAL" clId="{6659F75F-E2D4-4D58-B469-0F7266131CD8}" dt="2024-06-12T16:45:23.979" v="0" actId="47"/>
        <pc:sldMkLst>
          <pc:docMk/>
          <pc:sldMk cId="1076679937" sldId="291"/>
        </pc:sldMkLst>
      </pc:sldChg>
      <pc:sldChg chg="del">
        <pc:chgData name="Dr. Ani Munirah binti Mohamad" userId="dbd053e9-05fc-429b-b417-ac3c7e48826e" providerId="ADAL" clId="{6659F75F-E2D4-4D58-B469-0F7266131CD8}" dt="2024-06-12T16:45:23.979" v="0" actId="47"/>
        <pc:sldMkLst>
          <pc:docMk/>
          <pc:sldMk cId="3378173935" sldId="292"/>
        </pc:sldMkLst>
      </pc:sldChg>
      <pc:sldChg chg="del">
        <pc:chgData name="Dr. Ani Munirah binti Mohamad" userId="dbd053e9-05fc-429b-b417-ac3c7e48826e" providerId="ADAL" clId="{6659F75F-E2D4-4D58-B469-0F7266131CD8}" dt="2024-06-12T16:45:23.979" v="0" actId="47"/>
        <pc:sldMkLst>
          <pc:docMk/>
          <pc:sldMk cId="1634195756" sldId="293"/>
        </pc:sldMkLst>
      </pc:sldChg>
      <pc:sldChg chg="del">
        <pc:chgData name="Dr. Ani Munirah binti Mohamad" userId="dbd053e9-05fc-429b-b417-ac3c7e48826e" providerId="ADAL" clId="{6659F75F-E2D4-4D58-B469-0F7266131CD8}" dt="2024-06-12T16:45:23.979" v="0" actId="47"/>
        <pc:sldMkLst>
          <pc:docMk/>
          <pc:sldMk cId="966176064" sldId="294"/>
        </pc:sldMkLst>
      </pc:sldChg>
      <pc:sldChg chg="del">
        <pc:chgData name="Dr. Ani Munirah binti Mohamad" userId="dbd053e9-05fc-429b-b417-ac3c7e48826e" providerId="ADAL" clId="{6659F75F-E2D4-4D58-B469-0F7266131CD8}" dt="2024-06-12T16:45:23.979" v="0" actId="47"/>
        <pc:sldMkLst>
          <pc:docMk/>
          <pc:sldMk cId="3908601630" sldId="295"/>
        </pc:sldMkLst>
      </pc:sldChg>
      <pc:sldChg chg="del">
        <pc:chgData name="Dr. Ani Munirah binti Mohamad" userId="dbd053e9-05fc-429b-b417-ac3c7e48826e" providerId="ADAL" clId="{6659F75F-E2D4-4D58-B469-0F7266131CD8}" dt="2024-06-12T16:45:23.979" v="0" actId="47"/>
        <pc:sldMkLst>
          <pc:docMk/>
          <pc:sldMk cId="1537463289" sldId="296"/>
        </pc:sldMkLst>
      </pc:sldChg>
      <pc:sldChg chg="del">
        <pc:chgData name="Dr. Ani Munirah binti Mohamad" userId="dbd053e9-05fc-429b-b417-ac3c7e48826e" providerId="ADAL" clId="{6659F75F-E2D4-4D58-B469-0F7266131CD8}" dt="2024-06-12T16:45:23.979" v="0" actId="47"/>
        <pc:sldMkLst>
          <pc:docMk/>
          <pc:sldMk cId="473048277" sldId="297"/>
        </pc:sldMkLst>
      </pc:sldChg>
      <pc:sldChg chg="del">
        <pc:chgData name="Dr. Ani Munirah binti Mohamad" userId="dbd053e9-05fc-429b-b417-ac3c7e48826e" providerId="ADAL" clId="{6659F75F-E2D4-4D58-B469-0F7266131CD8}" dt="2024-06-12T16:45:23.979" v="0" actId="47"/>
        <pc:sldMkLst>
          <pc:docMk/>
          <pc:sldMk cId="865452100" sldId="298"/>
        </pc:sldMkLst>
      </pc:sldChg>
      <pc:sldChg chg="del">
        <pc:chgData name="Dr. Ani Munirah binti Mohamad" userId="dbd053e9-05fc-429b-b417-ac3c7e48826e" providerId="ADAL" clId="{6659F75F-E2D4-4D58-B469-0F7266131CD8}" dt="2024-06-12T16:45:23.979" v="0" actId="47"/>
        <pc:sldMkLst>
          <pc:docMk/>
          <pc:sldMk cId="3147265775" sldId="299"/>
        </pc:sldMkLst>
      </pc:sldChg>
      <pc:sldChg chg="del">
        <pc:chgData name="Dr. Ani Munirah binti Mohamad" userId="dbd053e9-05fc-429b-b417-ac3c7e48826e" providerId="ADAL" clId="{6659F75F-E2D4-4D58-B469-0F7266131CD8}" dt="2024-06-12T16:45:23.979" v="0" actId="47"/>
        <pc:sldMkLst>
          <pc:docMk/>
          <pc:sldMk cId="1463333728" sldId="300"/>
        </pc:sldMkLst>
      </pc:sldChg>
      <pc:sldChg chg="del">
        <pc:chgData name="Dr. Ani Munirah binti Mohamad" userId="dbd053e9-05fc-429b-b417-ac3c7e48826e" providerId="ADAL" clId="{6659F75F-E2D4-4D58-B469-0F7266131CD8}" dt="2024-06-12T16:45:23.979" v="0" actId="47"/>
        <pc:sldMkLst>
          <pc:docMk/>
          <pc:sldMk cId="3965813703" sldId="301"/>
        </pc:sldMkLst>
      </pc:sldChg>
      <pc:sldChg chg="del">
        <pc:chgData name="Dr. Ani Munirah binti Mohamad" userId="dbd053e9-05fc-429b-b417-ac3c7e48826e" providerId="ADAL" clId="{6659F75F-E2D4-4D58-B469-0F7266131CD8}" dt="2024-06-12T16:45:23.979" v="0" actId="47"/>
        <pc:sldMkLst>
          <pc:docMk/>
          <pc:sldMk cId="2248371414" sldId="302"/>
        </pc:sldMkLst>
      </pc:sldChg>
      <pc:sldChg chg="del">
        <pc:chgData name="Dr. Ani Munirah binti Mohamad" userId="dbd053e9-05fc-429b-b417-ac3c7e48826e" providerId="ADAL" clId="{6659F75F-E2D4-4D58-B469-0F7266131CD8}" dt="2024-06-12T16:45:23.979" v="0" actId="47"/>
        <pc:sldMkLst>
          <pc:docMk/>
          <pc:sldMk cId="3146748086" sldId="303"/>
        </pc:sldMkLst>
      </pc:sldChg>
      <pc:sldChg chg="del">
        <pc:chgData name="Dr. Ani Munirah binti Mohamad" userId="dbd053e9-05fc-429b-b417-ac3c7e48826e" providerId="ADAL" clId="{6659F75F-E2D4-4D58-B469-0F7266131CD8}" dt="2024-06-12T16:45:23.979" v="0" actId="47"/>
        <pc:sldMkLst>
          <pc:docMk/>
          <pc:sldMk cId="2295648254" sldId="304"/>
        </pc:sldMkLst>
      </pc:sldChg>
      <pc:sldChg chg="del">
        <pc:chgData name="Dr. Ani Munirah binti Mohamad" userId="dbd053e9-05fc-429b-b417-ac3c7e48826e" providerId="ADAL" clId="{6659F75F-E2D4-4D58-B469-0F7266131CD8}" dt="2024-06-12T16:45:23.979" v="0" actId="47"/>
        <pc:sldMkLst>
          <pc:docMk/>
          <pc:sldMk cId="3359840362" sldId="305"/>
        </pc:sldMkLst>
      </pc:sldChg>
      <pc:sldChg chg="del">
        <pc:chgData name="Dr. Ani Munirah binti Mohamad" userId="dbd053e9-05fc-429b-b417-ac3c7e48826e" providerId="ADAL" clId="{6659F75F-E2D4-4D58-B469-0F7266131CD8}" dt="2024-06-12T16:45:23.979" v="0" actId="47"/>
        <pc:sldMkLst>
          <pc:docMk/>
          <pc:sldMk cId="4294952708" sldId="306"/>
        </pc:sldMkLst>
      </pc:sldChg>
      <pc:sldChg chg="del">
        <pc:chgData name="Dr. Ani Munirah binti Mohamad" userId="dbd053e9-05fc-429b-b417-ac3c7e48826e" providerId="ADAL" clId="{6659F75F-E2D4-4D58-B469-0F7266131CD8}" dt="2024-06-12T16:45:23.979" v="0" actId="47"/>
        <pc:sldMkLst>
          <pc:docMk/>
          <pc:sldMk cId="3747946367" sldId="307"/>
        </pc:sldMkLst>
      </pc:sldChg>
      <pc:sldChg chg="del">
        <pc:chgData name="Dr. Ani Munirah binti Mohamad" userId="dbd053e9-05fc-429b-b417-ac3c7e48826e" providerId="ADAL" clId="{6659F75F-E2D4-4D58-B469-0F7266131CD8}" dt="2024-06-12T16:45:23.979" v="0" actId="47"/>
        <pc:sldMkLst>
          <pc:docMk/>
          <pc:sldMk cId="9291702" sldId="308"/>
        </pc:sldMkLst>
      </pc:sldChg>
      <pc:sldChg chg="del">
        <pc:chgData name="Dr. Ani Munirah binti Mohamad" userId="dbd053e9-05fc-429b-b417-ac3c7e48826e" providerId="ADAL" clId="{6659F75F-E2D4-4D58-B469-0F7266131CD8}" dt="2024-06-12T16:45:23.979" v="0" actId="47"/>
        <pc:sldMkLst>
          <pc:docMk/>
          <pc:sldMk cId="3719446643" sldId="309"/>
        </pc:sldMkLst>
      </pc:sldChg>
      <pc:sldChg chg="del">
        <pc:chgData name="Dr. Ani Munirah binti Mohamad" userId="dbd053e9-05fc-429b-b417-ac3c7e48826e" providerId="ADAL" clId="{6659F75F-E2D4-4D58-B469-0F7266131CD8}" dt="2024-06-12T16:45:23.979" v="0" actId="47"/>
        <pc:sldMkLst>
          <pc:docMk/>
          <pc:sldMk cId="788802526" sldId="310"/>
        </pc:sldMkLst>
      </pc:sldChg>
      <pc:sldChg chg="del">
        <pc:chgData name="Dr. Ani Munirah binti Mohamad" userId="dbd053e9-05fc-429b-b417-ac3c7e48826e" providerId="ADAL" clId="{6659F75F-E2D4-4D58-B469-0F7266131CD8}" dt="2024-06-12T16:45:23.979" v="0" actId="47"/>
        <pc:sldMkLst>
          <pc:docMk/>
          <pc:sldMk cId="2214622503" sldId="311"/>
        </pc:sldMkLst>
      </pc:sldChg>
      <pc:sldChg chg="del">
        <pc:chgData name="Dr. Ani Munirah binti Mohamad" userId="dbd053e9-05fc-429b-b417-ac3c7e48826e" providerId="ADAL" clId="{6659F75F-E2D4-4D58-B469-0F7266131CD8}" dt="2024-06-12T16:45:23.979" v="0" actId="47"/>
        <pc:sldMkLst>
          <pc:docMk/>
          <pc:sldMk cId="1213987214" sldId="312"/>
        </pc:sldMkLst>
      </pc:sldChg>
      <pc:sldChg chg="del">
        <pc:chgData name="Dr. Ani Munirah binti Mohamad" userId="dbd053e9-05fc-429b-b417-ac3c7e48826e" providerId="ADAL" clId="{6659F75F-E2D4-4D58-B469-0F7266131CD8}" dt="2024-06-12T16:45:23.979" v="0" actId="47"/>
        <pc:sldMkLst>
          <pc:docMk/>
          <pc:sldMk cId="3774286147" sldId="313"/>
        </pc:sldMkLst>
      </pc:sldChg>
      <pc:sldChg chg="del">
        <pc:chgData name="Dr. Ani Munirah binti Mohamad" userId="dbd053e9-05fc-429b-b417-ac3c7e48826e" providerId="ADAL" clId="{6659F75F-E2D4-4D58-B469-0F7266131CD8}" dt="2024-06-12T16:45:23.979" v="0" actId="47"/>
        <pc:sldMkLst>
          <pc:docMk/>
          <pc:sldMk cId="2514929329" sldId="314"/>
        </pc:sldMkLst>
      </pc:sldChg>
      <pc:sldChg chg="del">
        <pc:chgData name="Dr. Ani Munirah binti Mohamad" userId="dbd053e9-05fc-429b-b417-ac3c7e48826e" providerId="ADAL" clId="{6659F75F-E2D4-4D58-B469-0F7266131CD8}" dt="2024-06-12T16:45:23.979" v="0" actId="47"/>
        <pc:sldMkLst>
          <pc:docMk/>
          <pc:sldMk cId="1155677283" sldId="316"/>
        </pc:sldMkLst>
      </pc:sldChg>
      <pc:sldChg chg="del">
        <pc:chgData name="Dr. Ani Munirah binti Mohamad" userId="dbd053e9-05fc-429b-b417-ac3c7e48826e" providerId="ADAL" clId="{6659F75F-E2D4-4D58-B469-0F7266131CD8}" dt="2024-06-12T16:45:23.979" v="0" actId="47"/>
        <pc:sldMkLst>
          <pc:docMk/>
          <pc:sldMk cId="1275437996" sldId="317"/>
        </pc:sldMkLst>
      </pc:sldChg>
      <pc:sldChg chg="del">
        <pc:chgData name="Dr. Ani Munirah binti Mohamad" userId="dbd053e9-05fc-429b-b417-ac3c7e48826e" providerId="ADAL" clId="{6659F75F-E2D4-4D58-B469-0F7266131CD8}" dt="2024-06-12T16:45:33.580" v="1" actId="47"/>
        <pc:sldMkLst>
          <pc:docMk/>
          <pc:sldMk cId="2580509888" sldId="318"/>
        </pc:sldMkLst>
      </pc:sldChg>
      <pc:sldChg chg="del">
        <pc:chgData name="Dr. Ani Munirah binti Mohamad" userId="dbd053e9-05fc-429b-b417-ac3c7e48826e" providerId="ADAL" clId="{6659F75F-E2D4-4D58-B469-0F7266131CD8}" dt="2024-06-12T16:45:33.580" v="1" actId="47"/>
        <pc:sldMkLst>
          <pc:docMk/>
          <pc:sldMk cId="3832111182" sldId="345"/>
        </pc:sldMkLst>
      </pc:sldChg>
      <pc:sldChg chg="del">
        <pc:chgData name="Dr. Ani Munirah binti Mohamad" userId="dbd053e9-05fc-429b-b417-ac3c7e48826e" providerId="ADAL" clId="{6659F75F-E2D4-4D58-B469-0F7266131CD8}" dt="2024-06-12T16:45:33.580" v="1" actId="47"/>
        <pc:sldMkLst>
          <pc:docMk/>
          <pc:sldMk cId="1683182970" sldId="346"/>
        </pc:sldMkLst>
      </pc:sldChg>
      <pc:sldChg chg="del">
        <pc:chgData name="Dr. Ani Munirah binti Mohamad" userId="dbd053e9-05fc-429b-b417-ac3c7e48826e" providerId="ADAL" clId="{6659F75F-E2D4-4D58-B469-0F7266131CD8}" dt="2024-06-12T16:45:33.580" v="1" actId="47"/>
        <pc:sldMkLst>
          <pc:docMk/>
          <pc:sldMk cId="3755014548" sldId="347"/>
        </pc:sldMkLst>
      </pc:sldChg>
      <pc:sldChg chg="del">
        <pc:chgData name="Dr. Ani Munirah binti Mohamad" userId="dbd053e9-05fc-429b-b417-ac3c7e48826e" providerId="ADAL" clId="{6659F75F-E2D4-4D58-B469-0F7266131CD8}" dt="2024-06-12T16:45:33.580" v="1" actId="47"/>
        <pc:sldMkLst>
          <pc:docMk/>
          <pc:sldMk cId="2395214022" sldId="348"/>
        </pc:sldMkLst>
      </pc:sldChg>
      <pc:sldChg chg="del">
        <pc:chgData name="Dr. Ani Munirah binti Mohamad" userId="dbd053e9-05fc-429b-b417-ac3c7e48826e" providerId="ADAL" clId="{6659F75F-E2D4-4D58-B469-0F7266131CD8}" dt="2024-06-12T16:45:33.580" v="1" actId="47"/>
        <pc:sldMkLst>
          <pc:docMk/>
          <pc:sldMk cId="2535891592" sldId="357"/>
        </pc:sldMkLst>
      </pc:sldChg>
      <pc:sldChg chg="del">
        <pc:chgData name="Dr. Ani Munirah binti Mohamad" userId="dbd053e9-05fc-429b-b417-ac3c7e48826e" providerId="ADAL" clId="{6659F75F-E2D4-4D58-B469-0F7266131CD8}" dt="2024-06-12T16:45:33.580" v="1" actId="47"/>
        <pc:sldMkLst>
          <pc:docMk/>
          <pc:sldMk cId="976811720" sldId="358"/>
        </pc:sldMkLst>
      </pc:sldChg>
      <pc:sldChg chg="del">
        <pc:chgData name="Dr. Ani Munirah binti Mohamad" userId="dbd053e9-05fc-429b-b417-ac3c7e48826e" providerId="ADAL" clId="{6659F75F-E2D4-4D58-B469-0F7266131CD8}" dt="2024-06-12T16:45:33.580" v="1" actId="47"/>
        <pc:sldMkLst>
          <pc:docMk/>
          <pc:sldMk cId="2200007626" sldId="359"/>
        </pc:sldMkLst>
      </pc:sldChg>
      <pc:sldChg chg="del">
        <pc:chgData name="Dr. Ani Munirah binti Mohamad" userId="dbd053e9-05fc-429b-b417-ac3c7e48826e" providerId="ADAL" clId="{6659F75F-E2D4-4D58-B469-0F7266131CD8}" dt="2024-06-12T16:45:33.580" v="1" actId="47"/>
        <pc:sldMkLst>
          <pc:docMk/>
          <pc:sldMk cId="3120771530" sldId="360"/>
        </pc:sldMkLst>
      </pc:sldChg>
      <pc:sldChg chg="del">
        <pc:chgData name="Dr. Ani Munirah binti Mohamad" userId="dbd053e9-05fc-429b-b417-ac3c7e48826e" providerId="ADAL" clId="{6659F75F-E2D4-4D58-B469-0F7266131CD8}" dt="2024-06-12T16:45:33.580" v="1" actId="47"/>
        <pc:sldMkLst>
          <pc:docMk/>
          <pc:sldMk cId="1879200517" sldId="361"/>
        </pc:sldMkLst>
      </pc:sldChg>
      <pc:sldChg chg="del">
        <pc:chgData name="Dr. Ani Munirah binti Mohamad" userId="dbd053e9-05fc-429b-b417-ac3c7e48826e" providerId="ADAL" clId="{6659F75F-E2D4-4D58-B469-0F7266131CD8}" dt="2024-06-12T16:45:33.580" v="1" actId="47"/>
        <pc:sldMkLst>
          <pc:docMk/>
          <pc:sldMk cId="794546208" sldId="362"/>
        </pc:sldMkLst>
      </pc:sldChg>
      <pc:sldChg chg="del">
        <pc:chgData name="Dr. Ani Munirah binti Mohamad" userId="dbd053e9-05fc-429b-b417-ac3c7e48826e" providerId="ADAL" clId="{6659F75F-E2D4-4D58-B469-0F7266131CD8}" dt="2024-06-12T16:45:33.580" v="1" actId="47"/>
        <pc:sldMkLst>
          <pc:docMk/>
          <pc:sldMk cId="269823090" sldId="363"/>
        </pc:sldMkLst>
      </pc:sldChg>
      <pc:sldChg chg="del">
        <pc:chgData name="Dr. Ani Munirah binti Mohamad" userId="dbd053e9-05fc-429b-b417-ac3c7e48826e" providerId="ADAL" clId="{6659F75F-E2D4-4D58-B469-0F7266131CD8}" dt="2024-06-12T16:45:33.580" v="1" actId="47"/>
        <pc:sldMkLst>
          <pc:docMk/>
          <pc:sldMk cId="3457966723" sldId="367"/>
        </pc:sldMkLst>
      </pc:sldChg>
      <pc:sldChg chg="del">
        <pc:chgData name="Dr. Ani Munirah binti Mohamad" userId="dbd053e9-05fc-429b-b417-ac3c7e48826e" providerId="ADAL" clId="{6659F75F-E2D4-4D58-B469-0F7266131CD8}" dt="2024-06-12T16:45:33.580" v="1" actId="47"/>
        <pc:sldMkLst>
          <pc:docMk/>
          <pc:sldMk cId="3133191914" sldId="368"/>
        </pc:sldMkLst>
      </pc:sldChg>
      <pc:sldChg chg="del">
        <pc:chgData name="Dr. Ani Munirah binti Mohamad" userId="dbd053e9-05fc-429b-b417-ac3c7e48826e" providerId="ADAL" clId="{6659F75F-E2D4-4D58-B469-0F7266131CD8}" dt="2024-06-12T16:45:33.580" v="1" actId="47"/>
        <pc:sldMkLst>
          <pc:docMk/>
          <pc:sldMk cId="3384694538" sldId="369"/>
        </pc:sldMkLst>
      </pc:sldChg>
      <pc:sldChg chg="del">
        <pc:chgData name="Dr. Ani Munirah binti Mohamad" userId="dbd053e9-05fc-429b-b417-ac3c7e48826e" providerId="ADAL" clId="{6659F75F-E2D4-4D58-B469-0F7266131CD8}" dt="2024-06-12T16:45:33.580" v="1" actId="47"/>
        <pc:sldMkLst>
          <pc:docMk/>
          <pc:sldMk cId="1854759808" sldId="370"/>
        </pc:sldMkLst>
      </pc:sldChg>
      <pc:sldChg chg="del">
        <pc:chgData name="Dr. Ani Munirah binti Mohamad" userId="dbd053e9-05fc-429b-b417-ac3c7e48826e" providerId="ADAL" clId="{6659F75F-E2D4-4D58-B469-0F7266131CD8}" dt="2024-06-12T16:45:33.580" v="1" actId="47"/>
        <pc:sldMkLst>
          <pc:docMk/>
          <pc:sldMk cId="4255843590" sldId="371"/>
        </pc:sldMkLst>
      </pc:sldChg>
      <pc:sldChg chg="del">
        <pc:chgData name="Dr. Ani Munirah binti Mohamad" userId="dbd053e9-05fc-429b-b417-ac3c7e48826e" providerId="ADAL" clId="{6659F75F-E2D4-4D58-B469-0F7266131CD8}" dt="2024-06-12T16:45:23.979" v="0" actId="47"/>
        <pc:sldMkLst>
          <pc:docMk/>
          <pc:sldMk cId="3814762663" sldId="37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58825" y="756150"/>
            <a:ext cx="4634650" cy="37808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4" name="Google Shape;134;p1: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381897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789791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475717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968172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460159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390490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799697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024059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899946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73606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72693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641437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246692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282409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522305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022135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068340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022221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162701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02155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85565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357015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921476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90301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419041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972920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929411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26380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225871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119593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25071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37643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86470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529919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186244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181205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603740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4"/>
        <p:cNvGrpSpPr/>
        <p:nvPr/>
      </p:nvGrpSpPr>
      <p:grpSpPr>
        <a:xfrm>
          <a:off x="0" y="0"/>
          <a:ext cx="0" cy="0"/>
          <a:chOff x="0" y="0"/>
          <a:chExt cx="0" cy="0"/>
        </a:xfrm>
      </p:grpSpPr>
      <p:sp>
        <p:nvSpPr>
          <p:cNvPr id="25" name="Google Shape;25;p3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7" name="Google Shape;27;p3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3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9" name="Google Shape;29;p3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3"/>
        <p:cNvGrpSpPr/>
        <p:nvPr/>
      </p:nvGrpSpPr>
      <p:grpSpPr>
        <a:xfrm>
          <a:off x="0" y="0"/>
          <a:ext cx="0" cy="0"/>
          <a:chOff x="0" y="0"/>
          <a:chExt cx="0" cy="0"/>
        </a:xfrm>
      </p:grpSpPr>
      <p:sp>
        <p:nvSpPr>
          <p:cNvPr id="34" name="Google Shape;34;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7"/>
        <p:cNvGrpSpPr/>
        <p:nvPr/>
      </p:nvGrpSpPr>
      <p:grpSpPr>
        <a:xfrm>
          <a:off x="0" y="0"/>
          <a:ext cx="0" cy="0"/>
          <a:chOff x="0" y="0"/>
          <a:chExt cx="0" cy="0"/>
        </a:xfrm>
      </p:grpSpPr>
      <p:sp>
        <p:nvSpPr>
          <p:cNvPr id="38" name="Google Shape;38;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0" name="Google Shape;40;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1" name="Google Shape;41;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1"/>
        <p:cNvGrpSpPr/>
        <p:nvPr/>
      </p:nvGrpSpPr>
      <p:grpSpPr>
        <a:xfrm>
          <a:off x="0" y="0"/>
          <a:ext cx="0" cy="0"/>
          <a:chOff x="0" y="0"/>
          <a:chExt cx="0" cy="0"/>
        </a:xfrm>
      </p:grpSpPr>
      <p:sp>
        <p:nvSpPr>
          <p:cNvPr id="52" name="Google Shape;52;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7"/>
        <p:cNvGrpSpPr/>
        <p:nvPr/>
      </p:nvGrpSpPr>
      <p:grpSpPr>
        <a:xfrm>
          <a:off x="0" y="0"/>
          <a:ext cx="0" cy="0"/>
          <a:chOff x="0" y="0"/>
          <a:chExt cx="0" cy="0"/>
        </a:xfrm>
      </p:grpSpPr>
      <p:sp>
        <p:nvSpPr>
          <p:cNvPr id="58" name="Google Shape;58;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Κενό" type="blank">
  <p:cSld name="BLANK">
    <p:spTree>
      <p:nvGrpSpPr>
        <p:cNvPr id="1" name="Shape 66"/>
        <p:cNvGrpSpPr/>
        <p:nvPr/>
      </p:nvGrpSpPr>
      <p:grpSpPr>
        <a:xfrm>
          <a:off x="0" y="0"/>
          <a:ext cx="0" cy="0"/>
          <a:chOff x="0" y="0"/>
          <a:chExt cx="0" cy="0"/>
        </a:xfrm>
      </p:grpSpPr>
      <p:sp>
        <p:nvSpPr>
          <p:cNvPr id="67" name="Google Shape;67;p48"/>
          <p:cNvSpPr txBox="1"/>
          <p:nvPr/>
        </p:nvSpPr>
        <p:spPr>
          <a:xfrm>
            <a:off x="1538742" y="6251419"/>
            <a:ext cx="3760845" cy="51422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000" b="0" i="0" u="none" strike="noStrike" cap="none">
              <a:solidFill>
                <a:srgbClr val="595959"/>
              </a:solidFill>
              <a:latin typeface="Century Gothic"/>
              <a:ea typeface="Century Gothic"/>
              <a:cs typeface="Century Gothic"/>
              <a:sym typeface="Century Gothic"/>
            </a:endParaRPr>
          </a:p>
        </p:txBody>
      </p:sp>
      <p:graphicFrame>
        <p:nvGraphicFramePr>
          <p:cNvPr id="68" name="Google Shape;68;p48"/>
          <p:cNvGraphicFramePr/>
          <p:nvPr/>
        </p:nvGraphicFramePr>
        <p:xfrm>
          <a:off x="1189871" y="6101850"/>
          <a:ext cx="4136700" cy="471869"/>
        </p:xfrm>
        <a:graphic>
          <a:graphicData uri="http://schemas.openxmlformats.org/drawingml/2006/table">
            <a:tbl>
              <a:tblPr>
                <a:noFill/>
                <a:tableStyleId>{29A00ED3-4F39-45E5-B855-3537186DFB81}</a:tableStyleId>
              </a:tblPr>
              <a:tblGrid>
                <a:gridCol w="717225">
                  <a:extLst>
                    <a:ext uri="{9D8B030D-6E8A-4147-A177-3AD203B41FA5}">
                      <a16:colId xmlns:a16="http://schemas.microsoft.com/office/drawing/2014/main" val="20000"/>
                    </a:ext>
                  </a:extLst>
                </a:gridCol>
                <a:gridCol w="3419475">
                  <a:extLst>
                    <a:ext uri="{9D8B030D-6E8A-4147-A177-3AD203B41FA5}">
                      <a16:colId xmlns:a16="http://schemas.microsoft.com/office/drawing/2014/main" val="20001"/>
                    </a:ext>
                  </a:extLst>
                </a:gridCol>
              </a:tblGrid>
              <a:tr h="114300">
                <a:tc>
                  <a:txBody>
                    <a:bodyPr/>
                    <a:lstStyle/>
                    <a:p>
                      <a:pPr marL="0" marR="0" lvl="0" indent="0" algn="l" rtl="0">
                        <a:lnSpc>
                          <a:spcPct val="107000"/>
                        </a:lnSpc>
                        <a:spcBef>
                          <a:spcPts val="0"/>
                        </a:spcBef>
                        <a:spcAft>
                          <a:spcPts val="0"/>
                        </a:spcAft>
                        <a:buNone/>
                      </a:pP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900" b="0" u="none" strike="noStrike" cap="none">
                          <a:solidFill>
                            <a:srgbClr val="003399"/>
                          </a:solidFill>
                          <a:latin typeface="Century Gothic"/>
                          <a:ea typeface="Century Gothic"/>
                          <a:cs typeface="Century Gothic"/>
                          <a:sym typeface="Century Gothic"/>
                        </a:rPr>
                        <a:t>CCP-LAW |</a:t>
                      </a:r>
                      <a:r>
                        <a:rPr lang="en-US" sz="900" b="0" u="none" strike="noStrike" cap="none">
                          <a:solidFill>
                            <a:srgbClr val="2683C6"/>
                          </a:solidFill>
                          <a:latin typeface="Century Gothic"/>
                          <a:ea typeface="Century Gothic"/>
                          <a:cs typeface="Century Gothic"/>
                          <a:sym typeface="Century Gothic"/>
                        </a:rPr>
                        <a:t>Curricula development on Climate Change Policy and Law</a:t>
                      </a:r>
                      <a:endParaRPr sz="900" b="0" u="none" strike="noStrike" cap="none">
                        <a:latin typeface="Calibri"/>
                        <a:ea typeface="Calibri"/>
                        <a:cs typeface="Calibri"/>
                        <a:sym typeface="Calibri"/>
                      </a:endParaRPr>
                    </a:p>
                    <a:p>
                      <a:pPr marL="0" marR="0" lvl="0" indent="0" algn="l" rtl="0">
                        <a:lnSpc>
                          <a:spcPct val="107000"/>
                        </a:lnSpc>
                        <a:spcBef>
                          <a:spcPts val="300"/>
                        </a:spcBef>
                        <a:spcAft>
                          <a:spcPts val="0"/>
                        </a:spcAft>
                        <a:buNone/>
                      </a:pPr>
                      <a:r>
                        <a:rPr lang="en-US" sz="900" u="none" strike="noStrike" cap="none">
                          <a:solidFill>
                            <a:srgbClr val="3B3838"/>
                          </a:solidFill>
                          <a:latin typeface="Calibri"/>
                          <a:ea typeface="Calibri"/>
                          <a:cs typeface="Calibri"/>
                          <a:sym typeface="Calibri"/>
                        </a:rPr>
                        <a:t>Project No of Reference: 618874-EPP-1-2020-1-VN-EPPKA2-CBHE-JP</a:t>
                      </a: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69" name="Google Shape;69;p48"/>
          <p:cNvPicPr preferRelativeResize="0"/>
          <p:nvPr/>
        </p:nvPicPr>
        <p:blipFill rotWithShape="1">
          <a:blip r:embed="rId2">
            <a:alphaModFix/>
          </a:blip>
          <a:srcRect/>
          <a:stretch/>
        </p:blipFill>
        <p:spPr>
          <a:xfrm>
            <a:off x="1189871" y="6000290"/>
            <a:ext cx="697742" cy="674990"/>
          </a:xfrm>
          <a:prstGeom prst="rect">
            <a:avLst/>
          </a:prstGeom>
          <a:noFill/>
          <a:ln>
            <a:noFill/>
          </a:ln>
        </p:spPr>
      </p:pic>
      <p:pic>
        <p:nvPicPr>
          <p:cNvPr id="70" name="Google Shape;70;p48"/>
          <p:cNvPicPr preferRelativeResize="0"/>
          <p:nvPr/>
        </p:nvPicPr>
        <p:blipFill rotWithShape="1">
          <a:blip r:embed="rId3">
            <a:alphaModFix/>
          </a:blip>
          <a:srcRect/>
          <a:stretch/>
        </p:blipFill>
        <p:spPr>
          <a:xfrm>
            <a:off x="9126747" y="6078678"/>
            <a:ext cx="1526511" cy="42985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5" r:id="rId5"/>
    <p:sldLayoutId id="2147483656"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
        <p:cNvGrpSpPr/>
        <p:nvPr/>
      </p:nvGrpSpPr>
      <p:grpSpPr>
        <a:xfrm>
          <a:off x="0" y="0"/>
          <a:ext cx="0" cy="0"/>
          <a:chOff x="0" y="0"/>
          <a:chExt cx="0" cy="0"/>
        </a:xfrm>
      </p:grpSpPr>
      <p:sp>
        <p:nvSpPr>
          <p:cNvPr id="64" name="Google Shape;64;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5" name="Google Shape;65;p4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hyperlink" Target="https://en.wikiquote.org/wiki/Gratitude"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
          <p:cNvSpPr/>
          <p:nvPr/>
        </p:nvSpPr>
        <p:spPr>
          <a:xfrm>
            <a:off x="0" y="0"/>
            <a:ext cx="12192000" cy="325120"/>
          </a:xfrm>
          <a:prstGeom prst="rect">
            <a:avLst/>
          </a:prstGeom>
          <a:solidFill>
            <a:srgbClr val="0033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137" name="Google Shape;137;p1"/>
          <p:cNvPicPr preferRelativeResize="0"/>
          <p:nvPr/>
        </p:nvPicPr>
        <p:blipFill rotWithShape="1">
          <a:blip r:embed="rId3">
            <a:alphaModFix/>
          </a:blip>
          <a:srcRect/>
          <a:stretch/>
        </p:blipFill>
        <p:spPr>
          <a:xfrm>
            <a:off x="0" y="451804"/>
            <a:ext cx="3495675" cy="951865"/>
          </a:xfrm>
          <a:prstGeom prst="rect">
            <a:avLst/>
          </a:prstGeom>
          <a:noFill/>
          <a:ln>
            <a:noFill/>
          </a:ln>
        </p:spPr>
      </p:pic>
      <p:sp>
        <p:nvSpPr>
          <p:cNvPr id="138" name="Google Shape;138;p1"/>
          <p:cNvSpPr txBox="1"/>
          <p:nvPr/>
        </p:nvSpPr>
        <p:spPr>
          <a:xfrm>
            <a:off x="186689" y="1516385"/>
            <a:ext cx="11150343" cy="1585650"/>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US" sz="2700" b="1" i="0" u="none" strike="noStrike" cap="none" dirty="0">
                <a:solidFill>
                  <a:srgbClr val="003399"/>
                </a:solidFill>
                <a:latin typeface="Century Gothic"/>
                <a:ea typeface="Century Gothic"/>
                <a:cs typeface="Century Gothic"/>
                <a:sym typeface="Century Gothic"/>
              </a:rPr>
              <a:t>CCP-LAW</a:t>
            </a:r>
            <a:endParaRPr sz="2700" b="0" i="0" u="none" strike="noStrike" cap="none" dirty="0">
              <a:solidFill>
                <a:srgbClr val="000000"/>
              </a:solidFill>
              <a:latin typeface="Century Gothic"/>
              <a:ea typeface="Century Gothic"/>
              <a:cs typeface="Century Gothic"/>
              <a:sym typeface="Century Gothic"/>
            </a:endParaRPr>
          </a:p>
          <a:p>
            <a:pPr marL="0" marR="0" lvl="0" indent="0" algn="ctr" rtl="0">
              <a:lnSpc>
                <a:spcPct val="107000"/>
              </a:lnSpc>
              <a:spcBef>
                <a:spcPts val="800"/>
              </a:spcBef>
              <a:spcAft>
                <a:spcPts val="0"/>
              </a:spcAft>
              <a:buNone/>
            </a:pPr>
            <a:r>
              <a:rPr lang="en-US" sz="2700" b="1" i="0" u="none" strike="noStrike" cap="none" dirty="0">
                <a:solidFill>
                  <a:srgbClr val="2683C6"/>
                </a:solidFill>
                <a:latin typeface="Century Gothic"/>
                <a:ea typeface="Century Gothic"/>
                <a:cs typeface="Century Gothic"/>
                <a:sym typeface="Century Gothic"/>
              </a:rPr>
              <a:t>Curricula development on Climate Change Policy and Law</a:t>
            </a:r>
            <a:endParaRPr sz="2700" b="0" i="0" u="none" strike="noStrike" cap="none" dirty="0">
              <a:solidFill>
                <a:srgbClr val="000000"/>
              </a:solidFill>
              <a:latin typeface="Century Gothic"/>
              <a:ea typeface="Century Gothic"/>
              <a:cs typeface="Century Gothic"/>
              <a:sym typeface="Century Gothic"/>
            </a:endParaRPr>
          </a:p>
          <a:p>
            <a:pPr marL="0" marR="0" lvl="0" indent="0" algn="l" rtl="0">
              <a:lnSpc>
                <a:spcPct val="107000"/>
              </a:lnSpc>
              <a:spcBef>
                <a:spcPts val="800"/>
              </a:spcBef>
              <a:spcAft>
                <a:spcPts val="800"/>
              </a:spcAft>
              <a:buNone/>
            </a:pPr>
            <a:endParaRPr sz="1800" b="0" i="0" u="none" strike="noStrike" cap="none" dirty="0">
              <a:solidFill>
                <a:srgbClr val="000000"/>
              </a:solidFill>
              <a:latin typeface="Century Gothic"/>
              <a:ea typeface="Century Gothic"/>
              <a:cs typeface="Century Gothic"/>
              <a:sym typeface="Century Gothic"/>
            </a:endParaRPr>
          </a:p>
        </p:txBody>
      </p:sp>
      <p:pic>
        <p:nvPicPr>
          <p:cNvPr id="150" name="Google Shape;150;p1"/>
          <p:cNvPicPr preferRelativeResize="0"/>
          <p:nvPr/>
        </p:nvPicPr>
        <p:blipFill rotWithShape="1">
          <a:blip r:embed="rId4">
            <a:alphaModFix/>
          </a:blip>
          <a:srcRect l="26643" t="10967" r="39273" b="27096"/>
          <a:stretch/>
        </p:blipFill>
        <p:spPr>
          <a:xfrm>
            <a:off x="10737335" y="339087"/>
            <a:ext cx="1305303" cy="1266981"/>
          </a:xfrm>
          <a:prstGeom prst="rect">
            <a:avLst/>
          </a:prstGeom>
          <a:noFill/>
          <a:ln>
            <a:noFill/>
          </a:ln>
        </p:spPr>
      </p:pic>
      <p:sp>
        <p:nvSpPr>
          <p:cNvPr id="151" name="Google Shape;151;p1"/>
          <p:cNvSpPr/>
          <p:nvPr/>
        </p:nvSpPr>
        <p:spPr>
          <a:xfrm>
            <a:off x="0" y="5902960"/>
            <a:ext cx="12192000" cy="955041"/>
          </a:xfrm>
          <a:prstGeom prst="rect">
            <a:avLst/>
          </a:prstGeom>
          <a:solidFill>
            <a:srgbClr val="BBCC94"/>
          </a:solidFill>
          <a:ln>
            <a:noFill/>
          </a:ln>
        </p:spPr>
        <p:txBody>
          <a:bodyPr spcFirstLastPara="1" wrap="square" lIns="91425" tIns="45700" rIns="91425" bIns="45700" anchor="ctr" anchorCtr="0">
            <a:noAutofit/>
          </a:bodyPr>
          <a:lstStyle/>
          <a:p>
            <a:pPr>
              <a:buSzPts val="1800"/>
            </a:pPr>
            <a:endPar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a:buSzPts val="1800"/>
            </a:pPr>
            <a:r>
              <a:rPr lang="en-US" sz="12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Project No of Reference: 618874-EPP-1-2020-1-VN-EPPKA2-CBHE-JP:</a:t>
            </a:r>
            <a:r>
              <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a:t>
            </a:r>
          </a:p>
          <a:p>
            <a:pPr algn="just">
              <a:buSzPts val="1800"/>
            </a:pPr>
            <a:r>
              <a:rPr lang="en-GB"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GB" sz="1200" dirty="0">
              <a:latin typeface="Calibri" panose="020F0502020204030204" pitchFamily="34" charset="0"/>
              <a:ea typeface="Calibri" panose="020F0502020204030204" pitchFamily="34" charset="0"/>
              <a:cs typeface="Calibri" panose="020F0502020204030204" pitchFamily="34" charset="0"/>
            </a:endParaRPr>
          </a:p>
          <a:p>
            <a:pPr marL="0" marR="0" lvl="0" indent="0" rtl="0">
              <a:lnSpc>
                <a:spcPct val="100000"/>
              </a:lnSpc>
              <a:spcBef>
                <a:spcPts val="0"/>
              </a:spcBef>
              <a:spcAft>
                <a:spcPts val="0"/>
              </a:spcAft>
              <a:buClr>
                <a:srgbClr val="000000"/>
              </a:buClr>
              <a:buSzPts val="1800"/>
              <a:buFont typeface="Arial"/>
              <a:buNone/>
            </a:pPr>
            <a:endParaRPr sz="1000" b="0" i="0" u="none" strike="noStrike" cap="none" dirty="0">
              <a:solidFill>
                <a:srgbClr val="FFFFFF"/>
              </a:solidFill>
              <a:latin typeface="Calibri"/>
              <a:ea typeface="Calibri"/>
              <a:cs typeface="Calibri"/>
              <a:sym typeface="Calibri"/>
            </a:endParaRPr>
          </a:p>
        </p:txBody>
      </p:sp>
      <p:sp>
        <p:nvSpPr>
          <p:cNvPr id="2" name="Google Shape;138;p1">
            <a:extLst>
              <a:ext uri="{FF2B5EF4-FFF2-40B4-BE49-F238E27FC236}">
                <a16:creationId xmlns:a16="http://schemas.microsoft.com/office/drawing/2014/main" id="{13B54DC1-B0AF-07BB-AA0D-404F1084EE72}"/>
              </a:ext>
            </a:extLst>
          </p:cNvPr>
          <p:cNvSpPr txBox="1"/>
          <p:nvPr/>
        </p:nvSpPr>
        <p:spPr>
          <a:xfrm>
            <a:off x="239643" y="2908665"/>
            <a:ext cx="11150343" cy="2403951"/>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800"/>
              </a:spcBef>
              <a:spcAft>
                <a:spcPts val="800"/>
              </a:spcAft>
              <a:buNone/>
            </a:pPr>
            <a:r>
              <a:rPr lang="en-US" sz="2700" b="1" i="0" u="none" strike="noStrike" cap="none" dirty="0">
                <a:solidFill>
                  <a:srgbClr val="003399"/>
                </a:solidFill>
                <a:latin typeface="Century Gothic"/>
                <a:ea typeface="Century Gothic"/>
                <a:cs typeface="Century Gothic"/>
                <a:sym typeface="Century Gothic"/>
              </a:rPr>
              <a:t>Subject: Corporate Governance and Climate Change</a:t>
            </a:r>
          </a:p>
          <a:p>
            <a:pPr marL="0" marR="0" lvl="0" indent="0" algn="ctr" rtl="0">
              <a:lnSpc>
                <a:spcPct val="107000"/>
              </a:lnSpc>
              <a:spcBef>
                <a:spcPts val="800"/>
              </a:spcBef>
              <a:spcAft>
                <a:spcPts val="800"/>
              </a:spcAft>
              <a:buNone/>
            </a:pPr>
            <a:r>
              <a:rPr lang="en-US" sz="2700" b="1" i="0" u="none" strike="noStrike" cap="none" dirty="0">
                <a:solidFill>
                  <a:srgbClr val="003399"/>
                </a:solidFill>
                <a:latin typeface="Century Gothic"/>
                <a:ea typeface="Century Gothic"/>
                <a:cs typeface="Century Gothic"/>
                <a:sym typeface="Century Gothic"/>
              </a:rPr>
              <a:t>Topic 9: Future Trends and Challenges in Climate Change Governance</a:t>
            </a:r>
          </a:p>
          <a:p>
            <a:pPr marL="0" marR="0" lvl="0" indent="0" algn="ctr" rtl="0">
              <a:lnSpc>
                <a:spcPct val="107000"/>
              </a:lnSpc>
              <a:spcBef>
                <a:spcPts val="800"/>
              </a:spcBef>
              <a:spcAft>
                <a:spcPts val="800"/>
              </a:spcAft>
              <a:buNone/>
            </a:pPr>
            <a:r>
              <a:rPr lang="en-US" sz="2200" b="1" dirty="0">
                <a:solidFill>
                  <a:srgbClr val="003399"/>
                </a:solidFill>
                <a:latin typeface="Century Gothic"/>
                <a:ea typeface="Century Gothic"/>
                <a:cs typeface="Century Gothic"/>
                <a:sym typeface="Century Gothic"/>
              </a:rPr>
              <a:t>Instructor Name: </a:t>
            </a:r>
            <a:r>
              <a:rPr lang="en-US" sz="2200" b="1" dirty="0">
                <a:solidFill>
                  <a:srgbClr val="003399"/>
                </a:solidFill>
                <a:highlight>
                  <a:srgbClr val="FFFF00"/>
                </a:highlight>
                <a:latin typeface="Century Gothic"/>
                <a:ea typeface="Century Gothic"/>
                <a:cs typeface="Century Gothic"/>
                <a:sym typeface="Century Gothic"/>
              </a:rPr>
              <a:t>…</a:t>
            </a:r>
            <a:endParaRPr sz="2200" b="0" i="0" u="none" strike="noStrike" cap="none" dirty="0">
              <a:solidFill>
                <a:srgbClr val="000000"/>
              </a:solidFill>
              <a:highlight>
                <a:srgbClr val="FFFF00"/>
              </a:highlight>
              <a:latin typeface="Century Gothic"/>
              <a:ea typeface="Century Gothic"/>
              <a:cs typeface="Century Gothic"/>
              <a:sym typeface="Century Gothic"/>
            </a:endParaRPr>
          </a:p>
        </p:txBody>
      </p:sp>
      <p:pic>
        <p:nvPicPr>
          <p:cNvPr id="1026" name="Picture 2">
            <a:extLst>
              <a:ext uri="{FF2B5EF4-FFF2-40B4-BE49-F238E27FC236}">
                <a16:creationId xmlns:a16="http://schemas.microsoft.com/office/drawing/2014/main" id="{04133069-CC24-F66C-0BB9-CC939B377D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9248" y="5288834"/>
            <a:ext cx="1448292" cy="4044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684E9C0-EA28-5993-3AB6-2C7D5DDF05A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20178"/>
          <a:stretch/>
        </p:blipFill>
        <p:spPr bwMode="auto">
          <a:xfrm>
            <a:off x="10603618" y="5288834"/>
            <a:ext cx="1533649"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304AB17-F541-1E84-88BB-20907CE4E1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0330" y="5245638"/>
            <a:ext cx="485416" cy="49087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46613AA4-509A-1471-9AF4-6C22B058133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733" y="5223940"/>
            <a:ext cx="485417" cy="50938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45F9B09C-6D04-B94E-2E1E-70926FBA16E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0150" y="5259686"/>
            <a:ext cx="1638414"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751A3915-6AA9-6DEB-8B0C-33AE028B2A7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14914" y="5357692"/>
            <a:ext cx="1489026" cy="36759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851F2177-31D0-3986-4DCE-C4E37F285121}"/>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r="10407" b="8449"/>
          <a:stretch/>
        </p:blipFill>
        <p:spPr bwMode="auto">
          <a:xfrm>
            <a:off x="8705701" y="5233834"/>
            <a:ext cx="1795277"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7D7AFF2E-219B-85F6-88C0-E9143FC684B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51188" y="5331800"/>
            <a:ext cx="980435"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AD22EE0D-0762-BA7F-74B3-A509D480D35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18929" y="5259686"/>
            <a:ext cx="719168"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493D8905-1E05-C414-56EA-4A4D644ED0A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74016" y="5265789"/>
            <a:ext cx="1131082" cy="5027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Blockchain Technology for Governance</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Blockchain technology offers potential for secure and transparent record-keeping in governance processes.</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This can improve trust and accountability in areas like voting systems and supply chain management.</a:t>
            </a:r>
          </a:p>
        </p:txBody>
      </p:sp>
    </p:spTree>
    <p:extLst>
      <p:ext uri="{BB962C8B-B14F-4D97-AF65-F5344CB8AC3E}">
        <p14:creationId xmlns:p14="http://schemas.microsoft.com/office/powerpoint/2010/main" val="14216749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Artificial Intelligence and Algorithmic Governance</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Artificial intelligence (AI) is increasingly used in governance for data analysis and decision support.</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Ethical considerations are crucial in ensuring fairness, transparency, and human oversight of AI-driven decision making.</a:t>
            </a:r>
          </a:p>
        </p:txBody>
      </p:sp>
    </p:spTree>
    <p:extLst>
      <p:ext uri="{BB962C8B-B14F-4D97-AF65-F5344CB8AC3E}">
        <p14:creationId xmlns:p14="http://schemas.microsoft.com/office/powerpoint/2010/main" val="36762689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The Role of Social Media in Governance</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Social media platforms can be powerful tools for citizen engagement, government communication, and holding leaders accountable.</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However, challenges exist regarding misinformation and the need for responsible online discourse.</a:t>
            </a:r>
          </a:p>
        </p:txBody>
      </p:sp>
    </p:spTree>
    <p:extLst>
      <p:ext uri="{BB962C8B-B14F-4D97-AF65-F5344CB8AC3E}">
        <p14:creationId xmlns:p14="http://schemas.microsoft.com/office/powerpoint/2010/main" val="41339475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The Challenge of Adapting Legacy Systems</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Implementing cutting-edge practices can be challenging in existing governance structures.</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Adapting legacy systems, building capacity, and addressing resistance to change are crucial hurdles to overcome.</a:t>
            </a:r>
          </a:p>
        </p:txBody>
      </p:sp>
    </p:spTree>
    <p:extLst>
      <p:ext uri="{BB962C8B-B14F-4D97-AF65-F5344CB8AC3E}">
        <p14:creationId xmlns:p14="http://schemas.microsoft.com/office/powerpoint/2010/main" val="27933308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Evaluating the Effectiveness of New Practices</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Continuously evaluating the effectiveness of new governance approaches is essential.</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This involves measuring outcomes, identifying unintended consequences, and making adjustments as needed.</a:t>
            </a:r>
          </a:p>
        </p:txBody>
      </p:sp>
    </p:spTree>
    <p:extLst>
      <p:ext uri="{BB962C8B-B14F-4D97-AF65-F5344CB8AC3E}">
        <p14:creationId xmlns:p14="http://schemas.microsoft.com/office/powerpoint/2010/main" val="8799442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The Importance of Learning and Sharing</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Sharing successful practices and lessons learned from challenges is crucial for advancing effective governance.</a:t>
            </a:r>
          </a:p>
          <a:p>
            <a:pPr marL="914400" lvl="1" indent="-457200">
              <a:lnSpc>
                <a:spcPct val="150000"/>
              </a:lnSpc>
              <a:buSzPts val="1600"/>
              <a:buFont typeface="Wingdings" panose="05000000000000000000" pitchFamily="2" charset="2"/>
              <a:buChar char="Ø"/>
            </a:pPr>
            <a:r>
              <a:rPr lang="en-US" sz="2800">
                <a:latin typeface="Segoe UI" panose="020B0502040204020203" pitchFamily="34" charset="0"/>
                <a:ea typeface="Quattrocento Sans"/>
                <a:cs typeface="Segoe UI" panose="020B0502040204020203" pitchFamily="34" charset="0"/>
                <a:sym typeface="Quattrocento Sans"/>
              </a:rPr>
              <a:t>Collaboration </a:t>
            </a:r>
            <a:r>
              <a:rPr lang="en-US" sz="2800" dirty="0">
                <a:latin typeface="Segoe UI" panose="020B0502040204020203" pitchFamily="34" charset="0"/>
                <a:ea typeface="Quattrocento Sans"/>
                <a:cs typeface="Segoe UI" panose="020B0502040204020203" pitchFamily="34" charset="0"/>
                <a:sym typeface="Quattrocento Sans"/>
              </a:rPr>
              <a:t>and knowledge exchange can accelerate progress towards a more sustainable and equitable future.</a:t>
            </a:r>
          </a:p>
        </p:txBody>
      </p:sp>
    </p:spTree>
    <p:extLst>
      <p:ext uri="{BB962C8B-B14F-4D97-AF65-F5344CB8AC3E}">
        <p14:creationId xmlns:p14="http://schemas.microsoft.com/office/powerpoint/2010/main" val="3556004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The Future of Governance: A Continuous Evolution</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Governance practices are constantly evolving to address new challenges and opportunities.</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By embracing innovation, fostering collaboration, and adapting to changing contexts, we can build more effective and responsive governance for the future.</a:t>
            </a:r>
          </a:p>
        </p:txBody>
      </p:sp>
    </p:spTree>
    <p:extLst>
      <p:ext uri="{BB962C8B-B14F-4D97-AF65-F5344CB8AC3E}">
        <p14:creationId xmlns:p14="http://schemas.microsoft.com/office/powerpoint/2010/main" val="13139784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1351934" y="1379852"/>
            <a:ext cx="9488131" cy="1754286"/>
          </a:xfrm>
          <a:prstGeom prst="rect">
            <a:avLst/>
          </a:prstGeom>
          <a:solidFill>
            <a:srgbClr val="00339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800"/>
              <a:buFont typeface="Arial"/>
              <a:buNone/>
            </a:pPr>
            <a:r>
              <a:rPr lang="en-US" sz="54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Innovations in Corporate Climate Risk Management</a:t>
            </a:r>
          </a:p>
        </p:txBody>
      </p:sp>
      <p:sp>
        <p:nvSpPr>
          <p:cNvPr id="158" name="Google Shape;158;p46"/>
          <p:cNvSpPr txBox="1"/>
          <p:nvPr/>
        </p:nvSpPr>
        <p:spPr>
          <a:xfrm>
            <a:off x="1351936" y="3723862"/>
            <a:ext cx="9488130" cy="1236065"/>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914400" lvl="1" indent="-457200">
              <a:lnSpc>
                <a:spcPct val="150000"/>
              </a:lnSpc>
              <a:buSzPts val="1600"/>
              <a:buFont typeface="Wingdings" panose="05000000000000000000" pitchFamily="2" charset="2"/>
              <a:buChar char="Ø"/>
            </a:pPr>
            <a:r>
              <a:rPr lang="en-US" sz="2400" dirty="0">
                <a:latin typeface="Segoe UI" panose="020B0502040204020203" pitchFamily="34" charset="0"/>
                <a:ea typeface="Quattrocento Sans"/>
                <a:cs typeface="Segoe UI" panose="020B0502040204020203" pitchFamily="34" charset="0"/>
                <a:sym typeface="Quattrocento Sans"/>
              </a:rPr>
              <a:t>Building Resilience and Seizing Opportunities in a Changing Climate</a:t>
            </a:r>
          </a:p>
        </p:txBody>
      </p:sp>
    </p:spTree>
    <p:extLst>
      <p:ext uri="{BB962C8B-B14F-4D97-AF65-F5344CB8AC3E}">
        <p14:creationId xmlns:p14="http://schemas.microsoft.com/office/powerpoint/2010/main" val="29941195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The Business Case for Climate Action</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Climate change poses significant risks to businesses, including disruptions to supply chains, extreme weather events, and regulatory changes.</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Addressing these risks makes good business sense, while inaction can lead to financial losses.</a:t>
            </a:r>
          </a:p>
        </p:txBody>
      </p:sp>
    </p:spTree>
    <p:extLst>
      <p:ext uri="{BB962C8B-B14F-4D97-AF65-F5344CB8AC3E}">
        <p14:creationId xmlns:p14="http://schemas.microsoft.com/office/powerpoint/2010/main" val="20082657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Beyond Risk Management: Embracing Opportunity</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Climate action can also create new business opportunities.</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Examples include developing sustainable products and services, investing in clean technologies, and positioning companies as leaders in a low-carbon future.</a:t>
            </a:r>
          </a:p>
        </p:txBody>
      </p:sp>
    </p:spTree>
    <p:extLst>
      <p:ext uri="{BB962C8B-B14F-4D97-AF65-F5344CB8AC3E}">
        <p14:creationId xmlns:p14="http://schemas.microsoft.com/office/powerpoint/2010/main" val="3213829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1351934" y="1379852"/>
            <a:ext cx="9488131" cy="1754286"/>
          </a:xfrm>
          <a:prstGeom prst="rect">
            <a:avLst/>
          </a:prstGeom>
          <a:solidFill>
            <a:srgbClr val="00339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800"/>
              <a:buFont typeface="Arial"/>
              <a:buNone/>
            </a:pPr>
            <a:r>
              <a:rPr lang="en-US" sz="54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Exploring Cutting-Edge Governance Practices</a:t>
            </a:r>
          </a:p>
        </p:txBody>
      </p:sp>
      <p:sp>
        <p:nvSpPr>
          <p:cNvPr id="158" name="Google Shape;158;p46"/>
          <p:cNvSpPr txBox="1"/>
          <p:nvPr/>
        </p:nvSpPr>
        <p:spPr>
          <a:xfrm>
            <a:off x="1351936" y="3723862"/>
            <a:ext cx="9488130" cy="67586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914400" lvl="1" indent="-457200">
              <a:lnSpc>
                <a:spcPct val="150000"/>
              </a:lnSpc>
              <a:buSzPts val="1600"/>
              <a:buFont typeface="Wingdings" panose="05000000000000000000" pitchFamily="2" charset="2"/>
              <a:buChar char="Ø"/>
            </a:pPr>
            <a:r>
              <a:rPr lang="en-US" sz="2400" dirty="0">
                <a:latin typeface="Segoe UI" panose="020B0502040204020203" pitchFamily="34" charset="0"/>
                <a:ea typeface="Quattrocento Sans"/>
                <a:cs typeface="Segoe UI" panose="020B0502040204020203" pitchFamily="34" charset="0"/>
                <a:sym typeface="Quattrocento Sans"/>
              </a:rPr>
              <a:t>Innovative Approaches for a Complex World</a:t>
            </a:r>
          </a:p>
        </p:txBody>
      </p:sp>
    </p:spTree>
    <p:extLst>
      <p:ext uri="{BB962C8B-B14F-4D97-AF65-F5344CB8AC3E}">
        <p14:creationId xmlns:p14="http://schemas.microsoft.com/office/powerpoint/2010/main" val="34608035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Scenario Planning for Climate Resilience</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Leading companies are using scenario planning to assess potential climate impacts on their operations and finances.</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This allows them to develop strategies to adapt and thrive under different future climate conditions.</a:t>
            </a:r>
          </a:p>
        </p:txBody>
      </p:sp>
    </p:spTree>
    <p:extLst>
      <p:ext uri="{BB962C8B-B14F-4D97-AF65-F5344CB8AC3E}">
        <p14:creationId xmlns:p14="http://schemas.microsoft.com/office/powerpoint/2010/main" val="8426504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Carbon Pricing and Internal Emissions Trading</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Some companies are implementing internal carbon pricing mechanisms to incentivize emissions reductions across their operations.</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This can drive innovation and cost-effectiveness in achieving climate goals.</a:t>
            </a:r>
          </a:p>
        </p:txBody>
      </p:sp>
    </p:spTree>
    <p:extLst>
      <p:ext uri="{BB962C8B-B14F-4D97-AF65-F5344CB8AC3E}">
        <p14:creationId xmlns:p14="http://schemas.microsoft.com/office/powerpoint/2010/main" val="37204432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Investing in Renewable Energy</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Forward-thinking companies are transitioning to renewable energy sources like solar and wind power.</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This reduces reliance on fossil fuels, lowers carbon emissions, and provides long-term cost stability.</a:t>
            </a:r>
          </a:p>
        </p:txBody>
      </p:sp>
    </p:spTree>
    <p:extLst>
      <p:ext uri="{BB962C8B-B14F-4D97-AF65-F5344CB8AC3E}">
        <p14:creationId xmlns:p14="http://schemas.microsoft.com/office/powerpoint/2010/main" val="2452774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Supply Chain Sustainability: Collaboration for Impact </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Businesses are increasingly engaging with their suppliers to promote sustainability practices throughout the supply chain.</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This can involve setting emission reduction targets and collaborating on innovative solutions.</a:t>
            </a:r>
          </a:p>
        </p:txBody>
      </p:sp>
    </p:spTree>
    <p:extLst>
      <p:ext uri="{BB962C8B-B14F-4D97-AF65-F5344CB8AC3E}">
        <p14:creationId xmlns:p14="http://schemas.microsoft.com/office/powerpoint/2010/main" val="4720718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Nature-Based Solutions for Climate Mitigation</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Companies are exploring nature-based solutions like afforestation and wetland restoration to offset carbon emissions and enhance natural resilience.</a:t>
            </a:r>
          </a:p>
        </p:txBody>
      </p:sp>
    </p:spTree>
    <p:extLst>
      <p:ext uri="{BB962C8B-B14F-4D97-AF65-F5344CB8AC3E}">
        <p14:creationId xmlns:p14="http://schemas.microsoft.com/office/powerpoint/2010/main" val="18523485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Transparency and Disclosure of Climate Risks</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Leading companies are adopting transparent reporting frameworks like the Task Force on Climate-Related Financial Disclosures (TCFD) to disclose their climate risks and strategies.</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This builds investor confidence and promotes accountability.</a:t>
            </a:r>
          </a:p>
        </p:txBody>
      </p:sp>
    </p:spTree>
    <p:extLst>
      <p:ext uri="{BB962C8B-B14F-4D97-AF65-F5344CB8AC3E}">
        <p14:creationId xmlns:p14="http://schemas.microsoft.com/office/powerpoint/2010/main" val="30400784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Risk Management Through Green Bonds</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Green bonds are a financing tool companies can leverage to raise capital for climate-friendly projects.</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This allows them to invest in sustainable solutions and manage climate risks.</a:t>
            </a:r>
          </a:p>
        </p:txBody>
      </p:sp>
    </p:spTree>
    <p:extLst>
      <p:ext uri="{BB962C8B-B14F-4D97-AF65-F5344CB8AC3E}">
        <p14:creationId xmlns:p14="http://schemas.microsoft.com/office/powerpoint/2010/main" val="19230532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Innovation and Technology for Climate Action</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Technology plays a crucial role in climate risk management.</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Examples include using data analytics for energy efficiency optimization, and AI-powered tools for climate risk assessment.</a:t>
            </a:r>
          </a:p>
        </p:txBody>
      </p:sp>
    </p:spTree>
    <p:extLst>
      <p:ext uri="{BB962C8B-B14F-4D97-AF65-F5344CB8AC3E}">
        <p14:creationId xmlns:p14="http://schemas.microsoft.com/office/powerpoint/2010/main" val="13739578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The Rise of Green Finance Initiatives</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Financial institutions are developing green finance initiatives to support companies transitioning to low-carbon business models.</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This includes providing loans and investments for sustainable projects.</a:t>
            </a:r>
          </a:p>
        </p:txBody>
      </p:sp>
    </p:spTree>
    <p:extLst>
      <p:ext uri="{BB962C8B-B14F-4D97-AF65-F5344CB8AC3E}">
        <p14:creationId xmlns:p14="http://schemas.microsoft.com/office/powerpoint/2010/main" val="6211690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Building Employee Capacity for Climate Action</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Educating and engaging employees on climate risks and corporate sustainability efforts is crucial.</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This fosters a culture of environmental responsibility and empowers employees to contribute to solutions.</a:t>
            </a:r>
          </a:p>
        </p:txBody>
      </p:sp>
    </p:spTree>
    <p:extLst>
      <p:ext uri="{BB962C8B-B14F-4D97-AF65-F5344CB8AC3E}">
        <p14:creationId xmlns:p14="http://schemas.microsoft.com/office/powerpoint/2010/main" val="639757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The Evolving Landscape of Governance</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Traditional governance models are adapting to address complex challenges like climate change and technological disruption.</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New approaches are emerging to promote transparency, efficiency, and citizen participation.</a:t>
            </a:r>
          </a:p>
        </p:txBody>
      </p:sp>
    </p:spTree>
    <p:extLst>
      <p:ext uri="{BB962C8B-B14F-4D97-AF65-F5344CB8AC3E}">
        <p14:creationId xmlns:p14="http://schemas.microsoft.com/office/powerpoint/2010/main" val="25416543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Partnerships for Collective Impact</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Collaboration with industry peers, NGOs, and governments can accelerate progress in climate risk management.</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Joint initiatives and knowledge sharing can lead to more effective solutions.</a:t>
            </a:r>
          </a:p>
        </p:txBody>
      </p:sp>
    </p:spTree>
    <p:extLst>
      <p:ext uri="{BB962C8B-B14F-4D97-AF65-F5344CB8AC3E}">
        <p14:creationId xmlns:p14="http://schemas.microsoft.com/office/powerpoint/2010/main" val="39041785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Measuring, Monitoring, and Continuous Improvement</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Regularly measuring progress and monitoring the effectiveness of climate risk management strategies is essential.</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This allows companies to adapt their approaches and ensure continuous improvement.</a:t>
            </a:r>
          </a:p>
          <a:p>
            <a:pPr marL="914400" lvl="1" indent="-457200">
              <a:lnSpc>
                <a:spcPct val="150000"/>
              </a:lnSpc>
              <a:buSzPts val="1600"/>
              <a:buFont typeface="Wingdings" panose="05000000000000000000" pitchFamily="2" charset="2"/>
              <a:buChar char="Ø"/>
            </a:pPr>
            <a:endParaRPr lang="en-US" sz="2800" dirty="0">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14591187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1351934" y="1379852"/>
            <a:ext cx="9488131" cy="1754286"/>
          </a:xfrm>
          <a:prstGeom prst="rect">
            <a:avLst/>
          </a:prstGeom>
          <a:solidFill>
            <a:srgbClr val="00339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800"/>
              <a:buFont typeface="Arial"/>
              <a:buNone/>
            </a:pPr>
            <a:r>
              <a:rPr lang="en-US" sz="54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Innovations in Corporate Climate Risk Management</a:t>
            </a:r>
          </a:p>
        </p:txBody>
      </p:sp>
      <p:sp>
        <p:nvSpPr>
          <p:cNvPr id="158" name="Google Shape;158;p46"/>
          <p:cNvSpPr txBox="1"/>
          <p:nvPr/>
        </p:nvSpPr>
        <p:spPr>
          <a:xfrm>
            <a:off x="1351936" y="3723862"/>
            <a:ext cx="9488130" cy="1236065"/>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914400" lvl="1" indent="-457200">
              <a:lnSpc>
                <a:spcPct val="150000"/>
              </a:lnSpc>
              <a:buSzPts val="1600"/>
              <a:buFont typeface="Wingdings" panose="05000000000000000000" pitchFamily="2" charset="2"/>
              <a:buChar char="Ø"/>
            </a:pPr>
            <a:r>
              <a:rPr lang="en-US" sz="2400" dirty="0">
                <a:latin typeface="Segoe UI" panose="020B0502040204020203" pitchFamily="34" charset="0"/>
                <a:ea typeface="Quattrocento Sans"/>
                <a:cs typeface="Segoe UI" panose="020B0502040204020203" pitchFamily="34" charset="0"/>
                <a:sym typeface="Quattrocento Sans"/>
              </a:rPr>
              <a:t>Real-World Case Studies on Corporate Climate Risk Management Innovation</a:t>
            </a:r>
          </a:p>
        </p:txBody>
      </p:sp>
    </p:spTree>
    <p:extLst>
      <p:ext uri="{BB962C8B-B14F-4D97-AF65-F5344CB8AC3E}">
        <p14:creationId xmlns:p14="http://schemas.microsoft.com/office/powerpoint/2010/main" val="13792746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1. Mahindra Group's Water Positive Strategy (India)</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77500" lnSpcReduction="20000"/>
          </a:bodyPr>
          <a:lstStyle/>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Challenge: Water scarcity is a major risk for Mahindra Group's diverse businesses, from automobiles to agriculture.</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Innovation: The company implemented a "Water Positive Strategy" with a goal of replenishing more water than it consumes. This involves rainwater harvesting, wastewater treatment, and watershed restoration projects.</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Impact: Mahindra has become water positive in several facilities, reducing its water footprint and building resilience against water scarcity.</a:t>
            </a:r>
          </a:p>
        </p:txBody>
      </p:sp>
    </p:spTree>
    <p:extLst>
      <p:ext uri="{BB962C8B-B14F-4D97-AF65-F5344CB8AC3E}">
        <p14:creationId xmlns:p14="http://schemas.microsoft.com/office/powerpoint/2010/main" val="2860556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2. Patagonia's Worn Wear Program (USA)</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77500" lnSpcReduction="20000"/>
          </a:bodyPr>
          <a:lstStyle/>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Challenge: The apparel industry contributes significantly to textile waste and carbon emissions.</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Innovation: Patagonia launched the Worn Wear program, encouraging customers to repair, reuse, and resell Patagonia clothing. The program includes repair guides, used gear sales, and a take-back program for worn-out garments.</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Impact: Worn Wear extends the life cycle of Patagonia products, reduces waste, and lowers the environmental footprint associated with new clothing production.</a:t>
            </a:r>
          </a:p>
        </p:txBody>
      </p:sp>
    </p:spTree>
    <p:extLst>
      <p:ext uri="{BB962C8B-B14F-4D97-AF65-F5344CB8AC3E}">
        <p14:creationId xmlns:p14="http://schemas.microsoft.com/office/powerpoint/2010/main" val="34846072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3. Interface's Mission Zero (USA)</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77500" lnSpcReduction="20000"/>
          </a:bodyPr>
          <a:lstStyle/>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Challenge: Manufacturing carpets has a significant environmental impact, including resource depletion and pollution.</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Innovation: Interface launched Mission Zero, a commitment to achieving zero net emissions across its entire value chain by 2040. The company focuses on using recycled materials, renewable energy, and innovative product design to minimize its environmental footprint.</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Impact: Interface has significantly reduced its carbon footprint and is a leader in sustainable carpet manufacturing.</a:t>
            </a:r>
          </a:p>
        </p:txBody>
      </p:sp>
    </p:spTree>
    <p:extLst>
      <p:ext uri="{BB962C8B-B14F-4D97-AF65-F5344CB8AC3E}">
        <p14:creationId xmlns:p14="http://schemas.microsoft.com/office/powerpoint/2010/main" val="938946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4. Natura's Amazon Commitment (Brazil)</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77500" lnSpcReduction="20000"/>
          </a:bodyPr>
          <a:lstStyle/>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Challenge: Deforestation in the Amazon rainforest threatens biodiversity and poses a risk to Natura's supply chain, which relies on natural ingredients from the rainforest.</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Innovation: Natura established the Amazon Commitment, a multi-pronged strategy to protect the Amazon. This includes supporting sustainable harvesting practices, investing in conservation initiatives, and advocating for rainforest protection policies.</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Impact: Natura's efforts contribute to rainforest conservation and ensure the long-term sustainability of its supply chain.</a:t>
            </a:r>
          </a:p>
        </p:txBody>
      </p:sp>
    </p:spTree>
    <p:extLst>
      <p:ext uri="{BB962C8B-B14F-4D97-AF65-F5344CB8AC3E}">
        <p14:creationId xmlns:p14="http://schemas.microsoft.com/office/powerpoint/2010/main" val="14034447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5. Enel Green Power's Renewable Energy Leadership (Italy)</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77500" lnSpcReduction="20000"/>
          </a:bodyPr>
          <a:lstStyle/>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Challenge: Reliance on fossil fuels exposes companies to energy price volatility and climate-related risks.</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Innovation: Enel Green Power, a leading renewable energy company, has become a global leader in wind and solar power generation. The company invests heavily in research and development of renewable energy technologies.</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Impact: Enel Green Power's focus on renewables reduces its reliance on fossil fuels, mitigates climate risks, and positions the company for a low-carbon future.</a:t>
            </a:r>
          </a:p>
        </p:txBody>
      </p:sp>
    </p:spTree>
    <p:extLst>
      <p:ext uri="{BB962C8B-B14F-4D97-AF65-F5344CB8AC3E}">
        <p14:creationId xmlns:p14="http://schemas.microsoft.com/office/powerpoint/2010/main" val="15700768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3" name="Picture 2">
            <a:extLst>
              <a:ext uri="{FF2B5EF4-FFF2-40B4-BE49-F238E27FC236}">
                <a16:creationId xmlns:a16="http://schemas.microsoft.com/office/drawing/2014/main" id="{CAB62675-1305-4A1F-A5B2-A5C9DC8FC54E}"/>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86628" y="225083"/>
            <a:ext cx="10618744" cy="5732145"/>
          </a:xfrm>
          <a:prstGeom prst="rect">
            <a:avLst/>
          </a:prstGeom>
        </p:spPr>
      </p:pic>
    </p:spTree>
    <p:extLst>
      <p:ext uri="{BB962C8B-B14F-4D97-AF65-F5344CB8AC3E}">
        <p14:creationId xmlns:p14="http://schemas.microsoft.com/office/powerpoint/2010/main" val="38424824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Participatory Governance: Empowering Citizens</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Participatory governance involves actively engaging citizens in decision-making processes.</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Examples include citizen juries, online consultations, and participatory budgeting.</a:t>
            </a:r>
          </a:p>
        </p:txBody>
      </p:sp>
    </p:spTree>
    <p:extLst>
      <p:ext uri="{BB962C8B-B14F-4D97-AF65-F5344CB8AC3E}">
        <p14:creationId xmlns:p14="http://schemas.microsoft.com/office/powerpoint/2010/main" val="3164088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Open Government: Transparency and Accessibility</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Open government practices promote transparency and access to information.</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This includes open data initiatives, public hearings, and online platforms for citizen engagement.</a:t>
            </a:r>
          </a:p>
        </p:txBody>
      </p:sp>
    </p:spTree>
    <p:extLst>
      <p:ext uri="{BB962C8B-B14F-4D97-AF65-F5344CB8AC3E}">
        <p14:creationId xmlns:p14="http://schemas.microsoft.com/office/powerpoint/2010/main" val="1155190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Collaborative Governance: Working Together</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Collaborative governance involves different stakeholders working together to address shared challenges.</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This might include public-private partnerships, multi-level governance, and co-production of public services.</a:t>
            </a:r>
          </a:p>
        </p:txBody>
      </p:sp>
    </p:spTree>
    <p:extLst>
      <p:ext uri="{BB962C8B-B14F-4D97-AF65-F5344CB8AC3E}">
        <p14:creationId xmlns:p14="http://schemas.microsoft.com/office/powerpoint/2010/main" val="1009211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Data-Driven Governance: Leveraging Information</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Data-driven governance uses data analytics to inform policy decisions and improve service delivery.</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This allows for evidence-based decision-making and targeted interventions.</a:t>
            </a:r>
          </a:p>
        </p:txBody>
      </p:sp>
    </p:spTree>
    <p:extLst>
      <p:ext uri="{BB962C8B-B14F-4D97-AF65-F5344CB8AC3E}">
        <p14:creationId xmlns:p14="http://schemas.microsoft.com/office/powerpoint/2010/main" val="15328602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Decentralized Governance: Empowering Local Solutions</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Decentralized governance empowers local communities to make decisions about issues that affect them directly.</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This can improve responsiveness to local needs and encourage innovation.</a:t>
            </a:r>
          </a:p>
        </p:txBody>
      </p:sp>
    </p:spTree>
    <p:extLst>
      <p:ext uri="{BB962C8B-B14F-4D97-AF65-F5344CB8AC3E}">
        <p14:creationId xmlns:p14="http://schemas.microsoft.com/office/powerpoint/2010/main" val="740325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The Rise of Smart Cities</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Smart cities use technology and data to improve efficiency, sustainability, and citizen well-being.</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Examples include smart grids for energy management and sensor networks for traffic monitoring.</a:t>
            </a:r>
          </a:p>
        </p:txBody>
      </p:sp>
    </p:spTree>
    <p:extLst>
      <p:ext uri="{BB962C8B-B14F-4D97-AF65-F5344CB8AC3E}">
        <p14:creationId xmlns:p14="http://schemas.microsoft.com/office/powerpoint/2010/main" val="2287739395"/>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5819</TotalTime>
  <Words>1537</Words>
  <Application>Microsoft Office PowerPoint</Application>
  <PresentationFormat>Widescreen</PresentationFormat>
  <Paragraphs>117</Paragraphs>
  <Slides>38</Slides>
  <Notes>38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38</vt:i4>
      </vt:variant>
    </vt:vector>
  </HeadingPairs>
  <TitlesOfParts>
    <vt:vector size="45" baseType="lpstr">
      <vt:lpstr>Calibri</vt:lpstr>
      <vt:lpstr>Wingdings</vt:lpstr>
      <vt:lpstr>Arial</vt:lpstr>
      <vt:lpstr>Segoe UI</vt:lpstr>
      <vt:lpstr>Century Gothic</vt:lpstr>
      <vt:lpstr>Office Theme</vt:lpstr>
      <vt:lpstr>Θέμα του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WIN</dc:creator>
  <cp:lastModifiedBy>Ani Munirah ICC</cp:lastModifiedBy>
  <cp:revision>21</cp:revision>
  <dcterms:created xsi:type="dcterms:W3CDTF">2020-01-02T01:56:26Z</dcterms:created>
  <dcterms:modified xsi:type="dcterms:W3CDTF">2024-06-12T16:45:39Z</dcterms:modified>
</cp:coreProperties>
</file>