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5EC599-D936-9CC0-9960-C8F522E4957F}" v="9" dt="2024-01-23T17:09:33.2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2902B-F263-5013-515E-A9AAA56D2D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E3E7E1-8EC2-ADF4-006C-ECDBB1734D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D7012B-49C4-F9F7-5D1F-1AAA977EF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41B02-0E78-4BF4-8044-308050E06C2D}" type="datetimeFigureOut">
              <a:rPr lang="en-GB" smtClean="0"/>
              <a:t>23/04/2024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53711D-64C0-9B76-B739-9574C9950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16A834-9A55-BA38-09A8-6787E98B8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1545-4BAC-4AEA-A074-FE3DD23D0B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0643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55E00-926F-AC20-3B34-EE996A83E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0A194C-8045-D28A-0F21-3ACA3BDFC0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1CF561-8F69-E9B1-74C9-165F9568E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41B02-0E78-4BF4-8044-308050E06C2D}" type="datetimeFigureOut">
              <a:rPr lang="en-GB" smtClean="0"/>
              <a:t>23/04/2024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9F6C83-F575-9B3C-D4CD-9F591C718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A52A21-F68A-A8A0-A133-1D4DA3DED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1545-4BAC-4AEA-A074-FE3DD23D0B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1166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3E4DFF-1D39-FCD5-BF8D-F3FABC8F01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971FF9-FFFA-F520-4849-CC361C9538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44137-2D64-4828-83B6-5DB863FC3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41B02-0E78-4BF4-8044-308050E06C2D}" type="datetimeFigureOut">
              <a:rPr lang="en-GB" smtClean="0"/>
              <a:t>23/04/2024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638E07-5C00-C81D-0644-84481AC19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75847F-4983-6B39-AB50-527639AEE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1545-4BAC-4AEA-A074-FE3DD23D0B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8150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C0142-9C74-7B76-E03C-59099170A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65BC9E-F128-D646-1986-A26DEA8425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8E22DB-EF96-85E3-4810-2FBCBAB72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41B02-0E78-4BF4-8044-308050E06C2D}" type="datetimeFigureOut">
              <a:rPr lang="en-GB" smtClean="0"/>
              <a:t>23/04/2024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84A19-556E-E755-7308-400BD1CE7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697EF9-39A9-460C-09D9-ACEFDF2C9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1545-4BAC-4AEA-A074-FE3DD23D0B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768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1929F-E5A1-0924-6890-A9B5DB37B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4C82A8-B0D3-FF1A-20F0-81BAFC560F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78072B-FEF7-E066-159D-88A4C2370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41B02-0E78-4BF4-8044-308050E06C2D}" type="datetimeFigureOut">
              <a:rPr lang="en-GB" smtClean="0"/>
              <a:t>23/04/2024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3112BD-B756-D5E1-5F10-EE7D8AA3E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16BF48-765A-8907-6CD2-8D3A4249C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1545-4BAC-4AEA-A074-FE3DD23D0B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498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1C9EF-DFA7-5634-C2E8-EF2E5836D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934AD8-20C3-7725-D4B9-0B8843B80E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DFB193-A3EE-2AFE-D45B-54FC0CC93A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D6F839-689A-1387-7ECC-F09F1E47A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41B02-0E78-4BF4-8044-308050E06C2D}" type="datetimeFigureOut">
              <a:rPr lang="en-GB" smtClean="0"/>
              <a:t>23/04/2024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C65CCF-3DA9-7D3B-192F-A53E65CCD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D2AE34-4D67-9453-AB48-681CB1951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1545-4BAC-4AEA-A074-FE3DD23D0B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2958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01359-88E4-7678-0379-14F44E80B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568472-C03C-2A8D-4F27-4145B7FE18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95F79A-249F-1C97-CE98-352607AF7D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008038-641B-9BC3-1328-C9A99A0C93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A3175D-2EFE-53F3-6700-E1CD219B18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EAF19B-5BCB-4A09-5750-97AD9E49D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41B02-0E78-4BF4-8044-308050E06C2D}" type="datetimeFigureOut">
              <a:rPr lang="en-GB" smtClean="0"/>
              <a:t>23/04/2024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E78482-1DC9-0CC2-4160-87C1DE0C3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354A21-CA05-0DA3-1C09-B6BCB75A3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1545-4BAC-4AEA-A074-FE3DD23D0B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6186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66F84-C981-542E-8212-283073CEF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D60C01-C376-FE24-8FD7-A559140B8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41B02-0E78-4BF4-8044-308050E06C2D}" type="datetimeFigureOut">
              <a:rPr lang="en-GB" smtClean="0"/>
              <a:t>23/04/2024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84274E-5979-4F17-DC6E-5DB9E0D33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6576ED-AF02-7605-D6CD-6EB8D32C8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1545-4BAC-4AEA-A074-FE3DD23D0B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9732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199251-8FF3-8B5F-E563-469A1C1CD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41B02-0E78-4BF4-8044-308050E06C2D}" type="datetimeFigureOut">
              <a:rPr lang="en-GB" smtClean="0"/>
              <a:t>23/04/2024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7E67F3-B8FB-883C-1CD2-F40922E4C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331F8B-6E92-7FCC-3CAB-33B1A0A69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1545-4BAC-4AEA-A074-FE3DD23D0B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6875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CECCC-97DA-F682-7291-3C407B5E9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C91094-81C9-F50A-B071-430ADD2550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CCBE33-FF73-FA8E-7D2C-D747206C38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076E8C-FF64-63CD-7D6C-8E3D47E5A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41B02-0E78-4BF4-8044-308050E06C2D}" type="datetimeFigureOut">
              <a:rPr lang="en-GB" smtClean="0"/>
              <a:t>23/04/2024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FAD594-A813-2D68-512D-DC3D4AA58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675125-F96D-9090-8EEC-DE7427E56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1545-4BAC-4AEA-A074-FE3DD23D0B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262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2D51A-779E-A9CB-C3D1-372849A35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E20D2A-08DC-02D4-02C0-8BB7207575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4912BD-DD71-2B6D-9264-5A0D4321EC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72BCBD-C884-EE25-097A-722150D4A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41B02-0E78-4BF4-8044-308050E06C2D}" type="datetimeFigureOut">
              <a:rPr lang="en-GB" smtClean="0"/>
              <a:t>23/04/2024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BDB8A6-4C82-DB23-0BAA-FBB3698E7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37FFA6-6FFF-D29A-CE29-568BF7EF2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1545-4BAC-4AEA-A074-FE3DD23D0B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619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F9C36E-865D-EB0A-8955-C8E838FB4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030A10-B582-9ED3-839D-C5C8C8CB44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0E17B5-39A3-9495-03C3-5021BA0859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841B02-0E78-4BF4-8044-308050E06C2D}" type="datetimeFigureOut">
              <a:rPr lang="en-GB" smtClean="0"/>
              <a:t>23/04/2024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EDA483-EC04-7FC7-9900-325BD0C76A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96F989-2A45-28F8-950B-EAAA8699AF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61545-4BAC-4AEA-A074-FE3DD23D0B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606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2291D-469A-AAA3-BF90-DC3DD7B17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What is Climate Justice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76C10F-A76C-B379-0E4E-D22CEF6D10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307134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8" descr="Building ">
            <a:extLst>
              <a:ext uri="{FF2B5EF4-FFF2-40B4-BE49-F238E27FC236}">
                <a16:creationId xmlns:a16="http://schemas.microsoft.com/office/drawing/2014/main" id="{23D7CCEE-2A6B-7281-5279-10B5D67589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13678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0" descr="Poverty ">
            <a:extLst>
              <a:ext uri="{FF2B5EF4-FFF2-40B4-BE49-F238E27FC236}">
                <a16:creationId xmlns:a16="http://schemas.microsoft.com/office/drawing/2014/main" id="{186F6690-5758-BAB1-1C4F-A1A985F5E0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48248" cy="1048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4274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A blue umbrella with a yellow coin and a dollar sign&#10;&#10;Description automatically generated">
            <a:extLst>
              <a:ext uri="{FF2B5EF4-FFF2-40B4-BE49-F238E27FC236}">
                <a16:creationId xmlns:a16="http://schemas.microsoft.com/office/drawing/2014/main" id="{42EACB85-4C1E-93C8-2941-097832D611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00000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612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griculture ">
            <a:extLst>
              <a:ext uri="{FF2B5EF4-FFF2-40B4-BE49-F238E27FC236}">
                <a16:creationId xmlns:a16="http://schemas.microsoft.com/office/drawing/2014/main" id="{74C11F1B-AC1D-8E9F-4BBA-C05CB42263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5163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Building ">
            <a:extLst>
              <a:ext uri="{FF2B5EF4-FFF2-40B4-BE49-F238E27FC236}">
                <a16:creationId xmlns:a16="http://schemas.microsoft.com/office/drawing/2014/main" id="{A4DE22F7-5C9F-C9EA-82BD-296878EDF1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1274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Renewable energy ">
            <a:extLst>
              <a:ext uri="{FF2B5EF4-FFF2-40B4-BE49-F238E27FC236}">
                <a16:creationId xmlns:a16="http://schemas.microsoft.com/office/drawing/2014/main" id="{9B363652-AA67-12AA-D4D9-3E9C5BFE16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9862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Bridge ">
            <a:extLst>
              <a:ext uri="{FF2B5EF4-FFF2-40B4-BE49-F238E27FC236}">
                <a16:creationId xmlns:a16="http://schemas.microsoft.com/office/drawing/2014/main" id="{F9A0B4C2-24A4-293E-FEB8-97EAD69173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87577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Medical team ">
            <a:extLst>
              <a:ext uri="{FF2B5EF4-FFF2-40B4-BE49-F238E27FC236}">
                <a16:creationId xmlns:a16="http://schemas.microsoft.com/office/drawing/2014/main" id="{0412945E-E914-A2EC-643A-F5650AA168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9174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 descr="Supply chain management ">
            <a:extLst>
              <a:ext uri="{FF2B5EF4-FFF2-40B4-BE49-F238E27FC236}">
                <a16:creationId xmlns:a16="http://schemas.microsoft.com/office/drawing/2014/main" id="{3AEA1D97-92F3-2D7E-AB16-773A28D0E5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9502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4" descr="Stock ">
            <a:extLst>
              <a:ext uri="{FF2B5EF4-FFF2-40B4-BE49-F238E27FC236}">
                <a16:creationId xmlns:a16="http://schemas.microsoft.com/office/drawing/2014/main" id="{57F58860-69C9-F52B-4BCD-D68D12158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8772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Widescreen</PresentationFormat>
  <Paragraphs>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What is Climate Justice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Blackett</dc:creator>
  <cp:lastModifiedBy>MAIZATUN BT MUSTAFA</cp:lastModifiedBy>
  <cp:revision>3</cp:revision>
  <dcterms:created xsi:type="dcterms:W3CDTF">2024-01-23T17:01:35Z</dcterms:created>
  <dcterms:modified xsi:type="dcterms:W3CDTF">2024-04-23T13:25:39Z</dcterms:modified>
</cp:coreProperties>
</file>